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84" r:id="rId3"/>
    <p:sldId id="285" r:id="rId4"/>
    <p:sldId id="286" r:id="rId5"/>
    <p:sldId id="287" r:id="rId6"/>
    <p:sldId id="288" r:id="rId7"/>
    <p:sldId id="289" r:id="rId8"/>
    <p:sldId id="264" r:id="rId9"/>
    <p:sldId id="265" r:id="rId10"/>
    <p:sldId id="276" r:id="rId11"/>
    <p:sldId id="266" r:id="rId12"/>
    <p:sldId id="290" r:id="rId13"/>
    <p:sldId id="281" r:id="rId14"/>
    <p:sldId id="274" r:id="rId15"/>
    <p:sldId id="269" r:id="rId16"/>
    <p:sldId id="270" r:id="rId17"/>
    <p:sldId id="271" r:id="rId18"/>
    <p:sldId id="272" r:id="rId19"/>
    <p:sldId id="277" r:id="rId20"/>
    <p:sldId id="29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99" d="100"/>
          <a:sy n="99" d="100"/>
        </p:scale>
        <p:origin x="-1974" y="-96"/>
      </p:cViewPr>
      <p:guideLst>
        <p:guide orient="horz" pos="150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915BF-E306-445A-831C-16CB546CA3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09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5D768-A4D7-4756-B8B6-0DFCA37344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6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5257C-9F69-453C-81C3-5A8FC45D55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76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EEF48-7C83-4A2F-8B46-2C2835E45C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69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9B8D6F-72FA-41BE-96AF-A16071CA7A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63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47D996-4857-4F0C-8A7B-1630DEF1EA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6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F378B-5DCF-4394-BE43-17B22D1B3E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04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0B7CE5-437D-4DA3-BC63-364546DF03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06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085862-ADFF-45F6-AD68-740E76B015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19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2EEA9-5D74-4A28-91B4-044A6D577D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504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8E1E07-36BD-47DE-9C34-9AD14399D8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46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 fontAlgn="base">
              <a:defRPr sz="1200" noProof="1" dirty="0">
                <a:solidFill>
                  <a:srgbClr val="898989"/>
                </a:solidFill>
                <a:latin typeface="Calibri" charset="0"/>
                <a:ea typeface="Calibri" charset="0"/>
                <a:sym typeface="Calibri" charset="0"/>
              </a:defRPr>
            </a:lvl1pPr>
          </a:lstStyle>
          <a:p>
            <a:endParaRPr lang="zh-CN" altLang="en-US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 fontAlgn="base">
              <a:defRPr sz="1200" noProof="1">
                <a:solidFill>
                  <a:srgbClr val="898989"/>
                </a:solidFill>
                <a:latin typeface="Calibri" charset="0"/>
                <a:ea typeface="Calibri" charset="0"/>
                <a:sym typeface="Calibri" charset="0"/>
              </a:defRPr>
            </a:lvl1pPr>
          </a:lstStyle>
          <a:p>
            <a:endParaRPr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sym typeface="Calibri" pitchFamily="34" charset="0"/>
              </a:defRPr>
            </a:lvl1pPr>
          </a:lstStyle>
          <a:p>
            <a:fld id="{DE11C9BE-8091-4209-B683-B2BB2963084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457200"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914400"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1371600"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1828800" algn="l" defTabSz="0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defTabSz="0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lvl="6" indent="-228600" algn="l" defTabSz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lvl="7" indent="-228600" algn="l" defTabSz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lvl="8" indent="-228600" algn="l" defTabSz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lvl1pPr lvl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fontAlgn="base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椭圆 3"/>
          <p:cNvSpPr>
            <a:spLocks noChangeAspect="1" noChangeArrowheads="1"/>
          </p:cNvSpPr>
          <p:nvPr/>
        </p:nvSpPr>
        <p:spPr bwMode="auto">
          <a:xfrm>
            <a:off x="3446463" y="1614488"/>
            <a:ext cx="784225" cy="7858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椭圆 36"/>
          <p:cNvSpPr>
            <a:spLocks noChangeAspect="1" noChangeArrowheads="1"/>
          </p:cNvSpPr>
          <p:nvPr/>
        </p:nvSpPr>
        <p:spPr bwMode="auto">
          <a:xfrm>
            <a:off x="2824163" y="1614488"/>
            <a:ext cx="785812" cy="7858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椭圆 38"/>
          <p:cNvSpPr>
            <a:spLocks noChangeAspect="1" noChangeArrowheads="1"/>
          </p:cNvSpPr>
          <p:nvPr/>
        </p:nvSpPr>
        <p:spPr bwMode="auto">
          <a:xfrm>
            <a:off x="4073525" y="1614488"/>
            <a:ext cx="784225" cy="7858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文本框 46"/>
          <p:cNvSpPr>
            <a:spLocks noChangeArrowheads="1"/>
          </p:cNvSpPr>
          <p:nvPr/>
        </p:nvSpPr>
        <p:spPr bwMode="auto">
          <a:xfrm>
            <a:off x="3092450" y="3105150"/>
            <a:ext cx="2947988" cy="214313"/>
          </a:xfrm>
          <a:custGeom>
            <a:avLst/>
            <a:gdLst>
              <a:gd name="T0" fmla="*/ 2824460 w 2946796"/>
              <a:gd name="T1" fmla="*/ 156269 h 214312"/>
              <a:gd name="T2" fmla="*/ 2255936 w 2946796"/>
              <a:gd name="T3" fmla="*/ 184844 h 214312"/>
              <a:gd name="T4" fmla="*/ 942082 w 2946796"/>
              <a:gd name="T5" fmla="*/ 201811 h 214312"/>
              <a:gd name="T6" fmla="*/ 1985962 w 2946796"/>
              <a:gd name="T7" fmla="*/ 127694 h 214312"/>
              <a:gd name="T8" fmla="*/ 2824460 w 2946796"/>
              <a:gd name="T9" fmla="*/ 112514 h 214312"/>
              <a:gd name="T10" fmla="*/ 2255936 w 2946796"/>
              <a:gd name="T11" fmla="*/ 141982 h 214312"/>
              <a:gd name="T12" fmla="*/ 2539305 w 2946796"/>
              <a:gd name="T13" fmla="*/ 72330 h 214312"/>
              <a:gd name="T14" fmla="*/ 2824460 w 2946796"/>
              <a:gd name="T15" fmla="*/ 69651 h 214312"/>
              <a:gd name="T16" fmla="*/ 2803921 w 2946796"/>
              <a:gd name="T17" fmla="*/ 184844 h 214312"/>
              <a:gd name="T18" fmla="*/ 2305050 w 2946796"/>
              <a:gd name="T19" fmla="*/ 69651 h 214312"/>
              <a:gd name="T20" fmla="*/ 2164854 w 2946796"/>
              <a:gd name="T21" fmla="*/ 184844 h 214312"/>
              <a:gd name="T22" fmla="*/ 773906 w 2946796"/>
              <a:gd name="T23" fmla="*/ 84832 h 214312"/>
              <a:gd name="T24" fmla="*/ 303907 w 2946796"/>
              <a:gd name="T25" fmla="*/ 67865 h 214312"/>
              <a:gd name="T26" fmla="*/ 381595 w 2946796"/>
              <a:gd name="T27" fmla="*/ 200025 h 214312"/>
              <a:gd name="T28" fmla="*/ 303907 w 2946796"/>
              <a:gd name="T29" fmla="*/ 83046 h 214312"/>
              <a:gd name="T30" fmla="*/ 1593651 w 2946796"/>
              <a:gd name="T31" fmla="*/ 111621 h 214312"/>
              <a:gd name="T32" fmla="*/ 1546324 w 2946796"/>
              <a:gd name="T33" fmla="*/ 199132 h 214312"/>
              <a:gd name="T34" fmla="*/ 1528465 w 2946796"/>
              <a:gd name="T35" fmla="*/ 79474 h 214312"/>
              <a:gd name="T36" fmla="*/ 28575 w 2946796"/>
              <a:gd name="T37" fmla="*/ 48220 h 214312"/>
              <a:gd name="T38" fmla="*/ 436066 w 2946796"/>
              <a:gd name="T39" fmla="*/ 110728 h 214312"/>
              <a:gd name="T40" fmla="*/ 1993999 w 2946796"/>
              <a:gd name="T41" fmla="*/ 41076 h 214312"/>
              <a:gd name="T42" fmla="*/ 1624905 w 2946796"/>
              <a:gd name="T43" fmla="*/ 40183 h 214312"/>
              <a:gd name="T44" fmla="*/ 1346001 w 2946796"/>
              <a:gd name="T45" fmla="*/ 175914 h 214312"/>
              <a:gd name="T46" fmla="*/ 1944886 w 2946796"/>
              <a:gd name="T47" fmla="*/ 82153 h 214312"/>
              <a:gd name="T48" fmla="*/ 647997 w 2946796"/>
              <a:gd name="T49" fmla="*/ 25896 h 214312"/>
              <a:gd name="T50" fmla="*/ 1415653 w 2946796"/>
              <a:gd name="T51" fmla="*/ 161627 h 214312"/>
              <a:gd name="T52" fmla="*/ 2494657 w 2946796"/>
              <a:gd name="T53" fmla="*/ 144661 h 214312"/>
              <a:gd name="T54" fmla="*/ 2472332 w 2946796"/>
              <a:gd name="T55" fmla="*/ 144661 h 214312"/>
              <a:gd name="T56" fmla="*/ 2743200 w 2946796"/>
              <a:gd name="T57" fmla="*/ 10715 h 214312"/>
              <a:gd name="T58" fmla="*/ 2936974 w 2946796"/>
              <a:gd name="T59" fmla="*/ 170557 h 214312"/>
              <a:gd name="T60" fmla="*/ 2743200 w 2946796"/>
              <a:gd name="T61" fmla="*/ 27682 h 214312"/>
              <a:gd name="T62" fmla="*/ 2327374 w 2946796"/>
              <a:gd name="T63" fmla="*/ 53578 h 214312"/>
              <a:gd name="T64" fmla="*/ 2219325 w 2946796"/>
              <a:gd name="T65" fmla="*/ 27682 h 214312"/>
              <a:gd name="T66" fmla="*/ 723900 w 2946796"/>
              <a:gd name="T67" fmla="*/ 115193 h 214312"/>
              <a:gd name="T68" fmla="*/ 814983 w 2946796"/>
              <a:gd name="T69" fmla="*/ 181272 h 214312"/>
              <a:gd name="T70" fmla="*/ 620315 w 2946796"/>
              <a:gd name="T71" fmla="*/ 153590 h 214312"/>
              <a:gd name="T72" fmla="*/ 1312962 w 2946796"/>
              <a:gd name="T73" fmla="*/ 22324 h 214312"/>
              <a:gd name="T74" fmla="*/ 1312069 w 2946796"/>
              <a:gd name="T75" fmla="*/ 130373 h 214312"/>
              <a:gd name="T76" fmla="*/ 1217414 w 2946796"/>
              <a:gd name="T77" fmla="*/ 170557 h 214312"/>
              <a:gd name="T78" fmla="*/ 1255812 w 2946796"/>
              <a:gd name="T79" fmla="*/ 26789 h 214312"/>
              <a:gd name="T80" fmla="*/ 337840 w 2946796"/>
              <a:gd name="T81" fmla="*/ 4464 h 214312"/>
              <a:gd name="T82" fmla="*/ 450354 w 2946796"/>
              <a:gd name="T83" fmla="*/ 25896 h 214312"/>
              <a:gd name="T84" fmla="*/ 501253 w 2946796"/>
              <a:gd name="T85" fmla="*/ 171450 h 214312"/>
              <a:gd name="T86" fmla="*/ 366415 w 2946796"/>
              <a:gd name="T87" fmla="*/ 41969 h 214312"/>
              <a:gd name="T88" fmla="*/ 1644551 w 2946796"/>
              <a:gd name="T89" fmla="*/ 25003 h 214312"/>
              <a:gd name="T90" fmla="*/ 1715988 w 2946796"/>
              <a:gd name="T91" fmla="*/ 86618 h 214312"/>
              <a:gd name="T92" fmla="*/ 1715095 w 2946796"/>
              <a:gd name="T93" fmla="*/ 166092 h 214312"/>
              <a:gd name="T94" fmla="*/ 1665982 w 2946796"/>
              <a:gd name="T95" fmla="*/ 116086 h 214312"/>
              <a:gd name="T96" fmla="*/ 1603474 w 2946796"/>
              <a:gd name="T97" fmla="*/ 25003 h 214312"/>
              <a:gd name="T98" fmla="*/ 2645568 w 2946796"/>
              <a:gd name="T99" fmla="*/ 31253 h 214312"/>
              <a:gd name="T100" fmla="*/ 2572345 w 2946796"/>
              <a:gd name="T101" fmla="*/ 186630 h 214312"/>
              <a:gd name="T102" fmla="*/ 2600027 w 2946796"/>
              <a:gd name="T103" fmla="*/ 31253 h 214312"/>
              <a:gd name="T104" fmla="*/ 1554361 w 2946796"/>
              <a:gd name="T105" fmla="*/ 36611 h 214312"/>
              <a:gd name="T106" fmla="*/ 1904702 w 2946796"/>
              <a:gd name="T107" fmla="*/ 16966 h 214312"/>
              <a:gd name="T108" fmla="*/ 2027039 w 2946796"/>
              <a:gd name="T109" fmla="*/ 31253 h 214312"/>
              <a:gd name="T110" fmla="*/ 1827014 w 2946796"/>
              <a:gd name="T111" fmla="*/ 82153 h 214312"/>
              <a:gd name="T112" fmla="*/ 1874341 w 2946796"/>
              <a:gd name="T113" fmla="*/ 0 h 214312"/>
              <a:gd name="T114" fmla="*/ 113407 w 2946796"/>
              <a:gd name="T115" fmla="*/ 36611 h 214312"/>
              <a:gd name="T116" fmla="*/ 203597 w 2946796"/>
              <a:gd name="T117" fmla="*/ 192881 h 214312"/>
              <a:gd name="T118" fmla="*/ 71437 w 2946796"/>
              <a:gd name="T119" fmla="*/ 116086 h 214312"/>
              <a:gd name="T120" fmla="*/ 89297 w 2946796"/>
              <a:gd name="T121" fmla="*/ 100012 h 21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46796" h="214312">
                <a:moveTo>
                  <a:pt x="1875234" y="164306"/>
                </a:moveTo>
                <a:lnTo>
                  <a:pt x="1875234" y="187523"/>
                </a:lnTo>
                <a:lnTo>
                  <a:pt x="1971675" y="187523"/>
                </a:lnTo>
                <a:cubicBezTo>
                  <a:pt x="1981200" y="187523"/>
                  <a:pt x="1985962" y="183058"/>
                  <a:pt x="1985962" y="174128"/>
                </a:cubicBezTo>
                <a:lnTo>
                  <a:pt x="1985962" y="164306"/>
                </a:lnTo>
                <a:close/>
                <a:moveTo>
                  <a:pt x="2824460" y="156269"/>
                </a:moveTo>
                <a:lnTo>
                  <a:pt x="2824460" y="184844"/>
                </a:lnTo>
                <a:lnTo>
                  <a:pt x="2865536" y="184844"/>
                </a:lnTo>
                <a:lnTo>
                  <a:pt x="2865536" y="156269"/>
                </a:lnTo>
                <a:close/>
                <a:moveTo>
                  <a:pt x="2214860" y="156269"/>
                </a:moveTo>
                <a:lnTo>
                  <a:pt x="2214860" y="184844"/>
                </a:lnTo>
                <a:lnTo>
                  <a:pt x="2255936" y="184844"/>
                </a:lnTo>
                <a:lnTo>
                  <a:pt x="2255936" y="156269"/>
                </a:lnTo>
                <a:close/>
                <a:moveTo>
                  <a:pt x="945654" y="137517"/>
                </a:moveTo>
                <a:lnTo>
                  <a:pt x="975122" y="137517"/>
                </a:lnTo>
                <a:lnTo>
                  <a:pt x="975122" y="163413"/>
                </a:lnTo>
                <a:cubicBezTo>
                  <a:pt x="976312" y="185439"/>
                  <a:pt x="965299" y="202406"/>
                  <a:pt x="942082" y="214312"/>
                </a:cubicBezTo>
                <a:lnTo>
                  <a:pt x="942082" y="201811"/>
                </a:lnTo>
                <a:cubicBezTo>
                  <a:pt x="954583" y="192881"/>
                  <a:pt x="960834" y="181570"/>
                  <a:pt x="960834" y="167878"/>
                </a:cubicBezTo>
                <a:lnTo>
                  <a:pt x="945654" y="167878"/>
                </a:lnTo>
                <a:close/>
                <a:moveTo>
                  <a:pt x="1875234" y="127694"/>
                </a:moveTo>
                <a:lnTo>
                  <a:pt x="1875234" y="150911"/>
                </a:lnTo>
                <a:lnTo>
                  <a:pt x="1985962" y="150911"/>
                </a:lnTo>
                <a:lnTo>
                  <a:pt x="1985962" y="127694"/>
                </a:lnTo>
                <a:close/>
                <a:moveTo>
                  <a:pt x="1852910" y="113407"/>
                </a:moveTo>
                <a:lnTo>
                  <a:pt x="2008286" y="113407"/>
                </a:lnTo>
                <a:lnTo>
                  <a:pt x="2008286" y="173236"/>
                </a:lnTo>
                <a:cubicBezTo>
                  <a:pt x="2008882" y="192881"/>
                  <a:pt x="1998464" y="202406"/>
                  <a:pt x="1977033" y="201811"/>
                </a:cubicBezTo>
                <a:lnTo>
                  <a:pt x="1852910" y="201811"/>
                </a:lnTo>
                <a:close/>
                <a:moveTo>
                  <a:pt x="2824460" y="112514"/>
                </a:moveTo>
                <a:lnTo>
                  <a:pt x="2824460" y="141982"/>
                </a:lnTo>
                <a:lnTo>
                  <a:pt x="2865536" y="141982"/>
                </a:lnTo>
                <a:lnTo>
                  <a:pt x="2865536" y="112514"/>
                </a:lnTo>
                <a:close/>
                <a:moveTo>
                  <a:pt x="2214860" y="112514"/>
                </a:moveTo>
                <a:lnTo>
                  <a:pt x="2214860" y="141982"/>
                </a:lnTo>
                <a:lnTo>
                  <a:pt x="2255936" y="141982"/>
                </a:lnTo>
                <a:lnTo>
                  <a:pt x="2255936" y="112514"/>
                </a:lnTo>
                <a:close/>
                <a:moveTo>
                  <a:pt x="2539305" y="72330"/>
                </a:moveTo>
                <a:lnTo>
                  <a:pt x="2558950" y="72330"/>
                </a:lnTo>
                <a:cubicBezTo>
                  <a:pt x="2568475" y="92571"/>
                  <a:pt x="2575024" y="113407"/>
                  <a:pt x="2578596" y="134838"/>
                </a:cubicBezTo>
                <a:lnTo>
                  <a:pt x="2557164" y="134838"/>
                </a:lnTo>
                <a:cubicBezTo>
                  <a:pt x="2553593" y="114002"/>
                  <a:pt x="2547639" y="93166"/>
                  <a:pt x="2539305" y="72330"/>
                </a:cubicBezTo>
                <a:close/>
                <a:moveTo>
                  <a:pt x="2886075" y="69651"/>
                </a:moveTo>
                <a:lnTo>
                  <a:pt x="2886075" y="184844"/>
                </a:lnTo>
                <a:lnTo>
                  <a:pt x="2898576" y="184844"/>
                </a:lnTo>
                <a:cubicBezTo>
                  <a:pt x="2909887" y="185439"/>
                  <a:pt x="2915245" y="180082"/>
                  <a:pt x="2914650" y="168771"/>
                </a:cubicBezTo>
                <a:lnTo>
                  <a:pt x="2914650" y="69651"/>
                </a:lnTo>
                <a:close/>
                <a:moveTo>
                  <a:pt x="2824460" y="69651"/>
                </a:moveTo>
                <a:lnTo>
                  <a:pt x="2824460" y="98226"/>
                </a:lnTo>
                <a:lnTo>
                  <a:pt x="2865536" y="98226"/>
                </a:lnTo>
                <a:lnTo>
                  <a:pt x="2865536" y="69651"/>
                </a:lnTo>
                <a:close/>
                <a:moveTo>
                  <a:pt x="2774453" y="69651"/>
                </a:moveTo>
                <a:lnTo>
                  <a:pt x="2774453" y="184844"/>
                </a:lnTo>
                <a:lnTo>
                  <a:pt x="2803921" y="184844"/>
                </a:lnTo>
                <a:lnTo>
                  <a:pt x="2803921" y="69651"/>
                </a:lnTo>
                <a:close/>
                <a:moveTo>
                  <a:pt x="2276475" y="69651"/>
                </a:moveTo>
                <a:lnTo>
                  <a:pt x="2276475" y="184844"/>
                </a:lnTo>
                <a:lnTo>
                  <a:pt x="2288976" y="184844"/>
                </a:lnTo>
                <a:cubicBezTo>
                  <a:pt x="2300287" y="185439"/>
                  <a:pt x="2305645" y="180082"/>
                  <a:pt x="2305050" y="168771"/>
                </a:cubicBezTo>
                <a:lnTo>
                  <a:pt x="2305050" y="69651"/>
                </a:lnTo>
                <a:close/>
                <a:moveTo>
                  <a:pt x="2214860" y="69651"/>
                </a:moveTo>
                <a:lnTo>
                  <a:pt x="2214860" y="98226"/>
                </a:lnTo>
                <a:lnTo>
                  <a:pt x="2255936" y="98226"/>
                </a:lnTo>
                <a:lnTo>
                  <a:pt x="2255936" y="69651"/>
                </a:lnTo>
                <a:close/>
                <a:moveTo>
                  <a:pt x="2164854" y="69651"/>
                </a:moveTo>
                <a:lnTo>
                  <a:pt x="2164854" y="184844"/>
                </a:lnTo>
                <a:lnTo>
                  <a:pt x="2194322" y="184844"/>
                </a:lnTo>
                <a:lnTo>
                  <a:pt x="2194322" y="69651"/>
                </a:lnTo>
                <a:close/>
                <a:moveTo>
                  <a:pt x="723900" y="69651"/>
                </a:moveTo>
                <a:lnTo>
                  <a:pt x="723900" y="100012"/>
                </a:lnTo>
                <a:lnTo>
                  <a:pt x="760512" y="100012"/>
                </a:lnTo>
                <a:cubicBezTo>
                  <a:pt x="769441" y="100012"/>
                  <a:pt x="773906" y="94952"/>
                  <a:pt x="773906" y="84832"/>
                </a:cubicBezTo>
                <a:lnTo>
                  <a:pt x="773906" y="69651"/>
                </a:lnTo>
                <a:close/>
                <a:moveTo>
                  <a:pt x="647997" y="69651"/>
                </a:moveTo>
                <a:lnTo>
                  <a:pt x="647997" y="100012"/>
                </a:lnTo>
                <a:lnTo>
                  <a:pt x="698897" y="100012"/>
                </a:lnTo>
                <a:lnTo>
                  <a:pt x="698897" y="69651"/>
                </a:lnTo>
                <a:close/>
                <a:moveTo>
                  <a:pt x="303907" y="67865"/>
                </a:moveTo>
                <a:lnTo>
                  <a:pt x="349448" y="67865"/>
                </a:lnTo>
                <a:lnTo>
                  <a:pt x="349448" y="153590"/>
                </a:lnTo>
                <a:cubicBezTo>
                  <a:pt x="350043" y="173831"/>
                  <a:pt x="361057" y="183951"/>
                  <a:pt x="382488" y="183951"/>
                </a:cubicBezTo>
                <a:lnTo>
                  <a:pt x="510183" y="183951"/>
                </a:lnTo>
                <a:lnTo>
                  <a:pt x="510183" y="200025"/>
                </a:lnTo>
                <a:lnTo>
                  <a:pt x="381595" y="200025"/>
                </a:lnTo>
                <a:cubicBezTo>
                  <a:pt x="362545" y="200025"/>
                  <a:pt x="349151" y="194369"/>
                  <a:pt x="341411" y="183058"/>
                </a:cubicBezTo>
                <a:cubicBezTo>
                  <a:pt x="334268" y="193774"/>
                  <a:pt x="322064" y="200918"/>
                  <a:pt x="304800" y="204489"/>
                </a:cubicBezTo>
                <a:lnTo>
                  <a:pt x="304800" y="191095"/>
                </a:lnTo>
                <a:cubicBezTo>
                  <a:pt x="320278" y="185142"/>
                  <a:pt x="327422" y="174724"/>
                  <a:pt x="326231" y="159841"/>
                </a:cubicBezTo>
                <a:lnTo>
                  <a:pt x="326231" y="83046"/>
                </a:lnTo>
                <a:lnTo>
                  <a:pt x="303907" y="83046"/>
                </a:lnTo>
                <a:close/>
                <a:moveTo>
                  <a:pt x="1528465" y="64293"/>
                </a:moveTo>
                <a:lnTo>
                  <a:pt x="1589187" y="64293"/>
                </a:lnTo>
                <a:lnTo>
                  <a:pt x="1589187" y="79474"/>
                </a:lnTo>
                <a:lnTo>
                  <a:pt x="1568648" y="79474"/>
                </a:lnTo>
                <a:lnTo>
                  <a:pt x="1568648" y="111621"/>
                </a:lnTo>
                <a:lnTo>
                  <a:pt x="1593651" y="111621"/>
                </a:lnTo>
                <a:lnTo>
                  <a:pt x="1593651" y="126801"/>
                </a:lnTo>
                <a:lnTo>
                  <a:pt x="1568648" y="126801"/>
                </a:lnTo>
                <a:lnTo>
                  <a:pt x="1568648" y="172343"/>
                </a:lnTo>
                <a:cubicBezTo>
                  <a:pt x="1578173" y="168175"/>
                  <a:pt x="1586210" y="163711"/>
                  <a:pt x="1592758" y="158948"/>
                </a:cubicBezTo>
                <a:lnTo>
                  <a:pt x="1592758" y="175914"/>
                </a:lnTo>
                <a:cubicBezTo>
                  <a:pt x="1581447" y="184249"/>
                  <a:pt x="1565969" y="191988"/>
                  <a:pt x="1546324" y="199132"/>
                </a:cubicBezTo>
                <a:lnTo>
                  <a:pt x="1546324" y="126801"/>
                </a:lnTo>
                <a:lnTo>
                  <a:pt x="1523107" y="126801"/>
                </a:lnTo>
                <a:lnTo>
                  <a:pt x="1523107" y="111621"/>
                </a:lnTo>
                <a:lnTo>
                  <a:pt x="1546324" y="111621"/>
                </a:lnTo>
                <a:lnTo>
                  <a:pt x="1546324" y="79474"/>
                </a:lnTo>
                <a:lnTo>
                  <a:pt x="1528465" y="79474"/>
                </a:lnTo>
                <a:close/>
                <a:moveTo>
                  <a:pt x="151804" y="48220"/>
                </a:moveTo>
                <a:lnTo>
                  <a:pt x="174129" y="48220"/>
                </a:lnTo>
                <a:cubicBezTo>
                  <a:pt x="171747" y="64293"/>
                  <a:pt x="167580" y="77688"/>
                  <a:pt x="161627" y="88403"/>
                </a:cubicBezTo>
                <a:lnTo>
                  <a:pt x="140196" y="88403"/>
                </a:lnTo>
                <a:cubicBezTo>
                  <a:pt x="146744" y="75307"/>
                  <a:pt x="150614" y="61912"/>
                  <a:pt x="151804" y="48220"/>
                </a:cubicBezTo>
                <a:close/>
                <a:moveTo>
                  <a:pt x="28575" y="48220"/>
                </a:moveTo>
                <a:lnTo>
                  <a:pt x="51792" y="48220"/>
                </a:lnTo>
                <a:cubicBezTo>
                  <a:pt x="52983" y="63103"/>
                  <a:pt x="56554" y="76497"/>
                  <a:pt x="62508" y="88403"/>
                </a:cubicBezTo>
                <a:lnTo>
                  <a:pt x="41076" y="88403"/>
                </a:lnTo>
                <a:cubicBezTo>
                  <a:pt x="36314" y="80069"/>
                  <a:pt x="32147" y="66675"/>
                  <a:pt x="28575" y="48220"/>
                </a:cubicBezTo>
                <a:close/>
                <a:moveTo>
                  <a:pt x="408384" y="41969"/>
                </a:moveTo>
                <a:cubicBezTo>
                  <a:pt x="413742" y="71735"/>
                  <a:pt x="422969" y="94654"/>
                  <a:pt x="436066" y="110728"/>
                </a:cubicBezTo>
                <a:cubicBezTo>
                  <a:pt x="450354" y="92868"/>
                  <a:pt x="459581" y="69949"/>
                  <a:pt x="463748" y="41969"/>
                </a:cubicBezTo>
                <a:close/>
                <a:moveTo>
                  <a:pt x="1993999" y="41076"/>
                </a:moveTo>
                <a:lnTo>
                  <a:pt x="2014537" y="41076"/>
                </a:lnTo>
                <a:cubicBezTo>
                  <a:pt x="2012751" y="53578"/>
                  <a:pt x="2009477" y="63698"/>
                  <a:pt x="2004715" y="71437"/>
                </a:cubicBezTo>
                <a:lnTo>
                  <a:pt x="1985069" y="71437"/>
                </a:lnTo>
                <a:cubicBezTo>
                  <a:pt x="1989832" y="61912"/>
                  <a:pt x="1992808" y="51792"/>
                  <a:pt x="1993999" y="41076"/>
                </a:cubicBezTo>
                <a:close/>
                <a:moveTo>
                  <a:pt x="1846659" y="41076"/>
                </a:moveTo>
                <a:lnTo>
                  <a:pt x="1867197" y="41076"/>
                </a:lnTo>
                <a:cubicBezTo>
                  <a:pt x="1868983" y="53578"/>
                  <a:pt x="1871960" y="63698"/>
                  <a:pt x="1876127" y="71437"/>
                </a:cubicBezTo>
                <a:lnTo>
                  <a:pt x="1856482" y="71437"/>
                </a:lnTo>
                <a:cubicBezTo>
                  <a:pt x="1851719" y="63698"/>
                  <a:pt x="1848445" y="53578"/>
                  <a:pt x="1846659" y="41076"/>
                </a:cubicBezTo>
                <a:close/>
                <a:moveTo>
                  <a:pt x="1624905" y="40183"/>
                </a:moveTo>
                <a:lnTo>
                  <a:pt x="1624905" y="100905"/>
                </a:lnTo>
                <a:lnTo>
                  <a:pt x="1679376" y="100905"/>
                </a:lnTo>
                <a:cubicBezTo>
                  <a:pt x="1688901" y="100905"/>
                  <a:pt x="1693664" y="95845"/>
                  <a:pt x="1693664" y="85725"/>
                </a:cubicBezTo>
                <a:lnTo>
                  <a:pt x="1693664" y="40183"/>
                </a:lnTo>
                <a:close/>
                <a:moveTo>
                  <a:pt x="1346001" y="36611"/>
                </a:moveTo>
                <a:lnTo>
                  <a:pt x="1346001" y="175914"/>
                </a:lnTo>
                <a:lnTo>
                  <a:pt x="1381720" y="175914"/>
                </a:lnTo>
                <a:cubicBezTo>
                  <a:pt x="1389459" y="176510"/>
                  <a:pt x="1393329" y="172045"/>
                  <a:pt x="1393329" y="162520"/>
                </a:cubicBezTo>
                <a:lnTo>
                  <a:pt x="1393329" y="36611"/>
                </a:lnTo>
                <a:close/>
                <a:moveTo>
                  <a:pt x="1916311" y="31253"/>
                </a:moveTo>
                <a:lnTo>
                  <a:pt x="1916311" y="82153"/>
                </a:lnTo>
                <a:lnTo>
                  <a:pt x="1944886" y="82153"/>
                </a:lnTo>
                <a:lnTo>
                  <a:pt x="1944886" y="31253"/>
                </a:lnTo>
                <a:close/>
                <a:moveTo>
                  <a:pt x="723900" y="25896"/>
                </a:moveTo>
                <a:lnTo>
                  <a:pt x="723900" y="54471"/>
                </a:lnTo>
                <a:lnTo>
                  <a:pt x="773906" y="54471"/>
                </a:lnTo>
                <a:lnTo>
                  <a:pt x="773906" y="25896"/>
                </a:lnTo>
                <a:close/>
                <a:moveTo>
                  <a:pt x="647997" y="25896"/>
                </a:moveTo>
                <a:lnTo>
                  <a:pt x="647997" y="54471"/>
                </a:lnTo>
                <a:lnTo>
                  <a:pt x="698897" y="54471"/>
                </a:lnTo>
                <a:lnTo>
                  <a:pt x="698897" y="25896"/>
                </a:lnTo>
                <a:close/>
                <a:moveTo>
                  <a:pt x="1324570" y="21431"/>
                </a:moveTo>
                <a:lnTo>
                  <a:pt x="1415653" y="21431"/>
                </a:lnTo>
                <a:lnTo>
                  <a:pt x="1415653" y="161627"/>
                </a:lnTo>
                <a:cubicBezTo>
                  <a:pt x="1416248" y="180677"/>
                  <a:pt x="1407319" y="189904"/>
                  <a:pt x="1388864" y="189309"/>
                </a:cubicBezTo>
                <a:lnTo>
                  <a:pt x="1324570" y="189309"/>
                </a:lnTo>
                <a:close/>
                <a:moveTo>
                  <a:pt x="2440186" y="20538"/>
                </a:moveTo>
                <a:lnTo>
                  <a:pt x="2524125" y="20538"/>
                </a:lnTo>
                <a:lnTo>
                  <a:pt x="2524125" y="36611"/>
                </a:lnTo>
                <a:cubicBezTo>
                  <a:pt x="2521148" y="84832"/>
                  <a:pt x="2511325" y="120848"/>
                  <a:pt x="2494657" y="144661"/>
                </a:cubicBezTo>
                <a:cubicBezTo>
                  <a:pt x="2503586" y="157757"/>
                  <a:pt x="2515493" y="169961"/>
                  <a:pt x="2530375" y="181272"/>
                </a:cubicBezTo>
                <a:lnTo>
                  <a:pt x="2530375" y="196453"/>
                </a:lnTo>
                <a:cubicBezTo>
                  <a:pt x="2509539" y="183951"/>
                  <a:pt x="2493764" y="171450"/>
                  <a:pt x="2483048" y="158948"/>
                </a:cubicBezTo>
                <a:cubicBezTo>
                  <a:pt x="2474118" y="170259"/>
                  <a:pt x="2458640" y="183058"/>
                  <a:pt x="2436614" y="197346"/>
                </a:cubicBezTo>
                <a:lnTo>
                  <a:pt x="2436614" y="182165"/>
                </a:lnTo>
                <a:cubicBezTo>
                  <a:pt x="2452687" y="167878"/>
                  <a:pt x="2464593" y="155376"/>
                  <a:pt x="2472332" y="144661"/>
                </a:cubicBezTo>
                <a:cubicBezTo>
                  <a:pt x="2457450" y="122634"/>
                  <a:pt x="2447627" y="91678"/>
                  <a:pt x="2442864" y="51792"/>
                </a:cubicBezTo>
                <a:lnTo>
                  <a:pt x="2464296" y="51792"/>
                </a:lnTo>
                <a:cubicBezTo>
                  <a:pt x="2468463" y="85129"/>
                  <a:pt x="2475011" y="110132"/>
                  <a:pt x="2483941" y="126801"/>
                </a:cubicBezTo>
                <a:cubicBezTo>
                  <a:pt x="2494657" y="105370"/>
                  <a:pt x="2500907" y="75307"/>
                  <a:pt x="2502693" y="36611"/>
                </a:cubicBezTo>
                <a:lnTo>
                  <a:pt x="2440186" y="36611"/>
                </a:lnTo>
                <a:close/>
                <a:moveTo>
                  <a:pt x="2743200" y="10715"/>
                </a:moveTo>
                <a:lnTo>
                  <a:pt x="2946796" y="10715"/>
                </a:lnTo>
                <a:lnTo>
                  <a:pt x="2946796" y="27682"/>
                </a:lnTo>
                <a:lnTo>
                  <a:pt x="2854821" y="27682"/>
                </a:lnTo>
                <a:cubicBezTo>
                  <a:pt x="2853630" y="36016"/>
                  <a:pt x="2850951" y="44648"/>
                  <a:pt x="2846784" y="53578"/>
                </a:cubicBezTo>
                <a:lnTo>
                  <a:pt x="2936974" y="53578"/>
                </a:lnTo>
                <a:lnTo>
                  <a:pt x="2936974" y="170557"/>
                </a:lnTo>
                <a:cubicBezTo>
                  <a:pt x="2937569" y="190202"/>
                  <a:pt x="2926853" y="200025"/>
                  <a:pt x="2904827" y="200025"/>
                </a:cubicBezTo>
                <a:lnTo>
                  <a:pt x="2753022" y="200025"/>
                </a:lnTo>
                <a:lnTo>
                  <a:pt x="2753022" y="53578"/>
                </a:lnTo>
                <a:lnTo>
                  <a:pt x="2821781" y="53578"/>
                </a:lnTo>
                <a:cubicBezTo>
                  <a:pt x="2825353" y="45839"/>
                  <a:pt x="2827734" y="37207"/>
                  <a:pt x="2828925" y="27682"/>
                </a:cubicBezTo>
                <a:lnTo>
                  <a:pt x="2743200" y="27682"/>
                </a:lnTo>
                <a:close/>
                <a:moveTo>
                  <a:pt x="2133600" y="10715"/>
                </a:moveTo>
                <a:lnTo>
                  <a:pt x="2337196" y="10715"/>
                </a:lnTo>
                <a:lnTo>
                  <a:pt x="2337196" y="27682"/>
                </a:lnTo>
                <a:lnTo>
                  <a:pt x="2245221" y="27682"/>
                </a:lnTo>
                <a:cubicBezTo>
                  <a:pt x="2244030" y="36016"/>
                  <a:pt x="2241351" y="44648"/>
                  <a:pt x="2237184" y="53578"/>
                </a:cubicBezTo>
                <a:lnTo>
                  <a:pt x="2327374" y="53578"/>
                </a:lnTo>
                <a:lnTo>
                  <a:pt x="2327374" y="170557"/>
                </a:lnTo>
                <a:cubicBezTo>
                  <a:pt x="2327969" y="190202"/>
                  <a:pt x="2317254" y="200025"/>
                  <a:pt x="2295227" y="200025"/>
                </a:cubicBezTo>
                <a:lnTo>
                  <a:pt x="2143422" y="200025"/>
                </a:lnTo>
                <a:lnTo>
                  <a:pt x="2143422" y="53578"/>
                </a:lnTo>
                <a:lnTo>
                  <a:pt x="2212181" y="53578"/>
                </a:lnTo>
                <a:cubicBezTo>
                  <a:pt x="2215753" y="45839"/>
                  <a:pt x="2218134" y="37207"/>
                  <a:pt x="2219325" y="27682"/>
                </a:cubicBezTo>
                <a:lnTo>
                  <a:pt x="2133600" y="27682"/>
                </a:lnTo>
                <a:close/>
                <a:moveTo>
                  <a:pt x="625673" y="10715"/>
                </a:moveTo>
                <a:lnTo>
                  <a:pt x="796230" y="10715"/>
                </a:lnTo>
                <a:lnTo>
                  <a:pt x="796230" y="84832"/>
                </a:lnTo>
                <a:cubicBezTo>
                  <a:pt x="796230" y="105072"/>
                  <a:pt x="786408" y="115193"/>
                  <a:pt x="766762" y="115193"/>
                </a:cubicBezTo>
                <a:lnTo>
                  <a:pt x="723900" y="115193"/>
                </a:lnTo>
                <a:lnTo>
                  <a:pt x="723900" y="137517"/>
                </a:lnTo>
                <a:lnTo>
                  <a:pt x="802481" y="137517"/>
                </a:lnTo>
                <a:lnTo>
                  <a:pt x="802481" y="153590"/>
                </a:lnTo>
                <a:lnTo>
                  <a:pt x="723900" y="153590"/>
                </a:lnTo>
                <a:lnTo>
                  <a:pt x="723900" y="181272"/>
                </a:lnTo>
                <a:lnTo>
                  <a:pt x="814983" y="181272"/>
                </a:lnTo>
                <a:lnTo>
                  <a:pt x="814983" y="195560"/>
                </a:lnTo>
                <a:lnTo>
                  <a:pt x="607814" y="195560"/>
                </a:lnTo>
                <a:lnTo>
                  <a:pt x="607814" y="181272"/>
                </a:lnTo>
                <a:lnTo>
                  <a:pt x="698897" y="181272"/>
                </a:lnTo>
                <a:lnTo>
                  <a:pt x="698897" y="153590"/>
                </a:lnTo>
                <a:lnTo>
                  <a:pt x="620315" y="153590"/>
                </a:lnTo>
                <a:lnTo>
                  <a:pt x="620315" y="137517"/>
                </a:lnTo>
                <a:lnTo>
                  <a:pt x="698897" y="137517"/>
                </a:lnTo>
                <a:lnTo>
                  <a:pt x="698897" y="115193"/>
                </a:lnTo>
                <a:lnTo>
                  <a:pt x="625673" y="115193"/>
                </a:lnTo>
                <a:close/>
                <a:moveTo>
                  <a:pt x="1312962" y="6250"/>
                </a:moveTo>
                <a:lnTo>
                  <a:pt x="1312962" y="22324"/>
                </a:lnTo>
                <a:cubicBezTo>
                  <a:pt x="1301651" y="25300"/>
                  <a:pt x="1289744" y="26789"/>
                  <a:pt x="1277243" y="26789"/>
                </a:cubicBezTo>
                <a:lnTo>
                  <a:pt x="1277243" y="58936"/>
                </a:lnTo>
                <a:lnTo>
                  <a:pt x="1312962" y="58936"/>
                </a:lnTo>
                <a:lnTo>
                  <a:pt x="1312962" y="74116"/>
                </a:lnTo>
                <a:lnTo>
                  <a:pt x="1278136" y="74116"/>
                </a:lnTo>
                <a:cubicBezTo>
                  <a:pt x="1285279" y="94357"/>
                  <a:pt x="1296590" y="113109"/>
                  <a:pt x="1312069" y="130373"/>
                </a:cubicBezTo>
                <a:lnTo>
                  <a:pt x="1312069" y="150018"/>
                </a:lnTo>
                <a:cubicBezTo>
                  <a:pt x="1300162" y="139303"/>
                  <a:pt x="1288554" y="125908"/>
                  <a:pt x="1277243" y="109835"/>
                </a:cubicBezTo>
                <a:lnTo>
                  <a:pt x="1277243" y="204489"/>
                </a:lnTo>
                <a:lnTo>
                  <a:pt x="1255812" y="204489"/>
                </a:lnTo>
                <a:lnTo>
                  <a:pt x="1255812" y="116978"/>
                </a:lnTo>
                <a:cubicBezTo>
                  <a:pt x="1246882" y="133647"/>
                  <a:pt x="1234083" y="151507"/>
                  <a:pt x="1217414" y="170557"/>
                </a:cubicBezTo>
                <a:lnTo>
                  <a:pt x="1217414" y="149125"/>
                </a:lnTo>
                <a:cubicBezTo>
                  <a:pt x="1234678" y="123527"/>
                  <a:pt x="1246882" y="98524"/>
                  <a:pt x="1254026" y="74116"/>
                </a:cubicBezTo>
                <a:lnTo>
                  <a:pt x="1220093" y="74116"/>
                </a:lnTo>
                <a:lnTo>
                  <a:pt x="1220093" y="58936"/>
                </a:lnTo>
                <a:lnTo>
                  <a:pt x="1255812" y="58936"/>
                </a:lnTo>
                <a:lnTo>
                  <a:pt x="1255812" y="26789"/>
                </a:lnTo>
                <a:lnTo>
                  <a:pt x="1221879" y="26789"/>
                </a:lnTo>
                <a:lnTo>
                  <a:pt x="1221879" y="11608"/>
                </a:lnTo>
                <a:lnTo>
                  <a:pt x="1274564" y="11608"/>
                </a:lnTo>
                <a:cubicBezTo>
                  <a:pt x="1285279" y="11608"/>
                  <a:pt x="1298079" y="9822"/>
                  <a:pt x="1312962" y="6250"/>
                </a:cubicBezTo>
                <a:close/>
                <a:moveTo>
                  <a:pt x="318194" y="4464"/>
                </a:moveTo>
                <a:lnTo>
                  <a:pt x="337840" y="4464"/>
                </a:lnTo>
                <a:cubicBezTo>
                  <a:pt x="344388" y="16371"/>
                  <a:pt x="350043" y="31253"/>
                  <a:pt x="354806" y="49113"/>
                </a:cubicBezTo>
                <a:lnTo>
                  <a:pt x="332482" y="49113"/>
                </a:lnTo>
                <a:cubicBezTo>
                  <a:pt x="329505" y="33039"/>
                  <a:pt x="324743" y="18157"/>
                  <a:pt x="318194" y="4464"/>
                </a:cubicBezTo>
                <a:close/>
                <a:moveTo>
                  <a:pt x="424458" y="2678"/>
                </a:moveTo>
                <a:lnTo>
                  <a:pt x="450354" y="2678"/>
                </a:lnTo>
                <a:lnTo>
                  <a:pt x="450354" y="25896"/>
                </a:lnTo>
                <a:lnTo>
                  <a:pt x="508397" y="25896"/>
                </a:lnTo>
                <a:lnTo>
                  <a:pt x="508397" y="41969"/>
                </a:lnTo>
                <a:lnTo>
                  <a:pt x="486965" y="41969"/>
                </a:lnTo>
                <a:cubicBezTo>
                  <a:pt x="481012" y="78878"/>
                  <a:pt x="468808" y="106561"/>
                  <a:pt x="450354" y="125015"/>
                </a:cubicBezTo>
                <a:cubicBezTo>
                  <a:pt x="462855" y="135731"/>
                  <a:pt x="479822" y="145851"/>
                  <a:pt x="501253" y="155376"/>
                </a:cubicBezTo>
                <a:lnTo>
                  <a:pt x="501253" y="171450"/>
                </a:lnTo>
                <a:cubicBezTo>
                  <a:pt x="473869" y="160734"/>
                  <a:pt x="452437" y="149423"/>
                  <a:pt x="436959" y="137517"/>
                </a:cubicBezTo>
                <a:cubicBezTo>
                  <a:pt x="420290" y="150018"/>
                  <a:pt x="398561" y="161329"/>
                  <a:pt x="371772" y="171450"/>
                </a:cubicBezTo>
                <a:lnTo>
                  <a:pt x="371772" y="155376"/>
                </a:lnTo>
                <a:cubicBezTo>
                  <a:pt x="392608" y="145851"/>
                  <a:pt x="409575" y="135433"/>
                  <a:pt x="422672" y="124122"/>
                </a:cubicBezTo>
                <a:cubicBezTo>
                  <a:pt x="404217" y="106263"/>
                  <a:pt x="392013" y="78878"/>
                  <a:pt x="386060" y="41969"/>
                </a:cubicBezTo>
                <a:lnTo>
                  <a:pt x="366415" y="41969"/>
                </a:lnTo>
                <a:lnTo>
                  <a:pt x="366415" y="25896"/>
                </a:lnTo>
                <a:lnTo>
                  <a:pt x="424458" y="25896"/>
                </a:lnTo>
                <a:close/>
                <a:moveTo>
                  <a:pt x="1616869" y="1786"/>
                </a:moveTo>
                <a:lnTo>
                  <a:pt x="1638300" y="1786"/>
                </a:lnTo>
                <a:cubicBezTo>
                  <a:pt x="1638300" y="2381"/>
                  <a:pt x="1638597" y="3571"/>
                  <a:pt x="1639193" y="5357"/>
                </a:cubicBezTo>
                <a:cubicBezTo>
                  <a:pt x="1640383" y="13692"/>
                  <a:pt x="1642169" y="20240"/>
                  <a:pt x="1644551" y="25003"/>
                </a:cubicBezTo>
                <a:lnTo>
                  <a:pt x="1674019" y="25003"/>
                </a:lnTo>
                <a:cubicBezTo>
                  <a:pt x="1677590" y="17264"/>
                  <a:pt x="1679674" y="9525"/>
                  <a:pt x="1680269" y="1786"/>
                </a:cubicBezTo>
                <a:lnTo>
                  <a:pt x="1701701" y="1786"/>
                </a:lnTo>
                <a:cubicBezTo>
                  <a:pt x="1700510" y="10120"/>
                  <a:pt x="1698426" y="17859"/>
                  <a:pt x="1695450" y="25003"/>
                </a:cubicBezTo>
                <a:lnTo>
                  <a:pt x="1715988" y="25003"/>
                </a:lnTo>
                <a:lnTo>
                  <a:pt x="1715988" y="86618"/>
                </a:lnTo>
                <a:cubicBezTo>
                  <a:pt x="1716583" y="106263"/>
                  <a:pt x="1707058" y="116086"/>
                  <a:pt x="1687413" y="116086"/>
                </a:cubicBezTo>
                <a:lnTo>
                  <a:pt x="1687413" y="175914"/>
                </a:lnTo>
                <a:cubicBezTo>
                  <a:pt x="1687413" y="182463"/>
                  <a:pt x="1690985" y="185737"/>
                  <a:pt x="1698129" y="185737"/>
                </a:cubicBezTo>
                <a:lnTo>
                  <a:pt x="1703487" y="185737"/>
                </a:lnTo>
                <a:cubicBezTo>
                  <a:pt x="1711821" y="186332"/>
                  <a:pt x="1715690" y="182761"/>
                  <a:pt x="1715095" y="175021"/>
                </a:cubicBezTo>
                <a:lnTo>
                  <a:pt x="1715095" y="166092"/>
                </a:lnTo>
                <a:lnTo>
                  <a:pt x="1729383" y="166092"/>
                </a:lnTo>
                <a:lnTo>
                  <a:pt x="1729383" y="177700"/>
                </a:lnTo>
                <a:cubicBezTo>
                  <a:pt x="1729978" y="193774"/>
                  <a:pt x="1721346" y="201513"/>
                  <a:pt x="1703487" y="200918"/>
                </a:cubicBezTo>
                <a:lnTo>
                  <a:pt x="1690092" y="200918"/>
                </a:lnTo>
                <a:cubicBezTo>
                  <a:pt x="1674019" y="200918"/>
                  <a:pt x="1665982" y="193178"/>
                  <a:pt x="1665982" y="177700"/>
                </a:cubicBezTo>
                <a:lnTo>
                  <a:pt x="1665982" y="116086"/>
                </a:lnTo>
                <a:lnTo>
                  <a:pt x="1647229" y="116086"/>
                </a:lnTo>
                <a:cubicBezTo>
                  <a:pt x="1650206" y="160734"/>
                  <a:pt x="1629668" y="190797"/>
                  <a:pt x="1585615" y="206275"/>
                </a:cubicBezTo>
                <a:lnTo>
                  <a:pt x="1585615" y="191988"/>
                </a:lnTo>
                <a:cubicBezTo>
                  <a:pt x="1614785" y="177105"/>
                  <a:pt x="1628179" y="151804"/>
                  <a:pt x="1625798" y="116086"/>
                </a:cubicBezTo>
                <a:lnTo>
                  <a:pt x="1603474" y="116086"/>
                </a:lnTo>
                <a:lnTo>
                  <a:pt x="1603474" y="25003"/>
                </a:lnTo>
                <a:lnTo>
                  <a:pt x="1623119" y="25003"/>
                </a:lnTo>
                <a:cubicBezTo>
                  <a:pt x="1620143" y="17859"/>
                  <a:pt x="1618059" y="10120"/>
                  <a:pt x="1616869" y="1786"/>
                </a:cubicBezTo>
                <a:close/>
                <a:moveTo>
                  <a:pt x="2600027" y="893"/>
                </a:moveTo>
                <a:lnTo>
                  <a:pt x="2623244" y="893"/>
                </a:lnTo>
                <a:lnTo>
                  <a:pt x="2623244" y="31253"/>
                </a:lnTo>
                <a:lnTo>
                  <a:pt x="2645568" y="31253"/>
                </a:lnTo>
                <a:lnTo>
                  <a:pt x="2645568" y="47327"/>
                </a:lnTo>
                <a:lnTo>
                  <a:pt x="2623244" y="47327"/>
                </a:lnTo>
                <a:lnTo>
                  <a:pt x="2623244" y="175914"/>
                </a:lnTo>
                <a:cubicBezTo>
                  <a:pt x="2623244" y="193774"/>
                  <a:pt x="2614314" y="202703"/>
                  <a:pt x="2596455" y="202703"/>
                </a:cubicBezTo>
                <a:lnTo>
                  <a:pt x="2572345" y="202703"/>
                </a:lnTo>
                <a:lnTo>
                  <a:pt x="2572345" y="186630"/>
                </a:lnTo>
                <a:lnTo>
                  <a:pt x="2587525" y="186630"/>
                </a:lnTo>
                <a:cubicBezTo>
                  <a:pt x="2596455" y="186630"/>
                  <a:pt x="2600622" y="183058"/>
                  <a:pt x="2600027" y="175914"/>
                </a:cubicBezTo>
                <a:lnTo>
                  <a:pt x="2600027" y="47327"/>
                </a:lnTo>
                <a:lnTo>
                  <a:pt x="2533054" y="47327"/>
                </a:lnTo>
                <a:lnTo>
                  <a:pt x="2533054" y="31253"/>
                </a:lnTo>
                <a:lnTo>
                  <a:pt x="2600027" y="31253"/>
                </a:lnTo>
                <a:close/>
                <a:moveTo>
                  <a:pt x="1546324" y="893"/>
                </a:moveTo>
                <a:lnTo>
                  <a:pt x="1567755" y="893"/>
                </a:lnTo>
                <a:cubicBezTo>
                  <a:pt x="1565969" y="9227"/>
                  <a:pt x="1564183" y="16073"/>
                  <a:pt x="1562397" y="21431"/>
                </a:cubicBezTo>
                <a:lnTo>
                  <a:pt x="1594544" y="21431"/>
                </a:lnTo>
                <a:lnTo>
                  <a:pt x="1594544" y="36611"/>
                </a:lnTo>
                <a:lnTo>
                  <a:pt x="1554361" y="36611"/>
                </a:lnTo>
                <a:cubicBezTo>
                  <a:pt x="1547217" y="46136"/>
                  <a:pt x="1536204" y="53280"/>
                  <a:pt x="1521321" y="58043"/>
                </a:cubicBezTo>
                <a:lnTo>
                  <a:pt x="1521321" y="44648"/>
                </a:lnTo>
                <a:cubicBezTo>
                  <a:pt x="1536799" y="35123"/>
                  <a:pt x="1545133" y="20538"/>
                  <a:pt x="1546324" y="893"/>
                </a:cubicBezTo>
                <a:close/>
                <a:moveTo>
                  <a:pt x="1874341" y="0"/>
                </a:moveTo>
                <a:lnTo>
                  <a:pt x="1899344" y="0"/>
                </a:lnTo>
                <a:cubicBezTo>
                  <a:pt x="1900535" y="5357"/>
                  <a:pt x="1902321" y="11013"/>
                  <a:pt x="1904702" y="16966"/>
                </a:cubicBezTo>
                <a:lnTo>
                  <a:pt x="1955601" y="16966"/>
                </a:lnTo>
                <a:cubicBezTo>
                  <a:pt x="1958578" y="11013"/>
                  <a:pt x="1960662" y="5357"/>
                  <a:pt x="1961852" y="0"/>
                </a:cubicBezTo>
                <a:lnTo>
                  <a:pt x="1986855" y="0"/>
                </a:lnTo>
                <a:cubicBezTo>
                  <a:pt x="1985665" y="5953"/>
                  <a:pt x="1983581" y="11608"/>
                  <a:pt x="1980604" y="16966"/>
                </a:cubicBezTo>
                <a:lnTo>
                  <a:pt x="2027039" y="16966"/>
                </a:lnTo>
                <a:lnTo>
                  <a:pt x="2027039" y="31253"/>
                </a:lnTo>
                <a:lnTo>
                  <a:pt x="1966317" y="31253"/>
                </a:lnTo>
                <a:lnTo>
                  <a:pt x="1966317" y="82153"/>
                </a:lnTo>
                <a:lnTo>
                  <a:pt x="2034183" y="82153"/>
                </a:lnTo>
                <a:lnTo>
                  <a:pt x="2034183" y="96440"/>
                </a:lnTo>
                <a:lnTo>
                  <a:pt x="1827014" y="96440"/>
                </a:lnTo>
                <a:lnTo>
                  <a:pt x="1827014" y="82153"/>
                </a:lnTo>
                <a:lnTo>
                  <a:pt x="1894879" y="82153"/>
                </a:lnTo>
                <a:lnTo>
                  <a:pt x="1894879" y="31253"/>
                </a:lnTo>
                <a:lnTo>
                  <a:pt x="1834158" y="31253"/>
                </a:lnTo>
                <a:lnTo>
                  <a:pt x="1834158" y="16966"/>
                </a:lnTo>
                <a:lnTo>
                  <a:pt x="1879699" y="16966"/>
                </a:lnTo>
                <a:cubicBezTo>
                  <a:pt x="1877318" y="12799"/>
                  <a:pt x="1875532" y="7143"/>
                  <a:pt x="1874341" y="0"/>
                </a:cubicBezTo>
                <a:close/>
                <a:moveTo>
                  <a:pt x="89297" y="0"/>
                </a:moveTo>
                <a:lnTo>
                  <a:pt x="113407" y="0"/>
                </a:lnTo>
                <a:lnTo>
                  <a:pt x="113407" y="20538"/>
                </a:lnTo>
                <a:lnTo>
                  <a:pt x="191988" y="20538"/>
                </a:lnTo>
                <a:lnTo>
                  <a:pt x="191988" y="36611"/>
                </a:lnTo>
                <a:lnTo>
                  <a:pt x="113407" y="36611"/>
                </a:lnTo>
                <a:lnTo>
                  <a:pt x="113407" y="100012"/>
                </a:lnTo>
                <a:lnTo>
                  <a:pt x="203597" y="100012"/>
                </a:lnTo>
                <a:lnTo>
                  <a:pt x="203597" y="116086"/>
                </a:lnTo>
                <a:lnTo>
                  <a:pt x="155376" y="116086"/>
                </a:lnTo>
                <a:cubicBezTo>
                  <a:pt x="161329" y="143470"/>
                  <a:pt x="177403" y="164603"/>
                  <a:pt x="203597" y="179486"/>
                </a:cubicBezTo>
                <a:lnTo>
                  <a:pt x="203597" y="192881"/>
                </a:lnTo>
                <a:cubicBezTo>
                  <a:pt x="163711" y="179784"/>
                  <a:pt x="139601" y="154186"/>
                  <a:pt x="131266" y="116086"/>
                </a:cubicBezTo>
                <a:lnTo>
                  <a:pt x="113407" y="116086"/>
                </a:lnTo>
                <a:lnTo>
                  <a:pt x="113407" y="206275"/>
                </a:lnTo>
                <a:lnTo>
                  <a:pt x="89297" y="206275"/>
                </a:lnTo>
                <a:lnTo>
                  <a:pt x="89297" y="116086"/>
                </a:lnTo>
                <a:lnTo>
                  <a:pt x="71437" y="116086"/>
                </a:lnTo>
                <a:cubicBezTo>
                  <a:pt x="63103" y="154186"/>
                  <a:pt x="39290" y="179784"/>
                  <a:pt x="0" y="192881"/>
                </a:cubicBezTo>
                <a:lnTo>
                  <a:pt x="0" y="179486"/>
                </a:lnTo>
                <a:cubicBezTo>
                  <a:pt x="26194" y="164008"/>
                  <a:pt x="42267" y="142875"/>
                  <a:pt x="48220" y="116086"/>
                </a:cubicBezTo>
                <a:lnTo>
                  <a:pt x="0" y="116086"/>
                </a:lnTo>
                <a:lnTo>
                  <a:pt x="0" y="100012"/>
                </a:lnTo>
                <a:lnTo>
                  <a:pt x="89297" y="100012"/>
                </a:lnTo>
                <a:lnTo>
                  <a:pt x="89297" y="36611"/>
                </a:lnTo>
                <a:lnTo>
                  <a:pt x="10715" y="36611"/>
                </a:lnTo>
                <a:lnTo>
                  <a:pt x="10715" y="20538"/>
                </a:lnTo>
                <a:lnTo>
                  <a:pt x="89297" y="205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>
              <a:solidFill>
                <a:srgbClr val="FFFFFF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3078" name="矩形 13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椭圆 37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0" name="直接连接符 10"/>
          <p:cNvSpPr>
            <a:spLocks noChangeShapeType="1"/>
          </p:cNvSpPr>
          <p:nvPr/>
        </p:nvSpPr>
        <p:spPr bwMode="auto">
          <a:xfrm>
            <a:off x="2336800" y="3213100"/>
            <a:ext cx="649288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直接连接符 11"/>
          <p:cNvSpPr>
            <a:spLocks noChangeShapeType="1"/>
          </p:cNvSpPr>
          <p:nvPr/>
        </p:nvSpPr>
        <p:spPr bwMode="auto">
          <a:xfrm>
            <a:off x="6157913" y="3213100"/>
            <a:ext cx="64928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任意多边形 45"/>
          <p:cNvSpPr>
            <a:spLocks noChangeArrowheads="1"/>
          </p:cNvSpPr>
          <p:nvPr/>
        </p:nvSpPr>
        <p:spPr bwMode="auto">
          <a:xfrm>
            <a:off x="2946400" y="1746250"/>
            <a:ext cx="1781175" cy="552450"/>
          </a:xfrm>
          <a:custGeom>
            <a:avLst/>
            <a:gdLst>
              <a:gd name="T0" fmla="*/ 1574006 w 1781175"/>
              <a:gd name="T1" fmla="*/ 461963 h 552450"/>
              <a:gd name="T2" fmla="*/ 107156 w 1781175"/>
              <a:gd name="T3" fmla="*/ 366713 h 552450"/>
              <a:gd name="T4" fmla="*/ 45244 w 1781175"/>
              <a:gd name="T5" fmla="*/ 366713 h 552450"/>
              <a:gd name="T6" fmla="*/ 1171575 w 1781175"/>
              <a:gd name="T7" fmla="*/ 442913 h 552450"/>
              <a:gd name="T8" fmla="*/ 842962 w 1781175"/>
              <a:gd name="T9" fmla="*/ 273844 h 552450"/>
              <a:gd name="T10" fmla="*/ 800100 w 1781175"/>
              <a:gd name="T11" fmla="*/ 442913 h 552450"/>
              <a:gd name="T12" fmla="*/ 1485900 w 1781175"/>
              <a:gd name="T13" fmla="*/ 330994 h 552450"/>
              <a:gd name="T14" fmla="*/ 1283494 w 1781175"/>
              <a:gd name="T15" fmla="*/ 252413 h 552450"/>
              <a:gd name="T16" fmla="*/ 1219200 w 1781175"/>
              <a:gd name="T17" fmla="*/ 538163 h 552450"/>
              <a:gd name="T18" fmla="*/ 1169194 w 1781175"/>
              <a:gd name="T19" fmla="*/ 169069 h 552450"/>
              <a:gd name="T20" fmla="*/ 1028700 w 1781175"/>
              <a:gd name="T21" fmla="*/ 466725 h 552450"/>
              <a:gd name="T22" fmla="*/ 892969 w 1781175"/>
              <a:gd name="T23" fmla="*/ 490538 h 552450"/>
              <a:gd name="T24" fmla="*/ 942975 w 1781175"/>
              <a:gd name="T25" fmla="*/ 226219 h 552450"/>
              <a:gd name="T26" fmla="*/ 1485900 w 1781175"/>
              <a:gd name="T27" fmla="*/ 204788 h 552450"/>
              <a:gd name="T28" fmla="*/ 40481 w 1781175"/>
              <a:gd name="T29" fmla="*/ 114300 h 552450"/>
              <a:gd name="T30" fmla="*/ 183356 w 1781175"/>
              <a:gd name="T31" fmla="*/ 180975 h 552450"/>
              <a:gd name="T32" fmla="*/ 254794 w 1781175"/>
              <a:gd name="T33" fmla="*/ 180975 h 552450"/>
              <a:gd name="T34" fmla="*/ 200025 w 1781175"/>
              <a:gd name="T35" fmla="*/ 238125 h 552450"/>
              <a:gd name="T36" fmla="*/ 292894 w 1781175"/>
              <a:gd name="T37" fmla="*/ 342900 h 552450"/>
              <a:gd name="T38" fmla="*/ 121444 w 1781175"/>
              <a:gd name="T39" fmla="*/ 542925 h 552450"/>
              <a:gd name="T40" fmla="*/ 95250 w 1781175"/>
              <a:gd name="T41" fmla="*/ 490538 h 552450"/>
              <a:gd name="T42" fmla="*/ 19050 w 1781175"/>
              <a:gd name="T43" fmla="*/ 342900 h 552450"/>
              <a:gd name="T44" fmla="*/ 121444 w 1781175"/>
              <a:gd name="T45" fmla="*/ 238125 h 552450"/>
              <a:gd name="T46" fmla="*/ 57150 w 1781175"/>
              <a:gd name="T47" fmla="*/ 180975 h 552450"/>
              <a:gd name="T48" fmla="*/ 1145381 w 1781175"/>
              <a:gd name="T49" fmla="*/ 28575 h 552450"/>
              <a:gd name="T50" fmla="*/ 1231106 w 1781175"/>
              <a:gd name="T51" fmla="*/ 26194 h 552450"/>
              <a:gd name="T52" fmla="*/ 1276350 w 1781175"/>
              <a:gd name="T53" fmla="*/ 171450 h 552450"/>
              <a:gd name="T54" fmla="*/ 557212 w 1781175"/>
              <a:gd name="T55" fmla="*/ 73819 h 552450"/>
              <a:gd name="T56" fmla="*/ 395287 w 1781175"/>
              <a:gd name="T57" fmla="*/ 161925 h 552450"/>
              <a:gd name="T58" fmla="*/ 516731 w 1781175"/>
              <a:gd name="T59" fmla="*/ 221456 h 552450"/>
              <a:gd name="T60" fmla="*/ 438150 w 1781175"/>
              <a:gd name="T61" fmla="*/ 221456 h 552450"/>
              <a:gd name="T62" fmla="*/ 292894 w 1781175"/>
              <a:gd name="T63" fmla="*/ 552450 h 552450"/>
              <a:gd name="T64" fmla="*/ 276225 w 1781175"/>
              <a:gd name="T65" fmla="*/ 366713 h 552450"/>
              <a:gd name="T66" fmla="*/ 316706 w 1781175"/>
              <a:gd name="T67" fmla="*/ 28575 h 552450"/>
              <a:gd name="T68" fmla="*/ 1445419 w 1781175"/>
              <a:gd name="T69" fmla="*/ 4763 h 552450"/>
              <a:gd name="T70" fmla="*/ 1574006 w 1781175"/>
              <a:gd name="T71" fmla="*/ 76200 h 552450"/>
              <a:gd name="T72" fmla="*/ 1662113 w 1781175"/>
              <a:gd name="T73" fmla="*/ 76200 h 552450"/>
              <a:gd name="T74" fmla="*/ 1662113 w 1781175"/>
              <a:gd name="T75" fmla="*/ 133350 h 552450"/>
              <a:gd name="T76" fmla="*/ 1766888 w 1781175"/>
              <a:gd name="T77" fmla="*/ 259556 h 552450"/>
              <a:gd name="T78" fmla="*/ 1766888 w 1781175"/>
              <a:gd name="T79" fmla="*/ 330994 h 552450"/>
              <a:gd name="T80" fmla="*/ 1662113 w 1781175"/>
              <a:gd name="T81" fmla="*/ 461963 h 552450"/>
              <a:gd name="T82" fmla="*/ 1485900 w 1781175"/>
              <a:gd name="T83" fmla="*/ 514350 h 552450"/>
              <a:gd name="T84" fmla="*/ 1402556 w 1781175"/>
              <a:gd name="T85" fmla="*/ 216694 h 552450"/>
              <a:gd name="T86" fmla="*/ 1445419 w 1781175"/>
              <a:gd name="T87" fmla="*/ 4763 h 552450"/>
              <a:gd name="T88" fmla="*/ 200025 w 1781175"/>
              <a:gd name="T89" fmla="*/ 40481 h 552450"/>
              <a:gd name="T90" fmla="*/ 21431 w 1781175"/>
              <a:gd name="T91" fmla="*/ 97631 h 552450"/>
              <a:gd name="T92" fmla="*/ 678656 w 1781175"/>
              <a:gd name="T93" fmla="*/ 0 h 552450"/>
              <a:gd name="T94" fmla="*/ 807244 w 1781175"/>
              <a:gd name="T95" fmla="*/ 78581 h 552450"/>
              <a:gd name="T96" fmla="*/ 809625 w 1781175"/>
              <a:gd name="T97" fmla="*/ 273844 h 552450"/>
              <a:gd name="T98" fmla="*/ 757237 w 1781175"/>
              <a:gd name="T99" fmla="*/ 550069 h 552450"/>
              <a:gd name="T100" fmla="*/ 611981 w 1781175"/>
              <a:gd name="T101" fmla="*/ 435769 h 552450"/>
              <a:gd name="T102" fmla="*/ 623887 w 1781175"/>
              <a:gd name="T103" fmla="*/ 135731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81175" h="552450">
                <a:moveTo>
                  <a:pt x="1485900" y="388144"/>
                </a:moveTo>
                <a:lnTo>
                  <a:pt x="1485900" y="461963"/>
                </a:lnTo>
                <a:lnTo>
                  <a:pt x="1574006" y="461963"/>
                </a:lnTo>
                <a:lnTo>
                  <a:pt x="1574006" y="388144"/>
                </a:lnTo>
                <a:close/>
                <a:moveTo>
                  <a:pt x="45244" y="366713"/>
                </a:moveTo>
                <a:lnTo>
                  <a:pt x="107156" y="366713"/>
                </a:lnTo>
                <a:cubicBezTo>
                  <a:pt x="105569" y="441325"/>
                  <a:pt x="69850" y="491331"/>
                  <a:pt x="0" y="516731"/>
                </a:cubicBezTo>
                <a:lnTo>
                  <a:pt x="0" y="469106"/>
                </a:lnTo>
                <a:cubicBezTo>
                  <a:pt x="26987" y="443706"/>
                  <a:pt x="42069" y="409575"/>
                  <a:pt x="45244" y="366713"/>
                </a:cubicBezTo>
                <a:close/>
                <a:moveTo>
                  <a:pt x="1057275" y="273844"/>
                </a:moveTo>
                <a:lnTo>
                  <a:pt x="1131094" y="273844"/>
                </a:lnTo>
                <a:cubicBezTo>
                  <a:pt x="1131094" y="350044"/>
                  <a:pt x="1144588" y="406400"/>
                  <a:pt x="1171575" y="442913"/>
                </a:cubicBezTo>
                <a:lnTo>
                  <a:pt x="1171575" y="502444"/>
                </a:lnTo>
                <a:cubicBezTo>
                  <a:pt x="1092200" y="461169"/>
                  <a:pt x="1054100" y="384969"/>
                  <a:pt x="1057275" y="273844"/>
                </a:cubicBezTo>
                <a:close/>
                <a:moveTo>
                  <a:pt x="842962" y="273844"/>
                </a:moveTo>
                <a:lnTo>
                  <a:pt x="916781" y="273844"/>
                </a:lnTo>
                <a:cubicBezTo>
                  <a:pt x="916781" y="383381"/>
                  <a:pt x="877887" y="459581"/>
                  <a:pt x="800100" y="502444"/>
                </a:cubicBezTo>
                <a:lnTo>
                  <a:pt x="800100" y="442913"/>
                </a:lnTo>
                <a:cubicBezTo>
                  <a:pt x="828675" y="401638"/>
                  <a:pt x="842962" y="345281"/>
                  <a:pt x="842962" y="273844"/>
                </a:cubicBezTo>
                <a:close/>
                <a:moveTo>
                  <a:pt x="1485900" y="259556"/>
                </a:moveTo>
                <a:lnTo>
                  <a:pt x="1485900" y="330994"/>
                </a:lnTo>
                <a:lnTo>
                  <a:pt x="1574006" y="330994"/>
                </a:lnTo>
                <a:lnTo>
                  <a:pt x="1574006" y="259556"/>
                </a:lnTo>
                <a:close/>
                <a:moveTo>
                  <a:pt x="1283494" y="252413"/>
                </a:moveTo>
                <a:lnTo>
                  <a:pt x="1359694" y="252413"/>
                </a:lnTo>
                <a:cubicBezTo>
                  <a:pt x="1351756" y="363538"/>
                  <a:pt x="1333500" y="458788"/>
                  <a:pt x="1304925" y="538163"/>
                </a:cubicBezTo>
                <a:lnTo>
                  <a:pt x="1219200" y="538163"/>
                </a:lnTo>
                <a:cubicBezTo>
                  <a:pt x="1254125" y="450850"/>
                  <a:pt x="1275556" y="355600"/>
                  <a:pt x="1283494" y="252413"/>
                </a:cubicBezTo>
                <a:close/>
                <a:moveTo>
                  <a:pt x="809625" y="169069"/>
                </a:moveTo>
                <a:lnTo>
                  <a:pt x="1169194" y="169069"/>
                </a:lnTo>
                <a:lnTo>
                  <a:pt x="1169194" y="226219"/>
                </a:lnTo>
                <a:lnTo>
                  <a:pt x="1028700" y="226219"/>
                </a:lnTo>
                <a:lnTo>
                  <a:pt x="1028700" y="466725"/>
                </a:lnTo>
                <a:cubicBezTo>
                  <a:pt x="1030287" y="519113"/>
                  <a:pt x="1002506" y="544513"/>
                  <a:pt x="945356" y="542925"/>
                </a:cubicBezTo>
                <a:lnTo>
                  <a:pt x="892969" y="542925"/>
                </a:lnTo>
                <a:lnTo>
                  <a:pt x="892969" y="490538"/>
                </a:lnTo>
                <a:lnTo>
                  <a:pt x="916781" y="490538"/>
                </a:lnTo>
                <a:cubicBezTo>
                  <a:pt x="935831" y="490538"/>
                  <a:pt x="944562" y="481013"/>
                  <a:pt x="942975" y="461963"/>
                </a:cubicBezTo>
                <a:lnTo>
                  <a:pt x="942975" y="226219"/>
                </a:lnTo>
                <a:lnTo>
                  <a:pt x="809625" y="226219"/>
                </a:lnTo>
                <a:close/>
                <a:moveTo>
                  <a:pt x="1485900" y="133350"/>
                </a:moveTo>
                <a:lnTo>
                  <a:pt x="1485900" y="204788"/>
                </a:lnTo>
                <a:lnTo>
                  <a:pt x="1574006" y="204788"/>
                </a:lnTo>
                <a:lnTo>
                  <a:pt x="1574006" y="133350"/>
                </a:lnTo>
                <a:close/>
                <a:moveTo>
                  <a:pt x="40481" y="114300"/>
                </a:moveTo>
                <a:lnTo>
                  <a:pt x="111919" y="114300"/>
                </a:lnTo>
                <a:cubicBezTo>
                  <a:pt x="116681" y="138113"/>
                  <a:pt x="122237" y="160338"/>
                  <a:pt x="128587" y="180975"/>
                </a:cubicBezTo>
                <a:lnTo>
                  <a:pt x="183356" y="180975"/>
                </a:lnTo>
                <a:cubicBezTo>
                  <a:pt x="191294" y="158750"/>
                  <a:pt x="196056" y="136525"/>
                  <a:pt x="197644" y="114300"/>
                </a:cubicBezTo>
                <a:lnTo>
                  <a:pt x="271462" y="114300"/>
                </a:lnTo>
                <a:cubicBezTo>
                  <a:pt x="266700" y="139700"/>
                  <a:pt x="261144" y="161925"/>
                  <a:pt x="254794" y="180975"/>
                </a:cubicBezTo>
                <a:lnTo>
                  <a:pt x="302419" y="180975"/>
                </a:lnTo>
                <a:lnTo>
                  <a:pt x="302419" y="238125"/>
                </a:lnTo>
                <a:lnTo>
                  <a:pt x="200025" y="238125"/>
                </a:lnTo>
                <a:lnTo>
                  <a:pt x="200025" y="285750"/>
                </a:lnTo>
                <a:lnTo>
                  <a:pt x="292894" y="285750"/>
                </a:lnTo>
                <a:lnTo>
                  <a:pt x="292894" y="342900"/>
                </a:lnTo>
                <a:lnTo>
                  <a:pt x="200025" y="342900"/>
                </a:lnTo>
                <a:lnTo>
                  <a:pt x="200025" y="461963"/>
                </a:lnTo>
                <a:cubicBezTo>
                  <a:pt x="201612" y="517525"/>
                  <a:pt x="175419" y="544513"/>
                  <a:pt x="121444" y="542925"/>
                </a:cubicBezTo>
                <a:lnTo>
                  <a:pt x="73819" y="542925"/>
                </a:lnTo>
                <a:lnTo>
                  <a:pt x="73819" y="490538"/>
                </a:lnTo>
                <a:lnTo>
                  <a:pt x="95250" y="490538"/>
                </a:lnTo>
                <a:cubicBezTo>
                  <a:pt x="114300" y="490538"/>
                  <a:pt x="123031" y="480219"/>
                  <a:pt x="121444" y="459581"/>
                </a:cubicBezTo>
                <a:lnTo>
                  <a:pt x="121444" y="342900"/>
                </a:lnTo>
                <a:lnTo>
                  <a:pt x="19050" y="342900"/>
                </a:lnTo>
                <a:lnTo>
                  <a:pt x="19050" y="285750"/>
                </a:lnTo>
                <a:lnTo>
                  <a:pt x="121444" y="285750"/>
                </a:lnTo>
                <a:lnTo>
                  <a:pt x="121444" y="238125"/>
                </a:lnTo>
                <a:lnTo>
                  <a:pt x="7144" y="238125"/>
                </a:lnTo>
                <a:lnTo>
                  <a:pt x="7144" y="180975"/>
                </a:lnTo>
                <a:lnTo>
                  <a:pt x="57150" y="180975"/>
                </a:lnTo>
                <a:cubicBezTo>
                  <a:pt x="47625" y="161925"/>
                  <a:pt x="42069" y="139700"/>
                  <a:pt x="40481" y="114300"/>
                </a:cubicBezTo>
                <a:close/>
                <a:moveTo>
                  <a:pt x="833437" y="28575"/>
                </a:moveTo>
                <a:lnTo>
                  <a:pt x="1145381" y="28575"/>
                </a:lnTo>
                <a:lnTo>
                  <a:pt x="1145381" y="88106"/>
                </a:lnTo>
                <a:lnTo>
                  <a:pt x="833437" y="88106"/>
                </a:lnTo>
                <a:close/>
                <a:moveTo>
                  <a:pt x="1231106" y="26194"/>
                </a:moveTo>
                <a:lnTo>
                  <a:pt x="1307306" y="26194"/>
                </a:lnTo>
                <a:cubicBezTo>
                  <a:pt x="1331119" y="75406"/>
                  <a:pt x="1347788" y="123825"/>
                  <a:pt x="1357313" y="171450"/>
                </a:cubicBezTo>
                <a:lnTo>
                  <a:pt x="1276350" y="171450"/>
                </a:lnTo>
                <a:cubicBezTo>
                  <a:pt x="1270000" y="133350"/>
                  <a:pt x="1254919" y="84931"/>
                  <a:pt x="1231106" y="26194"/>
                </a:cubicBezTo>
                <a:close/>
                <a:moveTo>
                  <a:pt x="557212" y="11906"/>
                </a:moveTo>
                <a:lnTo>
                  <a:pt x="557212" y="73819"/>
                </a:lnTo>
                <a:cubicBezTo>
                  <a:pt x="525462" y="83344"/>
                  <a:pt x="492125" y="88106"/>
                  <a:pt x="457200" y="88106"/>
                </a:cubicBezTo>
                <a:lnTo>
                  <a:pt x="395287" y="88106"/>
                </a:lnTo>
                <a:lnTo>
                  <a:pt x="395287" y="161925"/>
                </a:lnTo>
                <a:lnTo>
                  <a:pt x="561975" y="161925"/>
                </a:lnTo>
                <a:lnTo>
                  <a:pt x="561975" y="221456"/>
                </a:lnTo>
                <a:lnTo>
                  <a:pt x="516731" y="221456"/>
                </a:lnTo>
                <a:lnTo>
                  <a:pt x="516731" y="540544"/>
                </a:lnTo>
                <a:lnTo>
                  <a:pt x="438150" y="540544"/>
                </a:lnTo>
                <a:lnTo>
                  <a:pt x="438150" y="221456"/>
                </a:lnTo>
                <a:lnTo>
                  <a:pt x="395287" y="221456"/>
                </a:lnTo>
                <a:lnTo>
                  <a:pt x="395287" y="371475"/>
                </a:lnTo>
                <a:cubicBezTo>
                  <a:pt x="401637" y="458788"/>
                  <a:pt x="367506" y="519113"/>
                  <a:pt x="292894" y="552450"/>
                </a:cubicBezTo>
                <a:lnTo>
                  <a:pt x="292894" y="504825"/>
                </a:lnTo>
                <a:cubicBezTo>
                  <a:pt x="242094" y="484188"/>
                  <a:pt x="215106" y="438150"/>
                  <a:pt x="211931" y="366713"/>
                </a:cubicBezTo>
                <a:lnTo>
                  <a:pt x="276225" y="366713"/>
                </a:lnTo>
                <a:cubicBezTo>
                  <a:pt x="277812" y="409575"/>
                  <a:pt x="288925" y="442913"/>
                  <a:pt x="309562" y="466725"/>
                </a:cubicBezTo>
                <a:cubicBezTo>
                  <a:pt x="314325" y="450850"/>
                  <a:pt x="316706" y="425450"/>
                  <a:pt x="316706" y="390525"/>
                </a:cubicBezTo>
                <a:lnTo>
                  <a:pt x="316706" y="28575"/>
                </a:lnTo>
                <a:lnTo>
                  <a:pt x="445294" y="28575"/>
                </a:lnTo>
                <a:cubicBezTo>
                  <a:pt x="486569" y="30163"/>
                  <a:pt x="523875" y="24606"/>
                  <a:pt x="557212" y="11906"/>
                </a:cubicBezTo>
                <a:close/>
                <a:moveTo>
                  <a:pt x="1445419" y="4763"/>
                </a:moveTo>
                <a:lnTo>
                  <a:pt x="1533525" y="4763"/>
                </a:lnTo>
                <a:cubicBezTo>
                  <a:pt x="1528763" y="30163"/>
                  <a:pt x="1522412" y="53975"/>
                  <a:pt x="1514475" y="76200"/>
                </a:cubicBezTo>
                <a:lnTo>
                  <a:pt x="1574006" y="76200"/>
                </a:lnTo>
                <a:lnTo>
                  <a:pt x="1574006" y="14288"/>
                </a:lnTo>
                <a:lnTo>
                  <a:pt x="1662113" y="14288"/>
                </a:lnTo>
                <a:lnTo>
                  <a:pt x="1662113" y="76200"/>
                </a:lnTo>
                <a:lnTo>
                  <a:pt x="1774031" y="76200"/>
                </a:lnTo>
                <a:lnTo>
                  <a:pt x="1774031" y="133350"/>
                </a:lnTo>
                <a:lnTo>
                  <a:pt x="1662113" y="133350"/>
                </a:lnTo>
                <a:lnTo>
                  <a:pt x="1662113" y="204788"/>
                </a:lnTo>
                <a:lnTo>
                  <a:pt x="1766888" y="204788"/>
                </a:lnTo>
                <a:lnTo>
                  <a:pt x="1766888" y="259556"/>
                </a:lnTo>
                <a:lnTo>
                  <a:pt x="1662113" y="259556"/>
                </a:lnTo>
                <a:lnTo>
                  <a:pt x="1662113" y="330994"/>
                </a:lnTo>
                <a:lnTo>
                  <a:pt x="1766888" y="330994"/>
                </a:lnTo>
                <a:lnTo>
                  <a:pt x="1766888" y="388144"/>
                </a:lnTo>
                <a:lnTo>
                  <a:pt x="1662113" y="388144"/>
                </a:lnTo>
                <a:lnTo>
                  <a:pt x="1662113" y="461963"/>
                </a:lnTo>
                <a:lnTo>
                  <a:pt x="1781175" y="461963"/>
                </a:lnTo>
                <a:lnTo>
                  <a:pt x="1781175" y="514350"/>
                </a:lnTo>
                <a:lnTo>
                  <a:pt x="1485900" y="514350"/>
                </a:lnTo>
                <a:lnTo>
                  <a:pt x="1485900" y="547688"/>
                </a:lnTo>
                <a:lnTo>
                  <a:pt x="1402556" y="547688"/>
                </a:lnTo>
                <a:lnTo>
                  <a:pt x="1402556" y="216694"/>
                </a:lnTo>
                <a:cubicBezTo>
                  <a:pt x="1386681" y="226219"/>
                  <a:pt x="1370012" y="234950"/>
                  <a:pt x="1352550" y="242888"/>
                </a:cubicBezTo>
                <a:lnTo>
                  <a:pt x="1352550" y="185738"/>
                </a:lnTo>
                <a:cubicBezTo>
                  <a:pt x="1404938" y="138113"/>
                  <a:pt x="1435894" y="77788"/>
                  <a:pt x="1445419" y="4763"/>
                </a:cubicBezTo>
                <a:close/>
                <a:moveTo>
                  <a:pt x="111919" y="4763"/>
                </a:moveTo>
                <a:lnTo>
                  <a:pt x="200025" y="4763"/>
                </a:lnTo>
                <a:lnTo>
                  <a:pt x="200025" y="40481"/>
                </a:lnTo>
                <a:lnTo>
                  <a:pt x="290512" y="40481"/>
                </a:lnTo>
                <a:lnTo>
                  <a:pt x="290512" y="97631"/>
                </a:lnTo>
                <a:lnTo>
                  <a:pt x="21431" y="97631"/>
                </a:lnTo>
                <a:lnTo>
                  <a:pt x="21431" y="40481"/>
                </a:lnTo>
                <a:lnTo>
                  <a:pt x="111919" y="40481"/>
                </a:lnTo>
                <a:close/>
                <a:moveTo>
                  <a:pt x="678656" y="0"/>
                </a:moveTo>
                <a:lnTo>
                  <a:pt x="757237" y="0"/>
                </a:lnTo>
                <a:lnTo>
                  <a:pt x="757237" y="78581"/>
                </a:lnTo>
                <a:lnTo>
                  <a:pt x="807244" y="78581"/>
                </a:lnTo>
                <a:lnTo>
                  <a:pt x="807244" y="135731"/>
                </a:lnTo>
                <a:lnTo>
                  <a:pt x="762000" y="135731"/>
                </a:lnTo>
                <a:cubicBezTo>
                  <a:pt x="771525" y="188119"/>
                  <a:pt x="787400" y="234156"/>
                  <a:pt x="809625" y="273844"/>
                </a:cubicBezTo>
                <a:lnTo>
                  <a:pt x="809625" y="364331"/>
                </a:lnTo>
                <a:cubicBezTo>
                  <a:pt x="793750" y="345281"/>
                  <a:pt x="776287" y="319088"/>
                  <a:pt x="757237" y="285750"/>
                </a:cubicBezTo>
                <a:lnTo>
                  <a:pt x="757237" y="550069"/>
                </a:lnTo>
                <a:lnTo>
                  <a:pt x="678656" y="550069"/>
                </a:lnTo>
                <a:lnTo>
                  <a:pt x="678656" y="319088"/>
                </a:lnTo>
                <a:cubicBezTo>
                  <a:pt x="662781" y="352425"/>
                  <a:pt x="640556" y="391319"/>
                  <a:pt x="611981" y="435769"/>
                </a:cubicBezTo>
                <a:lnTo>
                  <a:pt x="611981" y="338138"/>
                </a:lnTo>
                <a:cubicBezTo>
                  <a:pt x="637381" y="285750"/>
                  <a:pt x="658812" y="218281"/>
                  <a:pt x="676275" y="135731"/>
                </a:cubicBezTo>
                <a:lnTo>
                  <a:pt x="623887" y="135731"/>
                </a:lnTo>
                <a:lnTo>
                  <a:pt x="623887" y="78581"/>
                </a:lnTo>
                <a:lnTo>
                  <a:pt x="678656" y="78581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083" name="任意多边形 43"/>
          <p:cNvSpPr>
            <a:spLocks noChangeArrowheads="1"/>
          </p:cNvSpPr>
          <p:nvPr/>
        </p:nvSpPr>
        <p:spPr bwMode="auto">
          <a:xfrm>
            <a:off x="1568450" y="1736725"/>
            <a:ext cx="1165225" cy="552450"/>
          </a:xfrm>
          <a:custGeom>
            <a:avLst/>
            <a:gdLst>
              <a:gd name="T0" fmla="*/ 752475 w 1164431"/>
              <a:gd name="T1" fmla="*/ 488156 h 552450"/>
              <a:gd name="T2" fmla="*/ 1021556 w 1164431"/>
              <a:gd name="T3" fmla="*/ 454819 h 552450"/>
              <a:gd name="T4" fmla="*/ 752475 w 1164431"/>
              <a:gd name="T5" fmla="*/ 350044 h 552450"/>
              <a:gd name="T6" fmla="*/ 1021556 w 1164431"/>
              <a:gd name="T7" fmla="*/ 392906 h 552450"/>
              <a:gd name="T8" fmla="*/ 666750 w 1164431"/>
              <a:gd name="T9" fmla="*/ 295275 h 552450"/>
              <a:gd name="T10" fmla="*/ 1104900 w 1164431"/>
              <a:gd name="T11" fmla="*/ 452438 h 552450"/>
              <a:gd name="T12" fmla="*/ 666750 w 1164431"/>
              <a:gd name="T13" fmla="*/ 538163 h 552450"/>
              <a:gd name="T14" fmla="*/ 183356 w 1164431"/>
              <a:gd name="T15" fmla="*/ 164306 h 552450"/>
              <a:gd name="T16" fmla="*/ 138113 w 1164431"/>
              <a:gd name="T17" fmla="*/ 221456 h 552450"/>
              <a:gd name="T18" fmla="*/ 192881 w 1164431"/>
              <a:gd name="T19" fmla="*/ 292894 h 552450"/>
              <a:gd name="T20" fmla="*/ 138113 w 1164431"/>
              <a:gd name="T21" fmla="*/ 347663 h 552450"/>
              <a:gd name="T22" fmla="*/ 169069 w 1164431"/>
              <a:gd name="T23" fmla="*/ 428625 h 552450"/>
              <a:gd name="T24" fmla="*/ 190500 w 1164431"/>
              <a:gd name="T25" fmla="*/ 476250 h 552450"/>
              <a:gd name="T26" fmla="*/ 54769 w 1164431"/>
              <a:gd name="T27" fmla="*/ 347663 h 552450"/>
              <a:gd name="T28" fmla="*/ 4763 w 1164431"/>
              <a:gd name="T29" fmla="*/ 292894 h 552450"/>
              <a:gd name="T30" fmla="*/ 54769 w 1164431"/>
              <a:gd name="T31" fmla="*/ 221456 h 552450"/>
              <a:gd name="T32" fmla="*/ 295275 w 1164431"/>
              <a:gd name="T33" fmla="*/ 116681 h 552450"/>
              <a:gd name="T34" fmla="*/ 407194 w 1164431"/>
              <a:gd name="T35" fmla="*/ 257175 h 552450"/>
              <a:gd name="T36" fmla="*/ 438150 w 1164431"/>
              <a:gd name="T37" fmla="*/ 116681 h 552450"/>
              <a:gd name="T38" fmla="*/ 1121569 w 1164431"/>
              <a:gd name="T39" fmla="*/ 109538 h 552450"/>
              <a:gd name="T40" fmla="*/ 1021556 w 1164431"/>
              <a:gd name="T41" fmla="*/ 190500 h 552450"/>
              <a:gd name="T42" fmla="*/ 650081 w 1164431"/>
              <a:gd name="T43" fmla="*/ 109538 h 552450"/>
              <a:gd name="T44" fmla="*/ 750094 w 1164431"/>
              <a:gd name="T45" fmla="*/ 190500 h 552450"/>
              <a:gd name="T46" fmla="*/ 650081 w 1164431"/>
              <a:gd name="T47" fmla="*/ 109538 h 552450"/>
              <a:gd name="T48" fmla="*/ 857250 w 1164431"/>
              <a:gd name="T49" fmla="*/ 211931 h 552450"/>
              <a:gd name="T50" fmla="*/ 914400 w 1164431"/>
              <a:gd name="T51" fmla="*/ 90488 h 552450"/>
              <a:gd name="T52" fmla="*/ 319088 w 1164431"/>
              <a:gd name="T53" fmla="*/ 2381 h 552450"/>
              <a:gd name="T54" fmla="*/ 400050 w 1164431"/>
              <a:gd name="T55" fmla="*/ 59531 h 552450"/>
              <a:gd name="T56" fmla="*/ 414338 w 1164431"/>
              <a:gd name="T57" fmla="*/ 2381 h 552450"/>
              <a:gd name="T58" fmla="*/ 490538 w 1164431"/>
              <a:gd name="T59" fmla="*/ 14288 h 552450"/>
              <a:gd name="T60" fmla="*/ 519113 w 1164431"/>
              <a:gd name="T61" fmla="*/ 59531 h 552450"/>
              <a:gd name="T62" fmla="*/ 452438 w 1164431"/>
              <a:gd name="T63" fmla="*/ 314325 h 552450"/>
              <a:gd name="T64" fmla="*/ 473869 w 1164431"/>
              <a:gd name="T65" fmla="*/ 483394 h 552450"/>
              <a:gd name="T66" fmla="*/ 502444 w 1164431"/>
              <a:gd name="T67" fmla="*/ 457200 h 552450"/>
              <a:gd name="T68" fmla="*/ 557213 w 1164431"/>
              <a:gd name="T69" fmla="*/ 438150 h 552450"/>
              <a:gd name="T70" fmla="*/ 485775 w 1164431"/>
              <a:gd name="T71" fmla="*/ 538163 h 552450"/>
              <a:gd name="T72" fmla="*/ 373856 w 1164431"/>
              <a:gd name="T73" fmla="*/ 466725 h 552450"/>
              <a:gd name="T74" fmla="*/ 342900 w 1164431"/>
              <a:gd name="T75" fmla="*/ 314325 h 552450"/>
              <a:gd name="T76" fmla="*/ 173831 w 1164431"/>
              <a:gd name="T77" fmla="*/ 497681 h 552450"/>
              <a:gd name="T78" fmla="*/ 211931 w 1164431"/>
              <a:gd name="T79" fmla="*/ 314325 h 552450"/>
              <a:gd name="T80" fmla="*/ 254794 w 1164431"/>
              <a:gd name="T81" fmla="*/ 59531 h 552450"/>
              <a:gd name="T82" fmla="*/ 54769 w 1164431"/>
              <a:gd name="T83" fmla="*/ 2381 h 552450"/>
              <a:gd name="T84" fmla="*/ 128588 w 1164431"/>
              <a:gd name="T85" fmla="*/ 23813 h 552450"/>
              <a:gd name="T86" fmla="*/ 197644 w 1164431"/>
              <a:gd name="T87" fmla="*/ 52388 h 552450"/>
              <a:gd name="T88" fmla="*/ 88106 w 1164431"/>
              <a:gd name="T89" fmla="*/ 107156 h 552450"/>
              <a:gd name="T90" fmla="*/ 0 w 1164431"/>
              <a:gd name="T91" fmla="*/ 109538 h 552450"/>
              <a:gd name="T92" fmla="*/ 721519 w 1164431"/>
              <a:gd name="T93" fmla="*/ 0 h 552450"/>
              <a:gd name="T94" fmla="*/ 828675 w 1164431"/>
              <a:gd name="T95" fmla="*/ 38100 h 552450"/>
              <a:gd name="T96" fmla="*/ 954881 w 1164431"/>
              <a:gd name="T97" fmla="*/ 0 h 552450"/>
              <a:gd name="T98" fmla="*/ 1035844 w 1164431"/>
              <a:gd name="T99" fmla="*/ 38100 h 552450"/>
              <a:gd name="T100" fmla="*/ 1145381 w 1164431"/>
              <a:gd name="T101" fmla="*/ 90488 h 552450"/>
              <a:gd name="T102" fmla="*/ 992981 w 1164431"/>
              <a:gd name="T103" fmla="*/ 211931 h 552450"/>
              <a:gd name="T104" fmla="*/ 1164431 w 1164431"/>
              <a:gd name="T105" fmla="*/ 264319 h 552450"/>
              <a:gd name="T106" fmla="*/ 609600 w 1164431"/>
              <a:gd name="T107" fmla="*/ 211931 h 552450"/>
              <a:gd name="T108" fmla="*/ 778669 w 1164431"/>
              <a:gd name="T109" fmla="*/ 90488 h 552450"/>
              <a:gd name="T110" fmla="*/ 626269 w 1164431"/>
              <a:gd name="T111" fmla="*/ 38100 h 552450"/>
              <a:gd name="T112" fmla="*/ 721519 w 1164431"/>
              <a:gd name="T113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4431" h="552450">
                <a:moveTo>
                  <a:pt x="752475" y="442913"/>
                </a:moveTo>
                <a:lnTo>
                  <a:pt x="752475" y="488156"/>
                </a:lnTo>
                <a:lnTo>
                  <a:pt x="988219" y="488156"/>
                </a:lnTo>
                <a:cubicBezTo>
                  <a:pt x="1012031" y="489744"/>
                  <a:pt x="1023144" y="478631"/>
                  <a:pt x="1021556" y="454819"/>
                </a:cubicBezTo>
                <a:lnTo>
                  <a:pt x="1021556" y="442913"/>
                </a:lnTo>
                <a:close/>
                <a:moveTo>
                  <a:pt x="752475" y="350044"/>
                </a:moveTo>
                <a:lnTo>
                  <a:pt x="752475" y="392906"/>
                </a:lnTo>
                <a:lnTo>
                  <a:pt x="1021556" y="392906"/>
                </a:lnTo>
                <a:lnTo>
                  <a:pt x="1021556" y="350044"/>
                </a:lnTo>
                <a:close/>
                <a:moveTo>
                  <a:pt x="666750" y="295275"/>
                </a:moveTo>
                <a:lnTo>
                  <a:pt x="1104900" y="295275"/>
                </a:lnTo>
                <a:lnTo>
                  <a:pt x="1104900" y="452438"/>
                </a:lnTo>
                <a:cubicBezTo>
                  <a:pt x="1106488" y="511175"/>
                  <a:pt x="1076325" y="539750"/>
                  <a:pt x="1014413" y="538163"/>
                </a:cubicBezTo>
                <a:lnTo>
                  <a:pt x="666750" y="538163"/>
                </a:lnTo>
                <a:close/>
                <a:moveTo>
                  <a:pt x="16669" y="164306"/>
                </a:moveTo>
                <a:lnTo>
                  <a:pt x="183356" y="164306"/>
                </a:lnTo>
                <a:lnTo>
                  <a:pt x="183356" y="221456"/>
                </a:lnTo>
                <a:lnTo>
                  <a:pt x="138113" y="221456"/>
                </a:lnTo>
                <a:lnTo>
                  <a:pt x="138113" y="292894"/>
                </a:lnTo>
                <a:lnTo>
                  <a:pt x="192881" y="292894"/>
                </a:lnTo>
                <a:lnTo>
                  <a:pt x="192881" y="347663"/>
                </a:lnTo>
                <a:lnTo>
                  <a:pt x="138113" y="347663"/>
                </a:lnTo>
                <a:lnTo>
                  <a:pt x="138113" y="442913"/>
                </a:lnTo>
                <a:cubicBezTo>
                  <a:pt x="144463" y="439738"/>
                  <a:pt x="154781" y="434975"/>
                  <a:pt x="169069" y="428625"/>
                </a:cubicBezTo>
                <a:cubicBezTo>
                  <a:pt x="177006" y="423863"/>
                  <a:pt x="184150" y="419894"/>
                  <a:pt x="190500" y="416719"/>
                </a:cubicBezTo>
                <a:lnTo>
                  <a:pt x="190500" y="476250"/>
                </a:lnTo>
                <a:cubicBezTo>
                  <a:pt x="153988" y="501650"/>
                  <a:pt x="108744" y="522288"/>
                  <a:pt x="54769" y="538163"/>
                </a:cubicBezTo>
                <a:lnTo>
                  <a:pt x="54769" y="347663"/>
                </a:lnTo>
                <a:lnTo>
                  <a:pt x="4763" y="347663"/>
                </a:lnTo>
                <a:lnTo>
                  <a:pt x="4763" y="292894"/>
                </a:lnTo>
                <a:lnTo>
                  <a:pt x="54769" y="292894"/>
                </a:lnTo>
                <a:lnTo>
                  <a:pt x="54769" y="221456"/>
                </a:lnTo>
                <a:lnTo>
                  <a:pt x="16669" y="221456"/>
                </a:lnTo>
                <a:close/>
                <a:moveTo>
                  <a:pt x="295275" y="116681"/>
                </a:moveTo>
                <a:lnTo>
                  <a:pt x="295275" y="257175"/>
                </a:lnTo>
                <a:lnTo>
                  <a:pt x="407194" y="257175"/>
                </a:lnTo>
                <a:cubicBezTo>
                  <a:pt x="429419" y="258763"/>
                  <a:pt x="439738" y="247650"/>
                  <a:pt x="438150" y="223838"/>
                </a:cubicBezTo>
                <a:lnTo>
                  <a:pt x="438150" y="116681"/>
                </a:lnTo>
                <a:close/>
                <a:moveTo>
                  <a:pt x="1042988" y="109538"/>
                </a:moveTo>
                <a:lnTo>
                  <a:pt x="1121569" y="109538"/>
                </a:lnTo>
                <a:cubicBezTo>
                  <a:pt x="1115219" y="142875"/>
                  <a:pt x="1106488" y="169863"/>
                  <a:pt x="1095375" y="190500"/>
                </a:cubicBezTo>
                <a:lnTo>
                  <a:pt x="1021556" y="190500"/>
                </a:lnTo>
                <a:cubicBezTo>
                  <a:pt x="1031081" y="169863"/>
                  <a:pt x="1038225" y="142875"/>
                  <a:pt x="1042988" y="109538"/>
                </a:cubicBezTo>
                <a:close/>
                <a:moveTo>
                  <a:pt x="650081" y="109538"/>
                </a:moveTo>
                <a:lnTo>
                  <a:pt x="726281" y="109538"/>
                </a:lnTo>
                <a:cubicBezTo>
                  <a:pt x="729456" y="138113"/>
                  <a:pt x="737394" y="165100"/>
                  <a:pt x="750094" y="190500"/>
                </a:cubicBezTo>
                <a:lnTo>
                  <a:pt x="676275" y="190500"/>
                </a:lnTo>
                <a:cubicBezTo>
                  <a:pt x="663575" y="169863"/>
                  <a:pt x="654844" y="142875"/>
                  <a:pt x="650081" y="109538"/>
                </a:cubicBezTo>
                <a:close/>
                <a:moveTo>
                  <a:pt x="857250" y="90488"/>
                </a:moveTo>
                <a:lnTo>
                  <a:pt x="857250" y="211931"/>
                </a:lnTo>
                <a:lnTo>
                  <a:pt x="914400" y="211931"/>
                </a:lnTo>
                <a:lnTo>
                  <a:pt x="914400" y="90488"/>
                </a:lnTo>
                <a:close/>
                <a:moveTo>
                  <a:pt x="240506" y="2381"/>
                </a:moveTo>
                <a:lnTo>
                  <a:pt x="319088" y="2381"/>
                </a:lnTo>
                <a:cubicBezTo>
                  <a:pt x="320675" y="26194"/>
                  <a:pt x="325438" y="45244"/>
                  <a:pt x="333375" y="59531"/>
                </a:cubicBezTo>
                <a:lnTo>
                  <a:pt x="400050" y="59531"/>
                </a:lnTo>
                <a:cubicBezTo>
                  <a:pt x="403225" y="50006"/>
                  <a:pt x="407194" y="35719"/>
                  <a:pt x="411956" y="16669"/>
                </a:cubicBezTo>
                <a:cubicBezTo>
                  <a:pt x="413544" y="10319"/>
                  <a:pt x="414338" y="5556"/>
                  <a:pt x="414338" y="2381"/>
                </a:cubicBezTo>
                <a:lnTo>
                  <a:pt x="492919" y="2381"/>
                </a:lnTo>
                <a:cubicBezTo>
                  <a:pt x="492919" y="5556"/>
                  <a:pt x="492125" y="9525"/>
                  <a:pt x="490538" y="14288"/>
                </a:cubicBezTo>
                <a:cubicBezTo>
                  <a:pt x="487363" y="34925"/>
                  <a:pt x="483394" y="50006"/>
                  <a:pt x="478631" y="59531"/>
                </a:cubicBezTo>
                <a:lnTo>
                  <a:pt x="519113" y="59531"/>
                </a:lnTo>
                <a:lnTo>
                  <a:pt x="519113" y="228600"/>
                </a:lnTo>
                <a:cubicBezTo>
                  <a:pt x="520700" y="282575"/>
                  <a:pt x="498475" y="311150"/>
                  <a:pt x="452438" y="314325"/>
                </a:cubicBezTo>
                <a:lnTo>
                  <a:pt x="452438" y="459581"/>
                </a:lnTo>
                <a:cubicBezTo>
                  <a:pt x="452438" y="477044"/>
                  <a:pt x="459581" y="484981"/>
                  <a:pt x="473869" y="483394"/>
                </a:cubicBezTo>
                <a:lnTo>
                  <a:pt x="481013" y="483394"/>
                </a:lnTo>
                <a:cubicBezTo>
                  <a:pt x="496888" y="484981"/>
                  <a:pt x="504031" y="476250"/>
                  <a:pt x="502444" y="457200"/>
                </a:cubicBezTo>
                <a:lnTo>
                  <a:pt x="502444" y="438150"/>
                </a:lnTo>
                <a:lnTo>
                  <a:pt x="557213" y="438150"/>
                </a:lnTo>
                <a:lnTo>
                  <a:pt x="557213" y="469106"/>
                </a:lnTo>
                <a:cubicBezTo>
                  <a:pt x="558800" y="516731"/>
                  <a:pt x="534988" y="539750"/>
                  <a:pt x="485775" y="538163"/>
                </a:cubicBezTo>
                <a:lnTo>
                  <a:pt x="440531" y="538163"/>
                </a:lnTo>
                <a:cubicBezTo>
                  <a:pt x="397669" y="538163"/>
                  <a:pt x="375444" y="514350"/>
                  <a:pt x="373856" y="466725"/>
                </a:cubicBezTo>
                <a:lnTo>
                  <a:pt x="373856" y="314325"/>
                </a:lnTo>
                <a:lnTo>
                  <a:pt x="342900" y="314325"/>
                </a:lnTo>
                <a:cubicBezTo>
                  <a:pt x="350838" y="431800"/>
                  <a:pt x="294481" y="511175"/>
                  <a:pt x="173831" y="552450"/>
                </a:cubicBezTo>
                <a:lnTo>
                  <a:pt x="173831" y="497681"/>
                </a:lnTo>
                <a:cubicBezTo>
                  <a:pt x="237331" y="461169"/>
                  <a:pt x="267494" y="400050"/>
                  <a:pt x="264319" y="314325"/>
                </a:cubicBezTo>
                <a:lnTo>
                  <a:pt x="211931" y="314325"/>
                </a:lnTo>
                <a:lnTo>
                  <a:pt x="211931" y="59531"/>
                </a:lnTo>
                <a:lnTo>
                  <a:pt x="254794" y="59531"/>
                </a:lnTo>
                <a:cubicBezTo>
                  <a:pt x="246856" y="42069"/>
                  <a:pt x="242094" y="23019"/>
                  <a:pt x="240506" y="2381"/>
                </a:cubicBezTo>
                <a:close/>
                <a:moveTo>
                  <a:pt x="54769" y="2381"/>
                </a:moveTo>
                <a:lnTo>
                  <a:pt x="133350" y="2381"/>
                </a:lnTo>
                <a:cubicBezTo>
                  <a:pt x="131763" y="7144"/>
                  <a:pt x="130175" y="14288"/>
                  <a:pt x="128588" y="23813"/>
                </a:cubicBezTo>
                <a:cubicBezTo>
                  <a:pt x="125413" y="36513"/>
                  <a:pt x="123031" y="46038"/>
                  <a:pt x="121444" y="52388"/>
                </a:cubicBezTo>
                <a:lnTo>
                  <a:pt x="197644" y="52388"/>
                </a:lnTo>
                <a:lnTo>
                  <a:pt x="197644" y="107156"/>
                </a:lnTo>
                <a:lnTo>
                  <a:pt x="88106" y="107156"/>
                </a:lnTo>
                <a:cubicBezTo>
                  <a:pt x="67469" y="129381"/>
                  <a:pt x="38100" y="145256"/>
                  <a:pt x="0" y="154781"/>
                </a:cubicBezTo>
                <a:lnTo>
                  <a:pt x="0" y="109538"/>
                </a:lnTo>
                <a:cubicBezTo>
                  <a:pt x="33338" y="85725"/>
                  <a:pt x="51594" y="50006"/>
                  <a:pt x="54769" y="2381"/>
                </a:cubicBezTo>
                <a:close/>
                <a:moveTo>
                  <a:pt x="721519" y="0"/>
                </a:moveTo>
                <a:lnTo>
                  <a:pt x="816769" y="0"/>
                </a:lnTo>
                <a:cubicBezTo>
                  <a:pt x="819944" y="12700"/>
                  <a:pt x="823913" y="25400"/>
                  <a:pt x="828675" y="38100"/>
                </a:cubicBezTo>
                <a:lnTo>
                  <a:pt x="942975" y="38100"/>
                </a:lnTo>
                <a:cubicBezTo>
                  <a:pt x="947738" y="25400"/>
                  <a:pt x="951706" y="12700"/>
                  <a:pt x="954881" y="0"/>
                </a:cubicBezTo>
                <a:lnTo>
                  <a:pt x="1050131" y="0"/>
                </a:lnTo>
                <a:cubicBezTo>
                  <a:pt x="1048544" y="12700"/>
                  <a:pt x="1043781" y="25400"/>
                  <a:pt x="1035844" y="38100"/>
                </a:cubicBezTo>
                <a:lnTo>
                  <a:pt x="1145381" y="38100"/>
                </a:lnTo>
                <a:lnTo>
                  <a:pt x="1145381" y="90488"/>
                </a:lnTo>
                <a:lnTo>
                  <a:pt x="992981" y="90488"/>
                </a:lnTo>
                <a:lnTo>
                  <a:pt x="992981" y="211931"/>
                </a:lnTo>
                <a:lnTo>
                  <a:pt x="1164431" y="211931"/>
                </a:lnTo>
                <a:lnTo>
                  <a:pt x="1164431" y="264319"/>
                </a:lnTo>
                <a:lnTo>
                  <a:pt x="609600" y="264319"/>
                </a:lnTo>
                <a:lnTo>
                  <a:pt x="609600" y="211931"/>
                </a:lnTo>
                <a:lnTo>
                  <a:pt x="778669" y="211931"/>
                </a:lnTo>
                <a:lnTo>
                  <a:pt x="778669" y="90488"/>
                </a:lnTo>
                <a:lnTo>
                  <a:pt x="626269" y="90488"/>
                </a:lnTo>
                <a:lnTo>
                  <a:pt x="626269" y="38100"/>
                </a:lnTo>
                <a:lnTo>
                  <a:pt x="733425" y="38100"/>
                </a:lnTo>
                <a:cubicBezTo>
                  <a:pt x="728663" y="25400"/>
                  <a:pt x="724694" y="12700"/>
                  <a:pt x="7215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084" name="任意多边形 44"/>
          <p:cNvSpPr>
            <a:spLocks noChangeArrowheads="1"/>
          </p:cNvSpPr>
          <p:nvPr/>
        </p:nvSpPr>
        <p:spPr bwMode="auto">
          <a:xfrm>
            <a:off x="4987925" y="1736725"/>
            <a:ext cx="2574925" cy="552450"/>
          </a:xfrm>
          <a:custGeom>
            <a:avLst/>
            <a:gdLst>
              <a:gd name="T0" fmla="*/ 1724025 w 2574131"/>
              <a:gd name="T1" fmla="*/ 481013 h 552450"/>
              <a:gd name="T2" fmla="*/ 1871663 w 2574131"/>
              <a:gd name="T3" fmla="*/ 452438 h 552450"/>
              <a:gd name="T4" fmla="*/ 1638300 w 2574131"/>
              <a:gd name="T5" fmla="*/ 316706 h 552450"/>
              <a:gd name="T6" fmla="*/ 1957388 w 2574131"/>
              <a:gd name="T7" fmla="*/ 457200 h 552450"/>
              <a:gd name="T8" fmla="*/ 1638300 w 2574131"/>
              <a:gd name="T9" fmla="*/ 535781 h 552450"/>
              <a:gd name="T10" fmla="*/ 2166938 w 2574131"/>
              <a:gd name="T11" fmla="*/ 166688 h 552450"/>
              <a:gd name="T12" fmla="*/ 2224088 w 2574131"/>
              <a:gd name="T13" fmla="*/ 369094 h 552450"/>
              <a:gd name="T14" fmla="*/ 2083594 w 2574131"/>
              <a:gd name="T15" fmla="*/ 509588 h 552450"/>
              <a:gd name="T16" fmla="*/ 2040731 w 2574131"/>
              <a:gd name="T17" fmla="*/ 223838 h 552450"/>
              <a:gd name="T18" fmla="*/ 1740694 w 2574131"/>
              <a:gd name="T19" fmla="*/ 121444 h 552450"/>
              <a:gd name="T20" fmla="*/ 1831181 w 2574131"/>
              <a:gd name="T21" fmla="*/ 214313 h 552450"/>
              <a:gd name="T22" fmla="*/ 1933575 w 2574131"/>
              <a:gd name="T23" fmla="*/ 121444 h 552450"/>
              <a:gd name="T24" fmla="*/ 1985963 w 2574131"/>
              <a:gd name="T25" fmla="*/ 214313 h 552450"/>
              <a:gd name="T26" fmla="*/ 1609725 w 2574131"/>
              <a:gd name="T27" fmla="*/ 271463 h 552450"/>
              <a:gd name="T28" fmla="*/ 1685925 w 2574131"/>
              <a:gd name="T29" fmla="*/ 214313 h 552450"/>
              <a:gd name="T30" fmla="*/ 573881 w 2574131"/>
              <a:gd name="T31" fmla="*/ 80963 h 552450"/>
              <a:gd name="T32" fmla="*/ 678656 w 2574131"/>
              <a:gd name="T33" fmla="*/ 280988 h 552450"/>
              <a:gd name="T34" fmla="*/ 678656 w 2574131"/>
              <a:gd name="T35" fmla="*/ 80963 h 552450"/>
              <a:gd name="T36" fmla="*/ 97632 w 2574131"/>
              <a:gd name="T37" fmla="*/ 280988 h 552450"/>
              <a:gd name="T38" fmla="*/ 304800 w 2574131"/>
              <a:gd name="T39" fmla="*/ 180975 h 552450"/>
              <a:gd name="T40" fmla="*/ 2371725 w 2574131"/>
              <a:gd name="T41" fmla="*/ 28575 h 552450"/>
              <a:gd name="T42" fmla="*/ 2450306 w 2574131"/>
              <a:gd name="T43" fmla="*/ 502444 h 552450"/>
              <a:gd name="T44" fmla="*/ 938213 w 2574131"/>
              <a:gd name="T45" fmla="*/ 19050 h 552450"/>
              <a:gd name="T46" fmla="*/ 1381125 w 2574131"/>
              <a:gd name="T47" fmla="*/ 80963 h 552450"/>
              <a:gd name="T48" fmla="*/ 1207294 w 2574131"/>
              <a:gd name="T49" fmla="*/ 531019 h 552450"/>
              <a:gd name="T50" fmla="*/ 1109663 w 2574131"/>
              <a:gd name="T51" fmla="*/ 80963 h 552450"/>
              <a:gd name="T52" fmla="*/ 476250 w 2574131"/>
              <a:gd name="T53" fmla="*/ 19050 h 552450"/>
              <a:gd name="T54" fmla="*/ 881063 w 2574131"/>
              <a:gd name="T55" fmla="*/ 180975 h 552450"/>
              <a:gd name="T56" fmla="*/ 573881 w 2574131"/>
              <a:gd name="T57" fmla="*/ 345281 h 552450"/>
              <a:gd name="T58" fmla="*/ 476250 w 2574131"/>
              <a:gd name="T59" fmla="*/ 531019 h 552450"/>
              <a:gd name="T60" fmla="*/ 223838 w 2574131"/>
              <a:gd name="T61" fmla="*/ 19050 h 552450"/>
              <a:gd name="T62" fmla="*/ 221457 w 2574131"/>
              <a:gd name="T63" fmla="*/ 345281 h 552450"/>
              <a:gd name="T64" fmla="*/ 97632 w 2574131"/>
              <a:gd name="T65" fmla="*/ 531019 h 552450"/>
              <a:gd name="T66" fmla="*/ 2497931 w 2574131"/>
              <a:gd name="T67" fmla="*/ 9525 h 552450"/>
              <a:gd name="T68" fmla="*/ 2574131 w 2574131"/>
              <a:gd name="T69" fmla="*/ 550069 h 552450"/>
              <a:gd name="T70" fmla="*/ 2247900 w 2574131"/>
              <a:gd name="T71" fmla="*/ 9525 h 552450"/>
              <a:gd name="T72" fmla="*/ 2324100 w 2574131"/>
              <a:gd name="T73" fmla="*/ 378619 h 552450"/>
              <a:gd name="T74" fmla="*/ 2197894 w 2574131"/>
              <a:gd name="T75" fmla="*/ 500063 h 552450"/>
              <a:gd name="T76" fmla="*/ 2059781 w 2574131"/>
              <a:gd name="T77" fmla="*/ 4763 h 552450"/>
              <a:gd name="T78" fmla="*/ 2183606 w 2574131"/>
              <a:gd name="T79" fmla="*/ 126206 h 552450"/>
              <a:gd name="T80" fmla="*/ 2059781 w 2574131"/>
              <a:gd name="T81" fmla="*/ 4763 h 552450"/>
              <a:gd name="T82" fmla="*/ 1847850 w 2574131"/>
              <a:gd name="T83" fmla="*/ 2381 h 552450"/>
              <a:gd name="T84" fmla="*/ 1969294 w 2574131"/>
              <a:gd name="T85" fmla="*/ 40481 h 552450"/>
              <a:gd name="T86" fmla="*/ 1628775 w 2574131"/>
              <a:gd name="T87" fmla="*/ 97631 h 552450"/>
              <a:gd name="T88" fmla="*/ 1750219 w 2574131"/>
              <a:gd name="T89" fmla="*/ 40481 h 552450"/>
              <a:gd name="T90" fmla="*/ 1566863 w 2574131"/>
              <a:gd name="T91" fmla="*/ 0 h 552450"/>
              <a:gd name="T92" fmla="*/ 1614488 w 2574131"/>
              <a:gd name="T93" fmla="*/ 111919 h 552450"/>
              <a:gd name="T94" fmla="*/ 1566863 w 2574131"/>
              <a:gd name="T95" fmla="*/ 166688 h 552450"/>
              <a:gd name="T96" fmla="*/ 1600200 w 2574131"/>
              <a:gd name="T97" fmla="*/ 397669 h 552450"/>
              <a:gd name="T98" fmla="*/ 1616869 w 2574131"/>
              <a:gd name="T99" fmla="*/ 452438 h 552450"/>
              <a:gd name="T100" fmla="*/ 1433513 w 2574131"/>
              <a:gd name="T101" fmla="*/ 426244 h 552450"/>
              <a:gd name="T102" fmla="*/ 1485900 w 2574131"/>
              <a:gd name="T103" fmla="*/ 421481 h 552450"/>
              <a:gd name="T104" fmla="*/ 1435894 w 2574131"/>
              <a:gd name="T105" fmla="*/ 166688 h 552450"/>
              <a:gd name="T106" fmla="*/ 1485900 w 2574131"/>
              <a:gd name="T107" fmla="*/ 111919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74131" h="552450">
                <a:moveTo>
                  <a:pt x="1724025" y="376238"/>
                </a:moveTo>
                <a:lnTo>
                  <a:pt x="1724025" y="481013"/>
                </a:lnTo>
                <a:lnTo>
                  <a:pt x="1843088" y="481013"/>
                </a:lnTo>
                <a:cubicBezTo>
                  <a:pt x="1863725" y="482600"/>
                  <a:pt x="1873250" y="473075"/>
                  <a:pt x="1871663" y="452438"/>
                </a:cubicBezTo>
                <a:lnTo>
                  <a:pt x="1871663" y="376238"/>
                </a:lnTo>
                <a:close/>
                <a:moveTo>
                  <a:pt x="1638300" y="316706"/>
                </a:moveTo>
                <a:lnTo>
                  <a:pt x="1957388" y="316706"/>
                </a:lnTo>
                <a:lnTo>
                  <a:pt x="1957388" y="457200"/>
                </a:lnTo>
                <a:cubicBezTo>
                  <a:pt x="1958975" y="511175"/>
                  <a:pt x="1931988" y="537369"/>
                  <a:pt x="1876425" y="535781"/>
                </a:cubicBezTo>
                <a:lnTo>
                  <a:pt x="1638300" y="535781"/>
                </a:lnTo>
                <a:close/>
                <a:moveTo>
                  <a:pt x="2040731" y="166688"/>
                </a:moveTo>
                <a:lnTo>
                  <a:pt x="2166938" y="166688"/>
                </a:lnTo>
                <a:lnTo>
                  <a:pt x="2166938" y="400050"/>
                </a:lnTo>
                <a:cubicBezTo>
                  <a:pt x="2184400" y="393700"/>
                  <a:pt x="2203450" y="383381"/>
                  <a:pt x="2224088" y="369094"/>
                </a:cubicBezTo>
                <a:lnTo>
                  <a:pt x="2224088" y="435769"/>
                </a:lnTo>
                <a:cubicBezTo>
                  <a:pt x="2184400" y="469106"/>
                  <a:pt x="2137569" y="493713"/>
                  <a:pt x="2083594" y="509588"/>
                </a:cubicBezTo>
                <a:lnTo>
                  <a:pt x="2083594" y="223838"/>
                </a:lnTo>
                <a:lnTo>
                  <a:pt x="2040731" y="223838"/>
                </a:lnTo>
                <a:close/>
                <a:moveTo>
                  <a:pt x="1662113" y="121444"/>
                </a:moveTo>
                <a:lnTo>
                  <a:pt x="1740694" y="121444"/>
                </a:lnTo>
                <a:cubicBezTo>
                  <a:pt x="1747044" y="159544"/>
                  <a:pt x="1754981" y="190500"/>
                  <a:pt x="1764506" y="214313"/>
                </a:cubicBezTo>
                <a:lnTo>
                  <a:pt x="1831181" y="214313"/>
                </a:lnTo>
                <a:cubicBezTo>
                  <a:pt x="1842294" y="188913"/>
                  <a:pt x="1849438" y="157956"/>
                  <a:pt x="1852613" y="121444"/>
                </a:cubicBezTo>
                <a:lnTo>
                  <a:pt x="1933575" y="121444"/>
                </a:lnTo>
                <a:cubicBezTo>
                  <a:pt x="1930400" y="154781"/>
                  <a:pt x="1921669" y="185738"/>
                  <a:pt x="1907381" y="214313"/>
                </a:cubicBezTo>
                <a:lnTo>
                  <a:pt x="1985963" y="214313"/>
                </a:lnTo>
                <a:lnTo>
                  <a:pt x="1985963" y="271463"/>
                </a:lnTo>
                <a:lnTo>
                  <a:pt x="1609725" y="271463"/>
                </a:lnTo>
                <a:lnTo>
                  <a:pt x="1609725" y="214313"/>
                </a:lnTo>
                <a:lnTo>
                  <a:pt x="1685925" y="214313"/>
                </a:lnTo>
                <a:cubicBezTo>
                  <a:pt x="1674813" y="187325"/>
                  <a:pt x="1666875" y="156369"/>
                  <a:pt x="1662113" y="121444"/>
                </a:cubicBezTo>
                <a:close/>
                <a:moveTo>
                  <a:pt x="573881" y="80963"/>
                </a:moveTo>
                <a:lnTo>
                  <a:pt x="573881" y="280988"/>
                </a:lnTo>
                <a:lnTo>
                  <a:pt x="678656" y="280988"/>
                </a:lnTo>
                <a:cubicBezTo>
                  <a:pt x="750094" y="284163"/>
                  <a:pt x="784225" y="250825"/>
                  <a:pt x="781050" y="180975"/>
                </a:cubicBezTo>
                <a:cubicBezTo>
                  <a:pt x="782638" y="112713"/>
                  <a:pt x="748506" y="79375"/>
                  <a:pt x="678656" y="80963"/>
                </a:cubicBezTo>
                <a:close/>
                <a:moveTo>
                  <a:pt x="97632" y="80963"/>
                </a:moveTo>
                <a:lnTo>
                  <a:pt x="97632" y="280988"/>
                </a:lnTo>
                <a:lnTo>
                  <a:pt x="202407" y="280988"/>
                </a:lnTo>
                <a:cubicBezTo>
                  <a:pt x="273844" y="284163"/>
                  <a:pt x="307975" y="250825"/>
                  <a:pt x="304800" y="180975"/>
                </a:cubicBezTo>
                <a:cubicBezTo>
                  <a:pt x="306388" y="112713"/>
                  <a:pt x="272256" y="79375"/>
                  <a:pt x="202407" y="80963"/>
                </a:cubicBezTo>
                <a:close/>
                <a:moveTo>
                  <a:pt x="2371725" y="28575"/>
                </a:moveTo>
                <a:lnTo>
                  <a:pt x="2450306" y="28575"/>
                </a:lnTo>
                <a:lnTo>
                  <a:pt x="2450306" y="502444"/>
                </a:lnTo>
                <a:lnTo>
                  <a:pt x="2371725" y="502444"/>
                </a:lnTo>
                <a:close/>
                <a:moveTo>
                  <a:pt x="938213" y="19050"/>
                </a:moveTo>
                <a:lnTo>
                  <a:pt x="1381125" y="19050"/>
                </a:lnTo>
                <a:lnTo>
                  <a:pt x="1381125" y="80963"/>
                </a:lnTo>
                <a:lnTo>
                  <a:pt x="1207294" y="80963"/>
                </a:lnTo>
                <a:lnTo>
                  <a:pt x="1207294" y="531019"/>
                </a:lnTo>
                <a:lnTo>
                  <a:pt x="1109663" y="531019"/>
                </a:lnTo>
                <a:lnTo>
                  <a:pt x="1109663" y="80963"/>
                </a:lnTo>
                <a:lnTo>
                  <a:pt x="938213" y="80963"/>
                </a:lnTo>
                <a:close/>
                <a:moveTo>
                  <a:pt x="476250" y="19050"/>
                </a:moveTo>
                <a:lnTo>
                  <a:pt x="700088" y="19050"/>
                </a:lnTo>
                <a:cubicBezTo>
                  <a:pt x="820738" y="19050"/>
                  <a:pt x="881063" y="73025"/>
                  <a:pt x="881063" y="180975"/>
                </a:cubicBezTo>
                <a:cubicBezTo>
                  <a:pt x="884238" y="293688"/>
                  <a:pt x="823119" y="348456"/>
                  <a:pt x="697706" y="345281"/>
                </a:cubicBezTo>
                <a:lnTo>
                  <a:pt x="573881" y="345281"/>
                </a:lnTo>
                <a:lnTo>
                  <a:pt x="573881" y="531019"/>
                </a:lnTo>
                <a:lnTo>
                  <a:pt x="476250" y="531019"/>
                </a:lnTo>
                <a:close/>
                <a:moveTo>
                  <a:pt x="0" y="19050"/>
                </a:moveTo>
                <a:lnTo>
                  <a:pt x="223838" y="19050"/>
                </a:lnTo>
                <a:cubicBezTo>
                  <a:pt x="344488" y="19050"/>
                  <a:pt x="404813" y="73025"/>
                  <a:pt x="404813" y="180975"/>
                </a:cubicBezTo>
                <a:cubicBezTo>
                  <a:pt x="407988" y="293688"/>
                  <a:pt x="346869" y="348456"/>
                  <a:pt x="221457" y="345281"/>
                </a:cubicBezTo>
                <a:lnTo>
                  <a:pt x="97632" y="345281"/>
                </a:lnTo>
                <a:lnTo>
                  <a:pt x="97632" y="531019"/>
                </a:lnTo>
                <a:lnTo>
                  <a:pt x="0" y="531019"/>
                </a:lnTo>
                <a:close/>
                <a:moveTo>
                  <a:pt x="2497931" y="9525"/>
                </a:moveTo>
                <a:lnTo>
                  <a:pt x="2574131" y="9525"/>
                </a:lnTo>
                <a:lnTo>
                  <a:pt x="2574131" y="550069"/>
                </a:lnTo>
                <a:lnTo>
                  <a:pt x="2497931" y="550069"/>
                </a:lnTo>
                <a:close/>
                <a:moveTo>
                  <a:pt x="2247900" y="9525"/>
                </a:moveTo>
                <a:lnTo>
                  <a:pt x="2324100" y="9525"/>
                </a:lnTo>
                <a:lnTo>
                  <a:pt x="2324100" y="378619"/>
                </a:lnTo>
                <a:cubicBezTo>
                  <a:pt x="2328863" y="464344"/>
                  <a:pt x="2286794" y="522288"/>
                  <a:pt x="2197894" y="552450"/>
                </a:cubicBezTo>
                <a:lnTo>
                  <a:pt x="2197894" y="500063"/>
                </a:lnTo>
                <a:cubicBezTo>
                  <a:pt x="2232819" y="476250"/>
                  <a:pt x="2249488" y="438150"/>
                  <a:pt x="2247900" y="385763"/>
                </a:cubicBezTo>
                <a:close/>
                <a:moveTo>
                  <a:pt x="2059781" y="4763"/>
                </a:moveTo>
                <a:lnTo>
                  <a:pt x="2138363" y="4763"/>
                </a:lnTo>
                <a:cubicBezTo>
                  <a:pt x="2159000" y="49213"/>
                  <a:pt x="2174081" y="89694"/>
                  <a:pt x="2183606" y="126206"/>
                </a:cubicBezTo>
                <a:lnTo>
                  <a:pt x="2100263" y="126206"/>
                </a:lnTo>
                <a:cubicBezTo>
                  <a:pt x="2092325" y="84931"/>
                  <a:pt x="2078831" y="44450"/>
                  <a:pt x="2059781" y="4763"/>
                </a:cubicBezTo>
                <a:close/>
                <a:moveTo>
                  <a:pt x="1750219" y="2381"/>
                </a:moveTo>
                <a:lnTo>
                  <a:pt x="1847850" y="2381"/>
                </a:lnTo>
                <a:lnTo>
                  <a:pt x="1847850" y="40481"/>
                </a:lnTo>
                <a:lnTo>
                  <a:pt x="1969294" y="40481"/>
                </a:lnTo>
                <a:lnTo>
                  <a:pt x="1969294" y="97631"/>
                </a:lnTo>
                <a:lnTo>
                  <a:pt x="1628775" y="97631"/>
                </a:lnTo>
                <a:lnTo>
                  <a:pt x="1628775" y="40481"/>
                </a:lnTo>
                <a:lnTo>
                  <a:pt x="1750219" y="40481"/>
                </a:lnTo>
                <a:close/>
                <a:moveTo>
                  <a:pt x="1485900" y="0"/>
                </a:moveTo>
                <a:lnTo>
                  <a:pt x="1566863" y="0"/>
                </a:lnTo>
                <a:lnTo>
                  <a:pt x="1566863" y="111919"/>
                </a:lnTo>
                <a:lnTo>
                  <a:pt x="1614488" y="111919"/>
                </a:lnTo>
                <a:lnTo>
                  <a:pt x="1614488" y="166688"/>
                </a:lnTo>
                <a:lnTo>
                  <a:pt x="1566863" y="166688"/>
                </a:lnTo>
                <a:lnTo>
                  <a:pt x="1566863" y="404813"/>
                </a:lnTo>
                <a:cubicBezTo>
                  <a:pt x="1574800" y="403225"/>
                  <a:pt x="1585913" y="400844"/>
                  <a:pt x="1600200" y="397669"/>
                </a:cubicBezTo>
                <a:cubicBezTo>
                  <a:pt x="1608138" y="396081"/>
                  <a:pt x="1613694" y="394494"/>
                  <a:pt x="1616869" y="392906"/>
                </a:cubicBezTo>
                <a:lnTo>
                  <a:pt x="1616869" y="452438"/>
                </a:lnTo>
                <a:cubicBezTo>
                  <a:pt x="1564481" y="477838"/>
                  <a:pt x="1503363" y="492125"/>
                  <a:pt x="1433513" y="495300"/>
                </a:cubicBezTo>
                <a:lnTo>
                  <a:pt x="1433513" y="426244"/>
                </a:lnTo>
                <a:cubicBezTo>
                  <a:pt x="1439863" y="426244"/>
                  <a:pt x="1448594" y="425450"/>
                  <a:pt x="1459706" y="423863"/>
                </a:cubicBezTo>
                <a:cubicBezTo>
                  <a:pt x="1470819" y="423863"/>
                  <a:pt x="1479550" y="423069"/>
                  <a:pt x="1485900" y="421481"/>
                </a:cubicBezTo>
                <a:lnTo>
                  <a:pt x="1485900" y="166688"/>
                </a:lnTo>
                <a:lnTo>
                  <a:pt x="1435894" y="166688"/>
                </a:lnTo>
                <a:lnTo>
                  <a:pt x="1435894" y="111919"/>
                </a:lnTo>
                <a:lnTo>
                  <a:pt x="1485900" y="1119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105" name="直接连接符 7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6" name="任意多边形 47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107" name="NULL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304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94444E-6 -2.59259E-6 L -0.06858 -3.33333E-6 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43800" y="16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88889E-6 -2.59259E-6 L 0.06805 -1.11111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5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3" dur="3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3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50" dur="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53" dur="4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7"/>
                </p:tgtEl>
              </p:cMediaNode>
            </p:audio>
          </p:childTnLst>
        </p:cTn>
      </p:par>
    </p:tnLst>
    <p:bldLst>
      <p:bldP spid="3074" grpId="0" bldLvl="0" animBg="1"/>
      <p:bldP spid="3074" grpId="1" bldLvl="0" animBg="1"/>
      <p:bldP spid="3075" grpId="0" bldLvl="0" animBg="1"/>
      <p:bldP spid="3075" grpId="1" bldLvl="0" animBg="1"/>
      <p:bldP spid="3076" grpId="0" bldLvl="0" animBg="1"/>
      <p:bldP spid="3076" grpId="1" bldLvl="0" animBg="1"/>
      <p:bldP spid="3078" grpId="0" bldLvl="0" animBg="1"/>
      <p:bldP spid="3079" grpId="0" bldLvl="0" animBg="1"/>
      <p:bldP spid="3082" grpId="0" bldLvl="0" animBg="1"/>
      <p:bldP spid="3083" grpId="0" bldLvl="0" animBg="1"/>
      <p:bldP spid="308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7"/>
          <p:cNvGrpSpPr>
            <a:grpSpLocks/>
          </p:cNvGrpSpPr>
          <p:nvPr/>
        </p:nvGrpSpPr>
        <p:grpSpPr bwMode="auto">
          <a:xfrm>
            <a:off x="-1144588" y="-2998788"/>
            <a:ext cx="11395076" cy="11395076"/>
            <a:chOff x="0" y="0"/>
            <a:chExt cx="13111271" cy="13111263"/>
          </a:xfrm>
        </p:grpSpPr>
        <p:grpSp>
          <p:nvGrpSpPr>
            <p:cNvPr id="11267" name="组合 28"/>
            <p:cNvGrpSpPr>
              <a:grpSpLocks/>
            </p:cNvGrpSpPr>
            <p:nvPr/>
          </p:nvGrpSpPr>
          <p:grpSpPr bwMode="auto">
            <a:xfrm rot="5400000">
              <a:off x="6110467" y="-6"/>
              <a:ext cx="890337" cy="13111271"/>
              <a:chOff x="0" y="0"/>
              <a:chExt cx="890338" cy="13111271"/>
            </a:xfrm>
          </p:grpSpPr>
          <p:sp>
            <p:nvSpPr>
              <p:cNvPr id="11268" name="等腰三角形 62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69" name="等腰三角形 63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70" name="组合 29"/>
            <p:cNvGrpSpPr>
              <a:grpSpLocks/>
            </p:cNvGrpSpPr>
            <p:nvPr/>
          </p:nvGrpSpPr>
          <p:grpSpPr bwMode="auto">
            <a:xfrm rot="6300000">
              <a:off x="6110467" y="-6"/>
              <a:ext cx="890337" cy="13111271"/>
              <a:chOff x="0" y="0"/>
              <a:chExt cx="890339" cy="13111271"/>
            </a:xfrm>
          </p:grpSpPr>
          <p:sp>
            <p:nvSpPr>
              <p:cNvPr id="11271" name="等腰三角形 60"/>
              <p:cNvSpPr>
                <a:spLocks noChangeArrowheads="1"/>
              </p:cNvSpPr>
              <p:nvPr/>
            </p:nvSpPr>
            <p:spPr bwMode="auto">
              <a:xfrm flipV="1">
                <a:off x="1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72" name="等腰三角形 61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73" name="组合 30"/>
            <p:cNvGrpSpPr>
              <a:grpSpLocks/>
            </p:cNvGrpSpPr>
            <p:nvPr/>
          </p:nvGrpSpPr>
          <p:grpSpPr bwMode="auto">
            <a:xfrm rot="7200000">
              <a:off x="6110467" y="-6"/>
              <a:ext cx="890337" cy="13111271"/>
              <a:chOff x="0" y="0"/>
              <a:chExt cx="890338" cy="13111269"/>
            </a:xfrm>
          </p:grpSpPr>
          <p:sp>
            <p:nvSpPr>
              <p:cNvPr id="11274" name="等腰三角形 58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75" name="等腰三角形 59"/>
              <p:cNvSpPr>
                <a:spLocks noChangeArrowheads="1"/>
              </p:cNvSpPr>
              <p:nvPr/>
            </p:nvSpPr>
            <p:spPr bwMode="auto">
              <a:xfrm>
                <a:off x="0" y="6558913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76" name="组合 31"/>
            <p:cNvGrpSpPr>
              <a:grpSpLocks/>
            </p:cNvGrpSpPr>
            <p:nvPr/>
          </p:nvGrpSpPr>
          <p:grpSpPr bwMode="auto">
            <a:xfrm rot="8100000">
              <a:off x="6110467" y="0"/>
              <a:ext cx="890339" cy="13111262"/>
              <a:chOff x="0" y="0"/>
              <a:chExt cx="890340" cy="13111271"/>
            </a:xfrm>
          </p:grpSpPr>
          <p:sp>
            <p:nvSpPr>
              <p:cNvPr id="11277" name="等腰三角形 56"/>
              <p:cNvSpPr>
                <a:spLocks noChangeArrowheads="1"/>
              </p:cNvSpPr>
              <p:nvPr/>
            </p:nvSpPr>
            <p:spPr bwMode="auto">
              <a:xfrm flipV="1">
                <a:off x="2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78" name="等腰三角形 57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79" name="组合 32"/>
            <p:cNvGrpSpPr>
              <a:grpSpLocks/>
            </p:cNvGrpSpPr>
            <p:nvPr/>
          </p:nvGrpSpPr>
          <p:grpSpPr bwMode="auto">
            <a:xfrm rot="9000000">
              <a:off x="6110467" y="1"/>
              <a:ext cx="890338" cy="13111262"/>
              <a:chOff x="0" y="0"/>
              <a:chExt cx="890338" cy="13111271"/>
            </a:xfrm>
          </p:grpSpPr>
          <p:sp>
            <p:nvSpPr>
              <p:cNvPr id="11280" name="等腰三角形 54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81" name="等腰三角形 55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82" name="组合 33"/>
            <p:cNvGrpSpPr>
              <a:grpSpLocks/>
            </p:cNvGrpSpPr>
            <p:nvPr/>
          </p:nvGrpSpPr>
          <p:grpSpPr bwMode="auto">
            <a:xfrm rot="9900000">
              <a:off x="6110467" y="1"/>
              <a:ext cx="890338" cy="13111262"/>
              <a:chOff x="0" y="0"/>
              <a:chExt cx="890339" cy="13111271"/>
            </a:xfrm>
          </p:grpSpPr>
          <p:sp>
            <p:nvSpPr>
              <p:cNvPr id="11283" name="等腰三角形 52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84" name="等腰三角形 53"/>
              <p:cNvSpPr>
                <a:spLocks noChangeArrowheads="1"/>
              </p:cNvSpPr>
              <p:nvPr/>
            </p:nvSpPr>
            <p:spPr bwMode="auto">
              <a:xfrm>
                <a:off x="1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85" name="组合 34"/>
            <p:cNvGrpSpPr>
              <a:grpSpLocks/>
            </p:cNvGrpSpPr>
            <p:nvPr/>
          </p:nvGrpSpPr>
          <p:grpSpPr bwMode="auto">
            <a:xfrm rot="10800000">
              <a:off x="6110467" y="1"/>
              <a:ext cx="890338" cy="13111262"/>
              <a:chOff x="0" y="0"/>
              <a:chExt cx="890339" cy="13111271"/>
            </a:xfrm>
          </p:grpSpPr>
          <p:sp>
            <p:nvSpPr>
              <p:cNvPr id="11286" name="等腰三角形 50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87" name="等腰三角形 51"/>
              <p:cNvSpPr>
                <a:spLocks noChangeArrowheads="1"/>
              </p:cNvSpPr>
              <p:nvPr/>
            </p:nvSpPr>
            <p:spPr bwMode="auto">
              <a:xfrm>
                <a:off x="1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88" name="组合 35"/>
            <p:cNvGrpSpPr>
              <a:grpSpLocks/>
            </p:cNvGrpSpPr>
            <p:nvPr/>
          </p:nvGrpSpPr>
          <p:grpSpPr bwMode="auto">
            <a:xfrm rot="-9900000">
              <a:off x="6110467" y="1"/>
              <a:ext cx="890338" cy="13111262"/>
              <a:chOff x="0" y="0"/>
              <a:chExt cx="890338" cy="13111271"/>
            </a:xfrm>
          </p:grpSpPr>
          <p:sp>
            <p:nvSpPr>
              <p:cNvPr id="11289" name="等腰三角形 48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90" name="等腰三角形 49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91" name="组合 36"/>
            <p:cNvGrpSpPr>
              <a:grpSpLocks/>
            </p:cNvGrpSpPr>
            <p:nvPr/>
          </p:nvGrpSpPr>
          <p:grpSpPr bwMode="auto">
            <a:xfrm rot="-9000000">
              <a:off x="6110467" y="1"/>
              <a:ext cx="890338" cy="13111262"/>
              <a:chOff x="0" y="0"/>
              <a:chExt cx="890339" cy="13111271"/>
            </a:xfrm>
          </p:grpSpPr>
          <p:sp>
            <p:nvSpPr>
              <p:cNvPr id="11292" name="等腰三角形 46"/>
              <p:cNvSpPr>
                <a:spLocks noChangeArrowheads="1"/>
              </p:cNvSpPr>
              <p:nvPr/>
            </p:nvSpPr>
            <p:spPr bwMode="auto">
              <a:xfrm flipV="1">
                <a:off x="1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93" name="等腰三角形 47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94" name="组合 37"/>
            <p:cNvGrpSpPr>
              <a:grpSpLocks/>
            </p:cNvGrpSpPr>
            <p:nvPr/>
          </p:nvGrpSpPr>
          <p:grpSpPr bwMode="auto">
            <a:xfrm rot="-8100000">
              <a:off x="6110467" y="-5"/>
              <a:ext cx="890337" cy="13111271"/>
              <a:chOff x="0" y="0"/>
              <a:chExt cx="890338" cy="13111271"/>
            </a:xfrm>
          </p:grpSpPr>
          <p:sp>
            <p:nvSpPr>
              <p:cNvPr id="11295" name="等腰三角形 44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96" name="等腰三角形 45"/>
              <p:cNvSpPr>
                <a:spLocks noChangeArrowheads="1"/>
              </p:cNvSpPr>
              <p:nvPr/>
            </p:nvSpPr>
            <p:spPr bwMode="auto">
              <a:xfrm>
                <a:off x="0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297" name="组合 38"/>
            <p:cNvGrpSpPr>
              <a:grpSpLocks/>
            </p:cNvGrpSpPr>
            <p:nvPr/>
          </p:nvGrpSpPr>
          <p:grpSpPr bwMode="auto">
            <a:xfrm rot="-7200000">
              <a:off x="6110467" y="-5"/>
              <a:ext cx="890337" cy="13111271"/>
              <a:chOff x="0" y="0"/>
              <a:chExt cx="890339" cy="13111271"/>
            </a:xfrm>
          </p:grpSpPr>
          <p:sp>
            <p:nvSpPr>
              <p:cNvPr id="11298" name="等腰三角形 42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299" name="等腰三角形 43"/>
              <p:cNvSpPr>
                <a:spLocks noChangeArrowheads="1"/>
              </p:cNvSpPr>
              <p:nvPr/>
            </p:nvSpPr>
            <p:spPr bwMode="auto">
              <a:xfrm>
                <a:off x="1" y="6558915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300" name="组合 39"/>
            <p:cNvGrpSpPr>
              <a:grpSpLocks/>
            </p:cNvGrpSpPr>
            <p:nvPr/>
          </p:nvGrpSpPr>
          <p:grpSpPr bwMode="auto">
            <a:xfrm rot="-6300000">
              <a:off x="6110467" y="-4"/>
              <a:ext cx="890337" cy="13111271"/>
              <a:chOff x="0" y="0"/>
              <a:chExt cx="890339" cy="13111272"/>
            </a:xfrm>
          </p:grpSpPr>
          <p:sp>
            <p:nvSpPr>
              <p:cNvPr id="11301" name="等腰三角形 40"/>
              <p:cNvSpPr>
                <a:spLocks noChangeArrowheads="1"/>
              </p:cNvSpPr>
              <p:nvPr/>
            </p:nvSpPr>
            <p:spPr bwMode="auto">
              <a:xfrm flipV="1">
                <a:off x="1" y="0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302" name="等腰三角形 41"/>
              <p:cNvSpPr>
                <a:spLocks noChangeArrowheads="1"/>
              </p:cNvSpPr>
              <p:nvPr/>
            </p:nvSpPr>
            <p:spPr bwMode="auto">
              <a:xfrm>
                <a:off x="0" y="6558916"/>
                <a:ext cx="890338" cy="6552356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1303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304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330" name="组合 65"/>
          <p:cNvGrpSpPr>
            <a:grpSpLocks/>
          </p:cNvGrpSpPr>
          <p:nvPr/>
        </p:nvGrpSpPr>
        <p:grpSpPr bwMode="auto">
          <a:xfrm>
            <a:off x="2857500" y="1460500"/>
            <a:ext cx="2743200" cy="2070100"/>
            <a:chOff x="0" y="0"/>
            <a:chExt cx="2742837" cy="2070100"/>
          </a:xfrm>
        </p:grpSpPr>
        <p:grpSp>
          <p:nvGrpSpPr>
            <p:cNvPr id="11306" name="组合 12"/>
            <p:cNvGrpSpPr>
              <a:grpSpLocks/>
            </p:cNvGrpSpPr>
            <p:nvPr/>
          </p:nvGrpSpPr>
          <p:grpSpPr bwMode="auto">
            <a:xfrm>
              <a:off x="672737" y="0"/>
              <a:ext cx="2070100" cy="2070100"/>
              <a:chOff x="0" y="0"/>
              <a:chExt cx="2070100" cy="2070100"/>
            </a:xfrm>
          </p:grpSpPr>
          <p:grpSp>
            <p:nvGrpSpPr>
              <p:cNvPr id="11307" name="组合 2"/>
              <p:cNvGrpSpPr>
                <a:grpSpLocks/>
              </p:cNvGrpSpPr>
              <p:nvPr/>
            </p:nvGrpSpPr>
            <p:grpSpPr bwMode="auto">
              <a:xfrm>
                <a:off x="165078" y="150494"/>
                <a:ext cx="1752644" cy="1752644"/>
                <a:chOff x="0" y="0"/>
                <a:chExt cx="1752644" cy="1752644"/>
              </a:xfrm>
            </p:grpSpPr>
            <p:sp>
              <p:nvSpPr>
                <p:cNvPr id="11308" name="椭圆 19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752644" cy="1752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grpSp>
              <p:nvGrpSpPr>
                <p:cNvPr id="11309" name="组合 17"/>
                <p:cNvGrpSpPr>
                  <a:grpSpLocks/>
                </p:cNvGrpSpPr>
                <p:nvPr/>
              </p:nvGrpSpPr>
              <p:grpSpPr bwMode="auto">
                <a:xfrm>
                  <a:off x="324440" y="360025"/>
                  <a:ext cx="1103766" cy="1050830"/>
                  <a:chOff x="0" y="0"/>
                  <a:chExt cx="3044825" cy="2898775"/>
                </a:xfrm>
              </p:grpSpPr>
              <p:sp>
                <p:nvSpPr>
                  <p:cNvPr id="11310" name="Freeform 2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0" y="0"/>
                    <a:ext cx="1754188" cy="2898775"/>
                  </a:xfrm>
                  <a:custGeom>
                    <a:avLst/>
                    <a:gdLst>
                      <a:gd name="T0" fmla="*/ 466 w 466"/>
                      <a:gd name="T1" fmla="*/ 0 h 770"/>
                      <a:gd name="T2" fmla="*/ 466 w 466"/>
                      <a:gd name="T3" fmla="*/ 770 h 770"/>
                      <a:gd name="T4" fmla="*/ 377 w 466"/>
                      <a:gd name="T5" fmla="*/ 756 h 770"/>
                      <a:gd name="T6" fmla="*/ 27 w 466"/>
                      <a:gd name="T7" fmla="*/ 697 h 770"/>
                      <a:gd name="T8" fmla="*/ 0 w 466"/>
                      <a:gd name="T9" fmla="*/ 668 h 770"/>
                      <a:gd name="T10" fmla="*/ 1 w 466"/>
                      <a:gd name="T11" fmla="*/ 102 h 770"/>
                      <a:gd name="T12" fmla="*/ 25 w 466"/>
                      <a:gd name="T13" fmla="*/ 72 h 770"/>
                      <a:gd name="T14" fmla="*/ 450 w 466"/>
                      <a:gd name="T15" fmla="*/ 1 h 770"/>
                      <a:gd name="T16" fmla="*/ 466 w 466"/>
                      <a:gd name="T17" fmla="*/ 0 h 770"/>
                      <a:gd name="T18" fmla="*/ 212 w 466"/>
                      <a:gd name="T19" fmla="*/ 429 h 770"/>
                      <a:gd name="T20" fmla="*/ 227 w 466"/>
                      <a:gd name="T21" fmla="*/ 428 h 770"/>
                      <a:gd name="T22" fmla="*/ 306 w 466"/>
                      <a:gd name="T23" fmla="*/ 285 h 770"/>
                      <a:gd name="T24" fmla="*/ 268 w 466"/>
                      <a:gd name="T25" fmla="*/ 259 h 770"/>
                      <a:gd name="T26" fmla="*/ 188 w 466"/>
                      <a:gd name="T27" fmla="*/ 258 h 770"/>
                      <a:gd name="T28" fmla="*/ 170 w 466"/>
                      <a:gd name="T29" fmla="*/ 279 h 770"/>
                      <a:gd name="T30" fmla="*/ 170 w 466"/>
                      <a:gd name="T31" fmla="*/ 498 h 770"/>
                      <a:gd name="T32" fmla="*/ 171 w 466"/>
                      <a:gd name="T33" fmla="*/ 515 h 770"/>
                      <a:gd name="T34" fmla="*/ 212 w 466"/>
                      <a:gd name="T35" fmla="*/ 515 h 770"/>
                      <a:gd name="T36" fmla="*/ 212 w 466"/>
                      <a:gd name="T37" fmla="*/ 429 h 7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66" h="770">
                        <a:moveTo>
                          <a:pt x="466" y="0"/>
                        </a:moveTo>
                        <a:cubicBezTo>
                          <a:pt x="466" y="257"/>
                          <a:pt x="466" y="512"/>
                          <a:pt x="466" y="770"/>
                        </a:cubicBezTo>
                        <a:cubicBezTo>
                          <a:pt x="435" y="766"/>
                          <a:pt x="406" y="761"/>
                          <a:pt x="377" y="756"/>
                        </a:cubicBezTo>
                        <a:cubicBezTo>
                          <a:pt x="260" y="737"/>
                          <a:pt x="144" y="717"/>
                          <a:pt x="27" y="697"/>
                        </a:cubicBezTo>
                        <a:cubicBezTo>
                          <a:pt x="9" y="694"/>
                          <a:pt x="0" y="689"/>
                          <a:pt x="0" y="668"/>
                        </a:cubicBezTo>
                        <a:cubicBezTo>
                          <a:pt x="1" y="479"/>
                          <a:pt x="1" y="291"/>
                          <a:pt x="1" y="102"/>
                        </a:cubicBezTo>
                        <a:cubicBezTo>
                          <a:pt x="0" y="83"/>
                          <a:pt x="5" y="75"/>
                          <a:pt x="25" y="72"/>
                        </a:cubicBezTo>
                        <a:cubicBezTo>
                          <a:pt x="166" y="49"/>
                          <a:pt x="308" y="25"/>
                          <a:pt x="450" y="1"/>
                        </a:cubicBezTo>
                        <a:cubicBezTo>
                          <a:pt x="454" y="0"/>
                          <a:pt x="459" y="0"/>
                          <a:pt x="466" y="0"/>
                        </a:cubicBezTo>
                        <a:close/>
                        <a:moveTo>
                          <a:pt x="212" y="429"/>
                        </a:moveTo>
                        <a:cubicBezTo>
                          <a:pt x="219" y="428"/>
                          <a:pt x="223" y="428"/>
                          <a:pt x="227" y="428"/>
                        </a:cubicBezTo>
                        <a:cubicBezTo>
                          <a:pt x="303" y="426"/>
                          <a:pt x="346" y="351"/>
                          <a:pt x="306" y="285"/>
                        </a:cubicBezTo>
                        <a:cubicBezTo>
                          <a:pt x="299" y="273"/>
                          <a:pt x="282" y="261"/>
                          <a:pt x="268" y="259"/>
                        </a:cubicBezTo>
                        <a:cubicBezTo>
                          <a:pt x="242" y="254"/>
                          <a:pt x="215" y="258"/>
                          <a:pt x="188" y="258"/>
                        </a:cubicBezTo>
                        <a:cubicBezTo>
                          <a:pt x="174" y="258"/>
                          <a:pt x="170" y="264"/>
                          <a:pt x="170" y="279"/>
                        </a:cubicBezTo>
                        <a:cubicBezTo>
                          <a:pt x="170" y="352"/>
                          <a:pt x="170" y="425"/>
                          <a:pt x="170" y="498"/>
                        </a:cubicBezTo>
                        <a:cubicBezTo>
                          <a:pt x="170" y="504"/>
                          <a:pt x="171" y="509"/>
                          <a:pt x="171" y="515"/>
                        </a:cubicBezTo>
                        <a:cubicBezTo>
                          <a:pt x="186" y="515"/>
                          <a:pt x="198" y="515"/>
                          <a:pt x="212" y="515"/>
                        </a:cubicBezTo>
                        <a:cubicBezTo>
                          <a:pt x="212" y="486"/>
                          <a:pt x="212" y="459"/>
                          <a:pt x="212" y="429"/>
                        </a:cubicBezTo>
                        <a:close/>
                      </a:path>
                    </a:pathLst>
                  </a:custGeom>
                  <a:solidFill>
                    <a:srgbClr val="E44B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1311" name="Freeform 2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787525" y="744538"/>
                    <a:ext cx="1047750" cy="1601788"/>
                  </a:xfrm>
                  <a:custGeom>
                    <a:avLst/>
                    <a:gdLst>
                      <a:gd name="T0" fmla="*/ 189 w 278"/>
                      <a:gd name="T1" fmla="*/ 378 h 425"/>
                      <a:gd name="T2" fmla="*/ 189 w 278"/>
                      <a:gd name="T3" fmla="*/ 343 h 425"/>
                      <a:gd name="T4" fmla="*/ 149 w 278"/>
                      <a:gd name="T5" fmla="*/ 343 h 425"/>
                      <a:gd name="T6" fmla="*/ 33 w 278"/>
                      <a:gd name="T7" fmla="*/ 343 h 425"/>
                      <a:gd name="T8" fmla="*/ 8 w 278"/>
                      <a:gd name="T9" fmla="*/ 311 h 425"/>
                      <a:gd name="T10" fmla="*/ 188 w 278"/>
                      <a:gd name="T11" fmla="*/ 311 h 425"/>
                      <a:gd name="T12" fmla="*/ 188 w 278"/>
                      <a:gd name="T13" fmla="*/ 275 h 425"/>
                      <a:gd name="T14" fmla="*/ 86 w 278"/>
                      <a:gd name="T15" fmla="*/ 275 h 425"/>
                      <a:gd name="T16" fmla="*/ 34 w 278"/>
                      <a:gd name="T17" fmla="*/ 275 h 425"/>
                      <a:gd name="T18" fmla="*/ 9 w 278"/>
                      <a:gd name="T19" fmla="*/ 240 h 425"/>
                      <a:gd name="T20" fmla="*/ 144 w 278"/>
                      <a:gd name="T21" fmla="*/ 147 h 425"/>
                      <a:gd name="T22" fmla="*/ 65 w 278"/>
                      <a:gd name="T23" fmla="*/ 147 h 425"/>
                      <a:gd name="T24" fmla="*/ 43 w 278"/>
                      <a:gd name="T25" fmla="*/ 126 h 425"/>
                      <a:gd name="T26" fmla="*/ 44 w 278"/>
                      <a:gd name="T27" fmla="*/ 48 h 425"/>
                      <a:gd name="T28" fmla="*/ 9 w 278"/>
                      <a:gd name="T29" fmla="*/ 51 h 425"/>
                      <a:gd name="T30" fmla="*/ 8 w 278"/>
                      <a:gd name="T31" fmla="*/ 48 h 425"/>
                      <a:gd name="T32" fmla="*/ 47 w 278"/>
                      <a:gd name="T33" fmla="*/ 1 h 425"/>
                      <a:gd name="T34" fmla="*/ 253 w 278"/>
                      <a:gd name="T35" fmla="*/ 0 h 425"/>
                      <a:gd name="T36" fmla="*/ 278 w 278"/>
                      <a:gd name="T37" fmla="*/ 26 h 425"/>
                      <a:gd name="T38" fmla="*/ 278 w 278"/>
                      <a:gd name="T39" fmla="*/ 400 h 425"/>
                      <a:gd name="T40" fmla="*/ 254 w 278"/>
                      <a:gd name="T41" fmla="*/ 424 h 425"/>
                      <a:gd name="T42" fmla="*/ 26 w 278"/>
                      <a:gd name="T43" fmla="*/ 424 h 425"/>
                      <a:gd name="T44" fmla="*/ 6 w 278"/>
                      <a:gd name="T45" fmla="*/ 400 h 425"/>
                      <a:gd name="T46" fmla="*/ 26 w 278"/>
                      <a:gd name="T47" fmla="*/ 377 h 425"/>
                      <a:gd name="T48" fmla="*/ 168 w 278"/>
                      <a:gd name="T49" fmla="*/ 378 h 425"/>
                      <a:gd name="T50" fmla="*/ 189 w 278"/>
                      <a:gd name="T51" fmla="*/ 378 h 425"/>
                      <a:gd name="T52" fmla="*/ 63 w 278"/>
                      <a:gd name="T53" fmla="*/ 128 h 425"/>
                      <a:gd name="T54" fmla="*/ 156 w 278"/>
                      <a:gd name="T55" fmla="*/ 128 h 425"/>
                      <a:gd name="T56" fmla="*/ 63 w 278"/>
                      <a:gd name="T57" fmla="*/ 35 h 425"/>
                      <a:gd name="T58" fmla="*/ 63 w 278"/>
                      <a:gd name="T59" fmla="*/ 128 h 4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78" h="425">
                        <a:moveTo>
                          <a:pt x="189" y="378"/>
                        </a:moveTo>
                        <a:cubicBezTo>
                          <a:pt x="189" y="366"/>
                          <a:pt x="189" y="356"/>
                          <a:pt x="189" y="343"/>
                        </a:cubicBezTo>
                        <a:cubicBezTo>
                          <a:pt x="175" y="343"/>
                          <a:pt x="162" y="343"/>
                          <a:pt x="149" y="343"/>
                        </a:cubicBezTo>
                        <a:cubicBezTo>
                          <a:pt x="111" y="343"/>
                          <a:pt x="72" y="343"/>
                          <a:pt x="33" y="343"/>
                        </a:cubicBezTo>
                        <a:cubicBezTo>
                          <a:pt x="4" y="343"/>
                          <a:pt x="3" y="343"/>
                          <a:pt x="8" y="311"/>
                        </a:cubicBezTo>
                        <a:cubicBezTo>
                          <a:pt x="67" y="311"/>
                          <a:pt x="127" y="311"/>
                          <a:pt x="188" y="311"/>
                        </a:cubicBezTo>
                        <a:cubicBezTo>
                          <a:pt x="188" y="298"/>
                          <a:pt x="188" y="288"/>
                          <a:pt x="188" y="275"/>
                        </a:cubicBezTo>
                        <a:cubicBezTo>
                          <a:pt x="154" y="275"/>
                          <a:pt x="120" y="275"/>
                          <a:pt x="86" y="275"/>
                        </a:cubicBezTo>
                        <a:cubicBezTo>
                          <a:pt x="69" y="275"/>
                          <a:pt x="52" y="275"/>
                          <a:pt x="34" y="275"/>
                        </a:cubicBezTo>
                        <a:cubicBezTo>
                          <a:pt x="3" y="275"/>
                          <a:pt x="1" y="273"/>
                          <a:pt x="9" y="240"/>
                        </a:cubicBezTo>
                        <a:cubicBezTo>
                          <a:pt x="97" y="245"/>
                          <a:pt x="149" y="210"/>
                          <a:pt x="144" y="147"/>
                        </a:cubicBezTo>
                        <a:cubicBezTo>
                          <a:pt x="118" y="147"/>
                          <a:pt x="91" y="146"/>
                          <a:pt x="65" y="147"/>
                        </a:cubicBezTo>
                        <a:cubicBezTo>
                          <a:pt x="49" y="148"/>
                          <a:pt x="42" y="143"/>
                          <a:pt x="43" y="126"/>
                        </a:cubicBezTo>
                        <a:cubicBezTo>
                          <a:pt x="44" y="101"/>
                          <a:pt x="44" y="75"/>
                          <a:pt x="44" y="48"/>
                        </a:cubicBezTo>
                        <a:cubicBezTo>
                          <a:pt x="30" y="49"/>
                          <a:pt x="19" y="50"/>
                          <a:pt x="9" y="51"/>
                        </a:cubicBezTo>
                        <a:cubicBezTo>
                          <a:pt x="8" y="49"/>
                          <a:pt x="8" y="49"/>
                          <a:pt x="8" y="48"/>
                        </a:cubicBezTo>
                        <a:cubicBezTo>
                          <a:pt x="0" y="3"/>
                          <a:pt x="2" y="1"/>
                          <a:pt x="47" y="1"/>
                        </a:cubicBezTo>
                        <a:cubicBezTo>
                          <a:pt x="115" y="1"/>
                          <a:pt x="184" y="1"/>
                          <a:pt x="253" y="0"/>
                        </a:cubicBezTo>
                        <a:cubicBezTo>
                          <a:pt x="272" y="0"/>
                          <a:pt x="278" y="7"/>
                          <a:pt x="278" y="26"/>
                        </a:cubicBezTo>
                        <a:cubicBezTo>
                          <a:pt x="278" y="151"/>
                          <a:pt x="278" y="275"/>
                          <a:pt x="278" y="400"/>
                        </a:cubicBezTo>
                        <a:cubicBezTo>
                          <a:pt x="278" y="418"/>
                          <a:pt x="272" y="424"/>
                          <a:pt x="254" y="424"/>
                        </a:cubicBezTo>
                        <a:cubicBezTo>
                          <a:pt x="178" y="423"/>
                          <a:pt x="102" y="423"/>
                          <a:pt x="26" y="424"/>
                        </a:cubicBezTo>
                        <a:cubicBezTo>
                          <a:pt x="5" y="425"/>
                          <a:pt x="6" y="414"/>
                          <a:pt x="6" y="400"/>
                        </a:cubicBezTo>
                        <a:cubicBezTo>
                          <a:pt x="5" y="385"/>
                          <a:pt x="7" y="377"/>
                          <a:pt x="26" y="377"/>
                        </a:cubicBezTo>
                        <a:cubicBezTo>
                          <a:pt x="73" y="379"/>
                          <a:pt x="120" y="378"/>
                          <a:pt x="168" y="378"/>
                        </a:cubicBezTo>
                        <a:cubicBezTo>
                          <a:pt x="174" y="378"/>
                          <a:pt x="181" y="378"/>
                          <a:pt x="189" y="378"/>
                        </a:cubicBezTo>
                        <a:close/>
                        <a:moveTo>
                          <a:pt x="63" y="128"/>
                        </a:moveTo>
                        <a:cubicBezTo>
                          <a:pt x="96" y="128"/>
                          <a:pt x="126" y="128"/>
                          <a:pt x="156" y="128"/>
                        </a:cubicBezTo>
                        <a:cubicBezTo>
                          <a:pt x="160" y="77"/>
                          <a:pt x="110" y="27"/>
                          <a:pt x="63" y="35"/>
                        </a:cubicBezTo>
                        <a:cubicBezTo>
                          <a:pt x="63" y="65"/>
                          <a:pt x="63" y="96"/>
                          <a:pt x="63" y="128"/>
                        </a:cubicBezTo>
                        <a:close/>
                      </a:path>
                    </a:pathLst>
                  </a:custGeom>
                  <a:solidFill>
                    <a:srgbClr val="E44B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1312" name="Freeform 27"/>
                  <p:cNvSpPr>
                    <a:spLocks noChangeArrowheads="1"/>
                  </p:cNvSpPr>
                  <p:nvPr/>
                </p:nvSpPr>
                <p:spPr bwMode="auto">
                  <a:xfrm>
                    <a:off x="1806575" y="533400"/>
                    <a:ext cx="1238250" cy="1495425"/>
                  </a:xfrm>
                  <a:custGeom>
                    <a:avLst/>
                    <a:gdLst>
                      <a:gd name="T0" fmla="*/ 293 w 329"/>
                      <a:gd name="T1" fmla="*/ 39 h 397"/>
                      <a:gd name="T2" fmla="*/ 267 w 329"/>
                      <a:gd name="T3" fmla="*/ 39 h 397"/>
                      <a:gd name="T4" fmla="*/ 21 w 329"/>
                      <a:gd name="T5" fmla="*/ 40 h 397"/>
                      <a:gd name="T6" fmla="*/ 1 w 329"/>
                      <a:gd name="T7" fmla="*/ 21 h 397"/>
                      <a:gd name="T8" fmla="*/ 21 w 329"/>
                      <a:gd name="T9" fmla="*/ 0 h 397"/>
                      <a:gd name="T10" fmla="*/ 303 w 329"/>
                      <a:gd name="T11" fmla="*/ 0 h 397"/>
                      <a:gd name="T12" fmla="*/ 329 w 329"/>
                      <a:gd name="T13" fmla="*/ 26 h 397"/>
                      <a:gd name="T14" fmla="*/ 329 w 329"/>
                      <a:gd name="T15" fmla="*/ 367 h 397"/>
                      <a:gd name="T16" fmla="*/ 319 w 329"/>
                      <a:gd name="T17" fmla="*/ 389 h 397"/>
                      <a:gd name="T18" fmla="*/ 293 w 329"/>
                      <a:gd name="T19" fmla="*/ 371 h 397"/>
                      <a:gd name="T20" fmla="*/ 293 w 329"/>
                      <a:gd name="T21" fmla="*/ 69 h 397"/>
                      <a:gd name="T22" fmla="*/ 293 w 329"/>
                      <a:gd name="T23" fmla="*/ 39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29" h="397">
                        <a:moveTo>
                          <a:pt x="293" y="39"/>
                        </a:moveTo>
                        <a:cubicBezTo>
                          <a:pt x="282" y="39"/>
                          <a:pt x="274" y="39"/>
                          <a:pt x="267" y="39"/>
                        </a:cubicBezTo>
                        <a:cubicBezTo>
                          <a:pt x="185" y="39"/>
                          <a:pt x="103" y="39"/>
                          <a:pt x="21" y="40"/>
                        </a:cubicBezTo>
                        <a:cubicBezTo>
                          <a:pt x="6" y="40"/>
                          <a:pt x="1" y="36"/>
                          <a:pt x="1" y="21"/>
                        </a:cubicBezTo>
                        <a:cubicBezTo>
                          <a:pt x="0" y="5"/>
                          <a:pt x="5" y="0"/>
                          <a:pt x="21" y="0"/>
                        </a:cubicBezTo>
                        <a:cubicBezTo>
                          <a:pt x="115" y="1"/>
                          <a:pt x="209" y="1"/>
                          <a:pt x="303" y="0"/>
                        </a:cubicBezTo>
                        <a:cubicBezTo>
                          <a:pt x="322" y="0"/>
                          <a:pt x="329" y="6"/>
                          <a:pt x="329" y="26"/>
                        </a:cubicBezTo>
                        <a:cubicBezTo>
                          <a:pt x="329" y="140"/>
                          <a:pt x="329" y="253"/>
                          <a:pt x="329" y="367"/>
                        </a:cubicBezTo>
                        <a:cubicBezTo>
                          <a:pt x="329" y="375"/>
                          <a:pt x="324" y="385"/>
                          <a:pt x="319" y="389"/>
                        </a:cubicBezTo>
                        <a:cubicBezTo>
                          <a:pt x="304" y="397"/>
                          <a:pt x="293" y="389"/>
                          <a:pt x="293" y="371"/>
                        </a:cubicBezTo>
                        <a:cubicBezTo>
                          <a:pt x="293" y="270"/>
                          <a:pt x="293" y="169"/>
                          <a:pt x="293" y="69"/>
                        </a:cubicBezTo>
                        <a:cubicBezTo>
                          <a:pt x="293" y="60"/>
                          <a:pt x="293" y="51"/>
                          <a:pt x="293" y="39"/>
                        </a:cubicBezTo>
                        <a:close/>
                      </a:path>
                    </a:pathLst>
                  </a:custGeom>
                  <a:solidFill>
                    <a:srgbClr val="E44B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1313" name="Freeform 28"/>
                  <p:cNvSpPr>
                    <a:spLocks noChangeArrowheads="1"/>
                  </p:cNvSpPr>
                  <p:nvPr/>
                </p:nvSpPr>
                <p:spPr bwMode="auto">
                  <a:xfrm>
                    <a:off x="793750" y="1136650"/>
                    <a:ext cx="236538" cy="315913"/>
                  </a:xfrm>
                  <a:custGeom>
                    <a:avLst/>
                    <a:gdLst>
                      <a:gd name="T0" fmla="*/ 1 w 63"/>
                      <a:gd name="T1" fmla="*/ 41 h 84"/>
                      <a:gd name="T2" fmla="*/ 1 w 63"/>
                      <a:gd name="T3" fmla="*/ 25 h 84"/>
                      <a:gd name="T4" fmla="*/ 8 w 63"/>
                      <a:gd name="T5" fmla="*/ 0 h 84"/>
                      <a:gd name="T6" fmla="*/ 47 w 63"/>
                      <a:gd name="T7" fmla="*/ 8 h 84"/>
                      <a:gd name="T8" fmla="*/ 55 w 63"/>
                      <a:gd name="T9" fmla="*/ 59 h 84"/>
                      <a:gd name="T10" fmla="*/ 20 w 63"/>
                      <a:gd name="T11" fmla="*/ 83 h 84"/>
                      <a:gd name="T12" fmla="*/ 1 w 63"/>
                      <a:gd name="T13" fmla="*/ 65 h 84"/>
                      <a:gd name="T14" fmla="*/ 1 w 63"/>
                      <a:gd name="T15" fmla="*/ 4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84">
                        <a:moveTo>
                          <a:pt x="1" y="41"/>
                        </a:moveTo>
                        <a:cubicBezTo>
                          <a:pt x="1" y="36"/>
                          <a:pt x="0" y="30"/>
                          <a:pt x="1" y="25"/>
                        </a:cubicBezTo>
                        <a:cubicBezTo>
                          <a:pt x="3" y="16"/>
                          <a:pt x="6" y="0"/>
                          <a:pt x="8" y="0"/>
                        </a:cubicBezTo>
                        <a:cubicBezTo>
                          <a:pt x="21" y="0"/>
                          <a:pt x="38" y="0"/>
                          <a:pt x="47" y="8"/>
                        </a:cubicBezTo>
                        <a:cubicBezTo>
                          <a:pt x="63" y="20"/>
                          <a:pt x="61" y="41"/>
                          <a:pt x="55" y="59"/>
                        </a:cubicBezTo>
                        <a:cubicBezTo>
                          <a:pt x="50" y="77"/>
                          <a:pt x="36" y="81"/>
                          <a:pt x="20" y="83"/>
                        </a:cubicBezTo>
                        <a:cubicBezTo>
                          <a:pt x="6" y="84"/>
                          <a:pt x="0" y="79"/>
                          <a:pt x="1" y="65"/>
                        </a:cubicBezTo>
                        <a:cubicBezTo>
                          <a:pt x="2" y="57"/>
                          <a:pt x="1" y="49"/>
                          <a:pt x="1" y="41"/>
                        </a:cubicBezTo>
                        <a:close/>
                      </a:path>
                    </a:pathLst>
                  </a:custGeom>
                  <a:solidFill>
                    <a:srgbClr val="E44B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</p:grpSp>
          </p:grpSp>
          <p:sp>
            <p:nvSpPr>
              <p:cNvPr id="11314" name="空心弧 120"/>
              <p:cNvSpPr>
                <a:spLocks noChangeArrowheads="1"/>
              </p:cNvSpPr>
              <p:nvPr/>
            </p:nvSpPr>
            <p:spPr bwMode="auto">
              <a:xfrm rot="10800000">
                <a:off x="274" y="0"/>
                <a:ext cx="2069826" cy="2070100"/>
              </a:xfrm>
              <a:custGeom>
                <a:avLst/>
                <a:gdLst>
                  <a:gd name="T0" fmla="*/ 21597 w 21600"/>
                  <a:gd name="T1" fmla="*/ 10565 h 21600"/>
                  <a:gd name="T2" fmla="*/ 10800 w 21600"/>
                  <a:gd name="T3" fmla="*/ 0 h 21600"/>
                  <a:gd name="T4" fmla="*/ 2 w 21600"/>
                  <a:gd name="T5" fmla="*/ 10565 h 21600"/>
                  <a:gd name="T6" fmla="*/ 2 w 21600"/>
                  <a:gd name="T7" fmla="*/ 10565 h 21600"/>
                  <a:gd name="T8" fmla="*/ 10799 w 21600"/>
                  <a:gd name="T9" fmla="*/ 0 h 21600"/>
                  <a:gd name="T10" fmla="*/ 21596 w 21600"/>
                  <a:gd name="T11" fmla="*/ 105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597" y="10565"/>
                    </a:moveTo>
                    <a:cubicBezTo>
                      <a:pt x="21472" y="4708"/>
                      <a:pt x="16686" y="0"/>
                      <a:pt x="10800" y="0"/>
                    </a:cubicBezTo>
                    <a:cubicBezTo>
                      <a:pt x="4914" y="0"/>
                      <a:pt x="127" y="4709"/>
                      <a:pt x="2" y="10565"/>
                    </a:cubicBezTo>
                    <a:cubicBezTo>
                      <a:pt x="127" y="4708"/>
                      <a:pt x="4913" y="0"/>
                      <a:pt x="10799" y="0"/>
                    </a:cubicBezTo>
                    <a:cubicBezTo>
                      <a:pt x="16685" y="0"/>
                      <a:pt x="21472" y="4709"/>
                      <a:pt x="21596" y="1056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1315" name="组合 10"/>
            <p:cNvGrpSpPr>
              <a:grpSpLocks/>
            </p:cNvGrpSpPr>
            <p:nvPr/>
          </p:nvGrpSpPr>
          <p:grpSpPr bwMode="auto">
            <a:xfrm>
              <a:off x="164844" y="1058172"/>
              <a:ext cx="1096018" cy="988870"/>
              <a:chOff x="0" y="0"/>
              <a:chExt cx="1096018" cy="988870"/>
            </a:xfrm>
          </p:grpSpPr>
          <p:grpSp>
            <p:nvGrpSpPr>
              <p:cNvPr id="11316" name="组合 66"/>
              <p:cNvGrpSpPr>
                <a:grpSpLocks/>
              </p:cNvGrpSpPr>
              <p:nvPr/>
            </p:nvGrpSpPr>
            <p:grpSpPr bwMode="auto">
              <a:xfrm>
                <a:off x="0" y="0"/>
                <a:ext cx="1096018" cy="988870"/>
                <a:chOff x="0" y="0"/>
                <a:chExt cx="2695575" cy="2432050"/>
              </a:xfrm>
            </p:grpSpPr>
            <p:sp>
              <p:nvSpPr>
                <p:cNvPr id="11317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587" y="0"/>
                  <a:ext cx="2692400" cy="2432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11318" name="Freeform 5"/>
                <p:cNvSpPr>
                  <a:spLocks noChangeArrowheads="1"/>
                </p:cNvSpPr>
                <p:nvPr/>
              </p:nvSpPr>
              <p:spPr bwMode="auto">
                <a:xfrm>
                  <a:off x="0" y="1588"/>
                  <a:ext cx="2695575" cy="2016125"/>
                </a:xfrm>
                <a:custGeom>
                  <a:avLst/>
                  <a:gdLst>
                    <a:gd name="T0" fmla="*/ 1351 w 1430"/>
                    <a:gd name="T1" fmla="*/ 0 h 1069"/>
                    <a:gd name="T2" fmla="*/ 1263 w 1430"/>
                    <a:gd name="T3" fmla="*/ 0 h 1069"/>
                    <a:gd name="T4" fmla="*/ 200 w 1430"/>
                    <a:gd name="T5" fmla="*/ 0 h 1069"/>
                    <a:gd name="T6" fmla="*/ 79 w 1430"/>
                    <a:gd name="T7" fmla="*/ 0 h 1069"/>
                    <a:gd name="T8" fmla="*/ 0 w 1430"/>
                    <a:gd name="T9" fmla="*/ 80 h 1069"/>
                    <a:gd name="T10" fmla="*/ 0 w 1430"/>
                    <a:gd name="T11" fmla="*/ 989 h 1069"/>
                    <a:gd name="T12" fmla="*/ 79 w 1430"/>
                    <a:gd name="T13" fmla="*/ 1069 h 1069"/>
                    <a:gd name="T14" fmla="*/ 200 w 1430"/>
                    <a:gd name="T15" fmla="*/ 1069 h 1069"/>
                    <a:gd name="T16" fmla="*/ 1263 w 1430"/>
                    <a:gd name="T17" fmla="*/ 1069 h 1069"/>
                    <a:gd name="T18" fmla="*/ 1351 w 1430"/>
                    <a:gd name="T19" fmla="*/ 1069 h 1069"/>
                    <a:gd name="T20" fmla="*/ 1430 w 1430"/>
                    <a:gd name="T21" fmla="*/ 989 h 1069"/>
                    <a:gd name="T22" fmla="*/ 1430 w 1430"/>
                    <a:gd name="T23" fmla="*/ 80 h 1069"/>
                    <a:gd name="T24" fmla="*/ 1351 w 1430"/>
                    <a:gd name="T25" fmla="*/ 0 h 1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30" h="1069">
                      <a:moveTo>
                        <a:pt x="1351" y="0"/>
                      </a:moveTo>
                      <a:cubicBezTo>
                        <a:pt x="1263" y="0"/>
                        <a:pt x="1263" y="0"/>
                        <a:pt x="1263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35" y="0"/>
                        <a:pt x="0" y="36"/>
                        <a:pt x="0" y="80"/>
                      </a:cubicBezTo>
                      <a:cubicBezTo>
                        <a:pt x="0" y="989"/>
                        <a:pt x="0" y="989"/>
                        <a:pt x="0" y="989"/>
                      </a:cubicBezTo>
                      <a:cubicBezTo>
                        <a:pt x="0" y="1033"/>
                        <a:pt x="35" y="1069"/>
                        <a:pt x="79" y="1069"/>
                      </a:cubicBezTo>
                      <a:cubicBezTo>
                        <a:pt x="200" y="1069"/>
                        <a:pt x="200" y="1069"/>
                        <a:pt x="200" y="1069"/>
                      </a:cubicBezTo>
                      <a:cubicBezTo>
                        <a:pt x="1263" y="1069"/>
                        <a:pt x="1263" y="1069"/>
                        <a:pt x="1263" y="1069"/>
                      </a:cubicBezTo>
                      <a:cubicBezTo>
                        <a:pt x="1351" y="1069"/>
                        <a:pt x="1351" y="1069"/>
                        <a:pt x="1351" y="1069"/>
                      </a:cubicBezTo>
                      <a:cubicBezTo>
                        <a:pt x="1395" y="1069"/>
                        <a:pt x="1430" y="1033"/>
                        <a:pt x="1430" y="989"/>
                      </a:cubicBezTo>
                      <a:cubicBezTo>
                        <a:pt x="1430" y="80"/>
                        <a:pt x="1430" y="80"/>
                        <a:pt x="1430" y="80"/>
                      </a:cubicBezTo>
                      <a:cubicBezTo>
                        <a:pt x="1430" y="36"/>
                        <a:pt x="1395" y="0"/>
                        <a:pt x="135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11319" name="Freeform 7"/>
                <p:cNvSpPr>
                  <a:spLocks noChangeArrowheads="1"/>
                </p:cNvSpPr>
                <p:nvPr/>
              </p:nvSpPr>
              <p:spPr bwMode="auto">
                <a:xfrm>
                  <a:off x="736600" y="2017713"/>
                  <a:ext cx="1222375" cy="412750"/>
                </a:xfrm>
                <a:custGeom>
                  <a:avLst/>
                  <a:gdLst>
                    <a:gd name="T0" fmla="*/ 632 w 648"/>
                    <a:gd name="T1" fmla="*/ 193 h 219"/>
                    <a:gd name="T2" fmla="*/ 599 w 648"/>
                    <a:gd name="T3" fmla="*/ 186 h 219"/>
                    <a:gd name="T4" fmla="*/ 554 w 648"/>
                    <a:gd name="T5" fmla="*/ 164 h 219"/>
                    <a:gd name="T6" fmla="*/ 531 w 648"/>
                    <a:gd name="T7" fmla="*/ 120 h 219"/>
                    <a:gd name="T8" fmla="*/ 523 w 648"/>
                    <a:gd name="T9" fmla="*/ 49 h 219"/>
                    <a:gd name="T10" fmla="*/ 520 w 648"/>
                    <a:gd name="T11" fmla="*/ 0 h 219"/>
                    <a:gd name="T12" fmla="*/ 128 w 648"/>
                    <a:gd name="T13" fmla="*/ 0 h 219"/>
                    <a:gd name="T14" fmla="*/ 124 w 648"/>
                    <a:gd name="T15" fmla="*/ 49 h 219"/>
                    <a:gd name="T16" fmla="*/ 117 w 648"/>
                    <a:gd name="T17" fmla="*/ 120 h 219"/>
                    <a:gd name="T18" fmla="*/ 94 w 648"/>
                    <a:gd name="T19" fmla="*/ 164 h 219"/>
                    <a:gd name="T20" fmla="*/ 49 w 648"/>
                    <a:gd name="T21" fmla="*/ 186 h 219"/>
                    <a:gd name="T22" fmla="*/ 16 w 648"/>
                    <a:gd name="T23" fmla="*/ 193 h 219"/>
                    <a:gd name="T24" fmla="*/ 11 w 648"/>
                    <a:gd name="T25" fmla="*/ 212 h 219"/>
                    <a:gd name="T26" fmla="*/ 49 w 648"/>
                    <a:gd name="T27" fmla="*/ 219 h 219"/>
                    <a:gd name="T28" fmla="*/ 304 w 648"/>
                    <a:gd name="T29" fmla="*/ 219 h 219"/>
                    <a:gd name="T30" fmla="*/ 344 w 648"/>
                    <a:gd name="T31" fmla="*/ 219 h 219"/>
                    <a:gd name="T32" fmla="*/ 599 w 648"/>
                    <a:gd name="T33" fmla="*/ 219 h 219"/>
                    <a:gd name="T34" fmla="*/ 637 w 648"/>
                    <a:gd name="T35" fmla="*/ 212 h 219"/>
                    <a:gd name="T36" fmla="*/ 632 w 648"/>
                    <a:gd name="T37" fmla="*/ 19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8" h="219">
                      <a:moveTo>
                        <a:pt x="632" y="193"/>
                      </a:moveTo>
                      <a:cubicBezTo>
                        <a:pt x="621" y="189"/>
                        <a:pt x="610" y="188"/>
                        <a:pt x="599" y="186"/>
                      </a:cubicBezTo>
                      <a:cubicBezTo>
                        <a:pt x="582" y="182"/>
                        <a:pt x="566" y="176"/>
                        <a:pt x="554" y="164"/>
                      </a:cubicBezTo>
                      <a:cubicBezTo>
                        <a:pt x="542" y="152"/>
                        <a:pt x="534" y="137"/>
                        <a:pt x="531" y="120"/>
                      </a:cubicBezTo>
                      <a:cubicBezTo>
                        <a:pt x="526" y="97"/>
                        <a:pt x="526" y="72"/>
                        <a:pt x="523" y="49"/>
                      </a:cubicBezTo>
                      <a:cubicBezTo>
                        <a:pt x="522" y="36"/>
                        <a:pt x="521" y="16"/>
                        <a:pt x="520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27" y="16"/>
                        <a:pt x="126" y="36"/>
                        <a:pt x="124" y="49"/>
                      </a:cubicBezTo>
                      <a:cubicBezTo>
                        <a:pt x="122" y="72"/>
                        <a:pt x="122" y="97"/>
                        <a:pt x="117" y="120"/>
                      </a:cubicBezTo>
                      <a:cubicBezTo>
                        <a:pt x="114" y="137"/>
                        <a:pt x="106" y="152"/>
                        <a:pt x="94" y="164"/>
                      </a:cubicBezTo>
                      <a:cubicBezTo>
                        <a:pt x="82" y="176"/>
                        <a:pt x="66" y="182"/>
                        <a:pt x="49" y="186"/>
                      </a:cubicBezTo>
                      <a:cubicBezTo>
                        <a:pt x="38" y="188"/>
                        <a:pt x="27" y="189"/>
                        <a:pt x="16" y="193"/>
                      </a:cubicBezTo>
                      <a:cubicBezTo>
                        <a:pt x="6" y="197"/>
                        <a:pt x="0" y="205"/>
                        <a:pt x="11" y="212"/>
                      </a:cubicBezTo>
                      <a:cubicBezTo>
                        <a:pt x="22" y="219"/>
                        <a:pt x="36" y="219"/>
                        <a:pt x="49" y="219"/>
                      </a:cubicBezTo>
                      <a:cubicBezTo>
                        <a:pt x="49" y="219"/>
                        <a:pt x="171" y="219"/>
                        <a:pt x="304" y="219"/>
                      </a:cubicBezTo>
                      <a:cubicBezTo>
                        <a:pt x="317" y="219"/>
                        <a:pt x="331" y="219"/>
                        <a:pt x="344" y="219"/>
                      </a:cubicBezTo>
                      <a:cubicBezTo>
                        <a:pt x="477" y="219"/>
                        <a:pt x="599" y="219"/>
                        <a:pt x="599" y="219"/>
                      </a:cubicBezTo>
                      <a:cubicBezTo>
                        <a:pt x="612" y="219"/>
                        <a:pt x="626" y="219"/>
                        <a:pt x="637" y="212"/>
                      </a:cubicBezTo>
                      <a:cubicBezTo>
                        <a:pt x="648" y="205"/>
                        <a:pt x="642" y="197"/>
                        <a:pt x="632" y="193"/>
                      </a:cubicBezTo>
                      <a:close/>
                    </a:path>
                  </a:pathLst>
                </a:custGeom>
                <a:solidFill>
                  <a:srgbClr val="FCFD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11320" name="Freeform 8"/>
                <p:cNvSpPr>
                  <a:spLocks noChangeArrowheads="1"/>
                </p:cNvSpPr>
                <p:nvPr/>
              </p:nvSpPr>
              <p:spPr bwMode="auto">
                <a:xfrm>
                  <a:off x="954087" y="2017713"/>
                  <a:ext cx="787400" cy="244475"/>
                </a:xfrm>
                <a:custGeom>
                  <a:avLst/>
                  <a:gdLst>
                    <a:gd name="T0" fmla="*/ 408 w 418"/>
                    <a:gd name="T1" fmla="*/ 49 h 130"/>
                    <a:gd name="T2" fmla="*/ 405 w 418"/>
                    <a:gd name="T3" fmla="*/ 0 h 130"/>
                    <a:gd name="T4" fmla="*/ 13 w 418"/>
                    <a:gd name="T5" fmla="*/ 0 h 130"/>
                    <a:gd name="T6" fmla="*/ 9 w 418"/>
                    <a:gd name="T7" fmla="*/ 49 h 130"/>
                    <a:gd name="T8" fmla="*/ 2 w 418"/>
                    <a:gd name="T9" fmla="*/ 120 h 130"/>
                    <a:gd name="T10" fmla="*/ 0 w 418"/>
                    <a:gd name="T11" fmla="*/ 130 h 130"/>
                    <a:gd name="T12" fmla="*/ 418 w 418"/>
                    <a:gd name="T13" fmla="*/ 130 h 130"/>
                    <a:gd name="T14" fmla="*/ 416 w 418"/>
                    <a:gd name="T15" fmla="*/ 120 h 130"/>
                    <a:gd name="T16" fmla="*/ 408 w 418"/>
                    <a:gd name="T17" fmla="*/ 49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8" h="130">
                      <a:moveTo>
                        <a:pt x="408" y="49"/>
                      </a:moveTo>
                      <a:cubicBezTo>
                        <a:pt x="407" y="36"/>
                        <a:pt x="406" y="16"/>
                        <a:pt x="40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16"/>
                        <a:pt x="11" y="36"/>
                        <a:pt x="9" y="49"/>
                      </a:cubicBezTo>
                      <a:cubicBezTo>
                        <a:pt x="7" y="72"/>
                        <a:pt x="7" y="97"/>
                        <a:pt x="2" y="120"/>
                      </a:cubicBezTo>
                      <a:cubicBezTo>
                        <a:pt x="2" y="124"/>
                        <a:pt x="1" y="127"/>
                        <a:pt x="0" y="130"/>
                      </a:cubicBezTo>
                      <a:cubicBezTo>
                        <a:pt x="418" y="130"/>
                        <a:pt x="418" y="130"/>
                        <a:pt x="418" y="130"/>
                      </a:cubicBezTo>
                      <a:cubicBezTo>
                        <a:pt x="417" y="127"/>
                        <a:pt x="416" y="124"/>
                        <a:pt x="416" y="120"/>
                      </a:cubicBezTo>
                      <a:cubicBezTo>
                        <a:pt x="411" y="97"/>
                        <a:pt x="411" y="72"/>
                        <a:pt x="408" y="49"/>
                      </a:cubicBezTo>
                      <a:close/>
                    </a:path>
                  </a:pathLst>
                </a:custGeom>
                <a:solidFill>
                  <a:srgbClr val="D5D4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11321" name="Oval 9"/>
                <p:cNvSpPr>
                  <a:spLocks noChangeArrowheads="1"/>
                </p:cNvSpPr>
                <p:nvPr/>
              </p:nvSpPr>
              <p:spPr bwMode="auto">
                <a:xfrm>
                  <a:off x="1249362" y="1749425"/>
                  <a:ext cx="196850" cy="196850"/>
                </a:xfrm>
                <a:prstGeom prst="ellipse">
                  <a:avLst/>
                </a:prstGeom>
                <a:solidFill>
                  <a:srgbClr val="DADA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1322" name="Freeform 5"/>
                <p:cNvSpPr>
                  <a:spLocks noChangeArrowheads="1"/>
                </p:cNvSpPr>
                <p:nvPr/>
              </p:nvSpPr>
              <p:spPr bwMode="auto">
                <a:xfrm>
                  <a:off x="67437" y="49153"/>
                  <a:ext cx="2547933" cy="1924150"/>
                </a:xfrm>
                <a:custGeom>
                  <a:avLst/>
                  <a:gdLst>
                    <a:gd name="T0" fmla="*/ 1351 w 1430"/>
                    <a:gd name="T1" fmla="*/ 0 h 1069"/>
                    <a:gd name="T2" fmla="*/ 1263 w 1430"/>
                    <a:gd name="T3" fmla="*/ 0 h 1069"/>
                    <a:gd name="T4" fmla="*/ 200 w 1430"/>
                    <a:gd name="T5" fmla="*/ 0 h 1069"/>
                    <a:gd name="T6" fmla="*/ 79 w 1430"/>
                    <a:gd name="T7" fmla="*/ 0 h 1069"/>
                    <a:gd name="T8" fmla="*/ 0 w 1430"/>
                    <a:gd name="T9" fmla="*/ 80 h 1069"/>
                    <a:gd name="T10" fmla="*/ 0 w 1430"/>
                    <a:gd name="T11" fmla="*/ 989 h 1069"/>
                    <a:gd name="T12" fmla="*/ 79 w 1430"/>
                    <a:gd name="T13" fmla="*/ 1069 h 1069"/>
                    <a:gd name="T14" fmla="*/ 200 w 1430"/>
                    <a:gd name="T15" fmla="*/ 1069 h 1069"/>
                    <a:gd name="T16" fmla="*/ 1263 w 1430"/>
                    <a:gd name="T17" fmla="*/ 1069 h 1069"/>
                    <a:gd name="T18" fmla="*/ 1351 w 1430"/>
                    <a:gd name="T19" fmla="*/ 1069 h 1069"/>
                    <a:gd name="T20" fmla="*/ 1430 w 1430"/>
                    <a:gd name="T21" fmla="*/ 989 h 1069"/>
                    <a:gd name="T22" fmla="*/ 1430 w 1430"/>
                    <a:gd name="T23" fmla="*/ 80 h 1069"/>
                    <a:gd name="T24" fmla="*/ 1351 w 1430"/>
                    <a:gd name="T25" fmla="*/ 0 h 1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30" h="1069">
                      <a:moveTo>
                        <a:pt x="1351" y="0"/>
                      </a:moveTo>
                      <a:cubicBezTo>
                        <a:pt x="1263" y="0"/>
                        <a:pt x="1263" y="0"/>
                        <a:pt x="1263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35" y="0"/>
                        <a:pt x="0" y="36"/>
                        <a:pt x="0" y="80"/>
                      </a:cubicBezTo>
                      <a:cubicBezTo>
                        <a:pt x="0" y="989"/>
                        <a:pt x="0" y="989"/>
                        <a:pt x="0" y="989"/>
                      </a:cubicBezTo>
                      <a:cubicBezTo>
                        <a:pt x="0" y="1033"/>
                        <a:pt x="35" y="1069"/>
                        <a:pt x="79" y="1069"/>
                      </a:cubicBezTo>
                      <a:cubicBezTo>
                        <a:pt x="200" y="1069"/>
                        <a:pt x="200" y="1069"/>
                        <a:pt x="200" y="1069"/>
                      </a:cubicBezTo>
                      <a:cubicBezTo>
                        <a:pt x="1263" y="1069"/>
                        <a:pt x="1263" y="1069"/>
                        <a:pt x="1263" y="1069"/>
                      </a:cubicBezTo>
                      <a:cubicBezTo>
                        <a:pt x="1351" y="1069"/>
                        <a:pt x="1351" y="1069"/>
                        <a:pt x="1351" y="1069"/>
                      </a:cubicBezTo>
                      <a:cubicBezTo>
                        <a:pt x="1395" y="1069"/>
                        <a:pt x="1430" y="1033"/>
                        <a:pt x="1430" y="989"/>
                      </a:cubicBezTo>
                      <a:cubicBezTo>
                        <a:pt x="1430" y="80"/>
                        <a:pt x="1430" y="80"/>
                        <a:pt x="1430" y="80"/>
                      </a:cubicBezTo>
                      <a:cubicBezTo>
                        <a:pt x="1430" y="36"/>
                        <a:pt x="1395" y="0"/>
                        <a:pt x="1351" y="0"/>
                      </a:cubicBezTo>
                      <a:close/>
                    </a:path>
                  </a:pathLst>
                </a:custGeom>
                <a:solidFill>
                  <a:srgbClr val="FFC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11323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1679575"/>
                  <a:ext cx="2695575" cy="338138"/>
                </a:xfrm>
                <a:custGeom>
                  <a:avLst/>
                  <a:gdLst>
                    <a:gd name="T0" fmla="*/ 1430 w 1430"/>
                    <a:gd name="T1" fmla="*/ 99 h 179"/>
                    <a:gd name="T2" fmla="*/ 1430 w 1430"/>
                    <a:gd name="T3" fmla="*/ 0 h 179"/>
                    <a:gd name="T4" fmla="*/ 0 w 1430"/>
                    <a:gd name="T5" fmla="*/ 0 h 179"/>
                    <a:gd name="T6" fmla="*/ 0 w 1430"/>
                    <a:gd name="T7" fmla="*/ 99 h 179"/>
                    <a:gd name="T8" fmla="*/ 79 w 1430"/>
                    <a:gd name="T9" fmla="*/ 179 h 179"/>
                    <a:gd name="T10" fmla="*/ 200 w 1430"/>
                    <a:gd name="T11" fmla="*/ 179 h 179"/>
                    <a:gd name="T12" fmla="*/ 1263 w 1430"/>
                    <a:gd name="T13" fmla="*/ 179 h 179"/>
                    <a:gd name="T14" fmla="*/ 1351 w 1430"/>
                    <a:gd name="T15" fmla="*/ 179 h 179"/>
                    <a:gd name="T16" fmla="*/ 1430 w 1430"/>
                    <a:gd name="T17" fmla="*/ 9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0" h="179">
                      <a:moveTo>
                        <a:pt x="1430" y="99"/>
                      </a:moveTo>
                      <a:cubicBezTo>
                        <a:pt x="1430" y="0"/>
                        <a:pt x="1430" y="0"/>
                        <a:pt x="14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143"/>
                        <a:pt x="35" y="179"/>
                        <a:pt x="79" y="179"/>
                      </a:cubicBezTo>
                      <a:cubicBezTo>
                        <a:pt x="200" y="179"/>
                        <a:pt x="200" y="179"/>
                        <a:pt x="200" y="179"/>
                      </a:cubicBezTo>
                      <a:cubicBezTo>
                        <a:pt x="1263" y="179"/>
                        <a:pt x="1263" y="179"/>
                        <a:pt x="1263" y="179"/>
                      </a:cubicBezTo>
                      <a:cubicBezTo>
                        <a:pt x="1351" y="179"/>
                        <a:pt x="1351" y="179"/>
                        <a:pt x="1351" y="179"/>
                      </a:cubicBezTo>
                      <a:cubicBezTo>
                        <a:pt x="1395" y="179"/>
                        <a:pt x="1430" y="143"/>
                        <a:pt x="1430" y="99"/>
                      </a:cubicBezTo>
                      <a:close/>
                    </a:path>
                  </a:pathLst>
                </a:custGeom>
                <a:solidFill>
                  <a:srgbClr val="FCFD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</p:grpSp>
          <p:sp>
            <p:nvSpPr>
              <p:cNvPr id="11324" name="圆角矩形 6"/>
              <p:cNvSpPr>
                <a:spLocks noChangeArrowheads="1"/>
              </p:cNvSpPr>
              <p:nvPr/>
            </p:nvSpPr>
            <p:spPr bwMode="auto">
              <a:xfrm>
                <a:off x="89122" y="208653"/>
                <a:ext cx="911104" cy="273050"/>
              </a:xfrm>
              <a:prstGeom prst="roundRect">
                <a:avLst>
                  <a:gd name="adj" fmla="val 13468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1325" name="文本框 100"/>
              <p:cNvSpPr>
                <a:spLocks noChangeArrowheads="1"/>
              </p:cNvSpPr>
              <p:nvPr/>
            </p:nvSpPr>
            <p:spPr bwMode="auto">
              <a:xfrm>
                <a:off x="206005" y="238559"/>
                <a:ext cx="667941" cy="207168"/>
              </a:xfrm>
              <a:custGeom>
                <a:avLst/>
                <a:gdLst>
                  <a:gd name="T0" fmla="*/ 590253 w 667941"/>
                  <a:gd name="T1" fmla="*/ 173236 h 207168"/>
                  <a:gd name="T2" fmla="*/ 40184 w 667941"/>
                  <a:gd name="T3" fmla="*/ 137517 h 207168"/>
                  <a:gd name="T4" fmla="*/ 16967 w 667941"/>
                  <a:gd name="T5" fmla="*/ 137517 h 207168"/>
                  <a:gd name="T6" fmla="*/ 439341 w 667941"/>
                  <a:gd name="T7" fmla="*/ 166092 h 207168"/>
                  <a:gd name="T8" fmla="*/ 316111 w 667941"/>
                  <a:gd name="T9" fmla="*/ 102691 h 207168"/>
                  <a:gd name="T10" fmla="*/ 300038 w 667941"/>
                  <a:gd name="T11" fmla="*/ 166092 h 207168"/>
                  <a:gd name="T12" fmla="*/ 557213 w 667941"/>
                  <a:gd name="T13" fmla="*/ 124122 h 207168"/>
                  <a:gd name="T14" fmla="*/ 481311 w 667941"/>
                  <a:gd name="T15" fmla="*/ 94654 h 207168"/>
                  <a:gd name="T16" fmla="*/ 457200 w 667941"/>
                  <a:gd name="T17" fmla="*/ 201811 h 207168"/>
                  <a:gd name="T18" fmla="*/ 438448 w 667941"/>
                  <a:gd name="T19" fmla="*/ 63400 h 207168"/>
                  <a:gd name="T20" fmla="*/ 385763 w 667941"/>
                  <a:gd name="T21" fmla="*/ 175021 h 207168"/>
                  <a:gd name="T22" fmla="*/ 334864 w 667941"/>
                  <a:gd name="T23" fmla="*/ 183951 h 207168"/>
                  <a:gd name="T24" fmla="*/ 353616 w 667941"/>
                  <a:gd name="T25" fmla="*/ 84832 h 207168"/>
                  <a:gd name="T26" fmla="*/ 557213 w 667941"/>
                  <a:gd name="T27" fmla="*/ 76795 h 207168"/>
                  <a:gd name="T28" fmla="*/ 15181 w 667941"/>
                  <a:gd name="T29" fmla="*/ 42862 h 207168"/>
                  <a:gd name="T30" fmla="*/ 68759 w 667941"/>
                  <a:gd name="T31" fmla="*/ 67865 h 207168"/>
                  <a:gd name="T32" fmla="*/ 95548 w 667941"/>
                  <a:gd name="T33" fmla="*/ 67865 h 207168"/>
                  <a:gd name="T34" fmla="*/ 75010 w 667941"/>
                  <a:gd name="T35" fmla="*/ 89296 h 207168"/>
                  <a:gd name="T36" fmla="*/ 109836 w 667941"/>
                  <a:gd name="T37" fmla="*/ 128587 h 207168"/>
                  <a:gd name="T38" fmla="*/ 45542 w 667941"/>
                  <a:gd name="T39" fmla="*/ 203596 h 207168"/>
                  <a:gd name="T40" fmla="*/ 35719 w 667941"/>
                  <a:gd name="T41" fmla="*/ 183951 h 207168"/>
                  <a:gd name="T42" fmla="*/ 7144 w 667941"/>
                  <a:gd name="T43" fmla="*/ 128587 h 207168"/>
                  <a:gd name="T44" fmla="*/ 45542 w 667941"/>
                  <a:gd name="T45" fmla="*/ 89296 h 207168"/>
                  <a:gd name="T46" fmla="*/ 21432 w 667941"/>
                  <a:gd name="T47" fmla="*/ 67865 h 207168"/>
                  <a:gd name="T48" fmla="*/ 429518 w 667941"/>
                  <a:gd name="T49" fmla="*/ 10715 h 207168"/>
                  <a:gd name="T50" fmla="*/ 461665 w 667941"/>
                  <a:gd name="T51" fmla="*/ 9822 h 207168"/>
                  <a:gd name="T52" fmla="*/ 478632 w 667941"/>
                  <a:gd name="T53" fmla="*/ 64293 h 207168"/>
                  <a:gd name="T54" fmla="*/ 208955 w 667941"/>
                  <a:gd name="T55" fmla="*/ 27682 h 207168"/>
                  <a:gd name="T56" fmla="*/ 148233 w 667941"/>
                  <a:gd name="T57" fmla="*/ 60721 h 207168"/>
                  <a:gd name="T58" fmla="*/ 193775 w 667941"/>
                  <a:gd name="T59" fmla="*/ 83046 h 207168"/>
                  <a:gd name="T60" fmla="*/ 164307 w 667941"/>
                  <a:gd name="T61" fmla="*/ 83046 h 207168"/>
                  <a:gd name="T62" fmla="*/ 109836 w 667941"/>
                  <a:gd name="T63" fmla="*/ 207168 h 207168"/>
                  <a:gd name="T64" fmla="*/ 103585 w 667941"/>
                  <a:gd name="T65" fmla="*/ 137517 h 207168"/>
                  <a:gd name="T66" fmla="*/ 118765 w 667941"/>
                  <a:gd name="T67" fmla="*/ 10715 h 207168"/>
                  <a:gd name="T68" fmla="*/ 542032 w 667941"/>
                  <a:gd name="T69" fmla="*/ 1786 h 207168"/>
                  <a:gd name="T70" fmla="*/ 590253 w 667941"/>
                  <a:gd name="T71" fmla="*/ 28575 h 207168"/>
                  <a:gd name="T72" fmla="*/ 623293 w 667941"/>
                  <a:gd name="T73" fmla="*/ 28575 h 207168"/>
                  <a:gd name="T74" fmla="*/ 623293 w 667941"/>
                  <a:gd name="T75" fmla="*/ 50006 h 207168"/>
                  <a:gd name="T76" fmla="*/ 662583 w 667941"/>
                  <a:gd name="T77" fmla="*/ 97333 h 207168"/>
                  <a:gd name="T78" fmla="*/ 662583 w 667941"/>
                  <a:gd name="T79" fmla="*/ 124122 h 207168"/>
                  <a:gd name="T80" fmla="*/ 623293 w 667941"/>
                  <a:gd name="T81" fmla="*/ 173236 h 207168"/>
                  <a:gd name="T82" fmla="*/ 557213 w 667941"/>
                  <a:gd name="T83" fmla="*/ 192881 h 207168"/>
                  <a:gd name="T84" fmla="*/ 525959 w 667941"/>
                  <a:gd name="T85" fmla="*/ 81260 h 207168"/>
                  <a:gd name="T86" fmla="*/ 542032 w 667941"/>
                  <a:gd name="T87" fmla="*/ 1786 h 207168"/>
                  <a:gd name="T88" fmla="*/ 75010 w 667941"/>
                  <a:gd name="T89" fmla="*/ 15180 h 207168"/>
                  <a:gd name="T90" fmla="*/ 8037 w 667941"/>
                  <a:gd name="T91" fmla="*/ 36611 h 207168"/>
                  <a:gd name="T92" fmla="*/ 254496 w 667941"/>
                  <a:gd name="T93" fmla="*/ 0 h 207168"/>
                  <a:gd name="T94" fmla="*/ 302717 w 667941"/>
                  <a:gd name="T95" fmla="*/ 29468 h 207168"/>
                  <a:gd name="T96" fmla="*/ 303610 w 667941"/>
                  <a:gd name="T97" fmla="*/ 102691 h 207168"/>
                  <a:gd name="T98" fmla="*/ 283964 w 667941"/>
                  <a:gd name="T99" fmla="*/ 206275 h 207168"/>
                  <a:gd name="T100" fmla="*/ 229493 w 667941"/>
                  <a:gd name="T101" fmla="*/ 163413 h 207168"/>
                  <a:gd name="T102" fmla="*/ 233958 w 667941"/>
                  <a:gd name="T103" fmla="*/ 50899 h 207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67941" h="207168">
                    <a:moveTo>
                      <a:pt x="557213" y="145553"/>
                    </a:moveTo>
                    <a:lnTo>
                      <a:pt x="557213" y="173236"/>
                    </a:lnTo>
                    <a:lnTo>
                      <a:pt x="590253" y="173236"/>
                    </a:lnTo>
                    <a:lnTo>
                      <a:pt x="590253" y="145553"/>
                    </a:lnTo>
                    <a:close/>
                    <a:moveTo>
                      <a:pt x="16967" y="137517"/>
                    </a:moveTo>
                    <a:lnTo>
                      <a:pt x="40184" y="137517"/>
                    </a:lnTo>
                    <a:cubicBezTo>
                      <a:pt x="39589" y="165496"/>
                      <a:pt x="26194" y="184249"/>
                      <a:pt x="0" y="193774"/>
                    </a:cubicBezTo>
                    <a:lnTo>
                      <a:pt x="0" y="175914"/>
                    </a:lnTo>
                    <a:cubicBezTo>
                      <a:pt x="10121" y="166389"/>
                      <a:pt x="15776" y="153590"/>
                      <a:pt x="16967" y="137517"/>
                    </a:cubicBezTo>
                    <a:close/>
                    <a:moveTo>
                      <a:pt x="396478" y="102691"/>
                    </a:moveTo>
                    <a:lnTo>
                      <a:pt x="424161" y="102691"/>
                    </a:lnTo>
                    <a:cubicBezTo>
                      <a:pt x="424161" y="131266"/>
                      <a:pt x="429221" y="152400"/>
                      <a:pt x="439341" y="166092"/>
                    </a:cubicBezTo>
                    <a:lnTo>
                      <a:pt x="439341" y="188416"/>
                    </a:lnTo>
                    <a:cubicBezTo>
                      <a:pt x="409575" y="172938"/>
                      <a:pt x="395288" y="144363"/>
                      <a:pt x="396478" y="102691"/>
                    </a:cubicBezTo>
                    <a:close/>
                    <a:moveTo>
                      <a:pt x="316111" y="102691"/>
                    </a:moveTo>
                    <a:lnTo>
                      <a:pt x="343793" y="102691"/>
                    </a:lnTo>
                    <a:cubicBezTo>
                      <a:pt x="343793" y="143768"/>
                      <a:pt x="329208" y="172343"/>
                      <a:pt x="300038" y="188416"/>
                    </a:cubicBezTo>
                    <a:lnTo>
                      <a:pt x="300038" y="166092"/>
                    </a:lnTo>
                    <a:cubicBezTo>
                      <a:pt x="310753" y="150614"/>
                      <a:pt x="316111" y="129480"/>
                      <a:pt x="316111" y="102691"/>
                    </a:cubicBezTo>
                    <a:close/>
                    <a:moveTo>
                      <a:pt x="557213" y="97333"/>
                    </a:moveTo>
                    <a:lnTo>
                      <a:pt x="557213" y="124122"/>
                    </a:lnTo>
                    <a:lnTo>
                      <a:pt x="590253" y="124122"/>
                    </a:lnTo>
                    <a:lnTo>
                      <a:pt x="590253" y="97333"/>
                    </a:lnTo>
                    <a:close/>
                    <a:moveTo>
                      <a:pt x="481311" y="94654"/>
                    </a:moveTo>
                    <a:lnTo>
                      <a:pt x="509886" y="94654"/>
                    </a:lnTo>
                    <a:cubicBezTo>
                      <a:pt x="506909" y="136326"/>
                      <a:pt x="500063" y="172045"/>
                      <a:pt x="489347" y="201811"/>
                    </a:cubicBezTo>
                    <a:lnTo>
                      <a:pt x="457200" y="201811"/>
                    </a:lnTo>
                    <a:cubicBezTo>
                      <a:pt x="470297" y="169068"/>
                      <a:pt x="478334" y="133350"/>
                      <a:pt x="481311" y="94654"/>
                    </a:cubicBezTo>
                    <a:close/>
                    <a:moveTo>
                      <a:pt x="303610" y="63400"/>
                    </a:moveTo>
                    <a:lnTo>
                      <a:pt x="438448" y="63400"/>
                    </a:lnTo>
                    <a:lnTo>
                      <a:pt x="438448" y="84832"/>
                    </a:lnTo>
                    <a:lnTo>
                      <a:pt x="385763" y="84832"/>
                    </a:lnTo>
                    <a:lnTo>
                      <a:pt x="385763" y="175021"/>
                    </a:lnTo>
                    <a:cubicBezTo>
                      <a:pt x="386358" y="194667"/>
                      <a:pt x="375940" y="204192"/>
                      <a:pt x="354509" y="203596"/>
                    </a:cubicBezTo>
                    <a:lnTo>
                      <a:pt x="334864" y="203596"/>
                    </a:lnTo>
                    <a:lnTo>
                      <a:pt x="334864" y="183951"/>
                    </a:lnTo>
                    <a:lnTo>
                      <a:pt x="343793" y="183951"/>
                    </a:lnTo>
                    <a:cubicBezTo>
                      <a:pt x="350937" y="183951"/>
                      <a:pt x="354211" y="180379"/>
                      <a:pt x="353616" y="173236"/>
                    </a:cubicBezTo>
                    <a:lnTo>
                      <a:pt x="353616" y="84832"/>
                    </a:lnTo>
                    <a:lnTo>
                      <a:pt x="303610" y="84832"/>
                    </a:lnTo>
                    <a:close/>
                    <a:moveTo>
                      <a:pt x="557213" y="50006"/>
                    </a:moveTo>
                    <a:lnTo>
                      <a:pt x="557213" y="76795"/>
                    </a:lnTo>
                    <a:lnTo>
                      <a:pt x="590253" y="76795"/>
                    </a:lnTo>
                    <a:lnTo>
                      <a:pt x="590253" y="50006"/>
                    </a:lnTo>
                    <a:close/>
                    <a:moveTo>
                      <a:pt x="15181" y="42862"/>
                    </a:moveTo>
                    <a:lnTo>
                      <a:pt x="41970" y="42862"/>
                    </a:lnTo>
                    <a:cubicBezTo>
                      <a:pt x="43756" y="51792"/>
                      <a:pt x="45839" y="60126"/>
                      <a:pt x="48221" y="67865"/>
                    </a:cubicBezTo>
                    <a:lnTo>
                      <a:pt x="68759" y="67865"/>
                    </a:lnTo>
                    <a:cubicBezTo>
                      <a:pt x="71736" y="59531"/>
                      <a:pt x="73521" y="51196"/>
                      <a:pt x="74117" y="42862"/>
                    </a:cubicBezTo>
                    <a:lnTo>
                      <a:pt x="101799" y="42862"/>
                    </a:lnTo>
                    <a:cubicBezTo>
                      <a:pt x="100013" y="52387"/>
                      <a:pt x="97929" y="60721"/>
                      <a:pt x="95548" y="67865"/>
                    </a:cubicBezTo>
                    <a:lnTo>
                      <a:pt x="113407" y="67865"/>
                    </a:lnTo>
                    <a:lnTo>
                      <a:pt x="113407" y="89296"/>
                    </a:lnTo>
                    <a:lnTo>
                      <a:pt x="75010" y="89296"/>
                    </a:lnTo>
                    <a:lnTo>
                      <a:pt x="75010" y="107156"/>
                    </a:lnTo>
                    <a:lnTo>
                      <a:pt x="109836" y="107156"/>
                    </a:lnTo>
                    <a:lnTo>
                      <a:pt x="109836" y="128587"/>
                    </a:lnTo>
                    <a:lnTo>
                      <a:pt x="75010" y="128587"/>
                    </a:lnTo>
                    <a:lnTo>
                      <a:pt x="75010" y="173236"/>
                    </a:lnTo>
                    <a:cubicBezTo>
                      <a:pt x="75605" y="194071"/>
                      <a:pt x="65782" y="204192"/>
                      <a:pt x="45542" y="203596"/>
                    </a:cubicBezTo>
                    <a:lnTo>
                      <a:pt x="27682" y="203596"/>
                    </a:lnTo>
                    <a:lnTo>
                      <a:pt x="27682" y="183951"/>
                    </a:lnTo>
                    <a:lnTo>
                      <a:pt x="35719" y="183951"/>
                    </a:lnTo>
                    <a:cubicBezTo>
                      <a:pt x="42863" y="183951"/>
                      <a:pt x="46137" y="180082"/>
                      <a:pt x="45542" y="172343"/>
                    </a:cubicBezTo>
                    <a:lnTo>
                      <a:pt x="45542" y="128587"/>
                    </a:lnTo>
                    <a:lnTo>
                      <a:pt x="7144" y="128587"/>
                    </a:lnTo>
                    <a:lnTo>
                      <a:pt x="7144" y="107156"/>
                    </a:lnTo>
                    <a:lnTo>
                      <a:pt x="45542" y="107156"/>
                    </a:lnTo>
                    <a:lnTo>
                      <a:pt x="45542" y="89296"/>
                    </a:lnTo>
                    <a:lnTo>
                      <a:pt x="2679" y="89296"/>
                    </a:lnTo>
                    <a:lnTo>
                      <a:pt x="2679" y="67865"/>
                    </a:lnTo>
                    <a:lnTo>
                      <a:pt x="21432" y="67865"/>
                    </a:lnTo>
                    <a:cubicBezTo>
                      <a:pt x="17860" y="60721"/>
                      <a:pt x="15776" y="52387"/>
                      <a:pt x="15181" y="42862"/>
                    </a:cubicBezTo>
                    <a:close/>
                    <a:moveTo>
                      <a:pt x="312539" y="10715"/>
                    </a:moveTo>
                    <a:lnTo>
                      <a:pt x="429518" y="10715"/>
                    </a:lnTo>
                    <a:lnTo>
                      <a:pt x="429518" y="33039"/>
                    </a:lnTo>
                    <a:lnTo>
                      <a:pt x="312539" y="33039"/>
                    </a:lnTo>
                    <a:close/>
                    <a:moveTo>
                      <a:pt x="461665" y="9822"/>
                    </a:moveTo>
                    <a:lnTo>
                      <a:pt x="490240" y="9822"/>
                    </a:lnTo>
                    <a:cubicBezTo>
                      <a:pt x="499170" y="28277"/>
                      <a:pt x="505421" y="46434"/>
                      <a:pt x="508993" y="64293"/>
                    </a:cubicBezTo>
                    <a:lnTo>
                      <a:pt x="478632" y="64293"/>
                    </a:lnTo>
                    <a:cubicBezTo>
                      <a:pt x="476250" y="50006"/>
                      <a:pt x="470595" y="31849"/>
                      <a:pt x="461665" y="9822"/>
                    </a:cubicBezTo>
                    <a:close/>
                    <a:moveTo>
                      <a:pt x="208955" y="4464"/>
                    </a:moveTo>
                    <a:lnTo>
                      <a:pt x="208955" y="27682"/>
                    </a:lnTo>
                    <a:cubicBezTo>
                      <a:pt x="197049" y="31253"/>
                      <a:pt x="184547" y="33039"/>
                      <a:pt x="171450" y="33039"/>
                    </a:cubicBezTo>
                    <a:lnTo>
                      <a:pt x="148233" y="33039"/>
                    </a:lnTo>
                    <a:lnTo>
                      <a:pt x="148233" y="60721"/>
                    </a:lnTo>
                    <a:lnTo>
                      <a:pt x="210741" y="60721"/>
                    </a:lnTo>
                    <a:lnTo>
                      <a:pt x="210741" y="83046"/>
                    </a:lnTo>
                    <a:lnTo>
                      <a:pt x="193775" y="83046"/>
                    </a:lnTo>
                    <a:lnTo>
                      <a:pt x="193775" y="202703"/>
                    </a:lnTo>
                    <a:lnTo>
                      <a:pt x="164307" y="202703"/>
                    </a:lnTo>
                    <a:lnTo>
                      <a:pt x="164307" y="83046"/>
                    </a:lnTo>
                    <a:lnTo>
                      <a:pt x="148233" y="83046"/>
                    </a:lnTo>
                    <a:lnTo>
                      <a:pt x="148233" y="139303"/>
                    </a:lnTo>
                    <a:cubicBezTo>
                      <a:pt x="150614" y="172045"/>
                      <a:pt x="137815" y="194667"/>
                      <a:pt x="109836" y="207168"/>
                    </a:cubicBezTo>
                    <a:lnTo>
                      <a:pt x="109836" y="189309"/>
                    </a:lnTo>
                    <a:cubicBezTo>
                      <a:pt x="90786" y="181570"/>
                      <a:pt x="80665" y="164306"/>
                      <a:pt x="79475" y="137517"/>
                    </a:cubicBezTo>
                    <a:lnTo>
                      <a:pt x="103585" y="137517"/>
                    </a:lnTo>
                    <a:cubicBezTo>
                      <a:pt x="104180" y="153590"/>
                      <a:pt x="108347" y="166092"/>
                      <a:pt x="116086" y="175021"/>
                    </a:cubicBezTo>
                    <a:cubicBezTo>
                      <a:pt x="117872" y="169068"/>
                      <a:pt x="118765" y="159543"/>
                      <a:pt x="118765" y="146446"/>
                    </a:cubicBezTo>
                    <a:lnTo>
                      <a:pt x="118765" y="10715"/>
                    </a:lnTo>
                    <a:lnTo>
                      <a:pt x="166986" y="10715"/>
                    </a:lnTo>
                    <a:cubicBezTo>
                      <a:pt x="182464" y="11311"/>
                      <a:pt x="196454" y="9227"/>
                      <a:pt x="208955" y="4464"/>
                    </a:cubicBezTo>
                    <a:close/>
                    <a:moveTo>
                      <a:pt x="542032" y="1786"/>
                    </a:moveTo>
                    <a:lnTo>
                      <a:pt x="575072" y="1786"/>
                    </a:lnTo>
                    <a:cubicBezTo>
                      <a:pt x="573286" y="11311"/>
                      <a:pt x="570905" y="20240"/>
                      <a:pt x="567928" y="28575"/>
                    </a:cubicBezTo>
                    <a:lnTo>
                      <a:pt x="590253" y="28575"/>
                    </a:lnTo>
                    <a:lnTo>
                      <a:pt x="590253" y="5357"/>
                    </a:lnTo>
                    <a:lnTo>
                      <a:pt x="623293" y="5357"/>
                    </a:lnTo>
                    <a:lnTo>
                      <a:pt x="623293" y="28575"/>
                    </a:lnTo>
                    <a:lnTo>
                      <a:pt x="665262" y="28575"/>
                    </a:lnTo>
                    <a:lnTo>
                      <a:pt x="665262" y="50006"/>
                    </a:lnTo>
                    <a:lnTo>
                      <a:pt x="623293" y="50006"/>
                    </a:lnTo>
                    <a:lnTo>
                      <a:pt x="623293" y="76795"/>
                    </a:lnTo>
                    <a:lnTo>
                      <a:pt x="662583" y="76795"/>
                    </a:lnTo>
                    <a:lnTo>
                      <a:pt x="662583" y="97333"/>
                    </a:lnTo>
                    <a:lnTo>
                      <a:pt x="623293" y="97333"/>
                    </a:lnTo>
                    <a:lnTo>
                      <a:pt x="623293" y="124122"/>
                    </a:lnTo>
                    <a:lnTo>
                      <a:pt x="662583" y="124122"/>
                    </a:lnTo>
                    <a:lnTo>
                      <a:pt x="662583" y="145553"/>
                    </a:lnTo>
                    <a:lnTo>
                      <a:pt x="623293" y="145553"/>
                    </a:lnTo>
                    <a:lnTo>
                      <a:pt x="623293" y="173236"/>
                    </a:lnTo>
                    <a:lnTo>
                      <a:pt x="667941" y="173236"/>
                    </a:lnTo>
                    <a:lnTo>
                      <a:pt x="667941" y="192881"/>
                    </a:lnTo>
                    <a:lnTo>
                      <a:pt x="557213" y="192881"/>
                    </a:lnTo>
                    <a:lnTo>
                      <a:pt x="557213" y="205382"/>
                    </a:lnTo>
                    <a:lnTo>
                      <a:pt x="525959" y="205382"/>
                    </a:lnTo>
                    <a:lnTo>
                      <a:pt x="525959" y="81260"/>
                    </a:lnTo>
                    <a:cubicBezTo>
                      <a:pt x="520006" y="84832"/>
                      <a:pt x="513755" y="88106"/>
                      <a:pt x="507207" y="91082"/>
                    </a:cubicBezTo>
                    <a:lnTo>
                      <a:pt x="507207" y="69651"/>
                    </a:lnTo>
                    <a:cubicBezTo>
                      <a:pt x="526852" y="51792"/>
                      <a:pt x="538461" y="29170"/>
                      <a:pt x="542032" y="1786"/>
                    </a:cubicBezTo>
                    <a:close/>
                    <a:moveTo>
                      <a:pt x="41970" y="1786"/>
                    </a:moveTo>
                    <a:lnTo>
                      <a:pt x="75010" y="1786"/>
                    </a:lnTo>
                    <a:lnTo>
                      <a:pt x="75010" y="15180"/>
                    </a:lnTo>
                    <a:lnTo>
                      <a:pt x="108943" y="15180"/>
                    </a:lnTo>
                    <a:lnTo>
                      <a:pt x="108943" y="36611"/>
                    </a:lnTo>
                    <a:lnTo>
                      <a:pt x="8037" y="36611"/>
                    </a:lnTo>
                    <a:lnTo>
                      <a:pt x="8037" y="15180"/>
                    </a:lnTo>
                    <a:lnTo>
                      <a:pt x="41970" y="15180"/>
                    </a:lnTo>
                    <a:close/>
                    <a:moveTo>
                      <a:pt x="254496" y="0"/>
                    </a:moveTo>
                    <a:lnTo>
                      <a:pt x="283964" y="0"/>
                    </a:lnTo>
                    <a:lnTo>
                      <a:pt x="283964" y="29468"/>
                    </a:lnTo>
                    <a:lnTo>
                      <a:pt x="302717" y="29468"/>
                    </a:lnTo>
                    <a:lnTo>
                      <a:pt x="302717" y="50899"/>
                    </a:lnTo>
                    <a:lnTo>
                      <a:pt x="285750" y="50899"/>
                    </a:lnTo>
                    <a:cubicBezTo>
                      <a:pt x="289322" y="70544"/>
                      <a:pt x="295275" y="87808"/>
                      <a:pt x="303610" y="102691"/>
                    </a:cubicBezTo>
                    <a:lnTo>
                      <a:pt x="303610" y="136624"/>
                    </a:lnTo>
                    <a:cubicBezTo>
                      <a:pt x="297657" y="129480"/>
                      <a:pt x="291108" y="119657"/>
                      <a:pt x="283964" y="107156"/>
                    </a:cubicBezTo>
                    <a:lnTo>
                      <a:pt x="283964" y="206275"/>
                    </a:lnTo>
                    <a:lnTo>
                      <a:pt x="254496" y="206275"/>
                    </a:lnTo>
                    <a:lnTo>
                      <a:pt x="254496" y="119657"/>
                    </a:lnTo>
                    <a:cubicBezTo>
                      <a:pt x="248543" y="132159"/>
                      <a:pt x="240209" y="146744"/>
                      <a:pt x="229493" y="163413"/>
                    </a:cubicBezTo>
                    <a:lnTo>
                      <a:pt x="229493" y="126801"/>
                    </a:lnTo>
                    <a:cubicBezTo>
                      <a:pt x="239018" y="107156"/>
                      <a:pt x="247055" y="81855"/>
                      <a:pt x="253603" y="50899"/>
                    </a:cubicBezTo>
                    <a:lnTo>
                      <a:pt x="233958" y="50899"/>
                    </a:lnTo>
                    <a:lnTo>
                      <a:pt x="233958" y="29468"/>
                    </a:lnTo>
                    <a:lnTo>
                      <a:pt x="254496" y="29468"/>
                    </a:lnTo>
                    <a:close/>
                  </a:path>
                </a:pathLst>
              </a:cu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grpSp>
          <p:nvGrpSpPr>
            <p:cNvPr id="11326" name="组合 135"/>
            <p:cNvGrpSpPr>
              <a:grpSpLocks/>
            </p:cNvGrpSpPr>
            <p:nvPr/>
          </p:nvGrpSpPr>
          <p:grpSpPr bwMode="auto">
            <a:xfrm>
              <a:off x="1033833" y="1688444"/>
              <a:ext cx="513333" cy="369006"/>
              <a:chOff x="0" y="0"/>
              <a:chExt cx="1592263" cy="1144587"/>
            </a:xfrm>
          </p:grpSpPr>
          <p:sp>
            <p:nvSpPr>
              <p:cNvPr id="11327" name="Freeform 5"/>
              <p:cNvSpPr>
                <a:spLocks noChangeArrowheads="1"/>
              </p:cNvSpPr>
              <p:nvPr/>
            </p:nvSpPr>
            <p:spPr bwMode="auto">
              <a:xfrm>
                <a:off x="38100" y="727075"/>
                <a:ext cx="1069975" cy="355600"/>
              </a:xfrm>
              <a:custGeom>
                <a:avLst/>
                <a:gdLst>
                  <a:gd name="T0" fmla="*/ 283 w 283"/>
                  <a:gd name="T1" fmla="*/ 0 h 94"/>
                  <a:gd name="T2" fmla="*/ 47 w 283"/>
                  <a:gd name="T3" fmla="*/ 0 h 94"/>
                  <a:gd name="T4" fmla="*/ 0 w 283"/>
                  <a:gd name="T5" fmla="*/ 47 h 94"/>
                  <a:gd name="T6" fmla="*/ 47 w 283"/>
                  <a:gd name="T7" fmla="*/ 94 h 94"/>
                  <a:gd name="T8" fmla="*/ 283 w 283"/>
                  <a:gd name="T9" fmla="*/ 94 h 94"/>
                  <a:gd name="T10" fmla="*/ 283 w 283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94">
                    <a:moveTo>
                      <a:pt x="283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21" y="94"/>
                      <a:pt x="47" y="94"/>
                    </a:cubicBezTo>
                    <a:cubicBezTo>
                      <a:pt x="283" y="94"/>
                      <a:pt x="283" y="94"/>
                      <a:pt x="283" y="94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FFF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28" name="Freeform 6"/>
              <p:cNvSpPr>
                <a:spLocks noChangeArrowheads="1"/>
              </p:cNvSpPr>
              <p:nvPr/>
            </p:nvSpPr>
            <p:spPr bwMode="auto">
              <a:xfrm>
                <a:off x="0" y="712787"/>
                <a:ext cx="1111250" cy="401637"/>
              </a:xfrm>
              <a:custGeom>
                <a:avLst/>
                <a:gdLst>
                  <a:gd name="T0" fmla="*/ 294 w 294"/>
                  <a:gd name="T1" fmla="*/ 93 h 106"/>
                  <a:gd name="T2" fmla="*/ 53 w 294"/>
                  <a:gd name="T3" fmla="*/ 93 h 106"/>
                  <a:gd name="T4" fmla="*/ 14 w 294"/>
                  <a:gd name="T5" fmla="*/ 53 h 106"/>
                  <a:gd name="T6" fmla="*/ 53 w 294"/>
                  <a:gd name="T7" fmla="*/ 13 h 106"/>
                  <a:gd name="T8" fmla="*/ 294 w 294"/>
                  <a:gd name="T9" fmla="*/ 13 h 106"/>
                  <a:gd name="T10" fmla="*/ 294 w 294"/>
                  <a:gd name="T11" fmla="*/ 0 h 106"/>
                  <a:gd name="T12" fmla="*/ 53 w 294"/>
                  <a:gd name="T13" fmla="*/ 0 h 106"/>
                  <a:gd name="T14" fmla="*/ 0 w 294"/>
                  <a:gd name="T15" fmla="*/ 53 h 106"/>
                  <a:gd name="T16" fmla="*/ 53 w 294"/>
                  <a:gd name="T17" fmla="*/ 106 h 106"/>
                  <a:gd name="T18" fmla="*/ 294 w 294"/>
                  <a:gd name="T19" fmla="*/ 106 h 106"/>
                  <a:gd name="T20" fmla="*/ 294 w 294"/>
                  <a:gd name="T21" fmla="*/ 9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4" h="106">
                    <a:moveTo>
                      <a:pt x="294" y="93"/>
                    </a:moveTo>
                    <a:cubicBezTo>
                      <a:pt x="53" y="93"/>
                      <a:pt x="53" y="93"/>
                      <a:pt x="53" y="93"/>
                    </a:cubicBezTo>
                    <a:cubicBezTo>
                      <a:pt x="31" y="93"/>
                      <a:pt x="14" y="75"/>
                      <a:pt x="14" y="53"/>
                    </a:cubicBezTo>
                    <a:cubicBezTo>
                      <a:pt x="14" y="31"/>
                      <a:pt x="31" y="13"/>
                      <a:pt x="53" y="13"/>
                    </a:cubicBezTo>
                    <a:cubicBezTo>
                      <a:pt x="294" y="13"/>
                      <a:pt x="294" y="13"/>
                      <a:pt x="294" y="13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83"/>
                      <a:pt x="24" y="106"/>
                      <a:pt x="53" y="106"/>
                    </a:cubicBezTo>
                    <a:cubicBezTo>
                      <a:pt x="294" y="106"/>
                      <a:pt x="294" y="106"/>
                      <a:pt x="294" y="106"/>
                    </a:cubicBezTo>
                    <a:lnTo>
                      <a:pt x="294" y="93"/>
                    </a:lnTo>
                    <a:close/>
                  </a:path>
                </a:pathLst>
              </a:custGeom>
              <a:solidFill>
                <a:srgbClr val="A8C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29" name="Rectangle 7"/>
              <p:cNvSpPr>
                <a:spLocks noChangeArrowheads="1"/>
              </p:cNvSpPr>
              <p:nvPr/>
            </p:nvSpPr>
            <p:spPr bwMode="auto">
              <a:xfrm>
                <a:off x="182563" y="776287"/>
                <a:ext cx="925513" cy="15875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0" name="Rectangle 8"/>
              <p:cNvSpPr>
                <a:spLocks noChangeArrowheads="1"/>
              </p:cNvSpPr>
              <p:nvPr/>
            </p:nvSpPr>
            <p:spPr bwMode="auto">
              <a:xfrm>
                <a:off x="122238" y="825500"/>
                <a:ext cx="985838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1" name="Rectangle 9"/>
              <p:cNvSpPr>
                <a:spLocks noChangeArrowheads="1"/>
              </p:cNvSpPr>
              <p:nvPr/>
            </p:nvSpPr>
            <p:spPr bwMode="auto">
              <a:xfrm>
                <a:off x="95250" y="879475"/>
                <a:ext cx="1012825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2" name="Rectangle 10"/>
              <p:cNvSpPr>
                <a:spLocks noChangeArrowheads="1"/>
              </p:cNvSpPr>
              <p:nvPr/>
            </p:nvSpPr>
            <p:spPr bwMode="auto">
              <a:xfrm>
                <a:off x="95250" y="931862"/>
                <a:ext cx="1012825" cy="15875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3" name="Rectangle 11"/>
              <p:cNvSpPr>
                <a:spLocks noChangeArrowheads="1"/>
              </p:cNvSpPr>
              <p:nvPr/>
            </p:nvSpPr>
            <p:spPr bwMode="auto">
              <a:xfrm>
                <a:off x="106363" y="981075"/>
                <a:ext cx="1001713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4" name="Rectangle 12"/>
              <p:cNvSpPr>
                <a:spLocks noChangeArrowheads="1"/>
              </p:cNvSpPr>
              <p:nvPr/>
            </p:nvSpPr>
            <p:spPr bwMode="auto">
              <a:xfrm>
                <a:off x="182563" y="1033462"/>
                <a:ext cx="925513" cy="15875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5" name="Freeform 13"/>
              <p:cNvSpPr>
                <a:spLocks noChangeArrowheads="1"/>
              </p:cNvSpPr>
              <p:nvPr/>
            </p:nvSpPr>
            <p:spPr bwMode="auto">
              <a:xfrm>
                <a:off x="49213" y="317500"/>
                <a:ext cx="1069975" cy="357187"/>
              </a:xfrm>
              <a:custGeom>
                <a:avLst/>
                <a:gdLst>
                  <a:gd name="T0" fmla="*/ 283 w 283"/>
                  <a:gd name="T1" fmla="*/ 0 h 94"/>
                  <a:gd name="T2" fmla="*/ 47 w 283"/>
                  <a:gd name="T3" fmla="*/ 0 h 94"/>
                  <a:gd name="T4" fmla="*/ 0 w 283"/>
                  <a:gd name="T5" fmla="*/ 47 h 94"/>
                  <a:gd name="T6" fmla="*/ 47 w 283"/>
                  <a:gd name="T7" fmla="*/ 94 h 94"/>
                  <a:gd name="T8" fmla="*/ 283 w 283"/>
                  <a:gd name="T9" fmla="*/ 94 h 94"/>
                  <a:gd name="T10" fmla="*/ 283 w 283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94">
                    <a:moveTo>
                      <a:pt x="283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21" y="94"/>
                      <a:pt x="47" y="94"/>
                    </a:cubicBezTo>
                    <a:cubicBezTo>
                      <a:pt x="283" y="94"/>
                      <a:pt x="283" y="94"/>
                      <a:pt x="283" y="94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FFF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6" name="Freeform 14"/>
              <p:cNvSpPr>
                <a:spLocks noChangeArrowheads="1"/>
              </p:cNvSpPr>
              <p:nvPr/>
            </p:nvSpPr>
            <p:spPr bwMode="auto">
              <a:xfrm>
                <a:off x="12700" y="303212"/>
                <a:ext cx="1109663" cy="404812"/>
              </a:xfrm>
              <a:custGeom>
                <a:avLst/>
                <a:gdLst>
                  <a:gd name="T0" fmla="*/ 294 w 294"/>
                  <a:gd name="T1" fmla="*/ 93 h 107"/>
                  <a:gd name="T2" fmla="*/ 53 w 294"/>
                  <a:gd name="T3" fmla="*/ 93 h 107"/>
                  <a:gd name="T4" fmla="*/ 13 w 294"/>
                  <a:gd name="T5" fmla="*/ 54 h 107"/>
                  <a:gd name="T6" fmla="*/ 53 w 294"/>
                  <a:gd name="T7" fmla="*/ 14 h 107"/>
                  <a:gd name="T8" fmla="*/ 294 w 294"/>
                  <a:gd name="T9" fmla="*/ 14 h 107"/>
                  <a:gd name="T10" fmla="*/ 294 w 294"/>
                  <a:gd name="T11" fmla="*/ 0 h 107"/>
                  <a:gd name="T12" fmla="*/ 53 w 294"/>
                  <a:gd name="T13" fmla="*/ 0 h 107"/>
                  <a:gd name="T14" fmla="*/ 0 w 294"/>
                  <a:gd name="T15" fmla="*/ 54 h 107"/>
                  <a:gd name="T16" fmla="*/ 53 w 294"/>
                  <a:gd name="T17" fmla="*/ 107 h 107"/>
                  <a:gd name="T18" fmla="*/ 294 w 294"/>
                  <a:gd name="T19" fmla="*/ 107 h 107"/>
                  <a:gd name="T20" fmla="*/ 294 w 294"/>
                  <a:gd name="T21" fmla="*/ 9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4" h="107">
                    <a:moveTo>
                      <a:pt x="294" y="93"/>
                    </a:moveTo>
                    <a:cubicBezTo>
                      <a:pt x="53" y="93"/>
                      <a:pt x="53" y="93"/>
                      <a:pt x="53" y="93"/>
                    </a:cubicBezTo>
                    <a:cubicBezTo>
                      <a:pt x="31" y="93"/>
                      <a:pt x="13" y="76"/>
                      <a:pt x="13" y="54"/>
                    </a:cubicBezTo>
                    <a:cubicBezTo>
                      <a:pt x="13" y="32"/>
                      <a:pt x="31" y="14"/>
                      <a:pt x="53" y="14"/>
                    </a:cubicBezTo>
                    <a:cubicBezTo>
                      <a:pt x="294" y="14"/>
                      <a:pt x="294" y="14"/>
                      <a:pt x="294" y="14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3"/>
                      <a:pt x="24" y="107"/>
                      <a:pt x="53" y="107"/>
                    </a:cubicBezTo>
                    <a:cubicBezTo>
                      <a:pt x="294" y="107"/>
                      <a:pt x="294" y="107"/>
                      <a:pt x="294" y="107"/>
                    </a:cubicBezTo>
                    <a:lnTo>
                      <a:pt x="294" y="93"/>
                    </a:lnTo>
                    <a:close/>
                  </a:path>
                </a:pathLst>
              </a:custGeom>
              <a:solidFill>
                <a:srgbClr val="ED6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7" name="Rectangle 15"/>
              <p:cNvSpPr>
                <a:spLocks noChangeArrowheads="1"/>
              </p:cNvSpPr>
              <p:nvPr/>
            </p:nvSpPr>
            <p:spPr bwMode="auto">
              <a:xfrm>
                <a:off x="193675" y="366712"/>
                <a:ext cx="925513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8" name="Rectangle 16"/>
              <p:cNvSpPr>
                <a:spLocks noChangeArrowheads="1"/>
              </p:cNvSpPr>
              <p:nvPr/>
            </p:nvSpPr>
            <p:spPr bwMode="auto">
              <a:xfrm>
                <a:off x="133350" y="420687"/>
                <a:ext cx="985838" cy="14287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39" name="Rectangle 17"/>
              <p:cNvSpPr>
                <a:spLocks noChangeArrowheads="1"/>
              </p:cNvSpPr>
              <p:nvPr/>
            </p:nvSpPr>
            <p:spPr bwMode="auto">
              <a:xfrm>
                <a:off x="106363" y="469900"/>
                <a:ext cx="1012825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0" name="Rectangle 18"/>
              <p:cNvSpPr>
                <a:spLocks noChangeArrowheads="1"/>
              </p:cNvSpPr>
              <p:nvPr/>
            </p:nvSpPr>
            <p:spPr bwMode="auto">
              <a:xfrm>
                <a:off x="106363" y="522287"/>
                <a:ext cx="1012825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1" name="Rectangle 19"/>
              <p:cNvSpPr>
                <a:spLocks noChangeArrowheads="1"/>
              </p:cNvSpPr>
              <p:nvPr/>
            </p:nvSpPr>
            <p:spPr bwMode="auto">
              <a:xfrm>
                <a:off x="117475" y="576262"/>
                <a:ext cx="1001713" cy="14287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2" name="Rectangle 20"/>
              <p:cNvSpPr>
                <a:spLocks noChangeArrowheads="1"/>
              </p:cNvSpPr>
              <p:nvPr/>
            </p:nvSpPr>
            <p:spPr bwMode="auto">
              <a:xfrm>
                <a:off x="193675" y="625475"/>
                <a:ext cx="925513" cy="19050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3" name="Freeform 21"/>
              <p:cNvSpPr>
                <a:spLocks noChangeArrowheads="1"/>
              </p:cNvSpPr>
              <p:nvPr/>
            </p:nvSpPr>
            <p:spPr bwMode="auto">
              <a:xfrm>
                <a:off x="201613" y="11112"/>
                <a:ext cx="1068388" cy="265112"/>
              </a:xfrm>
              <a:custGeom>
                <a:avLst/>
                <a:gdLst>
                  <a:gd name="T0" fmla="*/ 0 w 283"/>
                  <a:gd name="T1" fmla="*/ 0 h 70"/>
                  <a:gd name="T2" fmla="*/ 236 w 283"/>
                  <a:gd name="T3" fmla="*/ 0 h 70"/>
                  <a:gd name="T4" fmla="*/ 283 w 283"/>
                  <a:gd name="T5" fmla="*/ 35 h 70"/>
                  <a:gd name="T6" fmla="*/ 236 w 283"/>
                  <a:gd name="T7" fmla="*/ 70 h 70"/>
                  <a:gd name="T8" fmla="*/ 0 w 283"/>
                  <a:gd name="T9" fmla="*/ 70 h 70"/>
                  <a:gd name="T10" fmla="*/ 0 w 283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70">
                    <a:moveTo>
                      <a:pt x="0" y="0"/>
                    </a:moveTo>
                    <a:cubicBezTo>
                      <a:pt x="236" y="0"/>
                      <a:pt x="236" y="0"/>
                      <a:pt x="236" y="0"/>
                    </a:cubicBezTo>
                    <a:cubicBezTo>
                      <a:pt x="262" y="0"/>
                      <a:pt x="283" y="16"/>
                      <a:pt x="283" y="35"/>
                    </a:cubicBezTo>
                    <a:cubicBezTo>
                      <a:pt x="283" y="55"/>
                      <a:pt x="262" y="70"/>
                      <a:pt x="236" y="7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4" name="Freeform 22"/>
              <p:cNvSpPr>
                <a:spLocks noChangeArrowheads="1"/>
              </p:cNvSpPr>
              <p:nvPr/>
            </p:nvSpPr>
            <p:spPr bwMode="auto">
              <a:xfrm>
                <a:off x="196850" y="0"/>
                <a:ext cx="1111250" cy="303212"/>
              </a:xfrm>
              <a:custGeom>
                <a:avLst/>
                <a:gdLst>
                  <a:gd name="T0" fmla="*/ 0 w 294"/>
                  <a:gd name="T1" fmla="*/ 70 h 80"/>
                  <a:gd name="T2" fmla="*/ 240 w 294"/>
                  <a:gd name="T3" fmla="*/ 70 h 80"/>
                  <a:gd name="T4" fmla="*/ 280 w 294"/>
                  <a:gd name="T5" fmla="*/ 40 h 80"/>
                  <a:gd name="T6" fmla="*/ 240 w 294"/>
                  <a:gd name="T7" fmla="*/ 10 h 80"/>
                  <a:gd name="T8" fmla="*/ 0 w 294"/>
                  <a:gd name="T9" fmla="*/ 10 h 80"/>
                  <a:gd name="T10" fmla="*/ 0 w 294"/>
                  <a:gd name="T11" fmla="*/ 0 h 80"/>
                  <a:gd name="T12" fmla="*/ 240 w 294"/>
                  <a:gd name="T13" fmla="*/ 0 h 80"/>
                  <a:gd name="T14" fmla="*/ 294 w 294"/>
                  <a:gd name="T15" fmla="*/ 40 h 80"/>
                  <a:gd name="T16" fmla="*/ 240 w 294"/>
                  <a:gd name="T17" fmla="*/ 80 h 80"/>
                  <a:gd name="T18" fmla="*/ 0 w 294"/>
                  <a:gd name="T19" fmla="*/ 80 h 80"/>
                  <a:gd name="T20" fmla="*/ 0 w 294"/>
                  <a:gd name="T2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4" h="80">
                    <a:moveTo>
                      <a:pt x="0" y="70"/>
                    </a:moveTo>
                    <a:cubicBezTo>
                      <a:pt x="240" y="70"/>
                      <a:pt x="240" y="70"/>
                      <a:pt x="240" y="70"/>
                    </a:cubicBezTo>
                    <a:cubicBezTo>
                      <a:pt x="262" y="70"/>
                      <a:pt x="280" y="56"/>
                      <a:pt x="280" y="40"/>
                    </a:cubicBezTo>
                    <a:cubicBezTo>
                      <a:pt x="280" y="23"/>
                      <a:pt x="262" y="10"/>
                      <a:pt x="24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70" y="0"/>
                      <a:pt x="294" y="18"/>
                      <a:pt x="294" y="40"/>
                    </a:cubicBezTo>
                    <a:cubicBezTo>
                      <a:pt x="294" y="62"/>
                      <a:pt x="270" y="80"/>
                      <a:pt x="240" y="80"/>
                    </a:cubicBezTo>
                    <a:cubicBezTo>
                      <a:pt x="0" y="80"/>
                      <a:pt x="0" y="80"/>
                      <a:pt x="0" y="80"/>
                    </a:cubicBez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5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5" name="Rectangle 23"/>
              <p:cNvSpPr>
                <a:spLocks noChangeArrowheads="1"/>
              </p:cNvSpPr>
              <p:nvPr/>
            </p:nvSpPr>
            <p:spPr bwMode="auto">
              <a:xfrm>
                <a:off x="201613" y="46037"/>
                <a:ext cx="925513" cy="14287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6" name="Rectangle 24"/>
              <p:cNvSpPr>
                <a:spLocks noChangeArrowheads="1"/>
              </p:cNvSpPr>
              <p:nvPr/>
            </p:nvSpPr>
            <p:spPr bwMode="auto">
              <a:xfrm>
                <a:off x="201613" y="87312"/>
                <a:ext cx="985838" cy="11112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7" name="Rectangle 25"/>
              <p:cNvSpPr>
                <a:spLocks noChangeArrowheads="1"/>
              </p:cNvSpPr>
              <p:nvPr/>
            </p:nvSpPr>
            <p:spPr bwMode="auto">
              <a:xfrm>
                <a:off x="201613" y="125412"/>
                <a:ext cx="1012825" cy="11112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8" name="Rectangle 26"/>
              <p:cNvSpPr>
                <a:spLocks noChangeArrowheads="1"/>
              </p:cNvSpPr>
              <p:nvPr/>
            </p:nvSpPr>
            <p:spPr bwMode="auto">
              <a:xfrm>
                <a:off x="201613" y="163512"/>
                <a:ext cx="1012825" cy="14287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49" name="Rectangle 27"/>
              <p:cNvSpPr>
                <a:spLocks noChangeArrowheads="1"/>
              </p:cNvSpPr>
              <p:nvPr/>
            </p:nvSpPr>
            <p:spPr bwMode="auto">
              <a:xfrm>
                <a:off x="201613" y="200025"/>
                <a:ext cx="1000125" cy="15875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0" name="Rectangle 28"/>
              <p:cNvSpPr>
                <a:spLocks noChangeArrowheads="1"/>
              </p:cNvSpPr>
              <p:nvPr/>
            </p:nvSpPr>
            <p:spPr bwMode="auto">
              <a:xfrm>
                <a:off x="201613" y="242887"/>
                <a:ext cx="925513" cy="11112"/>
              </a:xfrm>
              <a:prstGeom prst="rect">
                <a:avLst/>
              </a:pr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1" name="Freeform 29"/>
              <p:cNvSpPr>
                <a:spLocks noChangeArrowheads="1"/>
              </p:cNvSpPr>
              <p:nvPr/>
            </p:nvSpPr>
            <p:spPr bwMode="auto">
              <a:xfrm>
                <a:off x="1146175" y="287337"/>
                <a:ext cx="433388" cy="849312"/>
              </a:xfrm>
              <a:custGeom>
                <a:avLst/>
                <a:gdLst>
                  <a:gd name="T0" fmla="*/ 115 w 115"/>
                  <a:gd name="T1" fmla="*/ 207 h 224"/>
                  <a:gd name="T2" fmla="*/ 74 w 115"/>
                  <a:gd name="T3" fmla="*/ 32 h 224"/>
                  <a:gd name="T4" fmla="*/ 31 w 115"/>
                  <a:gd name="T5" fmla="*/ 5 h 224"/>
                  <a:gd name="T6" fmla="*/ 4 w 115"/>
                  <a:gd name="T7" fmla="*/ 48 h 224"/>
                  <a:gd name="T8" fmla="*/ 45 w 115"/>
                  <a:gd name="T9" fmla="*/ 224 h 224"/>
                  <a:gd name="T10" fmla="*/ 115 w 115"/>
                  <a:gd name="T11" fmla="*/ 20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224">
                    <a:moveTo>
                      <a:pt x="115" y="207"/>
                    </a:moveTo>
                    <a:cubicBezTo>
                      <a:pt x="74" y="32"/>
                      <a:pt x="74" y="32"/>
                      <a:pt x="74" y="32"/>
                    </a:cubicBezTo>
                    <a:cubicBezTo>
                      <a:pt x="70" y="12"/>
                      <a:pt x="51" y="0"/>
                      <a:pt x="31" y="5"/>
                    </a:cubicBezTo>
                    <a:cubicBezTo>
                      <a:pt x="12" y="9"/>
                      <a:pt x="0" y="29"/>
                      <a:pt x="4" y="48"/>
                    </a:cubicBezTo>
                    <a:cubicBezTo>
                      <a:pt x="45" y="224"/>
                      <a:pt x="45" y="224"/>
                      <a:pt x="45" y="224"/>
                    </a:cubicBezTo>
                    <a:lnTo>
                      <a:pt x="115" y="207"/>
                    </a:lnTo>
                    <a:close/>
                  </a:path>
                </a:pathLst>
              </a:custGeom>
              <a:solidFill>
                <a:srgbClr val="FFF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2" name="Freeform 30"/>
              <p:cNvSpPr>
                <a:spLocks noChangeArrowheads="1"/>
              </p:cNvSpPr>
              <p:nvPr/>
            </p:nvSpPr>
            <p:spPr bwMode="auto">
              <a:xfrm>
                <a:off x="1116013" y="261937"/>
                <a:ext cx="476250" cy="882650"/>
              </a:xfrm>
              <a:custGeom>
                <a:avLst/>
                <a:gdLst>
                  <a:gd name="T0" fmla="*/ 57 w 126"/>
                  <a:gd name="T1" fmla="*/ 230 h 233"/>
                  <a:gd name="T2" fmla="*/ 15 w 126"/>
                  <a:gd name="T3" fmla="*/ 52 h 233"/>
                  <a:gd name="T4" fmla="*/ 38 w 126"/>
                  <a:gd name="T5" fmla="*/ 15 h 233"/>
                  <a:gd name="T6" fmla="*/ 75 w 126"/>
                  <a:gd name="T7" fmla="*/ 38 h 233"/>
                  <a:gd name="T8" fmla="*/ 116 w 126"/>
                  <a:gd name="T9" fmla="*/ 216 h 233"/>
                  <a:gd name="T10" fmla="*/ 126 w 126"/>
                  <a:gd name="T11" fmla="*/ 214 h 233"/>
                  <a:gd name="T12" fmla="*/ 85 w 126"/>
                  <a:gd name="T13" fmla="*/ 36 h 233"/>
                  <a:gd name="T14" fmla="*/ 36 w 126"/>
                  <a:gd name="T15" fmla="*/ 5 h 233"/>
                  <a:gd name="T16" fmla="*/ 6 w 126"/>
                  <a:gd name="T17" fmla="*/ 54 h 233"/>
                  <a:gd name="T18" fmla="*/ 47 w 126"/>
                  <a:gd name="T19" fmla="*/ 233 h 233"/>
                  <a:gd name="T20" fmla="*/ 57 w 126"/>
                  <a:gd name="T21" fmla="*/ 23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233">
                    <a:moveTo>
                      <a:pt x="57" y="230"/>
                    </a:moveTo>
                    <a:cubicBezTo>
                      <a:pt x="15" y="52"/>
                      <a:pt x="15" y="52"/>
                      <a:pt x="15" y="52"/>
                    </a:cubicBezTo>
                    <a:cubicBezTo>
                      <a:pt x="12" y="35"/>
                      <a:pt x="22" y="19"/>
                      <a:pt x="38" y="15"/>
                    </a:cubicBezTo>
                    <a:cubicBezTo>
                      <a:pt x="55" y="11"/>
                      <a:pt x="71" y="21"/>
                      <a:pt x="75" y="38"/>
                    </a:cubicBezTo>
                    <a:cubicBezTo>
                      <a:pt x="116" y="216"/>
                      <a:pt x="116" y="216"/>
                      <a:pt x="116" y="216"/>
                    </a:cubicBezTo>
                    <a:cubicBezTo>
                      <a:pt x="126" y="214"/>
                      <a:pt x="126" y="214"/>
                      <a:pt x="126" y="214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0" y="14"/>
                      <a:pt x="58" y="0"/>
                      <a:pt x="36" y="5"/>
                    </a:cubicBezTo>
                    <a:cubicBezTo>
                      <a:pt x="14" y="10"/>
                      <a:pt x="0" y="32"/>
                      <a:pt x="6" y="54"/>
                    </a:cubicBezTo>
                    <a:cubicBezTo>
                      <a:pt x="47" y="233"/>
                      <a:pt x="47" y="233"/>
                      <a:pt x="47" y="233"/>
                    </a:cubicBezTo>
                    <a:lnTo>
                      <a:pt x="57" y="230"/>
                    </a:lnTo>
                    <a:close/>
                  </a:path>
                </a:pathLst>
              </a:custGeom>
              <a:solidFill>
                <a:srgbClr val="ED6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3" name="Freeform 31"/>
              <p:cNvSpPr>
                <a:spLocks noChangeArrowheads="1"/>
              </p:cNvSpPr>
              <p:nvPr/>
            </p:nvSpPr>
            <p:spPr bwMode="auto">
              <a:xfrm>
                <a:off x="1371600" y="390525"/>
                <a:ext cx="174625" cy="692150"/>
              </a:xfrm>
              <a:custGeom>
                <a:avLst/>
                <a:gdLst>
                  <a:gd name="T0" fmla="*/ 0 w 110"/>
                  <a:gd name="T1" fmla="*/ 2 h 436"/>
                  <a:gd name="T2" fmla="*/ 100 w 110"/>
                  <a:gd name="T3" fmla="*/ 436 h 436"/>
                  <a:gd name="T4" fmla="*/ 110 w 110"/>
                  <a:gd name="T5" fmla="*/ 436 h 436"/>
                  <a:gd name="T6" fmla="*/ 8 w 110"/>
                  <a:gd name="T7" fmla="*/ 0 h 436"/>
                  <a:gd name="T8" fmla="*/ 0 w 110"/>
                  <a:gd name="T9" fmla="*/ 2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436">
                    <a:moveTo>
                      <a:pt x="0" y="2"/>
                    </a:moveTo>
                    <a:lnTo>
                      <a:pt x="100" y="436"/>
                    </a:lnTo>
                    <a:lnTo>
                      <a:pt x="110" y="436"/>
                    </a:lnTo>
                    <a:lnTo>
                      <a:pt x="8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4" name="Freeform 32"/>
              <p:cNvSpPr>
                <a:spLocks noChangeArrowheads="1"/>
              </p:cNvSpPr>
              <p:nvPr/>
            </p:nvSpPr>
            <p:spPr bwMode="auto">
              <a:xfrm>
                <a:off x="1323975" y="355600"/>
                <a:ext cx="184150" cy="739775"/>
              </a:xfrm>
              <a:custGeom>
                <a:avLst/>
                <a:gdLst>
                  <a:gd name="T0" fmla="*/ 0 w 116"/>
                  <a:gd name="T1" fmla="*/ 3 h 466"/>
                  <a:gd name="T2" fmla="*/ 107 w 116"/>
                  <a:gd name="T3" fmla="*/ 466 h 466"/>
                  <a:gd name="T4" fmla="*/ 116 w 116"/>
                  <a:gd name="T5" fmla="*/ 463 h 466"/>
                  <a:gd name="T6" fmla="*/ 9 w 116"/>
                  <a:gd name="T7" fmla="*/ 0 h 466"/>
                  <a:gd name="T8" fmla="*/ 0 w 116"/>
                  <a:gd name="T9" fmla="*/ 3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466">
                    <a:moveTo>
                      <a:pt x="0" y="3"/>
                    </a:moveTo>
                    <a:lnTo>
                      <a:pt x="107" y="466"/>
                    </a:lnTo>
                    <a:lnTo>
                      <a:pt x="116" y="463"/>
                    </a:lnTo>
                    <a:lnTo>
                      <a:pt x="9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5" name="Freeform 33"/>
              <p:cNvSpPr>
                <a:spLocks noChangeArrowheads="1"/>
              </p:cNvSpPr>
              <p:nvPr/>
            </p:nvSpPr>
            <p:spPr bwMode="auto">
              <a:xfrm>
                <a:off x="1281113" y="344487"/>
                <a:ext cx="185738" cy="757237"/>
              </a:xfrm>
              <a:custGeom>
                <a:avLst/>
                <a:gdLst>
                  <a:gd name="T0" fmla="*/ 0 w 117"/>
                  <a:gd name="T1" fmla="*/ 3 h 477"/>
                  <a:gd name="T2" fmla="*/ 110 w 117"/>
                  <a:gd name="T3" fmla="*/ 477 h 477"/>
                  <a:gd name="T4" fmla="*/ 117 w 117"/>
                  <a:gd name="T5" fmla="*/ 475 h 477"/>
                  <a:gd name="T6" fmla="*/ 8 w 117"/>
                  <a:gd name="T7" fmla="*/ 0 h 477"/>
                  <a:gd name="T8" fmla="*/ 0 w 117"/>
                  <a:gd name="T9" fmla="*/ 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77">
                    <a:moveTo>
                      <a:pt x="0" y="3"/>
                    </a:moveTo>
                    <a:lnTo>
                      <a:pt x="110" y="477"/>
                    </a:lnTo>
                    <a:lnTo>
                      <a:pt x="117" y="475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6" name="Freeform 34"/>
              <p:cNvSpPr>
                <a:spLocks noChangeArrowheads="1"/>
              </p:cNvSpPr>
              <p:nvPr/>
            </p:nvSpPr>
            <p:spPr bwMode="auto">
              <a:xfrm>
                <a:off x="1239838" y="352425"/>
                <a:ext cx="188913" cy="757237"/>
              </a:xfrm>
              <a:custGeom>
                <a:avLst/>
                <a:gdLst>
                  <a:gd name="T0" fmla="*/ 0 w 119"/>
                  <a:gd name="T1" fmla="*/ 2 h 477"/>
                  <a:gd name="T2" fmla="*/ 112 w 119"/>
                  <a:gd name="T3" fmla="*/ 477 h 477"/>
                  <a:gd name="T4" fmla="*/ 119 w 119"/>
                  <a:gd name="T5" fmla="*/ 477 h 477"/>
                  <a:gd name="T6" fmla="*/ 10 w 119"/>
                  <a:gd name="T7" fmla="*/ 0 h 477"/>
                  <a:gd name="T8" fmla="*/ 0 w 119"/>
                  <a:gd name="T9" fmla="*/ 2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477">
                    <a:moveTo>
                      <a:pt x="0" y="2"/>
                    </a:moveTo>
                    <a:lnTo>
                      <a:pt x="112" y="477"/>
                    </a:lnTo>
                    <a:lnTo>
                      <a:pt x="119" y="477"/>
                    </a:lnTo>
                    <a:lnTo>
                      <a:pt x="1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7" name="Freeform 35"/>
              <p:cNvSpPr>
                <a:spLocks noChangeArrowheads="1"/>
              </p:cNvSpPr>
              <p:nvPr/>
            </p:nvSpPr>
            <p:spPr bwMode="auto">
              <a:xfrm>
                <a:off x="1206500" y="371475"/>
                <a:ext cx="184150" cy="749300"/>
              </a:xfrm>
              <a:custGeom>
                <a:avLst/>
                <a:gdLst>
                  <a:gd name="T0" fmla="*/ 0 w 116"/>
                  <a:gd name="T1" fmla="*/ 2 h 472"/>
                  <a:gd name="T2" fmla="*/ 109 w 116"/>
                  <a:gd name="T3" fmla="*/ 472 h 472"/>
                  <a:gd name="T4" fmla="*/ 116 w 116"/>
                  <a:gd name="T5" fmla="*/ 470 h 472"/>
                  <a:gd name="T6" fmla="*/ 7 w 116"/>
                  <a:gd name="T7" fmla="*/ 0 h 472"/>
                  <a:gd name="T8" fmla="*/ 0 w 116"/>
                  <a:gd name="T9" fmla="*/ 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472">
                    <a:moveTo>
                      <a:pt x="0" y="2"/>
                    </a:moveTo>
                    <a:lnTo>
                      <a:pt x="109" y="472"/>
                    </a:lnTo>
                    <a:lnTo>
                      <a:pt x="116" y="470"/>
                    </a:lnTo>
                    <a:lnTo>
                      <a:pt x="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1358" name="Freeform 36"/>
              <p:cNvSpPr>
                <a:spLocks noChangeArrowheads="1"/>
              </p:cNvSpPr>
              <p:nvPr/>
            </p:nvSpPr>
            <p:spPr bwMode="auto">
              <a:xfrm>
                <a:off x="1179513" y="434975"/>
                <a:ext cx="174625" cy="693737"/>
              </a:xfrm>
              <a:custGeom>
                <a:avLst/>
                <a:gdLst>
                  <a:gd name="T0" fmla="*/ 0 w 110"/>
                  <a:gd name="T1" fmla="*/ 3 h 437"/>
                  <a:gd name="T2" fmla="*/ 102 w 110"/>
                  <a:gd name="T3" fmla="*/ 437 h 437"/>
                  <a:gd name="T4" fmla="*/ 110 w 110"/>
                  <a:gd name="T5" fmla="*/ 435 h 437"/>
                  <a:gd name="T6" fmla="*/ 10 w 110"/>
                  <a:gd name="T7" fmla="*/ 0 h 437"/>
                  <a:gd name="T8" fmla="*/ 0 w 110"/>
                  <a:gd name="T9" fmla="*/ 3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437">
                    <a:moveTo>
                      <a:pt x="0" y="3"/>
                    </a:moveTo>
                    <a:lnTo>
                      <a:pt x="102" y="437"/>
                    </a:lnTo>
                    <a:lnTo>
                      <a:pt x="110" y="435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5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11359" name="直接连接符 137"/>
            <p:cNvSpPr>
              <a:spLocks noChangeShapeType="1"/>
            </p:cNvSpPr>
            <p:nvPr/>
          </p:nvSpPr>
          <p:spPr bwMode="auto">
            <a:xfrm flipH="1">
              <a:off x="0" y="2068513"/>
              <a:ext cx="1715861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360" name="文本框 95"/>
          <p:cNvSpPr>
            <a:spLocks noChangeArrowheads="1"/>
          </p:cNvSpPr>
          <p:nvPr/>
        </p:nvSpPr>
        <p:spPr bwMode="auto">
          <a:xfrm>
            <a:off x="2728913" y="5219700"/>
            <a:ext cx="3654425" cy="457200"/>
          </a:xfrm>
          <a:custGeom>
            <a:avLst/>
            <a:gdLst>
              <a:gd name="T0" fmla="*/ 2951597 w 3655591"/>
              <a:gd name="T1" fmla="*/ 311572 h 457498"/>
              <a:gd name="T2" fmla="*/ 37468 w 3655591"/>
              <a:gd name="T3" fmla="*/ 303684 h 457498"/>
              <a:gd name="T4" fmla="*/ 2880606 w 3655591"/>
              <a:gd name="T5" fmla="*/ 262272 h 457498"/>
              <a:gd name="T6" fmla="*/ 875556 w 3655591"/>
              <a:gd name="T7" fmla="*/ 226777 h 457498"/>
              <a:gd name="T8" fmla="*/ 698079 w 3655591"/>
              <a:gd name="T9" fmla="*/ 226777 h 457498"/>
              <a:gd name="T10" fmla="*/ 1230511 w 3655591"/>
              <a:gd name="T11" fmla="*/ 214945 h 457498"/>
              <a:gd name="T12" fmla="*/ 1125997 w 3655591"/>
              <a:gd name="T13" fmla="*/ 209029 h 457498"/>
              <a:gd name="T14" fmla="*/ 968239 w 3655591"/>
              <a:gd name="T15" fmla="*/ 140010 h 457498"/>
              <a:gd name="T16" fmla="*/ 739490 w 3655591"/>
              <a:gd name="T17" fmla="*/ 449610 h 457498"/>
              <a:gd name="T18" fmla="*/ 670471 w 3655591"/>
              <a:gd name="T19" fmla="*/ 187337 h 457498"/>
              <a:gd name="T20" fmla="*/ 3365711 w 3655591"/>
              <a:gd name="T21" fmla="*/ 360871 h 457498"/>
              <a:gd name="T22" fmla="*/ 1230511 w 3655591"/>
              <a:gd name="T23" fmla="*/ 169590 h 457498"/>
              <a:gd name="T24" fmla="*/ 2985121 w 3655591"/>
              <a:gd name="T25" fmla="*/ 177477 h 457498"/>
              <a:gd name="T26" fmla="*/ 3168514 w 3655591"/>
              <a:gd name="T27" fmla="*/ 177477 h 457498"/>
              <a:gd name="T28" fmla="*/ 2900326 w 3655591"/>
              <a:gd name="T29" fmla="*/ 100570 h 457498"/>
              <a:gd name="T30" fmla="*/ 163674 w 3655591"/>
              <a:gd name="T31" fmla="*/ 94655 h 457498"/>
              <a:gd name="T32" fmla="*/ 165646 w 3655591"/>
              <a:gd name="T33" fmla="*/ 197197 h 457498"/>
              <a:gd name="T34" fmla="*/ 165646 w 3655591"/>
              <a:gd name="T35" fmla="*/ 382563 h 457498"/>
              <a:gd name="T36" fmla="*/ 100571 w 3655591"/>
              <a:gd name="T37" fmla="*/ 380591 h 457498"/>
              <a:gd name="T38" fmla="*/ 100571 w 3655591"/>
              <a:gd name="T39" fmla="*/ 197197 h 457498"/>
              <a:gd name="T40" fmla="*/ 2003599 w 3655591"/>
              <a:gd name="T41" fmla="*/ 67047 h 457498"/>
              <a:gd name="T42" fmla="*/ 1613074 w 3655591"/>
              <a:gd name="T43" fmla="*/ 67047 h 457498"/>
              <a:gd name="T44" fmla="*/ 3487974 w 3655591"/>
              <a:gd name="T45" fmla="*/ 23664 h 457498"/>
              <a:gd name="T46" fmla="*/ 948519 w 3655591"/>
              <a:gd name="T47" fmla="*/ 23664 h 457498"/>
              <a:gd name="T48" fmla="*/ 1124025 w 3655591"/>
              <a:gd name="T49" fmla="*/ 141982 h 457498"/>
              <a:gd name="T50" fmla="*/ 2668228 w 3655591"/>
              <a:gd name="T51" fmla="*/ 67047 h 457498"/>
              <a:gd name="T52" fmla="*/ 2301441 w 3655591"/>
              <a:gd name="T53" fmla="*/ 67047 h 457498"/>
              <a:gd name="T54" fmla="*/ 2003599 w 3655591"/>
              <a:gd name="T55" fmla="*/ 285936 h 457498"/>
              <a:gd name="T56" fmla="*/ 1867459 w 3655591"/>
              <a:gd name="T57" fmla="*/ 149870 h 457498"/>
              <a:gd name="T58" fmla="*/ 461442 w 3655591"/>
              <a:gd name="T59" fmla="*/ 9860 h 457498"/>
              <a:gd name="T60" fmla="*/ 465386 w 3655591"/>
              <a:gd name="T61" fmla="*/ 134094 h 457498"/>
              <a:gd name="T62" fmla="*/ 362843 w 3655591"/>
              <a:gd name="T63" fmla="*/ 183393 h 457498"/>
              <a:gd name="T64" fmla="*/ 175506 w 3655591"/>
              <a:gd name="T65" fmla="*/ 303684 h 457498"/>
              <a:gd name="T66" fmla="*/ 368759 w 3655591"/>
              <a:gd name="T67" fmla="*/ 23664 h 457498"/>
              <a:gd name="T68" fmla="*/ 3592488 w 3655591"/>
              <a:gd name="T69" fmla="*/ 455526 h 457498"/>
              <a:gd name="T70" fmla="*/ 3344020 w 3655591"/>
              <a:gd name="T71" fmla="*/ 414114 h 457498"/>
              <a:gd name="T72" fmla="*/ 3263169 w 3655591"/>
              <a:gd name="T73" fmla="*/ 104514 h 457498"/>
              <a:gd name="T74" fmla="*/ 1303474 w 3655591"/>
              <a:gd name="T75" fmla="*/ 63103 h 457498"/>
              <a:gd name="T76" fmla="*/ 1469120 w 3655591"/>
              <a:gd name="T77" fmla="*/ 110430 h 457498"/>
              <a:gd name="T78" fmla="*/ 1376437 w 3655591"/>
              <a:gd name="T79" fmla="*/ 214945 h 457498"/>
              <a:gd name="T80" fmla="*/ 1376437 w 3655591"/>
              <a:gd name="T81" fmla="*/ 382563 h 457498"/>
              <a:gd name="T82" fmla="*/ 1161492 w 3655591"/>
              <a:gd name="T83" fmla="*/ 453554 h 457498"/>
              <a:gd name="T84" fmla="*/ 92683 w 3655591"/>
              <a:gd name="T85" fmla="*/ 3944 h 457498"/>
              <a:gd name="T86" fmla="*/ 17748 w 3655591"/>
              <a:gd name="T87" fmla="*/ 80851 h 457498"/>
              <a:gd name="T88" fmla="*/ 3054140 w 3655591"/>
              <a:gd name="T89" fmla="*/ 33523 h 457498"/>
              <a:gd name="T90" fmla="*/ 2973289 w 3655591"/>
              <a:gd name="T91" fmla="*/ 33523 h 457498"/>
              <a:gd name="T92" fmla="*/ 2860886 w 3655591"/>
              <a:gd name="T93" fmla="*/ 138038 h 457498"/>
              <a:gd name="T94" fmla="*/ 2862858 w 3655591"/>
              <a:gd name="T95" fmla="*/ 374675 h 457498"/>
              <a:gd name="T96" fmla="*/ 2754400 w 3655591"/>
              <a:gd name="T97" fmla="*/ 138038 h 457498"/>
              <a:gd name="T98" fmla="*/ 627088 w 3655591"/>
              <a:gd name="T99" fmla="*/ 0 h 457498"/>
              <a:gd name="T100" fmla="*/ 670471 w 3655591"/>
              <a:gd name="T101" fmla="*/ 226777 h 457498"/>
              <a:gd name="T102" fmla="*/ 562013 w 3655591"/>
              <a:gd name="T103" fmla="*/ 264244 h 457498"/>
              <a:gd name="T104" fmla="*/ 516657 w 3655591"/>
              <a:gd name="T105" fmla="*/ 65075 h 457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55591" h="457498">
                <a:moveTo>
                  <a:pt x="1230511" y="321431"/>
                </a:moveTo>
                <a:lnTo>
                  <a:pt x="1230511" y="382563"/>
                </a:lnTo>
                <a:lnTo>
                  <a:pt x="1303474" y="382563"/>
                </a:lnTo>
                <a:lnTo>
                  <a:pt x="1303474" y="321431"/>
                </a:lnTo>
                <a:close/>
                <a:moveTo>
                  <a:pt x="2951597" y="311572"/>
                </a:moveTo>
                <a:lnTo>
                  <a:pt x="2951597" y="398338"/>
                </a:lnTo>
                <a:lnTo>
                  <a:pt x="3050196" y="398338"/>
                </a:lnTo>
                <a:cubicBezTo>
                  <a:pt x="3067286" y="399653"/>
                  <a:pt x="3075174" y="391765"/>
                  <a:pt x="3073859" y="374675"/>
                </a:cubicBezTo>
                <a:lnTo>
                  <a:pt x="3073859" y="311572"/>
                </a:lnTo>
                <a:close/>
                <a:moveTo>
                  <a:pt x="37468" y="303684"/>
                </a:moveTo>
                <a:lnTo>
                  <a:pt x="88739" y="303684"/>
                </a:lnTo>
                <a:cubicBezTo>
                  <a:pt x="87425" y="365472"/>
                  <a:pt x="57845" y="406884"/>
                  <a:pt x="0" y="427918"/>
                </a:cubicBezTo>
                <a:lnTo>
                  <a:pt x="0" y="388478"/>
                </a:lnTo>
                <a:cubicBezTo>
                  <a:pt x="22349" y="367444"/>
                  <a:pt x="34839" y="339179"/>
                  <a:pt x="37468" y="303684"/>
                </a:cubicBezTo>
                <a:close/>
                <a:moveTo>
                  <a:pt x="2880606" y="262272"/>
                </a:moveTo>
                <a:lnTo>
                  <a:pt x="3144850" y="262272"/>
                </a:lnTo>
                <a:lnTo>
                  <a:pt x="3144850" y="378619"/>
                </a:lnTo>
                <a:cubicBezTo>
                  <a:pt x="3146165" y="423317"/>
                  <a:pt x="3123816" y="445008"/>
                  <a:pt x="3077803" y="443694"/>
                </a:cubicBezTo>
                <a:lnTo>
                  <a:pt x="2880606" y="443694"/>
                </a:lnTo>
                <a:close/>
                <a:moveTo>
                  <a:pt x="875556" y="226777"/>
                </a:moveTo>
                <a:lnTo>
                  <a:pt x="936687" y="226777"/>
                </a:lnTo>
                <a:cubicBezTo>
                  <a:pt x="936687" y="289880"/>
                  <a:pt x="947862" y="336550"/>
                  <a:pt x="970211" y="366787"/>
                </a:cubicBezTo>
                <a:lnTo>
                  <a:pt x="970211" y="416086"/>
                </a:lnTo>
                <a:cubicBezTo>
                  <a:pt x="904479" y="381905"/>
                  <a:pt x="872927" y="318802"/>
                  <a:pt x="875556" y="226777"/>
                </a:cubicBezTo>
                <a:close/>
                <a:moveTo>
                  <a:pt x="698079" y="226777"/>
                </a:moveTo>
                <a:lnTo>
                  <a:pt x="759210" y="226777"/>
                </a:lnTo>
                <a:cubicBezTo>
                  <a:pt x="759210" y="317487"/>
                  <a:pt x="727001" y="380591"/>
                  <a:pt x="662583" y="416086"/>
                </a:cubicBezTo>
                <a:lnTo>
                  <a:pt x="662583" y="366787"/>
                </a:lnTo>
                <a:cubicBezTo>
                  <a:pt x="686247" y="332606"/>
                  <a:pt x="698079" y="285936"/>
                  <a:pt x="698079" y="226777"/>
                </a:cubicBezTo>
                <a:close/>
                <a:moveTo>
                  <a:pt x="1230511" y="214945"/>
                </a:moveTo>
                <a:lnTo>
                  <a:pt x="1230511" y="274104"/>
                </a:lnTo>
                <a:lnTo>
                  <a:pt x="1303474" y="274104"/>
                </a:lnTo>
                <a:lnTo>
                  <a:pt x="1303474" y="214945"/>
                </a:lnTo>
                <a:close/>
                <a:moveTo>
                  <a:pt x="1062894" y="209029"/>
                </a:moveTo>
                <a:lnTo>
                  <a:pt x="1125997" y="209029"/>
                </a:lnTo>
                <a:cubicBezTo>
                  <a:pt x="1119424" y="301054"/>
                  <a:pt x="1104305" y="379933"/>
                  <a:pt x="1080641" y="445666"/>
                </a:cubicBezTo>
                <a:lnTo>
                  <a:pt x="1009650" y="445666"/>
                </a:lnTo>
                <a:cubicBezTo>
                  <a:pt x="1038573" y="373360"/>
                  <a:pt x="1056320" y="294481"/>
                  <a:pt x="1062894" y="209029"/>
                </a:cubicBezTo>
                <a:close/>
                <a:moveTo>
                  <a:pt x="670471" y="140010"/>
                </a:moveTo>
                <a:lnTo>
                  <a:pt x="968239" y="140010"/>
                </a:lnTo>
                <a:lnTo>
                  <a:pt x="968239" y="187337"/>
                </a:lnTo>
                <a:lnTo>
                  <a:pt x="851893" y="187337"/>
                </a:lnTo>
                <a:lnTo>
                  <a:pt x="851893" y="386507"/>
                </a:lnTo>
                <a:cubicBezTo>
                  <a:pt x="853207" y="429890"/>
                  <a:pt x="830201" y="450924"/>
                  <a:pt x="782874" y="449610"/>
                </a:cubicBezTo>
                <a:lnTo>
                  <a:pt x="739490" y="449610"/>
                </a:lnTo>
                <a:lnTo>
                  <a:pt x="739490" y="406226"/>
                </a:lnTo>
                <a:lnTo>
                  <a:pt x="759210" y="406226"/>
                </a:lnTo>
                <a:cubicBezTo>
                  <a:pt x="774986" y="406226"/>
                  <a:pt x="782216" y="398338"/>
                  <a:pt x="780902" y="382563"/>
                </a:cubicBezTo>
                <a:lnTo>
                  <a:pt x="780902" y="187337"/>
                </a:lnTo>
                <a:lnTo>
                  <a:pt x="670471" y="187337"/>
                </a:lnTo>
                <a:close/>
                <a:moveTo>
                  <a:pt x="3213869" y="138038"/>
                </a:moveTo>
                <a:lnTo>
                  <a:pt x="3318384" y="138038"/>
                </a:lnTo>
                <a:lnTo>
                  <a:pt x="3318384" y="331291"/>
                </a:lnTo>
                <a:cubicBezTo>
                  <a:pt x="3332845" y="326033"/>
                  <a:pt x="3348621" y="317487"/>
                  <a:pt x="3365711" y="305656"/>
                </a:cubicBezTo>
                <a:lnTo>
                  <a:pt x="3365711" y="360871"/>
                </a:lnTo>
                <a:cubicBezTo>
                  <a:pt x="3332845" y="388478"/>
                  <a:pt x="3294063" y="408856"/>
                  <a:pt x="3249365" y="422002"/>
                </a:cubicBezTo>
                <a:lnTo>
                  <a:pt x="3249365" y="185365"/>
                </a:lnTo>
                <a:lnTo>
                  <a:pt x="3213869" y="185365"/>
                </a:lnTo>
                <a:close/>
                <a:moveTo>
                  <a:pt x="1230511" y="110430"/>
                </a:moveTo>
                <a:lnTo>
                  <a:pt x="1230511" y="169590"/>
                </a:lnTo>
                <a:lnTo>
                  <a:pt x="1303474" y="169590"/>
                </a:lnTo>
                <a:lnTo>
                  <a:pt x="1303474" y="110430"/>
                </a:lnTo>
                <a:close/>
                <a:moveTo>
                  <a:pt x="2900326" y="100570"/>
                </a:moveTo>
                <a:lnTo>
                  <a:pt x="2965401" y="100570"/>
                </a:lnTo>
                <a:cubicBezTo>
                  <a:pt x="2970660" y="132122"/>
                  <a:pt x="2977233" y="157758"/>
                  <a:pt x="2985121" y="177477"/>
                </a:cubicBezTo>
                <a:lnTo>
                  <a:pt x="3040336" y="177477"/>
                </a:lnTo>
                <a:cubicBezTo>
                  <a:pt x="3049538" y="156443"/>
                  <a:pt x="3055454" y="130807"/>
                  <a:pt x="3058084" y="100570"/>
                </a:cubicBezTo>
                <a:lnTo>
                  <a:pt x="3125131" y="100570"/>
                </a:lnTo>
                <a:cubicBezTo>
                  <a:pt x="3122501" y="128178"/>
                  <a:pt x="3115271" y="153814"/>
                  <a:pt x="3103439" y="177477"/>
                </a:cubicBezTo>
                <a:lnTo>
                  <a:pt x="3168514" y="177477"/>
                </a:lnTo>
                <a:lnTo>
                  <a:pt x="3168514" y="224805"/>
                </a:lnTo>
                <a:lnTo>
                  <a:pt x="2856942" y="224805"/>
                </a:lnTo>
                <a:lnTo>
                  <a:pt x="2856942" y="177477"/>
                </a:lnTo>
                <a:lnTo>
                  <a:pt x="2920045" y="177477"/>
                </a:lnTo>
                <a:cubicBezTo>
                  <a:pt x="2910843" y="155128"/>
                  <a:pt x="2904270" y="129493"/>
                  <a:pt x="2900326" y="100570"/>
                </a:cubicBezTo>
                <a:close/>
                <a:moveTo>
                  <a:pt x="33524" y="94655"/>
                </a:moveTo>
                <a:lnTo>
                  <a:pt x="92683" y="94655"/>
                </a:lnTo>
                <a:cubicBezTo>
                  <a:pt x="96627" y="114374"/>
                  <a:pt x="101228" y="132779"/>
                  <a:pt x="106487" y="149870"/>
                </a:cubicBezTo>
                <a:lnTo>
                  <a:pt x="151842" y="149870"/>
                </a:lnTo>
                <a:cubicBezTo>
                  <a:pt x="158416" y="131465"/>
                  <a:pt x="162359" y="113060"/>
                  <a:pt x="163674" y="94655"/>
                </a:cubicBezTo>
                <a:lnTo>
                  <a:pt x="224805" y="94655"/>
                </a:lnTo>
                <a:cubicBezTo>
                  <a:pt x="220861" y="115689"/>
                  <a:pt x="216260" y="134094"/>
                  <a:pt x="211001" y="149870"/>
                </a:cubicBezTo>
                <a:lnTo>
                  <a:pt x="250441" y="149870"/>
                </a:lnTo>
                <a:lnTo>
                  <a:pt x="250441" y="197197"/>
                </a:lnTo>
                <a:lnTo>
                  <a:pt x="165646" y="197197"/>
                </a:lnTo>
                <a:lnTo>
                  <a:pt x="165646" y="236637"/>
                </a:lnTo>
                <a:lnTo>
                  <a:pt x="242553" y="236637"/>
                </a:lnTo>
                <a:lnTo>
                  <a:pt x="242553" y="283964"/>
                </a:lnTo>
                <a:lnTo>
                  <a:pt x="165646" y="283964"/>
                </a:lnTo>
                <a:lnTo>
                  <a:pt x="165646" y="382563"/>
                </a:lnTo>
                <a:cubicBezTo>
                  <a:pt x="166961" y="428575"/>
                  <a:pt x="145269" y="450924"/>
                  <a:pt x="100571" y="449610"/>
                </a:cubicBezTo>
                <a:lnTo>
                  <a:pt x="61132" y="449610"/>
                </a:lnTo>
                <a:lnTo>
                  <a:pt x="61132" y="406226"/>
                </a:lnTo>
                <a:lnTo>
                  <a:pt x="78879" y="406226"/>
                </a:lnTo>
                <a:cubicBezTo>
                  <a:pt x="94655" y="406226"/>
                  <a:pt x="101886" y="397681"/>
                  <a:pt x="100571" y="380591"/>
                </a:cubicBezTo>
                <a:lnTo>
                  <a:pt x="100571" y="283964"/>
                </a:lnTo>
                <a:lnTo>
                  <a:pt x="15776" y="283964"/>
                </a:lnTo>
                <a:lnTo>
                  <a:pt x="15776" y="236637"/>
                </a:lnTo>
                <a:lnTo>
                  <a:pt x="100571" y="236637"/>
                </a:lnTo>
                <a:lnTo>
                  <a:pt x="100571" y="197197"/>
                </a:lnTo>
                <a:lnTo>
                  <a:pt x="5916" y="197197"/>
                </a:lnTo>
                <a:lnTo>
                  <a:pt x="5916" y="149870"/>
                </a:lnTo>
                <a:lnTo>
                  <a:pt x="47328" y="149870"/>
                </a:lnTo>
                <a:cubicBezTo>
                  <a:pt x="39440" y="134094"/>
                  <a:pt x="34839" y="115689"/>
                  <a:pt x="33524" y="94655"/>
                </a:cubicBezTo>
                <a:close/>
                <a:moveTo>
                  <a:pt x="2003599" y="67047"/>
                </a:moveTo>
                <a:lnTo>
                  <a:pt x="2003599" y="232693"/>
                </a:lnTo>
                <a:lnTo>
                  <a:pt x="2090366" y="232693"/>
                </a:lnTo>
                <a:cubicBezTo>
                  <a:pt x="2149525" y="235322"/>
                  <a:pt x="2177790" y="207714"/>
                  <a:pt x="2175161" y="149870"/>
                </a:cubicBezTo>
                <a:cubicBezTo>
                  <a:pt x="2176475" y="93340"/>
                  <a:pt x="2148210" y="65732"/>
                  <a:pt x="2090366" y="67047"/>
                </a:cubicBezTo>
                <a:close/>
                <a:moveTo>
                  <a:pt x="1613074" y="67047"/>
                </a:moveTo>
                <a:lnTo>
                  <a:pt x="1613074" y="232693"/>
                </a:lnTo>
                <a:lnTo>
                  <a:pt x="1699841" y="232693"/>
                </a:lnTo>
                <a:cubicBezTo>
                  <a:pt x="1759000" y="235322"/>
                  <a:pt x="1787265" y="207714"/>
                  <a:pt x="1784636" y="149870"/>
                </a:cubicBezTo>
                <a:cubicBezTo>
                  <a:pt x="1785950" y="93340"/>
                  <a:pt x="1757685" y="65732"/>
                  <a:pt x="1699841" y="67047"/>
                </a:cubicBezTo>
                <a:close/>
                <a:moveTo>
                  <a:pt x="3487974" y="23664"/>
                </a:moveTo>
                <a:lnTo>
                  <a:pt x="3553049" y="23664"/>
                </a:lnTo>
                <a:lnTo>
                  <a:pt x="3553049" y="416086"/>
                </a:lnTo>
                <a:lnTo>
                  <a:pt x="3487974" y="416086"/>
                </a:lnTo>
                <a:close/>
                <a:moveTo>
                  <a:pt x="690191" y="23664"/>
                </a:moveTo>
                <a:lnTo>
                  <a:pt x="948519" y="23664"/>
                </a:lnTo>
                <a:lnTo>
                  <a:pt x="948519" y="72963"/>
                </a:lnTo>
                <a:lnTo>
                  <a:pt x="690191" y="72963"/>
                </a:lnTo>
                <a:close/>
                <a:moveTo>
                  <a:pt x="1019510" y="21692"/>
                </a:moveTo>
                <a:lnTo>
                  <a:pt x="1082613" y="21692"/>
                </a:lnTo>
                <a:cubicBezTo>
                  <a:pt x="1102333" y="62446"/>
                  <a:pt x="1116137" y="102542"/>
                  <a:pt x="1124025" y="141982"/>
                </a:cubicBezTo>
                <a:lnTo>
                  <a:pt x="1056978" y="141982"/>
                </a:lnTo>
                <a:cubicBezTo>
                  <a:pt x="1051719" y="110430"/>
                  <a:pt x="1039230" y="70334"/>
                  <a:pt x="1019510" y="21692"/>
                </a:cubicBezTo>
                <a:close/>
                <a:moveTo>
                  <a:pt x="2301441" y="15776"/>
                </a:moveTo>
                <a:lnTo>
                  <a:pt x="2668228" y="15776"/>
                </a:lnTo>
                <a:lnTo>
                  <a:pt x="2668228" y="67047"/>
                </a:lnTo>
                <a:lnTo>
                  <a:pt x="2524274" y="67047"/>
                </a:lnTo>
                <a:lnTo>
                  <a:pt x="2524274" y="439750"/>
                </a:lnTo>
                <a:lnTo>
                  <a:pt x="2443423" y="439750"/>
                </a:lnTo>
                <a:lnTo>
                  <a:pt x="2443423" y="67047"/>
                </a:lnTo>
                <a:lnTo>
                  <a:pt x="2301441" y="67047"/>
                </a:lnTo>
                <a:close/>
                <a:moveTo>
                  <a:pt x="1922748" y="15776"/>
                </a:moveTo>
                <a:lnTo>
                  <a:pt x="2108114" y="15776"/>
                </a:lnTo>
                <a:cubicBezTo>
                  <a:pt x="2208027" y="15776"/>
                  <a:pt x="2257984" y="60474"/>
                  <a:pt x="2257984" y="149870"/>
                </a:cubicBezTo>
                <a:cubicBezTo>
                  <a:pt x="2260613" y="243210"/>
                  <a:pt x="2209999" y="288565"/>
                  <a:pt x="2106142" y="285936"/>
                </a:cubicBezTo>
                <a:lnTo>
                  <a:pt x="2003599" y="285936"/>
                </a:lnTo>
                <a:lnTo>
                  <a:pt x="2003599" y="439750"/>
                </a:lnTo>
                <a:lnTo>
                  <a:pt x="1922748" y="439750"/>
                </a:lnTo>
                <a:close/>
                <a:moveTo>
                  <a:pt x="1532223" y="15776"/>
                </a:moveTo>
                <a:lnTo>
                  <a:pt x="1717589" y="15776"/>
                </a:lnTo>
                <a:cubicBezTo>
                  <a:pt x="1817502" y="15776"/>
                  <a:pt x="1867459" y="60474"/>
                  <a:pt x="1867459" y="149870"/>
                </a:cubicBezTo>
                <a:cubicBezTo>
                  <a:pt x="1870088" y="243210"/>
                  <a:pt x="1819474" y="288565"/>
                  <a:pt x="1715617" y="285936"/>
                </a:cubicBezTo>
                <a:lnTo>
                  <a:pt x="1613074" y="285936"/>
                </a:lnTo>
                <a:lnTo>
                  <a:pt x="1613074" y="439750"/>
                </a:lnTo>
                <a:lnTo>
                  <a:pt x="1532223" y="439750"/>
                </a:lnTo>
                <a:close/>
                <a:moveTo>
                  <a:pt x="461442" y="9860"/>
                </a:moveTo>
                <a:lnTo>
                  <a:pt x="461442" y="61131"/>
                </a:lnTo>
                <a:cubicBezTo>
                  <a:pt x="435149" y="69019"/>
                  <a:pt x="407541" y="72963"/>
                  <a:pt x="378619" y="72963"/>
                </a:cubicBezTo>
                <a:lnTo>
                  <a:pt x="327348" y="72963"/>
                </a:lnTo>
                <a:lnTo>
                  <a:pt x="327348" y="134094"/>
                </a:lnTo>
                <a:lnTo>
                  <a:pt x="465386" y="134094"/>
                </a:lnTo>
                <a:lnTo>
                  <a:pt x="465386" y="183393"/>
                </a:lnTo>
                <a:lnTo>
                  <a:pt x="427918" y="183393"/>
                </a:lnTo>
                <a:lnTo>
                  <a:pt x="427918" y="447638"/>
                </a:lnTo>
                <a:lnTo>
                  <a:pt x="362843" y="447638"/>
                </a:lnTo>
                <a:lnTo>
                  <a:pt x="362843" y="183393"/>
                </a:lnTo>
                <a:lnTo>
                  <a:pt x="327348" y="183393"/>
                </a:lnTo>
                <a:lnTo>
                  <a:pt x="327348" y="307628"/>
                </a:lnTo>
                <a:cubicBezTo>
                  <a:pt x="332606" y="379933"/>
                  <a:pt x="304341" y="429890"/>
                  <a:pt x="242553" y="457498"/>
                </a:cubicBezTo>
                <a:lnTo>
                  <a:pt x="242553" y="418058"/>
                </a:lnTo>
                <a:cubicBezTo>
                  <a:pt x="200484" y="400968"/>
                  <a:pt x="178135" y="362843"/>
                  <a:pt x="175506" y="303684"/>
                </a:cubicBezTo>
                <a:lnTo>
                  <a:pt x="228749" y="303684"/>
                </a:lnTo>
                <a:cubicBezTo>
                  <a:pt x="230064" y="339179"/>
                  <a:pt x="239266" y="366787"/>
                  <a:pt x="256357" y="386507"/>
                </a:cubicBezTo>
                <a:cubicBezTo>
                  <a:pt x="260301" y="373360"/>
                  <a:pt x="262273" y="352326"/>
                  <a:pt x="262273" y="323403"/>
                </a:cubicBezTo>
                <a:lnTo>
                  <a:pt x="262273" y="23664"/>
                </a:lnTo>
                <a:lnTo>
                  <a:pt x="368759" y="23664"/>
                </a:lnTo>
                <a:cubicBezTo>
                  <a:pt x="402940" y="24978"/>
                  <a:pt x="433834" y="20377"/>
                  <a:pt x="461442" y="9860"/>
                </a:cubicBezTo>
                <a:close/>
                <a:moveTo>
                  <a:pt x="3592488" y="7888"/>
                </a:moveTo>
                <a:lnTo>
                  <a:pt x="3655591" y="7888"/>
                </a:lnTo>
                <a:lnTo>
                  <a:pt x="3655591" y="455526"/>
                </a:lnTo>
                <a:lnTo>
                  <a:pt x="3592488" y="455526"/>
                </a:lnTo>
                <a:close/>
                <a:moveTo>
                  <a:pt x="3385431" y="7888"/>
                </a:moveTo>
                <a:lnTo>
                  <a:pt x="3448534" y="7888"/>
                </a:lnTo>
                <a:lnTo>
                  <a:pt x="3448534" y="313544"/>
                </a:lnTo>
                <a:cubicBezTo>
                  <a:pt x="3452478" y="384535"/>
                  <a:pt x="3417640" y="432519"/>
                  <a:pt x="3344020" y="457498"/>
                </a:cubicBezTo>
                <a:lnTo>
                  <a:pt x="3344020" y="414114"/>
                </a:lnTo>
                <a:cubicBezTo>
                  <a:pt x="3372942" y="394394"/>
                  <a:pt x="3386745" y="362843"/>
                  <a:pt x="3385431" y="319459"/>
                </a:cubicBezTo>
                <a:close/>
                <a:moveTo>
                  <a:pt x="3229645" y="3944"/>
                </a:moveTo>
                <a:lnTo>
                  <a:pt x="3294720" y="3944"/>
                </a:lnTo>
                <a:cubicBezTo>
                  <a:pt x="3311810" y="40754"/>
                  <a:pt x="3324300" y="74278"/>
                  <a:pt x="3332188" y="104514"/>
                </a:cubicBezTo>
                <a:lnTo>
                  <a:pt x="3263169" y="104514"/>
                </a:lnTo>
                <a:cubicBezTo>
                  <a:pt x="3256595" y="70334"/>
                  <a:pt x="3245421" y="36810"/>
                  <a:pt x="3229645" y="3944"/>
                </a:cubicBezTo>
                <a:close/>
                <a:moveTo>
                  <a:pt x="1196988" y="3944"/>
                </a:moveTo>
                <a:lnTo>
                  <a:pt x="1269951" y="3944"/>
                </a:lnTo>
                <a:cubicBezTo>
                  <a:pt x="1266007" y="24978"/>
                  <a:pt x="1260748" y="44698"/>
                  <a:pt x="1254175" y="63103"/>
                </a:cubicBezTo>
                <a:lnTo>
                  <a:pt x="1303474" y="63103"/>
                </a:lnTo>
                <a:lnTo>
                  <a:pt x="1303474" y="11832"/>
                </a:lnTo>
                <a:lnTo>
                  <a:pt x="1376437" y="11832"/>
                </a:lnTo>
                <a:lnTo>
                  <a:pt x="1376437" y="63103"/>
                </a:lnTo>
                <a:lnTo>
                  <a:pt x="1469120" y="63103"/>
                </a:lnTo>
                <a:lnTo>
                  <a:pt x="1469120" y="110430"/>
                </a:lnTo>
                <a:lnTo>
                  <a:pt x="1376437" y="110430"/>
                </a:lnTo>
                <a:lnTo>
                  <a:pt x="1376437" y="169590"/>
                </a:lnTo>
                <a:lnTo>
                  <a:pt x="1463204" y="169590"/>
                </a:lnTo>
                <a:lnTo>
                  <a:pt x="1463204" y="214945"/>
                </a:lnTo>
                <a:lnTo>
                  <a:pt x="1376437" y="214945"/>
                </a:lnTo>
                <a:lnTo>
                  <a:pt x="1376437" y="274104"/>
                </a:lnTo>
                <a:lnTo>
                  <a:pt x="1463204" y="274104"/>
                </a:lnTo>
                <a:lnTo>
                  <a:pt x="1463204" y="321431"/>
                </a:lnTo>
                <a:lnTo>
                  <a:pt x="1376437" y="321431"/>
                </a:lnTo>
                <a:lnTo>
                  <a:pt x="1376437" y="382563"/>
                </a:lnTo>
                <a:lnTo>
                  <a:pt x="1475036" y="382563"/>
                </a:lnTo>
                <a:lnTo>
                  <a:pt x="1475036" y="425946"/>
                </a:lnTo>
                <a:lnTo>
                  <a:pt x="1230511" y="425946"/>
                </a:lnTo>
                <a:lnTo>
                  <a:pt x="1230511" y="453554"/>
                </a:lnTo>
                <a:lnTo>
                  <a:pt x="1161492" y="453554"/>
                </a:lnTo>
                <a:lnTo>
                  <a:pt x="1161492" y="179449"/>
                </a:lnTo>
                <a:cubicBezTo>
                  <a:pt x="1148346" y="187337"/>
                  <a:pt x="1134542" y="194568"/>
                  <a:pt x="1120081" y="201141"/>
                </a:cubicBezTo>
                <a:lnTo>
                  <a:pt x="1120081" y="153814"/>
                </a:lnTo>
                <a:cubicBezTo>
                  <a:pt x="1163464" y="114374"/>
                  <a:pt x="1189100" y="64418"/>
                  <a:pt x="1196988" y="3944"/>
                </a:cubicBezTo>
                <a:close/>
                <a:moveTo>
                  <a:pt x="92683" y="3944"/>
                </a:moveTo>
                <a:lnTo>
                  <a:pt x="165646" y="3944"/>
                </a:lnTo>
                <a:lnTo>
                  <a:pt x="165646" y="33523"/>
                </a:lnTo>
                <a:lnTo>
                  <a:pt x="240581" y="33523"/>
                </a:lnTo>
                <a:lnTo>
                  <a:pt x="240581" y="80851"/>
                </a:lnTo>
                <a:lnTo>
                  <a:pt x="17748" y="80851"/>
                </a:lnTo>
                <a:lnTo>
                  <a:pt x="17748" y="33523"/>
                </a:lnTo>
                <a:lnTo>
                  <a:pt x="92683" y="33523"/>
                </a:lnTo>
                <a:close/>
                <a:moveTo>
                  <a:pt x="2973289" y="1972"/>
                </a:moveTo>
                <a:lnTo>
                  <a:pt x="3054140" y="1972"/>
                </a:lnTo>
                <a:lnTo>
                  <a:pt x="3054140" y="33523"/>
                </a:lnTo>
                <a:lnTo>
                  <a:pt x="3154710" y="33523"/>
                </a:lnTo>
                <a:lnTo>
                  <a:pt x="3154710" y="80851"/>
                </a:lnTo>
                <a:lnTo>
                  <a:pt x="2872718" y="80851"/>
                </a:lnTo>
                <a:lnTo>
                  <a:pt x="2872718" y="33523"/>
                </a:lnTo>
                <a:lnTo>
                  <a:pt x="2973289" y="33523"/>
                </a:lnTo>
                <a:close/>
                <a:moveTo>
                  <a:pt x="2754400" y="0"/>
                </a:moveTo>
                <a:lnTo>
                  <a:pt x="2821447" y="0"/>
                </a:lnTo>
                <a:lnTo>
                  <a:pt x="2821447" y="92683"/>
                </a:lnTo>
                <a:lnTo>
                  <a:pt x="2860886" y="92683"/>
                </a:lnTo>
                <a:lnTo>
                  <a:pt x="2860886" y="138038"/>
                </a:lnTo>
                <a:lnTo>
                  <a:pt x="2821447" y="138038"/>
                </a:lnTo>
                <a:lnTo>
                  <a:pt x="2821447" y="335235"/>
                </a:lnTo>
                <a:cubicBezTo>
                  <a:pt x="2828020" y="333921"/>
                  <a:pt x="2837223" y="331949"/>
                  <a:pt x="2849054" y="329319"/>
                </a:cubicBezTo>
                <a:cubicBezTo>
                  <a:pt x="2855628" y="328005"/>
                  <a:pt x="2860229" y="326690"/>
                  <a:pt x="2862858" y="325375"/>
                </a:cubicBezTo>
                <a:lnTo>
                  <a:pt x="2862858" y="374675"/>
                </a:lnTo>
                <a:cubicBezTo>
                  <a:pt x="2819475" y="395709"/>
                  <a:pt x="2768861" y="407541"/>
                  <a:pt x="2711016" y="410170"/>
                </a:cubicBezTo>
                <a:lnTo>
                  <a:pt x="2711016" y="352983"/>
                </a:lnTo>
                <a:cubicBezTo>
                  <a:pt x="2716275" y="352983"/>
                  <a:pt x="2723505" y="352326"/>
                  <a:pt x="2732708" y="351011"/>
                </a:cubicBezTo>
                <a:cubicBezTo>
                  <a:pt x="2741911" y="351011"/>
                  <a:pt x="2749141" y="350354"/>
                  <a:pt x="2754400" y="349039"/>
                </a:cubicBezTo>
                <a:lnTo>
                  <a:pt x="2754400" y="138038"/>
                </a:lnTo>
                <a:lnTo>
                  <a:pt x="2712988" y="138038"/>
                </a:lnTo>
                <a:lnTo>
                  <a:pt x="2712988" y="92683"/>
                </a:lnTo>
                <a:lnTo>
                  <a:pt x="2754400" y="92683"/>
                </a:lnTo>
                <a:close/>
                <a:moveTo>
                  <a:pt x="562013" y="0"/>
                </a:moveTo>
                <a:lnTo>
                  <a:pt x="627088" y="0"/>
                </a:lnTo>
                <a:lnTo>
                  <a:pt x="627088" y="65075"/>
                </a:lnTo>
                <a:lnTo>
                  <a:pt x="668499" y="65075"/>
                </a:lnTo>
                <a:lnTo>
                  <a:pt x="668499" y="112402"/>
                </a:lnTo>
                <a:lnTo>
                  <a:pt x="631032" y="112402"/>
                </a:lnTo>
                <a:cubicBezTo>
                  <a:pt x="638920" y="155786"/>
                  <a:pt x="652066" y="193911"/>
                  <a:pt x="670471" y="226777"/>
                </a:cubicBezTo>
                <a:lnTo>
                  <a:pt x="670471" y="301712"/>
                </a:lnTo>
                <a:cubicBezTo>
                  <a:pt x="657325" y="285936"/>
                  <a:pt x="642864" y="264244"/>
                  <a:pt x="627088" y="236637"/>
                </a:cubicBezTo>
                <a:lnTo>
                  <a:pt x="627088" y="455526"/>
                </a:lnTo>
                <a:lnTo>
                  <a:pt x="562013" y="455526"/>
                </a:lnTo>
                <a:lnTo>
                  <a:pt x="562013" y="264244"/>
                </a:lnTo>
                <a:cubicBezTo>
                  <a:pt x="548866" y="291852"/>
                  <a:pt x="530461" y="324061"/>
                  <a:pt x="506797" y="360871"/>
                </a:cubicBezTo>
                <a:lnTo>
                  <a:pt x="506797" y="280020"/>
                </a:lnTo>
                <a:cubicBezTo>
                  <a:pt x="527832" y="236637"/>
                  <a:pt x="545580" y="180764"/>
                  <a:pt x="560041" y="112402"/>
                </a:cubicBezTo>
                <a:lnTo>
                  <a:pt x="516657" y="112402"/>
                </a:lnTo>
                <a:lnTo>
                  <a:pt x="516657" y="65075"/>
                </a:lnTo>
                <a:lnTo>
                  <a:pt x="562013" y="6507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4000">
              <a:solidFill>
                <a:srgbClr val="595959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sp>
        <p:nvSpPr>
          <p:cNvPr id="11361" name="直接连接符 140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" dur="3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123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filter="circle(out)">
                                      <p:cBhvr>
                                        <p:cTn id="18" dur="4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86"/>
          <p:cNvGrpSpPr>
            <a:grpSpLocks/>
          </p:cNvGrpSpPr>
          <p:nvPr/>
        </p:nvGrpSpPr>
        <p:grpSpPr bwMode="auto">
          <a:xfrm rot="10800000">
            <a:off x="4605338" y="995363"/>
            <a:ext cx="5510212" cy="5511800"/>
            <a:chOff x="0" y="0"/>
            <a:chExt cx="5510352" cy="5510352"/>
          </a:xfrm>
        </p:grpSpPr>
        <p:sp>
          <p:nvSpPr>
            <p:cNvPr id="12291" name="Freeform 10"/>
            <p:cNvSpPr>
              <a:spLocks noChangeArrowheads="1"/>
            </p:cNvSpPr>
            <p:nvPr/>
          </p:nvSpPr>
          <p:spPr bwMode="auto">
            <a:xfrm rot="-517465">
              <a:off x="295035" y="2324330"/>
              <a:ext cx="843613" cy="913914"/>
            </a:xfrm>
            <a:custGeom>
              <a:avLst/>
              <a:gdLst>
                <a:gd name="T0" fmla="*/ 48 w 58"/>
                <a:gd name="T1" fmla="*/ 50 h 63"/>
                <a:gd name="T2" fmla="*/ 19 w 58"/>
                <a:gd name="T3" fmla="*/ 21 h 63"/>
                <a:gd name="T4" fmla="*/ 27 w 58"/>
                <a:gd name="T5" fmla="*/ 0 h 63"/>
                <a:gd name="T6" fmla="*/ 0 w 58"/>
                <a:gd name="T7" fmla="*/ 31 h 63"/>
                <a:gd name="T8" fmla="*/ 32 w 58"/>
                <a:gd name="T9" fmla="*/ 63 h 63"/>
                <a:gd name="T10" fmla="*/ 58 w 58"/>
                <a:gd name="T11" fmla="*/ 48 h 63"/>
                <a:gd name="T12" fmla="*/ 48 w 58"/>
                <a:gd name="T13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3">
                  <a:moveTo>
                    <a:pt x="48" y="50"/>
                  </a:moveTo>
                  <a:cubicBezTo>
                    <a:pt x="32" y="50"/>
                    <a:pt x="19" y="37"/>
                    <a:pt x="19" y="21"/>
                  </a:cubicBezTo>
                  <a:cubicBezTo>
                    <a:pt x="19" y="13"/>
                    <a:pt x="22" y="6"/>
                    <a:pt x="27" y="0"/>
                  </a:cubicBezTo>
                  <a:cubicBezTo>
                    <a:pt x="12" y="3"/>
                    <a:pt x="0" y="16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3" y="63"/>
                    <a:pt x="53" y="57"/>
                    <a:pt x="58" y="48"/>
                  </a:cubicBezTo>
                  <a:cubicBezTo>
                    <a:pt x="55" y="49"/>
                    <a:pt x="52" y="50"/>
                    <a:pt x="48" y="50"/>
                  </a:cubicBezTo>
                  <a:close/>
                </a:path>
              </a:pathLst>
            </a:custGeom>
            <a:solidFill>
              <a:srgbClr val="FFF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2292" name="组合 27"/>
            <p:cNvGrpSpPr>
              <a:grpSpLocks/>
            </p:cNvGrpSpPr>
            <p:nvPr/>
          </p:nvGrpSpPr>
          <p:grpSpPr bwMode="auto">
            <a:xfrm rot="8482535">
              <a:off x="1014901" y="528906"/>
              <a:ext cx="3468479" cy="4445251"/>
              <a:chOff x="0" y="0"/>
              <a:chExt cx="1004448" cy="1287312"/>
            </a:xfrm>
          </p:grpSpPr>
          <p:sp>
            <p:nvSpPr>
              <p:cNvPr id="12293" name="Freeform 5"/>
              <p:cNvSpPr>
                <a:spLocks noChangeArrowheads="1"/>
              </p:cNvSpPr>
              <p:nvPr/>
            </p:nvSpPr>
            <p:spPr bwMode="auto">
              <a:xfrm>
                <a:off x="0" y="987274"/>
                <a:ext cx="304800" cy="300038"/>
              </a:xfrm>
              <a:custGeom>
                <a:avLst/>
                <a:gdLst>
                  <a:gd name="T0" fmla="*/ 96 w 192"/>
                  <a:gd name="T1" fmla="*/ 27 h 189"/>
                  <a:gd name="T2" fmla="*/ 108 w 192"/>
                  <a:gd name="T3" fmla="*/ 0 h 189"/>
                  <a:gd name="T4" fmla="*/ 116 w 192"/>
                  <a:gd name="T5" fmla="*/ 29 h 189"/>
                  <a:gd name="T6" fmla="*/ 138 w 192"/>
                  <a:gd name="T7" fmla="*/ 7 h 189"/>
                  <a:gd name="T8" fmla="*/ 133 w 192"/>
                  <a:gd name="T9" fmla="*/ 37 h 189"/>
                  <a:gd name="T10" fmla="*/ 160 w 192"/>
                  <a:gd name="T11" fmla="*/ 25 h 189"/>
                  <a:gd name="T12" fmla="*/ 148 w 192"/>
                  <a:gd name="T13" fmla="*/ 52 h 189"/>
                  <a:gd name="T14" fmla="*/ 177 w 192"/>
                  <a:gd name="T15" fmla="*/ 47 h 189"/>
                  <a:gd name="T16" fmla="*/ 160 w 192"/>
                  <a:gd name="T17" fmla="*/ 69 h 189"/>
                  <a:gd name="T18" fmla="*/ 189 w 192"/>
                  <a:gd name="T19" fmla="*/ 74 h 189"/>
                  <a:gd name="T20" fmla="*/ 162 w 192"/>
                  <a:gd name="T21" fmla="*/ 89 h 189"/>
                  <a:gd name="T22" fmla="*/ 192 w 192"/>
                  <a:gd name="T23" fmla="*/ 101 h 189"/>
                  <a:gd name="T24" fmla="*/ 162 w 192"/>
                  <a:gd name="T25" fmla="*/ 111 h 189"/>
                  <a:gd name="T26" fmla="*/ 184 w 192"/>
                  <a:gd name="T27" fmla="*/ 130 h 189"/>
                  <a:gd name="T28" fmla="*/ 155 w 192"/>
                  <a:gd name="T29" fmla="*/ 128 h 189"/>
                  <a:gd name="T30" fmla="*/ 170 w 192"/>
                  <a:gd name="T31" fmla="*/ 155 h 189"/>
                  <a:gd name="T32" fmla="*/ 143 w 192"/>
                  <a:gd name="T33" fmla="*/ 145 h 189"/>
                  <a:gd name="T34" fmla="*/ 150 w 192"/>
                  <a:gd name="T35" fmla="*/ 175 h 189"/>
                  <a:gd name="T36" fmla="*/ 125 w 192"/>
                  <a:gd name="T37" fmla="*/ 157 h 189"/>
                  <a:gd name="T38" fmla="*/ 123 w 192"/>
                  <a:gd name="T39" fmla="*/ 187 h 189"/>
                  <a:gd name="T40" fmla="*/ 106 w 192"/>
                  <a:gd name="T41" fmla="*/ 162 h 189"/>
                  <a:gd name="T42" fmla="*/ 96 w 192"/>
                  <a:gd name="T43" fmla="*/ 189 h 189"/>
                  <a:gd name="T44" fmla="*/ 86 w 192"/>
                  <a:gd name="T45" fmla="*/ 162 h 189"/>
                  <a:gd name="T46" fmla="*/ 66 w 192"/>
                  <a:gd name="T47" fmla="*/ 187 h 189"/>
                  <a:gd name="T48" fmla="*/ 66 w 192"/>
                  <a:gd name="T49" fmla="*/ 157 h 189"/>
                  <a:gd name="T50" fmla="*/ 42 w 192"/>
                  <a:gd name="T51" fmla="*/ 175 h 189"/>
                  <a:gd name="T52" fmla="*/ 49 w 192"/>
                  <a:gd name="T53" fmla="*/ 145 h 189"/>
                  <a:gd name="T54" fmla="*/ 20 w 192"/>
                  <a:gd name="T55" fmla="*/ 155 h 189"/>
                  <a:gd name="T56" fmla="*/ 37 w 192"/>
                  <a:gd name="T57" fmla="*/ 128 h 189"/>
                  <a:gd name="T58" fmla="*/ 5 w 192"/>
                  <a:gd name="T59" fmla="*/ 130 h 189"/>
                  <a:gd name="T60" fmla="*/ 30 w 192"/>
                  <a:gd name="T61" fmla="*/ 111 h 189"/>
                  <a:gd name="T62" fmla="*/ 0 w 192"/>
                  <a:gd name="T63" fmla="*/ 101 h 189"/>
                  <a:gd name="T64" fmla="*/ 27 w 192"/>
                  <a:gd name="T65" fmla="*/ 89 h 189"/>
                  <a:gd name="T66" fmla="*/ 2 w 192"/>
                  <a:gd name="T67" fmla="*/ 74 h 189"/>
                  <a:gd name="T68" fmla="*/ 32 w 192"/>
                  <a:gd name="T69" fmla="*/ 69 h 189"/>
                  <a:gd name="T70" fmla="*/ 12 w 192"/>
                  <a:gd name="T71" fmla="*/ 47 h 189"/>
                  <a:gd name="T72" fmla="*/ 42 w 192"/>
                  <a:gd name="T73" fmla="*/ 52 h 189"/>
                  <a:gd name="T74" fmla="*/ 30 w 192"/>
                  <a:gd name="T75" fmla="*/ 25 h 189"/>
                  <a:gd name="T76" fmla="*/ 57 w 192"/>
                  <a:gd name="T77" fmla="*/ 37 h 189"/>
                  <a:gd name="T78" fmla="*/ 54 w 192"/>
                  <a:gd name="T79" fmla="*/ 7 h 189"/>
                  <a:gd name="T80" fmla="*/ 74 w 192"/>
                  <a:gd name="T81" fmla="*/ 29 h 189"/>
                  <a:gd name="T82" fmla="*/ 81 w 192"/>
                  <a:gd name="T83" fmla="*/ 0 h 189"/>
                  <a:gd name="T84" fmla="*/ 96 w 192"/>
                  <a:gd name="T85" fmla="*/ 2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189">
                    <a:moveTo>
                      <a:pt x="96" y="27"/>
                    </a:moveTo>
                    <a:lnTo>
                      <a:pt x="108" y="0"/>
                    </a:lnTo>
                    <a:lnTo>
                      <a:pt x="116" y="29"/>
                    </a:lnTo>
                    <a:lnTo>
                      <a:pt x="138" y="7"/>
                    </a:lnTo>
                    <a:lnTo>
                      <a:pt x="133" y="37"/>
                    </a:lnTo>
                    <a:lnTo>
                      <a:pt x="160" y="25"/>
                    </a:lnTo>
                    <a:lnTo>
                      <a:pt x="148" y="52"/>
                    </a:lnTo>
                    <a:lnTo>
                      <a:pt x="177" y="47"/>
                    </a:lnTo>
                    <a:lnTo>
                      <a:pt x="160" y="69"/>
                    </a:lnTo>
                    <a:lnTo>
                      <a:pt x="189" y="74"/>
                    </a:lnTo>
                    <a:lnTo>
                      <a:pt x="162" y="89"/>
                    </a:lnTo>
                    <a:lnTo>
                      <a:pt x="192" y="101"/>
                    </a:lnTo>
                    <a:lnTo>
                      <a:pt x="162" y="111"/>
                    </a:lnTo>
                    <a:lnTo>
                      <a:pt x="184" y="130"/>
                    </a:lnTo>
                    <a:lnTo>
                      <a:pt x="155" y="128"/>
                    </a:lnTo>
                    <a:lnTo>
                      <a:pt x="170" y="155"/>
                    </a:lnTo>
                    <a:lnTo>
                      <a:pt x="143" y="145"/>
                    </a:lnTo>
                    <a:lnTo>
                      <a:pt x="150" y="175"/>
                    </a:lnTo>
                    <a:lnTo>
                      <a:pt x="125" y="157"/>
                    </a:lnTo>
                    <a:lnTo>
                      <a:pt x="123" y="187"/>
                    </a:lnTo>
                    <a:lnTo>
                      <a:pt x="106" y="162"/>
                    </a:lnTo>
                    <a:lnTo>
                      <a:pt x="96" y="189"/>
                    </a:lnTo>
                    <a:lnTo>
                      <a:pt x="86" y="162"/>
                    </a:lnTo>
                    <a:lnTo>
                      <a:pt x="66" y="187"/>
                    </a:lnTo>
                    <a:lnTo>
                      <a:pt x="66" y="157"/>
                    </a:lnTo>
                    <a:lnTo>
                      <a:pt x="42" y="175"/>
                    </a:lnTo>
                    <a:lnTo>
                      <a:pt x="49" y="145"/>
                    </a:lnTo>
                    <a:lnTo>
                      <a:pt x="20" y="155"/>
                    </a:lnTo>
                    <a:lnTo>
                      <a:pt x="37" y="128"/>
                    </a:lnTo>
                    <a:lnTo>
                      <a:pt x="5" y="130"/>
                    </a:lnTo>
                    <a:lnTo>
                      <a:pt x="30" y="111"/>
                    </a:lnTo>
                    <a:lnTo>
                      <a:pt x="0" y="101"/>
                    </a:lnTo>
                    <a:lnTo>
                      <a:pt x="27" y="89"/>
                    </a:lnTo>
                    <a:lnTo>
                      <a:pt x="2" y="74"/>
                    </a:lnTo>
                    <a:lnTo>
                      <a:pt x="32" y="69"/>
                    </a:lnTo>
                    <a:lnTo>
                      <a:pt x="12" y="47"/>
                    </a:lnTo>
                    <a:lnTo>
                      <a:pt x="42" y="52"/>
                    </a:lnTo>
                    <a:lnTo>
                      <a:pt x="30" y="25"/>
                    </a:lnTo>
                    <a:lnTo>
                      <a:pt x="57" y="37"/>
                    </a:lnTo>
                    <a:lnTo>
                      <a:pt x="54" y="7"/>
                    </a:lnTo>
                    <a:lnTo>
                      <a:pt x="74" y="29"/>
                    </a:lnTo>
                    <a:lnTo>
                      <a:pt x="81" y="0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FA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2294" name="Freeform 6"/>
              <p:cNvSpPr>
                <a:spLocks noChangeArrowheads="1"/>
              </p:cNvSpPr>
              <p:nvPr/>
            </p:nvSpPr>
            <p:spPr bwMode="auto">
              <a:xfrm>
                <a:off x="42864" y="1030138"/>
                <a:ext cx="219075" cy="219075"/>
              </a:xfrm>
              <a:custGeom>
                <a:avLst/>
                <a:gdLst>
                  <a:gd name="T0" fmla="*/ 56 w 56"/>
                  <a:gd name="T1" fmla="*/ 28 h 56"/>
                  <a:gd name="T2" fmla="*/ 28 w 56"/>
                  <a:gd name="T3" fmla="*/ 55 h 56"/>
                  <a:gd name="T4" fmla="*/ 1 w 56"/>
                  <a:gd name="T5" fmla="*/ 27 h 56"/>
                  <a:gd name="T6" fmla="*/ 29 w 56"/>
                  <a:gd name="T7" fmla="*/ 0 h 56"/>
                  <a:gd name="T8" fmla="*/ 56 w 56"/>
                  <a:gd name="T9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5"/>
                    </a:cubicBezTo>
                    <a:cubicBezTo>
                      <a:pt x="12" y="55"/>
                      <a:pt x="0" y="42"/>
                      <a:pt x="1" y="27"/>
                    </a:cubicBezTo>
                    <a:cubicBezTo>
                      <a:pt x="1" y="12"/>
                      <a:pt x="14" y="0"/>
                      <a:pt x="29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FFE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2295" name="Freeform 5"/>
              <p:cNvSpPr>
                <a:spLocks noChangeArrowheads="1"/>
              </p:cNvSpPr>
              <p:nvPr/>
            </p:nvSpPr>
            <p:spPr bwMode="auto">
              <a:xfrm>
                <a:off x="699648" y="0"/>
                <a:ext cx="304800" cy="300038"/>
              </a:xfrm>
              <a:custGeom>
                <a:avLst/>
                <a:gdLst>
                  <a:gd name="T0" fmla="*/ 96 w 192"/>
                  <a:gd name="T1" fmla="*/ 27 h 189"/>
                  <a:gd name="T2" fmla="*/ 108 w 192"/>
                  <a:gd name="T3" fmla="*/ 0 h 189"/>
                  <a:gd name="T4" fmla="*/ 116 w 192"/>
                  <a:gd name="T5" fmla="*/ 29 h 189"/>
                  <a:gd name="T6" fmla="*/ 138 w 192"/>
                  <a:gd name="T7" fmla="*/ 7 h 189"/>
                  <a:gd name="T8" fmla="*/ 133 w 192"/>
                  <a:gd name="T9" fmla="*/ 37 h 189"/>
                  <a:gd name="T10" fmla="*/ 160 w 192"/>
                  <a:gd name="T11" fmla="*/ 25 h 189"/>
                  <a:gd name="T12" fmla="*/ 148 w 192"/>
                  <a:gd name="T13" fmla="*/ 52 h 189"/>
                  <a:gd name="T14" fmla="*/ 177 w 192"/>
                  <a:gd name="T15" fmla="*/ 47 h 189"/>
                  <a:gd name="T16" fmla="*/ 160 w 192"/>
                  <a:gd name="T17" fmla="*/ 69 h 189"/>
                  <a:gd name="T18" fmla="*/ 189 w 192"/>
                  <a:gd name="T19" fmla="*/ 74 h 189"/>
                  <a:gd name="T20" fmla="*/ 162 w 192"/>
                  <a:gd name="T21" fmla="*/ 89 h 189"/>
                  <a:gd name="T22" fmla="*/ 192 w 192"/>
                  <a:gd name="T23" fmla="*/ 101 h 189"/>
                  <a:gd name="T24" fmla="*/ 162 w 192"/>
                  <a:gd name="T25" fmla="*/ 111 h 189"/>
                  <a:gd name="T26" fmla="*/ 184 w 192"/>
                  <a:gd name="T27" fmla="*/ 130 h 189"/>
                  <a:gd name="T28" fmla="*/ 155 w 192"/>
                  <a:gd name="T29" fmla="*/ 128 h 189"/>
                  <a:gd name="T30" fmla="*/ 170 w 192"/>
                  <a:gd name="T31" fmla="*/ 155 h 189"/>
                  <a:gd name="T32" fmla="*/ 143 w 192"/>
                  <a:gd name="T33" fmla="*/ 145 h 189"/>
                  <a:gd name="T34" fmla="*/ 150 w 192"/>
                  <a:gd name="T35" fmla="*/ 175 h 189"/>
                  <a:gd name="T36" fmla="*/ 125 w 192"/>
                  <a:gd name="T37" fmla="*/ 157 h 189"/>
                  <a:gd name="T38" fmla="*/ 123 w 192"/>
                  <a:gd name="T39" fmla="*/ 187 h 189"/>
                  <a:gd name="T40" fmla="*/ 106 w 192"/>
                  <a:gd name="T41" fmla="*/ 162 h 189"/>
                  <a:gd name="T42" fmla="*/ 96 w 192"/>
                  <a:gd name="T43" fmla="*/ 189 h 189"/>
                  <a:gd name="T44" fmla="*/ 86 w 192"/>
                  <a:gd name="T45" fmla="*/ 162 h 189"/>
                  <a:gd name="T46" fmla="*/ 66 w 192"/>
                  <a:gd name="T47" fmla="*/ 187 h 189"/>
                  <a:gd name="T48" fmla="*/ 66 w 192"/>
                  <a:gd name="T49" fmla="*/ 157 h 189"/>
                  <a:gd name="T50" fmla="*/ 42 w 192"/>
                  <a:gd name="T51" fmla="*/ 175 h 189"/>
                  <a:gd name="T52" fmla="*/ 49 w 192"/>
                  <a:gd name="T53" fmla="*/ 145 h 189"/>
                  <a:gd name="T54" fmla="*/ 20 w 192"/>
                  <a:gd name="T55" fmla="*/ 155 h 189"/>
                  <a:gd name="T56" fmla="*/ 37 w 192"/>
                  <a:gd name="T57" fmla="*/ 128 h 189"/>
                  <a:gd name="T58" fmla="*/ 5 w 192"/>
                  <a:gd name="T59" fmla="*/ 130 h 189"/>
                  <a:gd name="T60" fmla="*/ 30 w 192"/>
                  <a:gd name="T61" fmla="*/ 111 h 189"/>
                  <a:gd name="T62" fmla="*/ 0 w 192"/>
                  <a:gd name="T63" fmla="*/ 101 h 189"/>
                  <a:gd name="T64" fmla="*/ 27 w 192"/>
                  <a:gd name="T65" fmla="*/ 89 h 189"/>
                  <a:gd name="T66" fmla="*/ 2 w 192"/>
                  <a:gd name="T67" fmla="*/ 74 h 189"/>
                  <a:gd name="T68" fmla="*/ 32 w 192"/>
                  <a:gd name="T69" fmla="*/ 69 h 189"/>
                  <a:gd name="T70" fmla="*/ 12 w 192"/>
                  <a:gd name="T71" fmla="*/ 47 h 189"/>
                  <a:gd name="T72" fmla="*/ 42 w 192"/>
                  <a:gd name="T73" fmla="*/ 52 h 189"/>
                  <a:gd name="T74" fmla="*/ 30 w 192"/>
                  <a:gd name="T75" fmla="*/ 25 h 189"/>
                  <a:gd name="T76" fmla="*/ 57 w 192"/>
                  <a:gd name="T77" fmla="*/ 37 h 189"/>
                  <a:gd name="T78" fmla="*/ 54 w 192"/>
                  <a:gd name="T79" fmla="*/ 7 h 189"/>
                  <a:gd name="T80" fmla="*/ 74 w 192"/>
                  <a:gd name="T81" fmla="*/ 29 h 189"/>
                  <a:gd name="T82" fmla="*/ 81 w 192"/>
                  <a:gd name="T83" fmla="*/ 0 h 189"/>
                  <a:gd name="T84" fmla="*/ 96 w 192"/>
                  <a:gd name="T85" fmla="*/ 2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189">
                    <a:moveTo>
                      <a:pt x="96" y="27"/>
                    </a:moveTo>
                    <a:lnTo>
                      <a:pt x="108" y="0"/>
                    </a:lnTo>
                    <a:lnTo>
                      <a:pt x="116" y="29"/>
                    </a:lnTo>
                    <a:lnTo>
                      <a:pt x="138" y="7"/>
                    </a:lnTo>
                    <a:lnTo>
                      <a:pt x="133" y="37"/>
                    </a:lnTo>
                    <a:lnTo>
                      <a:pt x="160" y="25"/>
                    </a:lnTo>
                    <a:lnTo>
                      <a:pt x="148" y="52"/>
                    </a:lnTo>
                    <a:lnTo>
                      <a:pt x="177" y="47"/>
                    </a:lnTo>
                    <a:lnTo>
                      <a:pt x="160" y="69"/>
                    </a:lnTo>
                    <a:lnTo>
                      <a:pt x="189" y="74"/>
                    </a:lnTo>
                    <a:lnTo>
                      <a:pt x="162" y="89"/>
                    </a:lnTo>
                    <a:lnTo>
                      <a:pt x="192" y="101"/>
                    </a:lnTo>
                    <a:lnTo>
                      <a:pt x="162" y="111"/>
                    </a:lnTo>
                    <a:lnTo>
                      <a:pt x="184" y="130"/>
                    </a:lnTo>
                    <a:lnTo>
                      <a:pt x="155" y="128"/>
                    </a:lnTo>
                    <a:lnTo>
                      <a:pt x="170" y="155"/>
                    </a:lnTo>
                    <a:lnTo>
                      <a:pt x="143" y="145"/>
                    </a:lnTo>
                    <a:lnTo>
                      <a:pt x="150" y="175"/>
                    </a:lnTo>
                    <a:lnTo>
                      <a:pt x="125" y="157"/>
                    </a:lnTo>
                    <a:lnTo>
                      <a:pt x="123" y="187"/>
                    </a:lnTo>
                    <a:lnTo>
                      <a:pt x="106" y="162"/>
                    </a:lnTo>
                    <a:lnTo>
                      <a:pt x="96" y="189"/>
                    </a:lnTo>
                    <a:lnTo>
                      <a:pt x="86" y="162"/>
                    </a:lnTo>
                    <a:lnTo>
                      <a:pt x="66" y="187"/>
                    </a:lnTo>
                    <a:lnTo>
                      <a:pt x="66" y="157"/>
                    </a:lnTo>
                    <a:lnTo>
                      <a:pt x="42" y="175"/>
                    </a:lnTo>
                    <a:lnTo>
                      <a:pt x="49" y="145"/>
                    </a:lnTo>
                    <a:lnTo>
                      <a:pt x="20" y="155"/>
                    </a:lnTo>
                    <a:lnTo>
                      <a:pt x="37" y="128"/>
                    </a:lnTo>
                    <a:lnTo>
                      <a:pt x="5" y="130"/>
                    </a:lnTo>
                    <a:lnTo>
                      <a:pt x="30" y="111"/>
                    </a:lnTo>
                    <a:lnTo>
                      <a:pt x="0" y="101"/>
                    </a:lnTo>
                    <a:lnTo>
                      <a:pt x="27" y="89"/>
                    </a:lnTo>
                    <a:lnTo>
                      <a:pt x="2" y="74"/>
                    </a:lnTo>
                    <a:lnTo>
                      <a:pt x="32" y="69"/>
                    </a:lnTo>
                    <a:lnTo>
                      <a:pt x="12" y="47"/>
                    </a:lnTo>
                    <a:lnTo>
                      <a:pt x="42" y="52"/>
                    </a:lnTo>
                    <a:lnTo>
                      <a:pt x="30" y="25"/>
                    </a:lnTo>
                    <a:lnTo>
                      <a:pt x="57" y="37"/>
                    </a:lnTo>
                    <a:lnTo>
                      <a:pt x="54" y="7"/>
                    </a:lnTo>
                    <a:lnTo>
                      <a:pt x="74" y="29"/>
                    </a:lnTo>
                    <a:lnTo>
                      <a:pt x="81" y="0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FA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2296" name="Freeform 6"/>
              <p:cNvSpPr>
                <a:spLocks noChangeArrowheads="1"/>
              </p:cNvSpPr>
              <p:nvPr/>
            </p:nvSpPr>
            <p:spPr bwMode="auto">
              <a:xfrm>
                <a:off x="742511" y="42863"/>
                <a:ext cx="219075" cy="219075"/>
              </a:xfrm>
              <a:custGeom>
                <a:avLst/>
                <a:gdLst>
                  <a:gd name="T0" fmla="*/ 56 w 56"/>
                  <a:gd name="T1" fmla="*/ 28 h 56"/>
                  <a:gd name="T2" fmla="*/ 28 w 56"/>
                  <a:gd name="T3" fmla="*/ 55 h 56"/>
                  <a:gd name="T4" fmla="*/ 1 w 56"/>
                  <a:gd name="T5" fmla="*/ 27 h 56"/>
                  <a:gd name="T6" fmla="*/ 29 w 56"/>
                  <a:gd name="T7" fmla="*/ 0 h 56"/>
                  <a:gd name="T8" fmla="*/ 56 w 56"/>
                  <a:gd name="T9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5"/>
                    </a:cubicBezTo>
                    <a:cubicBezTo>
                      <a:pt x="12" y="55"/>
                      <a:pt x="0" y="42"/>
                      <a:pt x="1" y="27"/>
                    </a:cubicBezTo>
                    <a:cubicBezTo>
                      <a:pt x="1" y="12"/>
                      <a:pt x="14" y="0"/>
                      <a:pt x="29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FFE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2297" name="椭圆 24"/>
            <p:cNvSpPr>
              <a:spLocks noChangeArrowheads="1"/>
            </p:cNvSpPr>
            <p:nvPr/>
          </p:nvSpPr>
          <p:spPr bwMode="auto">
            <a:xfrm rot="8482535">
              <a:off x="0" y="0"/>
              <a:ext cx="5510352" cy="551035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8" name="Freeform 10"/>
            <p:cNvSpPr>
              <a:spLocks noChangeArrowheads="1"/>
            </p:cNvSpPr>
            <p:nvPr/>
          </p:nvSpPr>
          <p:spPr bwMode="auto">
            <a:xfrm rot="10057996">
              <a:off x="4349655" y="2246181"/>
              <a:ext cx="843613" cy="913914"/>
            </a:xfrm>
            <a:custGeom>
              <a:avLst/>
              <a:gdLst>
                <a:gd name="T0" fmla="*/ 48 w 58"/>
                <a:gd name="T1" fmla="*/ 50 h 63"/>
                <a:gd name="T2" fmla="*/ 19 w 58"/>
                <a:gd name="T3" fmla="*/ 21 h 63"/>
                <a:gd name="T4" fmla="*/ 27 w 58"/>
                <a:gd name="T5" fmla="*/ 0 h 63"/>
                <a:gd name="T6" fmla="*/ 0 w 58"/>
                <a:gd name="T7" fmla="*/ 31 h 63"/>
                <a:gd name="T8" fmla="*/ 32 w 58"/>
                <a:gd name="T9" fmla="*/ 63 h 63"/>
                <a:gd name="T10" fmla="*/ 58 w 58"/>
                <a:gd name="T11" fmla="*/ 48 h 63"/>
                <a:gd name="T12" fmla="*/ 48 w 58"/>
                <a:gd name="T13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3">
                  <a:moveTo>
                    <a:pt x="48" y="50"/>
                  </a:moveTo>
                  <a:cubicBezTo>
                    <a:pt x="32" y="50"/>
                    <a:pt x="19" y="37"/>
                    <a:pt x="19" y="21"/>
                  </a:cubicBezTo>
                  <a:cubicBezTo>
                    <a:pt x="19" y="13"/>
                    <a:pt x="22" y="6"/>
                    <a:pt x="27" y="0"/>
                  </a:cubicBezTo>
                  <a:cubicBezTo>
                    <a:pt x="12" y="3"/>
                    <a:pt x="0" y="16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3" y="63"/>
                    <a:pt x="53" y="57"/>
                    <a:pt x="58" y="48"/>
                  </a:cubicBezTo>
                  <a:cubicBezTo>
                    <a:pt x="55" y="49"/>
                    <a:pt x="52" y="50"/>
                    <a:pt x="48" y="50"/>
                  </a:cubicBezTo>
                  <a:close/>
                </a:path>
              </a:pathLst>
            </a:custGeom>
            <a:solidFill>
              <a:srgbClr val="FFF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12299" name="任意多边形 89"/>
          <p:cNvSpPr>
            <a:spLocks noChangeArrowheads="1"/>
          </p:cNvSpPr>
          <p:nvPr/>
        </p:nvSpPr>
        <p:spPr bwMode="auto">
          <a:xfrm>
            <a:off x="2419350" y="0"/>
            <a:ext cx="6724650" cy="4727575"/>
          </a:xfrm>
          <a:custGeom>
            <a:avLst/>
            <a:gdLst>
              <a:gd name="T0" fmla="*/ 2563425 w 6724748"/>
              <a:gd name="T1" fmla="*/ 1540094 h 4727562"/>
              <a:gd name="T2" fmla="*/ 2563425 w 6724748"/>
              <a:gd name="T3" fmla="*/ 3209026 h 4727562"/>
              <a:gd name="T4" fmla="*/ 4223088 w 6724748"/>
              <a:gd name="T5" fmla="*/ 3209026 h 4727562"/>
              <a:gd name="T6" fmla="*/ 4223088 w 6724748"/>
              <a:gd name="T7" fmla="*/ 1540094 h 4727562"/>
              <a:gd name="T8" fmla="*/ 0 w 6724748"/>
              <a:gd name="T9" fmla="*/ 0 h 4727562"/>
              <a:gd name="T10" fmla="*/ 6724748 w 6724748"/>
              <a:gd name="T11" fmla="*/ 0 h 4727562"/>
              <a:gd name="T12" fmla="*/ 6724748 w 6724748"/>
              <a:gd name="T13" fmla="*/ 4727562 h 4727562"/>
              <a:gd name="T14" fmla="*/ 0 w 6724748"/>
              <a:gd name="T15" fmla="*/ 4727562 h 4727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24748" h="4727562">
                <a:moveTo>
                  <a:pt x="2563425" y="1540094"/>
                </a:moveTo>
                <a:lnTo>
                  <a:pt x="2563425" y="3209026"/>
                </a:lnTo>
                <a:lnTo>
                  <a:pt x="4223088" y="3209026"/>
                </a:lnTo>
                <a:lnTo>
                  <a:pt x="4223088" y="1540094"/>
                </a:lnTo>
                <a:close/>
                <a:moveTo>
                  <a:pt x="0" y="0"/>
                </a:moveTo>
                <a:lnTo>
                  <a:pt x="6724748" y="0"/>
                </a:lnTo>
                <a:lnTo>
                  <a:pt x="6724748" y="4727562"/>
                </a:lnTo>
                <a:lnTo>
                  <a:pt x="0" y="4727562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0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1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6" name="任意多边形 29"/>
          <p:cNvSpPr>
            <a:spLocks noChangeArrowheads="1"/>
          </p:cNvSpPr>
          <p:nvPr/>
        </p:nvSpPr>
        <p:spPr bwMode="auto">
          <a:xfrm>
            <a:off x="1871663" y="6115050"/>
            <a:ext cx="5222875" cy="188913"/>
          </a:xfrm>
          <a:custGeom>
            <a:avLst/>
            <a:gdLst>
              <a:gd name="T0" fmla="*/ 1239849 w 5222081"/>
              <a:gd name="T1" fmla="*/ 130485 h 189086"/>
              <a:gd name="T2" fmla="*/ 1684845 w 5222081"/>
              <a:gd name="T3" fmla="*/ 178147 h 189086"/>
              <a:gd name="T4" fmla="*/ 4498962 w 5222081"/>
              <a:gd name="T5" fmla="*/ 160958 h 189086"/>
              <a:gd name="T6" fmla="*/ 2485168 w 5222081"/>
              <a:gd name="T7" fmla="*/ 138298 h 189086"/>
              <a:gd name="T8" fmla="*/ 2427349 w 5222081"/>
              <a:gd name="T9" fmla="*/ 135954 h 189086"/>
              <a:gd name="T10" fmla="*/ 642676 w 5222081"/>
              <a:gd name="T11" fmla="*/ 138298 h 189086"/>
              <a:gd name="T12" fmla="*/ 526256 w 5222081"/>
              <a:gd name="T13" fmla="*/ 115639 h 189086"/>
              <a:gd name="T14" fmla="*/ 3163601 w 5222081"/>
              <a:gd name="T15" fmla="*/ 89855 h 189086"/>
              <a:gd name="T16" fmla="*/ 996255 w 5222081"/>
              <a:gd name="T17" fmla="*/ 84385 h 189086"/>
              <a:gd name="T18" fmla="*/ 2801428 w 5222081"/>
              <a:gd name="T19" fmla="*/ 75791 h 189086"/>
              <a:gd name="T20" fmla="*/ 351420 w 5222081"/>
              <a:gd name="T21" fmla="*/ 90636 h 189086"/>
              <a:gd name="T22" fmla="*/ 4547405 w 5222081"/>
              <a:gd name="T23" fmla="*/ 69540 h 189086"/>
              <a:gd name="T24" fmla="*/ 2182973 w 5222081"/>
              <a:gd name="T25" fmla="*/ 60945 h 189086"/>
              <a:gd name="T26" fmla="*/ 2162658 w 5222081"/>
              <a:gd name="T27" fmla="*/ 74228 h 189086"/>
              <a:gd name="T28" fmla="*/ 781 w 5222081"/>
              <a:gd name="T29" fmla="*/ 180491 h 189086"/>
              <a:gd name="T30" fmla="*/ 4950358 w 5222081"/>
              <a:gd name="T31" fmla="*/ 165646 h 189086"/>
              <a:gd name="T32" fmla="*/ 4325912 w 5222081"/>
              <a:gd name="T33" fmla="*/ 92980 h 189086"/>
              <a:gd name="T34" fmla="*/ 4201194 w 5222081"/>
              <a:gd name="T35" fmla="*/ 53913 h 189086"/>
              <a:gd name="T36" fmla="*/ 3270646 w 5222081"/>
              <a:gd name="T37" fmla="*/ 123453 h 189086"/>
              <a:gd name="T38" fmla="*/ 3227672 w 5222081"/>
              <a:gd name="T39" fmla="*/ 147675 h 189086"/>
              <a:gd name="T40" fmla="*/ 3193292 w 5222081"/>
              <a:gd name="T41" fmla="*/ 134392 h 189086"/>
              <a:gd name="T42" fmla="*/ 3193292 w 5222081"/>
              <a:gd name="T43" fmla="*/ 68759 h 189086"/>
              <a:gd name="T44" fmla="*/ 1588925 w 5222081"/>
              <a:gd name="T45" fmla="*/ 98450 h 189086"/>
              <a:gd name="T46" fmla="*/ 1512353 w 5222081"/>
              <a:gd name="T47" fmla="*/ 84385 h 189086"/>
              <a:gd name="T48" fmla="*/ 1055637 w 5222081"/>
              <a:gd name="T49" fmla="*/ 65633 h 189086"/>
              <a:gd name="T50" fmla="*/ 612204 w 5222081"/>
              <a:gd name="T51" fmla="*/ 49225 h 189086"/>
              <a:gd name="T52" fmla="*/ 1232036 w 5222081"/>
              <a:gd name="T53" fmla="*/ 55476 h 189086"/>
              <a:gd name="T54" fmla="*/ 91417 w 5222081"/>
              <a:gd name="T55" fmla="*/ 38286 h 189086"/>
              <a:gd name="T56" fmla="*/ 4735673 w 5222081"/>
              <a:gd name="T57" fmla="*/ 102356 h 189086"/>
              <a:gd name="T58" fmla="*/ 4876316 w 5222081"/>
              <a:gd name="T59" fmla="*/ 153144 h 189086"/>
              <a:gd name="T60" fmla="*/ 4715358 w 5222081"/>
              <a:gd name="T61" fmla="*/ 102356 h 189086"/>
              <a:gd name="T62" fmla="*/ 3831133 w 5222081"/>
              <a:gd name="T63" fmla="*/ 23440 h 189086"/>
              <a:gd name="T64" fmla="*/ 3248768 w 5222081"/>
              <a:gd name="T65" fmla="*/ 21878 h 189086"/>
              <a:gd name="T66" fmla="*/ 416272 w 5222081"/>
              <a:gd name="T67" fmla="*/ 15627 h 189086"/>
              <a:gd name="T68" fmla="*/ 324854 w 5222081"/>
              <a:gd name="T69" fmla="*/ 30472 h 189086"/>
              <a:gd name="T70" fmla="*/ 3437668 w 5222081"/>
              <a:gd name="T71" fmla="*/ 79697 h 189086"/>
              <a:gd name="T72" fmla="*/ 3415009 w 5222081"/>
              <a:gd name="T73" fmla="*/ 93762 h 189086"/>
              <a:gd name="T74" fmla="*/ 2925476 w 5222081"/>
              <a:gd name="T75" fmla="*/ 11720 h 189086"/>
              <a:gd name="T76" fmla="*/ 3012987 w 5222081"/>
              <a:gd name="T77" fmla="*/ 151581 h 189086"/>
              <a:gd name="T78" fmla="*/ 2920007 w 5222081"/>
              <a:gd name="T79" fmla="*/ 79697 h 189086"/>
              <a:gd name="T80" fmla="*/ 4871628 w 5222081"/>
              <a:gd name="T81" fmla="*/ 10157 h 189086"/>
              <a:gd name="T82" fmla="*/ 3246424 w 5222081"/>
              <a:gd name="T83" fmla="*/ 48443 h 189086"/>
              <a:gd name="T84" fmla="*/ 2405471 w 5222081"/>
              <a:gd name="T85" fmla="*/ 78135 h 189086"/>
              <a:gd name="T86" fmla="*/ 1260946 w 5222081"/>
              <a:gd name="T87" fmla="*/ 111733 h 189086"/>
              <a:gd name="T88" fmla="*/ 1258601 w 5222081"/>
              <a:gd name="T89" fmla="*/ 160176 h 189086"/>
              <a:gd name="T90" fmla="*/ 1192968 w 5222081"/>
              <a:gd name="T91" fmla="*/ 21096 h 189086"/>
              <a:gd name="T92" fmla="*/ 4028665 w 5222081"/>
              <a:gd name="T93" fmla="*/ 174240 h 189086"/>
              <a:gd name="T94" fmla="*/ 3764718 w 5222081"/>
              <a:gd name="T95" fmla="*/ 173459 h 189086"/>
              <a:gd name="T96" fmla="*/ 2187661 w 5222081"/>
              <a:gd name="T97" fmla="*/ 44537 h 189086"/>
              <a:gd name="T98" fmla="*/ 5106627 w 5222081"/>
              <a:gd name="T99" fmla="*/ 181273 h 189086"/>
              <a:gd name="T100" fmla="*/ 2271265 w 5222081"/>
              <a:gd name="T101" fmla="*/ 24222 h 189086"/>
              <a:gd name="T102" fmla="*/ 2247043 w 5222081"/>
              <a:gd name="T103" fmla="*/ 110170 h 189086"/>
              <a:gd name="T104" fmla="*/ 160176 w 5222081"/>
              <a:gd name="T105" fmla="*/ 38286 h 189086"/>
              <a:gd name="T106" fmla="*/ 54694 w 5222081"/>
              <a:gd name="T107" fmla="*/ 24222 h 189086"/>
              <a:gd name="T108" fmla="*/ 4528653 w 5222081"/>
              <a:gd name="T109" fmla="*/ 26566 h 189086"/>
              <a:gd name="T110" fmla="*/ 1048605 w 5222081"/>
              <a:gd name="T111" fmla="*/ 19534 h 189086"/>
              <a:gd name="T112" fmla="*/ 4575534 w 5222081"/>
              <a:gd name="T113" fmla="*/ 2344 h 189086"/>
              <a:gd name="T114" fmla="*/ 4565376 w 5222081"/>
              <a:gd name="T115" fmla="*/ 36723 h 189086"/>
              <a:gd name="T116" fmla="*/ 2898129 w 5222081"/>
              <a:gd name="T117" fmla="*/ 135173 h 189086"/>
              <a:gd name="T118" fmla="*/ 2878595 w 5222081"/>
              <a:gd name="T119" fmla="*/ 40630 h 189086"/>
              <a:gd name="T120" fmla="*/ 1797359 w 5222081"/>
              <a:gd name="T121" fmla="*/ 25784 h 189086"/>
              <a:gd name="T122" fmla="*/ 1716880 w 5222081"/>
              <a:gd name="T123" fmla="*/ 13283 h 189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22081" h="189086">
                <a:moveTo>
                  <a:pt x="5197859" y="155488"/>
                </a:moveTo>
                <a:lnTo>
                  <a:pt x="5222081" y="155488"/>
                </a:lnTo>
                <a:lnTo>
                  <a:pt x="5222081" y="178147"/>
                </a:lnTo>
                <a:lnTo>
                  <a:pt x="5197859" y="178147"/>
                </a:lnTo>
                <a:close/>
                <a:moveTo>
                  <a:pt x="1705942" y="137517"/>
                </a:moveTo>
                <a:lnTo>
                  <a:pt x="1705942" y="165646"/>
                </a:lnTo>
                <a:lnTo>
                  <a:pt x="1796578" y="165646"/>
                </a:lnTo>
                <a:cubicBezTo>
                  <a:pt x="1804391" y="166167"/>
                  <a:pt x="1808038" y="162781"/>
                  <a:pt x="1807517" y="155488"/>
                </a:cubicBezTo>
                <a:lnTo>
                  <a:pt x="1807517" y="137517"/>
                </a:lnTo>
                <a:close/>
                <a:moveTo>
                  <a:pt x="1239849" y="130485"/>
                </a:moveTo>
                <a:cubicBezTo>
                  <a:pt x="1238807" y="131006"/>
                  <a:pt x="1237245" y="131787"/>
                  <a:pt x="1235161" y="132829"/>
                </a:cubicBezTo>
                <a:cubicBezTo>
                  <a:pt x="1232557" y="133871"/>
                  <a:pt x="1230733" y="134652"/>
                  <a:pt x="1229692" y="135173"/>
                </a:cubicBezTo>
                <a:lnTo>
                  <a:pt x="1244537" y="135173"/>
                </a:lnTo>
                <a:cubicBezTo>
                  <a:pt x="1256518" y="142466"/>
                  <a:pt x="1268499" y="148456"/>
                  <a:pt x="1280479" y="153144"/>
                </a:cubicBezTo>
                <a:cubicBezTo>
                  <a:pt x="1295065" y="146893"/>
                  <a:pt x="1308868" y="139340"/>
                  <a:pt x="1321891" y="130485"/>
                </a:cubicBezTo>
                <a:close/>
                <a:moveTo>
                  <a:pt x="1684845" y="125797"/>
                </a:moveTo>
                <a:lnTo>
                  <a:pt x="1828613" y="125797"/>
                </a:lnTo>
                <a:lnTo>
                  <a:pt x="1828613" y="156269"/>
                </a:lnTo>
                <a:cubicBezTo>
                  <a:pt x="1829134" y="171376"/>
                  <a:pt x="1821321" y="178668"/>
                  <a:pt x="1805173" y="178147"/>
                </a:cubicBezTo>
                <a:lnTo>
                  <a:pt x="1684845" y="178147"/>
                </a:lnTo>
                <a:close/>
                <a:moveTo>
                  <a:pt x="1933128" y="121890"/>
                </a:moveTo>
                <a:lnTo>
                  <a:pt x="1958912" y="121890"/>
                </a:lnTo>
                <a:lnTo>
                  <a:pt x="1958912" y="144549"/>
                </a:lnTo>
                <a:cubicBezTo>
                  <a:pt x="1959954" y="163822"/>
                  <a:pt x="1950317" y="178668"/>
                  <a:pt x="1930002" y="189086"/>
                </a:cubicBezTo>
                <a:lnTo>
                  <a:pt x="1930002" y="178147"/>
                </a:lnTo>
                <a:cubicBezTo>
                  <a:pt x="1940941" y="170334"/>
                  <a:pt x="1946411" y="160437"/>
                  <a:pt x="1946411" y="148456"/>
                </a:cubicBezTo>
                <a:lnTo>
                  <a:pt x="1933128" y="148456"/>
                </a:lnTo>
                <a:close/>
                <a:moveTo>
                  <a:pt x="4473177" y="103919"/>
                </a:moveTo>
                <a:lnTo>
                  <a:pt x="4473177" y="160958"/>
                </a:lnTo>
                <a:lnTo>
                  <a:pt x="4498962" y="160958"/>
                </a:lnTo>
                <a:cubicBezTo>
                  <a:pt x="4506775" y="161478"/>
                  <a:pt x="4510422" y="157311"/>
                  <a:pt x="4509901" y="148456"/>
                </a:cubicBezTo>
                <a:lnTo>
                  <a:pt x="4509901" y="103919"/>
                </a:lnTo>
                <a:close/>
                <a:moveTo>
                  <a:pt x="2382030" y="92199"/>
                </a:moveTo>
                <a:lnTo>
                  <a:pt x="2560959" y="92199"/>
                </a:lnTo>
                <a:lnTo>
                  <a:pt x="2560959" y="106263"/>
                </a:lnTo>
                <a:lnTo>
                  <a:pt x="2485168" y="106263"/>
                </a:lnTo>
                <a:lnTo>
                  <a:pt x="2485168" y="125797"/>
                </a:lnTo>
                <a:lnTo>
                  <a:pt x="2547676" y="125797"/>
                </a:lnTo>
                <a:lnTo>
                  <a:pt x="2547676" y="138298"/>
                </a:lnTo>
                <a:lnTo>
                  <a:pt x="2485168" y="138298"/>
                </a:lnTo>
                <a:lnTo>
                  <a:pt x="2485168" y="162520"/>
                </a:lnTo>
                <a:lnTo>
                  <a:pt x="2559396" y="162520"/>
                </a:lnTo>
                <a:lnTo>
                  <a:pt x="2559396" y="175803"/>
                </a:lnTo>
                <a:lnTo>
                  <a:pt x="2482043" y="175803"/>
                </a:lnTo>
                <a:cubicBezTo>
                  <a:pt x="2452873" y="176324"/>
                  <a:pt x="2432558" y="168771"/>
                  <a:pt x="2421098" y="153144"/>
                </a:cubicBezTo>
                <a:cubicBezTo>
                  <a:pt x="2413805" y="164604"/>
                  <a:pt x="2400783" y="174501"/>
                  <a:pt x="2382030" y="182835"/>
                </a:cubicBezTo>
                <a:lnTo>
                  <a:pt x="2382030" y="169552"/>
                </a:lnTo>
                <a:cubicBezTo>
                  <a:pt x="2400783" y="158093"/>
                  <a:pt x="2410419" y="140122"/>
                  <a:pt x="2410940" y="115639"/>
                </a:cubicBezTo>
                <a:lnTo>
                  <a:pt x="2431255" y="115639"/>
                </a:lnTo>
                <a:cubicBezTo>
                  <a:pt x="2430213" y="122932"/>
                  <a:pt x="2428911" y="129704"/>
                  <a:pt x="2427349" y="135954"/>
                </a:cubicBezTo>
                <a:cubicBezTo>
                  <a:pt x="2436204" y="151060"/>
                  <a:pt x="2448445" y="159655"/>
                  <a:pt x="2464072" y="161739"/>
                </a:cubicBezTo>
                <a:lnTo>
                  <a:pt x="2464072" y="106263"/>
                </a:lnTo>
                <a:lnTo>
                  <a:pt x="2382030" y="106263"/>
                </a:lnTo>
                <a:close/>
                <a:moveTo>
                  <a:pt x="477031" y="92199"/>
                </a:moveTo>
                <a:lnTo>
                  <a:pt x="655959" y="92199"/>
                </a:lnTo>
                <a:lnTo>
                  <a:pt x="655959" y="106263"/>
                </a:lnTo>
                <a:lnTo>
                  <a:pt x="580169" y="106263"/>
                </a:lnTo>
                <a:lnTo>
                  <a:pt x="580169" y="125797"/>
                </a:lnTo>
                <a:lnTo>
                  <a:pt x="642676" y="125797"/>
                </a:lnTo>
                <a:lnTo>
                  <a:pt x="642676" y="138298"/>
                </a:lnTo>
                <a:lnTo>
                  <a:pt x="580169" y="138298"/>
                </a:lnTo>
                <a:lnTo>
                  <a:pt x="580169" y="162520"/>
                </a:lnTo>
                <a:lnTo>
                  <a:pt x="654397" y="162520"/>
                </a:lnTo>
                <a:lnTo>
                  <a:pt x="654397" y="175803"/>
                </a:lnTo>
                <a:lnTo>
                  <a:pt x="577043" y="175803"/>
                </a:lnTo>
                <a:cubicBezTo>
                  <a:pt x="547873" y="176324"/>
                  <a:pt x="527558" y="168771"/>
                  <a:pt x="516098" y="153144"/>
                </a:cubicBezTo>
                <a:cubicBezTo>
                  <a:pt x="508805" y="164604"/>
                  <a:pt x="495783" y="174501"/>
                  <a:pt x="477031" y="182835"/>
                </a:cubicBezTo>
                <a:lnTo>
                  <a:pt x="477031" y="169552"/>
                </a:lnTo>
                <a:cubicBezTo>
                  <a:pt x="495783" y="158093"/>
                  <a:pt x="505420" y="140122"/>
                  <a:pt x="505940" y="115639"/>
                </a:cubicBezTo>
                <a:lnTo>
                  <a:pt x="526256" y="115639"/>
                </a:lnTo>
                <a:cubicBezTo>
                  <a:pt x="525214" y="122932"/>
                  <a:pt x="523911" y="129704"/>
                  <a:pt x="522349" y="135954"/>
                </a:cubicBezTo>
                <a:cubicBezTo>
                  <a:pt x="531204" y="151060"/>
                  <a:pt x="543445" y="159655"/>
                  <a:pt x="559072" y="161739"/>
                </a:cubicBezTo>
                <a:lnTo>
                  <a:pt x="559072" y="106263"/>
                </a:lnTo>
                <a:lnTo>
                  <a:pt x="477031" y="106263"/>
                </a:lnTo>
                <a:close/>
                <a:moveTo>
                  <a:pt x="3212045" y="89855"/>
                </a:moveTo>
                <a:lnTo>
                  <a:pt x="3212045" y="103138"/>
                </a:lnTo>
                <a:lnTo>
                  <a:pt x="3234704" y="103138"/>
                </a:lnTo>
                <a:cubicBezTo>
                  <a:pt x="3240955" y="103138"/>
                  <a:pt x="3243820" y="100273"/>
                  <a:pt x="3243299" y="94543"/>
                </a:cubicBezTo>
                <a:lnTo>
                  <a:pt x="3243299" y="89855"/>
                </a:lnTo>
                <a:close/>
                <a:moveTo>
                  <a:pt x="3163601" y="89855"/>
                </a:moveTo>
                <a:lnTo>
                  <a:pt x="3163601" y="103138"/>
                </a:lnTo>
                <a:lnTo>
                  <a:pt x="3193292" y="103138"/>
                </a:lnTo>
                <a:lnTo>
                  <a:pt x="3193292" y="89855"/>
                </a:lnTo>
                <a:close/>
                <a:moveTo>
                  <a:pt x="1232036" y="84385"/>
                </a:moveTo>
                <a:lnTo>
                  <a:pt x="1232036" y="96106"/>
                </a:lnTo>
                <a:lnTo>
                  <a:pt x="1322672" y="96106"/>
                </a:lnTo>
                <a:cubicBezTo>
                  <a:pt x="1329444" y="96627"/>
                  <a:pt x="1332569" y="92980"/>
                  <a:pt x="1332048" y="85167"/>
                </a:cubicBezTo>
                <a:lnTo>
                  <a:pt x="1332048" y="84385"/>
                </a:lnTo>
                <a:close/>
                <a:moveTo>
                  <a:pt x="978284" y="84385"/>
                </a:moveTo>
                <a:lnTo>
                  <a:pt x="996255" y="84385"/>
                </a:lnTo>
                <a:cubicBezTo>
                  <a:pt x="994171" y="117723"/>
                  <a:pt x="987399" y="148977"/>
                  <a:pt x="975940" y="178147"/>
                </a:cubicBezTo>
                <a:lnTo>
                  <a:pt x="953281" y="178147"/>
                </a:lnTo>
                <a:cubicBezTo>
                  <a:pt x="966824" y="150019"/>
                  <a:pt x="975158" y="118765"/>
                  <a:pt x="978284" y="84385"/>
                </a:cubicBezTo>
                <a:close/>
                <a:moveTo>
                  <a:pt x="1719225" y="82041"/>
                </a:moveTo>
                <a:lnTo>
                  <a:pt x="1719225" y="101575"/>
                </a:lnTo>
                <a:lnTo>
                  <a:pt x="1784858" y="101575"/>
                </a:lnTo>
                <a:cubicBezTo>
                  <a:pt x="1791629" y="102096"/>
                  <a:pt x="1794755" y="98971"/>
                  <a:pt x="1794234" y="92199"/>
                </a:cubicBezTo>
                <a:lnTo>
                  <a:pt x="1794234" y="82041"/>
                </a:lnTo>
                <a:close/>
                <a:moveTo>
                  <a:pt x="2617030" y="75791"/>
                </a:moveTo>
                <a:lnTo>
                  <a:pt x="2801428" y="75791"/>
                </a:lnTo>
                <a:lnTo>
                  <a:pt x="2801428" y="90636"/>
                </a:lnTo>
                <a:lnTo>
                  <a:pt x="2617030" y="90636"/>
                </a:lnTo>
                <a:close/>
                <a:moveTo>
                  <a:pt x="712030" y="75791"/>
                </a:moveTo>
                <a:lnTo>
                  <a:pt x="896428" y="75791"/>
                </a:lnTo>
                <a:lnTo>
                  <a:pt x="896428" y="90636"/>
                </a:lnTo>
                <a:lnTo>
                  <a:pt x="712030" y="90636"/>
                </a:lnTo>
                <a:close/>
                <a:moveTo>
                  <a:pt x="351420" y="74228"/>
                </a:moveTo>
                <a:cubicBezTo>
                  <a:pt x="377465" y="85688"/>
                  <a:pt x="399082" y="99231"/>
                  <a:pt x="416272" y="114858"/>
                </a:cubicBezTo>
                <a:lnTo>
                  <a:pt x="416272" y="138298"/>
                </a:lnTo>
                <a:cubicBezTo>
                  <a:pt x="394915" y="118504"/>
                  <a:pt x="373298" y="102617"/>
                  <a:pt x="351420" y="90636"/>
                </a:cubicBezTo>
                <a:close/>
                <a:moveTo>
                  <a:pt x="1698128" y="70321"/>
                </a:moveTo>
                <a:lnTo>
                  <a:pt x="1815330" y="70321"/>
                </a:lnTo>
                <a:lnTo>
                  <a:pt x="1815330" y="92199"/>
                </a:lnTo>
                <a:cubicBezTo>
                  <a:pt x="1815851" y="106784"/>
                  <a:pt x="1808559" y="113816"/>
                  <a:pt x="1793453" y="113295"/>
                </a:cubicBezTo>
                <a:lnTo>
                  <a:pt x="1698128" y="113295"/>
                </a:lnTo>
                <a:close/>
                <a:moveTo>
                  <a:pt x="4547405" y="69540"/>
                </a:moveTo>
                <a:lnTo>
                  <a:pt x="4563032" y="69540"/>
                </a:lnTo>
                <a:cubicBezTo>
                  <a:pt x="4571367" y="88813"/>
                  <a:pt x="4576836" y="106784"/>
                  <a:pt x="4579441" y="123453"/>
                </a:cubicBezTo>
                <a:lnTo>
                  <a:pt x="4560688" y="123453"/>
                </a:lnTo>
                <a:cubicBezTo>
                  <a:pt x="4558605" y="105221"/>
                  <a:pt x="4554177" y="87250"/>
                  <a:pt x="4547405" y="69540"/>
                </a:cubicBezTo>
                <a:close/>
                <a:moveTo>
                  <a:pt x="4201975" y="67977"/>
                </a:moveTo>
                <a:cubicBezTo>
                  <a:pt x="4180618" y="68498"/>
                  <a:pt x="4168117" y="81521"/>
                  <a:pt x="4164471" y="107045"/>
                </a:cubicBezTo>
                <a:lnTo>
                  <a:pt x="4238699" y="107045"/>
                </a:lnTo>
                <a:cubicBezTo>
                  <a:pt x="4237657" y="82041"/>
                  <a:pt x="4225416" y="69019"/>
                  <a:pt x="4201975" y="67977"/>
                </a:cubicBezTo>
                <a:close/>
                <a:moveTo>
                  <a:pt x="1232036" y="64852"/>
                </a:moveTo>
                <a:lnTo>
                  <a:pt x="1232036" y="75791"/>
                </a:lnTo>
                <a:lnTo>
                  <a:pt x="1332048" y="75791"/>
                </a:lnTo>
                <a:lnTo>
                  <a:pt x="1332048" y="64852"/>
                </a:lnTo>
                <a:close/>
                <a:moveTo>
                  <a:pt x="2143124" y="60945"/>
                </a:moveTo>
                <a:lnTo>
                  <a:pt x="2182973" y="60945"/>
                </a:lnTo>
                <a:lnTo>
                  <a:pt x="2182973" y="135954"/>
                </a:lnTo>
                <a:cubicBezTo>
                  <a:pt x="2183494" y="153665"/>
                  <a:pt x="2193130" y="162520"/>
                  <a:pt x="2211883" y="162520"/>
                </a:cubicBezTo>
                <a:lnTo>
                  <a:pt x="2323615" y="162520"/>
                </a:lnTo>
                <a:lnTo>
                  <a:pt x="2323615" y="176584"/>
                </a:lnTo>
                <a:lnTo>
                  <a:pt x="2211101" y="176584"/>
                </a:lnTo>
                <a:cubicBezTo>
                  <a:pt x="2194433" y="176584"/>
                  <a:pt x="2182713" y="171636"/>
                  <a:pt x="2175941" y="161739"/>
                </a:cubicBezTo>
                <a:cubicBezTo>
                  <a:pt x="2169690" y="171115"/>
                  <a:pt x="2159012" y="177366"/>
                  <a:pt x="2143906" y="180491"/>
                </a:cubicBezTo>
                <a:lnTo>
                  <a:pt x="2143906" y="168771"/>
                </a:lnTo>
                <a:cubicBezTo>
                  <a:pt x="2157449" y="163562"/>
                  <a:pt x="2163700" y="154446"/>
                  <a:pt x="2162658" y="141424"/>
                </a:cubicBezTo>
                <a:lnTo>
                  <a:pt x="2162658" y="74228"/>
                </a:lnTo>
                <a:lnTo>
                  <a:pt x="2143124" y="74228"/>
                </a:lnTo>
                <a:close/>
                <a:moveTo>
                  <a:pt x="0" y="60945"/>
                </a:moveTo>
                <a:lnTo>
                  <a:pt x="39848" y="60945"/>
                </a:lnTo>
                <a:lnTo>
                  <a:pt x="39848" y="135954"/>
                </a:lnTo>
                <a:cubicBezTo>
                  <a:pt x="40369" y="153665"/>
                  <a:pt x="50006" y="162520"/>
                  <a:pt x="68758" y="162520"/>
                </a:cubicBezTo>
                <a:lnTo>
                  <a:pt x="180491" y="162520"/>
                </a:lnTo>
                <a:lnTo>
                  <a:pt x="180491" y="176584"/>
                </a:lnTo>
                <a:lnTo>
                  <a:pt x="67977" y="176584"/>
                </a:lnTo>
                <a:cubicBezTo>
                  <a:pt x="51308" y="176584"/>
                  <a:pt x="39588" y="171636"/>
                  <a:pt x="32816" y="161739"/>
                </a:cubicBezTo>
                <a:cubicBezTo>
                  <a:pt x="26565" y="171115"/>
                  <a:pt x="15887" y="177366"/>
                  <a:pt x="781" y="180491"/>
                </a:cubicBezTo>
                <a:lnTo>
                  <a:pt x="781" y="168771"/>
                </a:lnTo>
                <a:cubicBezTo>
                  <a:pt x="14324" y="163562"/>
                  <a:pt x="20575" y="154446"/>
                  <a:pt x="19533" y="141424"/>
                </a:cubicBezTo>
                <a:lnTo>
                  <a:pt x="19533" y="74228"/>
                </a:lnTo>
                <a:lnTo>
                  <a:pt x="0" y="74228"/>
                </a:lnTo>
                <a:close/>
                <a:moveTo>
                  <a:pt x="4931605" y="58601"/>
                </a:moveTo>
                <a:lnTo>
                  <a:pt x="4969891" y="58601"/>
                </a:lnTo>
                <a:lnTo>
                  <a:pt x="4969891" y="139080"/>
                </a:lnTo>
                <a:cubicBezTo>
                  <a:pt x="4974059" y="137517"/>
                  <a:pt x="4981091" y="133610"/>
                  <a:pt x="4990988" y="127360"/>
                </a:cubicBezTo>
                <a:lnTo>
                  <a:pt x="4990988" y="142987"/>
                </a:lnTo>
                <a:cubicBezTo>
                  <a:pt x="4978486" y="153405"/>
                  <a:pt x="4964943" y="160958"/>
                  <a:pt x="4950358" y="165646"/>
                </a:cubicBezTo>
                <a:lnTo>
                  <a:pt x="4950358" y="72665"/>
                </a:lnTo>
                <a:lnTo>
                  <a:pt x="4931605" y="72665"/>
                </a:lnTo>
                <a:close/>
                <a:moveTo>
                  <a:pt x="4364979" y="54694"/>
                </a:moveTo>
                <a:lnTo>
                  <a:pt x="4400921" y="54694"/>
                </a:lnTo>
                <a:lnTo>
                  <a:pt x="4400921" y="68759"/>
                </a:lnTo>
                <a:lnTo>
                  <a:pt x="4371230" y="68759"/>
                </a:lnTo>
                <a:cubicBezTo>
                  <a:pt x="4356645" y="69279"/>
                  <a:pt x="4349092" y="76832"/>
                  <a:pt x="4348571" y="91418"/>
                </a:cubicBezTo>
                <a:lnTo>
                  <a:pt x="4348571" y="175803"/>
                </a:lnTo>
                <a:lnTo>
                  <a:pt x="4325912" y="175803"/>
                </a:lnTo>
                <a:lnTo>
                  <a:pt x="4325912" y="92980"/>
                </a:lnTo>
                <a:cubicBezTo>
                  <a:pt x="4325912" y="67456"/>
                  <a:pt x="4338934" y="54694"/>
                  <a:pt x="4364979" y="54694"/>
                </a:cubicBezTo>
                <a:close/>
                <a:moveTo>
                  <a:pt x="4201194" y="53913"/>
                </a:moveTo>
                <a:cubicBezTo>
                  <a:pt x="4240782" y="53913"/>
                  <a:pt x="4260576" y="76572"/>
                  <a:pt x="4260576" y="121890"/>
                </a:cubicBezTo>
                <a:lnTo>
                  <a:pt x="4164471" y="121890"/>
                </a:lnTo>
                <a:cubicBezTo>
                  <a:pt x="4166554" y="148977"/>
                  <a:pt x="4181660" y="162520"/>
                  <a:pt x="4209789" y="162520"/>
                </a:cubicBezTo>
                <a:cubicBezTo>
                  <a:pt x="4230104" y="162520"/>
                  <a:pt x="4246772" y="154446"/>
                  <a:pt x="4259795" y="138298"/>
                </a:cubicBezTo>
                <a:lnTo>
                  <a:pt x="4259795" y="155488"/>
                </a:lnTo>
                <a:cubicBezTo>
                  <a:pt x="4247293" y="169552"/>
                  <a:pt x="4229062" y="176584"/>
                  <a:pt x="4205101" y="176584"/>
                </a:cubicBezTo>
                <a:cubicBezTo>
                  <a:pt x="4163950" y="175022"/>
                  <a:pt x="4142593" y="155228"/>
                  <a:pt x="4141030" y="117202"/>
                </a:cubicBezTo>
                <a:cubicBezTo>
                  <a:pt x="4142593" y="76572"/>
                  <a:pt x="4162647" y="55476"/>
                  <a:pt x="4201194" y="53913"/>
                </a:cubicBezTo>
                <a:close/>
                <a:moveTo>
                  <a:pt x="3266739" y="53132"/>
                </a:moveTo>
                <a:lnTo>
                  <a:pt x="3266739" y="64852"/>
                </a:lnTo>
                <a:cubicBezTo>
                  <a:pt x="3254758" y="67456"/>
                  <a:pt x="3236527" y="68759"/>
                  <a:pt x="3212045" y="68759"/>
                </a:cubicBezTo>
                <a:lnTo>
                  <a:pt x="3212045" y="79697"/>
                </a:lnTo>
                <a:lnTo>
                  <a:pt x="3260488" y="79697"/>
                </a:lnTo>
                <a:lnTo>
                  <a:pt x="3260488" y="93762"/>
                </a:lnTo>
                <a:cubicBezTo>
                  <a:pt x="3261009" y="107305"/>
                  <a:pt x="3254498" y="113816"/>
                  <a:pt x="3240955" y="113295"/>
                </a:cubicBezTo>
                <a:lnTo>
                  <a:pt x="3212045" y="113295"/>
                </a:lnTo>
                <a:lnTo>
                  <a:pt x="3212045" y="123453"/>
                </a:lnTo>
                <a:lnTo>
                  <a:pt x="3270646" y="123453"/>
                </a:lnTo>
                <a:lnTo>
                  <a:pt x="3270646" y="160176"/>
                </a:lnTo>
                <a:cubicBezTo>
                  <a:pt x="3271167" y="174240"/>
                  <a:pt x="3263614" y="181012"/>
                  <a:pt x="3247987" y="180491"/>
                </a:cubicBezTo>
                <a:lnTo>
                  <a:pt x="3232360" y="180491"/>
                </a:lnTo>
                <a:lnTo>
                  <a:pt x="3232360" y="169552"/>
                </a:lnTo>
                <a:lnTo>
                  <a:pt x="3242517" y="169552"/>
                </a:lnTo>
                <a:cubicBezTo>
                  <a:pt x="3249289" y="170073"/>
                  <a:pt x="3252414" y="167469"/>
                  <a:pt x="3251894" y="161739"/>
                </a:cubicBezTo>
                <a:lnTo>
                  <a:pt x="3251894" y="134392"/>
                </a:lnTo>
                <a:lnTo>
                  <a:pt x="3212045" y="134392"/>
                </a:lnTo>
                <a:lnTo>
                  <a:pt x="3212045" y="150019"/>
                </a:lnTo>
                <a:cubicBezTo>
                  <a:pt x="3217775" y="148977"/>
                  <a:pt x="3222984" y="148196"/>
                  <a:pt x="3227672" y="147675"/>
                </a:cubicBezTo>
                <a:cubicBezTo>
                  <a:pt x="3227151" y="144549"/>
                  <a:pt x="3226109" y="141684"/>
                  <a:pt x="3224546" y="139080"/>
                </a:cubicBezTo>
                <a:lnTo>
                  <a:pt x="3236267" y="139080"/>
                </a:lnTo>
                <a:cubicBezTo>
                  <a:pt x="3240434" y="146893"/>
                  <a:pt x="3243559" y="155488"/>
                  <a:pt x="3245643" y="164864"/>
                </a:cubicBezTo>
                <a:lnTo>
                  <a:pt x="3232360" y="164864"/>
                </a:lnTo>
                <a:cubicBezTo>
                  <a:pt x="3232360" y="164343"/>
                  <a:pt x="3232099" y="163822"/>
                  <a:pt x="3231579" y="163302"/>
                </a:cubicBezTo>
                <a:cubicBezTo>
                  <a:pt x="3231058" y="161739"/>
                  <a:pt x="3230797" y="159916"/>
                  <a:pt x="3230797" y="157832"/>
                </a:cubicBezTo>
                <a:cubicBezTo>
                  <a:pt x="3214649" y="161478"/>
                  <a:pt x="3192511" y="163041"/>
                  <a:pt x="3164383" y="162520"/>
                </a:cubicBezTo>
                <a:lnTo>
                  <a:pt x="3164383" y="151581"/>
                </a:lnTo>
                <a:cubicBezTo>
                  <a:pt x="3175321" y="151581"/>
                  <a:pt x="3184958" y="151321"/>
                  <a:pt x="3193292" y="150800"/>
                </a:cubicBezTo>
                <a:lnTo>
                  <a:pt x="3193292" y="134392"/>
                </a:lnTo>
                <a:lnTo>
                  <a:pt x="3157350" y="134392"/>
                </a:lnTo>
                <a:lnTo>
                  <a:pt x="3157350" y="182054"/>
                </a:lnTo>
                <a:lnTo>
                  <a:pt x="3137817" y="182054"/>
                </a:lnTo>
                <a:lnTo>
                  <a:pt x="3137817" y="123453"/>
                </a:lnTo>
                <a:lnTo>
                  <a:pt x="3193292" y="123453"/>
                </a:lnTo>
                <a:lnTo>
                  <a:pt x="3193292" y="113295"/>
                </a:lnTo>
                <a:lnTo>
                  <a:pt x="3145630" y="113295"/>
                </a:lnTo>
                <a:lnTo>
                  <a:pt x="3145630" y="79697"/>
                </a:lnTo>
                <a:lnTo>
                  <a:pt x="3193292" y="79697"/>
                </a:lnTo>
                <a:lnTo>
                  <a:pt x="3193292" y="68759"/>
                </a:lnTo>
                <a:lnTo>
                  <a:pt x="3139379" y="68759"/>
                </a:lnTo>
                <a:lnTo>
                  <a:pt x="3139379" y="57820"/>
                </a:lnTo>
                <a:lnTo>
                  <a:pt x="3205794" y="57820"/>
                </a:lnTo>
                <a:cubicBezTo>
                  <a:pt x="3223505" y="57820"/>
                  <a:pt x="3235485" y="57559"/>
                  <a:pt x="3241736" y="57038"/>
                </a:cubicBezTo>
                <a:cubicBezTo>
                  <a:pt x="3249550" y="56517"/>
                  <a:pt x="3257884" y="55215"/>
                  <a:pt x="3266739" y="53132"/>
                </a:cubicBezTo>
                <a:close/>
                <a:moveTo>
                  <a:pt x="1504540" y="53132"/>
                </a:moveTo>
                <a:lnTo>
                  <a:pt x="1522511" y="53132"/>
                </a:lnTo>
                <a:cubicBezTo>
                  <a:pt x="1527199" y="64591"/>
                  <a:pt x="1530585" y="75009"/>
                  <a:pt x="1532668" y="84385"/>
                </a:cubicBezTo>
                <a:lnTo>
                  <a:pt x="1588925" y="84385"/>
                </a:lnTo>
                <a:lnTo>
                  <a:pt x="1588925" y="98450"/>
                </a:lnTo>
                <a:cubicBezTo>
                  <a:pt x="1571736" y="120848"/>
                  <a:pt x="1552723" y="138298"/>
                  <a:pt x="1531887" y="150800"/>
                </a:cubicBezTo>
                <a:cubicBezTo>
                  <a:pt x="1541263" y="155488"/>
                  <a:pt x="1551160" y="159916"/>
                  <a:pt x="1561578" y="164083"/>
                </a:cubicBezTo>
                <a:lnTo>
                  <a:pt x="1561578" y="185961"/>
                </a:lnTo>
                <a:cubicBezTo>
                  <a:pt x="1530324" y="167729"/>
                  <a:pt x="1498289" y="152884"/>
                  <a:pt x="1465473" y="141424"/>
                </a:cubicBezTo>
                <a:lnTo>
                  <a:pt x="1465473" y="127360"/>
                </a:lnTo>
                <a:cubicBezTo>
                  <a:pt x="1484225" y="132048"/>
                  <a:pt x="1501154" y="137778"/>
                  <a:pt x="1516260" y="144549"/>
                </a:cubicBezTo>
                <a:cubicBezTo>
                  <a:pt x="1533971" y="131527"/>
                  <a:pt x="1549077" y="116421"/>
                  <a:pt x="1561578" y="99231"/>
                </a:cubicBezTo>
                <a:lnTo>
                  <a:pt x="1445158" y="99231"/>
                </a:lnTo>
                <a:lnTo>
                  <a:pt x="1445158" y="84385"/>
                </a:lnTo>
                <a:lnTo>
                  <a:pt x="1512353" y="84385"/>
                </a:lnTo>
                <a:cubicBezTo>
                  <a:pt x="1511833" y="74488"/>
                  <a:pt x="1509228" y="64070"/>
                  <a:pt x="1504540" y="53132"/>
                </a:cubicBezTo>
                <a:close/>
                <a:moveTo>
                  <a:pt x="1055637" y="53132"/>
                </a:moveTo>
                <a:lnTo>
                  <a:pt x="1078296" y="53132"/>
                </a:lnTo>
                <a:lnTo>
                  <a:pt x="1078296" y="65633"/>
                </a:lnTo>
                <a:cubicBezTo>
                  <a:pt x="1076734" y="105742"/>
                  <a:pt x="1095486" y="139340"/>
                  <a:pt x="1134553" y="166427"/>
                </a:cubicBezTo>
                <a:lnTo>
                  <a:pt x="1134553" y="181273"/>
                </a:lnTo>
                <a:cubicBezTo>
                  <a:pt x="1100174" y="163041"/>
                  <a:pt x="1078036" y="140643"/>
                  <a:pt x="1068139" y="114077"/>
                </a:cubicBezTo>
                <a:cubicBezTo>
                  <a:pt x="1057721" y="140643"/>
                  <a:pt x="1035062" y="163041"/>
                  <a:pt x="1000162" y="181273"/>
                </a:cubicBezTo>
                <a:lnTo>
                  <a:pt x="1000162" y="166427"/>
                </a:lnTo>
                <a:cubicBezTo>
                  <a:pt x="1039229" y="140382"/>
                  <a:pt x="1057721" y="106784"/>
                  <a:pt x="1055637" y="65633"/>
                </a:cubicBezTo>
                <a:close/>
                <a:moveTo>
                  <a:pt x="2425004" y="49225"/>
                </a:moveTo>
                <a:lnTo>
                  <a:pt x="2425004" y="65633"/>
                </a:lnTo>
                <a:lnTo>
                  <a:pt x="2506265" y="65633"/>
                </a:lnTo>
                <a:cubicBezTo>
                  <a:pt x="2514078" y="65633"/>
                  <a:pt x="2517724" y="61466"/>
                  <a:pt x="2517204" y="53132"/>
                </a:cubicBezTo>
                <a:lnTo>
                  <a:pt x="2517204" y="49225"/>
                </a:lnTo>
                <a:close/>
                <a:moveTo>
                  <a:pt x="520005" y="49225"/>
                </a:moveTo>
                <a:lnTo>
                  <a:pt x="520005" y="65633"/>
                </a:lnTo>
                <a:lnTo>
                  <a:pt x="601265" y="65633"/>
                </a:lnTo>
                <a:cubicBezTo>
                  <a:pt x="609078" y="65633"/>
                  <a:pt x="612725" y="61466"/>
                  <a:pt x="612204" y="53132"/>
                </a:cubicBezTo>
                <a:lnTo>
                  <a:pt x="612204" y="49225"/>
                </a:lnTo>
                <a:close/>
                <a:moveTo>
                  <a:pt x="1671562" y="44537"/>
                </a:moveTo>
                <a:lnTo>
                  <a:pt x="1841896" y="44537"/>
                </a:lnTo>
                <a:lnTo>
                  <a:pt x="1841896" y="75791"/>
                </a:lnTo>
                <a:lnTo>
                  <a:pt x="1822362" y="75791"/>
                </a:lnTo>
                <a:lnTo>
                  <a:pt x="1822362" y="57038"/>
                </a:lnTo>
                <a:lnTo>
                  <a:pt x="1691096" y="57038"/>
                </a:lnTo>
                <a:lnTo>
                  <a:pt x="1691096" y="75791"/>
                </a:lnTo>
                <a:lnTo>
                  <a:pt x="1671562" y="75791"/>
                </a:lnTo>
                <a:close/>
                <a:moveTo>
                  <a:pt x="1232036" y="44537"/>
                </a:moveTo>
                <a:lnTo>
                  <a:pt x="1232036" y="55476"/>
                </a:lnTo>
                <a:lnTo>
                  <a:pt x="1332048" y="55476"/>
                </a:lnTo>
                <a:lnTo>
                  <a:pt x="1332048" y="44537"/>
                </a:lnTo>
                <a:close/>
                <a:moveTo>
                  <a:pt x="4473177" y="39849"/>
                </a:moveTo>
                <a:lnTo>
                  <a:pt x="4473177" y="89855"/>
                </a:lnTo>
                <a:lnTo>
                  <a:pt x="4509901" y="89855"/>
                </a:lnTo>
                <a:lnTo>
                  <a:pt x="4509901" y="39849"/>
                </a:lnTo>
                <a:close/>
                <a:moveTo>
                  <a:pt x="2234542" y="38286"/>
                </a:moveTo>
                <a:cubicBezTo>
                  <a:pt x="2239230" y="64331"/>
                  <a:pt x="2247304" y="84385"/>
                  <a:pt x="2258764" y="98450"/>
                </a:cubicBezTo>
                <a:cubicBezTo>
                  <a:pt x="2271265" y="82823"/>
                  <a:pt x="2279339" y="62768"/>
                  <a:pt x="2282985" y="38286"/>
                </a:cubicBezTo>
                <a:close/>
                <a:moveTo>
                  <a:pt x="91417" y="38286"/>
                </a:moveTo>
                <a:cubicBezTo>
                  <a:pt x="96105" y="64331"/>
                  <a:pt x="104179" y="84385"/>
                  <a:pt x="115639" y="98450"/>
                </a:cubicBezTo>
                <a:cubicBezTo>
                  <a:pt x="128141" y="82823"/>
                  <a:pt x="136214" y="62768"/>
                  <a:pt x="139861" y="38286"/>
                </a:cubicBezTo>
                <a:close/>
                <a:moveTo>
                  <a:pt x="4755988" y="32817"/>
                </a:moveTo>
                <a:lnTo>
                  <a:pt x="4780210" y="32817"/>
                </a:lnTo>
                <a:cubicBezTo>
                  <a:pt x="4779168" y="34379"/>
                  <a:pt x="4777866" y="36984"/>
                  <a:pt x="4776303" y="40630"/>
                </a:cubicBezTo>
                <a:cubicBezTo>
                  <a:pt x="4775261" y="43235"/>
                  <a:pt x="4773178" y="47402"/>
                  <a:pt x="4770052" y="53132"/>
                </a:cubicBezTo>
                <a:lnTo>
                  <a:pt x="4869284" y="53132"/>
                </a:lnTo>
                <a:lnTo>
                  <a:pt x="4869284" y="67196"/>
                </a:lnTo>
                <a:lnTo>
                  <a:pt x="4762239" y="67196"/>
                </a:lnTo>
                <a:cubicBezTo>
                  <a:pt x="4755467" y="78135"/>
                  <a:pt x="4746612" y="89855"/>
                  <a:pt x="4735673" y="102356"/>
                </a:cubicBezTo>
                <a:lnTo>
                  <a:pt x="4780210" y="102356"/>
                </a:lnTo>
                <a:lnTo>
                  <a:pt x="4780210" y="77353"/>
                </a:lnTo>
                <a:lnTo>
                  <a:pt x="4802869" y="77353"/>
                </a:lnTo>
                <a:lnTo>
                  <a:pt x="4802869" y="102356"/>
                </a:lnTo>
                <a:lnTo>
                  <a:pt x="4862251" y="102356"/>
                </a:lnTo>
                <a:lnTo>
                  <a:pt x="4862251" y="115639"/>
                </a:lnTo>
                <a:lnTo>
                  <a:pt x="4802869" y="115639"/>
                </a:lnTo>
                <a:lnTo>
                  <a:pt x="4802869" y="139080"/>
                </a:lnTo>
                <a:lnTo>
                  <a:pt x="4876316" y="139080"/>
                </a:lnTo>
                <a:lnTo>
                  <a:pt x="4876316" y="153144"/>
                </a:lnTo>
                <a:lnTo>
                  <a:pt x="4802869" y="153144"/>
                </a:lnTo>
                <a:lnTo>
                  <a:pt x="4802869" y="182054"/>
                </a:lnTo>
                <a:lnTo>
                  <a:pt x="4780210" y="182054"/>
                </a:lnTo>
                <a:lnTo>
                  <a:pt x="4780210" y="153144"/>
                </a:lnTo>
                <a:lnTo>
                  <a:pt x="4695824" y="153144"/>
                </a:lnTo>
                <a:lnTo>
                  <a:pt x="4695824" y="139080"/>
                </a:lnTo>
                <a:lnTo>
                  <a:pt x="4780210" y="139080"/>
                </a:lnTo>
                <a:lnTo>
                  <a:pt x="4780210" y="115639"/>
                </a:lnTo>
                <a:lnTo>
                  <a:pt x="4715358" y="115639"/>
                </a:lnTo>
                <a:lnTo>
                  <a:pt x="4715358" y="102356"/>
                </a:lnTo>
                <a:cubicBezTo>
                  <a:pt x="4725255" y="89334"/>
                  <a:pt x="4733590" y="77614"/>
                  <a:pt x="4740361" y="67196"/>
                </a:cubicBezTo>
                <a:lnTo>
                  <a:pt x="4702075" y="67196"/>
                </a:lnTo>
                <a:lnTo>
                  <a:pt x="4702075" y="53132"/>
                </a:lnTo>
                <a:lnTo>
                  <a:pt x="4747393" y="53132"/>
                </a:lnTo>
                <a:cubicBezTo>
                  <a:pt x="4750519" y="47402"/>
                  <a:pt x="4753384" y="40630"/>
                  <a:pt x="4755988" y="32817"/>
                </a:cubicBezTo>
                <a:close/>
                <a:moveTo>
                  <a:pt x="3786596" y="23440"/>
                </a:moveTo>
                <a:lnTo>
                  <a:pt x="3786596" y="96106"/>
                </a:lnTo>
                <a:lnTo>
                  <a:pt x="3831133" y="96106"/>
                </a:lnTo>
                <a:cubicBezTo>
                  <a:pt x="3859261" y="97147"/>
                  <a:pt x="3872804" y="84646"/>
                  <a:pt x="3871763" y="58601"/>
                </a:cubicBezTo>
                <a:cubicBezTo>
                  <a:pt x="3871763" y="35161"/>
                  <a:pt x="3858220" y="23440"/>
                  <a:pt x="3831133" y="23440"/>
                </a:cubicBezTo>
                <a:close/>
                <a:moveTo>
                  <a:pt x="3596096" y="23440"/>
                </a:moveTo>
                <a:lnTo>
                  <a:pt x="3596096" y="96106"/>
                </a:lnTo>
                <a:lnTo>
                  <a:pt x="3640633" y="96106"/>
                </a:lnTo>
                <a:cubicBezTo>
                  <a:pt x="3668761" y="97147"/>
                  <a:pt x="3682305" y="84646"/>
                  <a:pt x="3681263" y="58601"/>
                </a:cubicBezTo>
                <a:cubicBezTo>
                  <a:pt x="3681263" y="35161"/>
                  <a:pt x="3667720" y="23440"/>
                  <a:pt x="3640633" y="23440"/>
                </a:cubicBezTo>
                <a:close/>
                <a:moveTo>
                  <a:pt x="3131566" y="21878"/>
                </a:moveTo>
                <a:lnTo>
                  <a:pt x="3131566" y="35942"/>
                </a:lnTo>
                <a:lnTo>
                  <a:pt x="3240173" y="35942"/>
                </a:lnTo>
                <a:cubicBezTo>
                  <a:pt x="3246424" y="36463"/>
                  <a:pt x="3249289" y="33598"/>
                  <a:pt x="3248768" y="27347"/>
                </a:cubicBezTo>
                <a:lnTo>
                  <a:pt x="3248768" y="21878"/>
                </a:lnTo>
                <a:close/>
                <a:moveTo>
                  <a:pt x="2425004" y="21878"/>
                </a:moveTo>
                <a:lnTo>
                  <a:pt x="2425004" y="38286"/>
                </a:lnTo>
                <a:lnTo>
                  <a:pt x="2517204" y="38286"/>
                </a:lnTo>
                <a:lnTo>
                  <a:pt x="2517204" y="21878"/>
                </a:lnTo>
                <a:close/>
                <a:moveTo>
                  <a:pt x="520005" y="21878"/>
                </a:moveTo>
                <a:lnTo>
                  <a:pt x="520005" y="38286"/>
                </a:lnTo>
                <a:lnTo>
                  <a:pt x="612204" y="38286"/>
                </a:lnTo>
                <a:lnTo>
                  <a:pt x="612204" y="21878"/>
                </a:lnTo>
                <a:close/>
                <a:moveTo>
                  <a:pt x="242813" y="15627"/>
                </a:moveTo>
                <a:lnTo>
                  <a:pt x="416272" y="15627"/>
                </a:lnTo>
                <a:lnTo>
                  <a:pt x="416272" y="30472"/>
                </a:lnTo>
                <a:lnTo>
                  <a:pt x="350638" y="30472"/>
                </a:lnTo>
                <a:cubicBezTo>
                  <a:pt x="344388" y="42974"/>
                  <a:pt x="337876" y="54434"/>
                  <a:pt x="331105" y="64852"/>
                </a:cubicBezTo>
                <a:lnTo>
                  <a:pt x="338918" y="64852"/>
                </a:lnTo>
                <a:lnTo>
                  <a:pt x="338918" y="182054"/>
                </a:lnTo>
                <a:lnTo>
                  <a:pt x="316259" y="182054"/>
                </a:lnTo>
                <a:lnTo>
                  <a:pt x="316259" y="83604"/>
                </a:lnTo>
                <a:cubicBezTo>
                  <a:pt x="300111" y="102356"/>
                  <a:pt x="274066" y="122151"/>
                  <a:pt x="238124" y="142987"/>
                </a:cubicBezTo>
                <a:lnTo>
                  <a:pt x="238124" y="128922"/>
                </a:lnTo>
                <a:cubicBezTo>
                  <a:pt x="281359" y="98710"/>
                  <a:pt x="310269" y="65894"/>
                  <a:pt x="324854" y="30472"/>
                </a:cubicBezTo>
                <a:lnTo>
                  <a:pt x="242813" y="30472"/>
                </a:lnTo>
                <a:close/>
                <a:moveTo>
                  <a:pt x="5197078" y="13283"/>
                </a:moveTo>
                <a:lnTo>
                  <a:pt x="5222081" y="13283"/>
                </a:lnTo>
                <a:lnTo>
                  <a:pt x="5218174" y="132048"/>
                </a:lnTo>
                <a:lnTo>
                  <a:pt x="5200984" y="132048"/>
                </a:lnTo>
                <a:close/>
                <a:moveTo>
                  <a:pt x="3348595" y="13283"/>
                </a:moveTo>
                <a:lnTo>
                  <a:pt x="3499395" y="13283"/>
                </a:lnTo>
                <a:lnTo>
                  <a:pt x="3499395" y="28128"/>
                </a:lnTo>
                <a:lnTo>
                  <a:pt x="3437668" y="28128"/>
                </a:lnTo>
                <a:lnTo>
                  <a:pt x="3437668" y="79697"/>
                </a:lnTo>
                <a:lnTo>
                  <a:pt x="3513459" y="79697"/>
                </a:lnTo>
                <a:lnTo>
                  <a:pt x="3513459" y="93762"/>
                </a:lnTo>
                <a:lnTo>
                  <a:pt x="3437668" y="93762"/>
                </a:lnTo>
                <a:lnTo>
                  <a:pt x="3437668" y="156269"/>
                </a:lnTo>
                <a:cubicBezTo>
                  <a:pt x="3437147" y="171376"/>
                  <a:pt x="3429334" y="179189"/>
                  <a:pt x="3414228" y="179710"/>
                </a:cubicBezTo>
                <a:lnTo>
                  <a:pt x="3386881" y="179710"/>
                </a:lnTo>
                <a:lnTo>
                  <a:pt x="3386881" y="164864"/>
                </a:lnTo>
                <a:lnTo>
                  <a:pt x="3404070" y="164864"/>
                </a:lnTo>
                <a:cubicBezTo>
                  <a:pt x="3411884" y="164864"/>
                  <a:pt x="3415530" y="161739"/>
                  <a:pt x="3415009" y="155488"/>
                </a:cubicBezTo>
                <a:lnTo>
                  <a:pt x="3415009" y="93762"/>
                </a:lnTo>
                <a:lnTo>
                  <a:pt x="3332968" y="93762"/>
                </a:lnTo>
                <a:lnTo>
                  <a:pt x="3332968" y="79697"/>
                </a:lnTo>
                <a:lnTo>
                  <a:pt x="3415009" y="79697"/>
                </a:lnTo>
                <a:lnTo>
                  <a:pt x="3415009" y="28128"/>
                </a:lnTo>
                <a:lnTo>
                  <a:pt x="3348595" y="28128"/>
                </a:lnTo>
                <a:close/>
                <a:moveTo>
                  <a:pt x="5045682" y="11720"/>
                </a:moveTo>
                <a:lnTo>
                  <a:pt x="5063653" y="11720"/>
                </a:lnTo>
                <a:lnTo>
                  <a:pt x="5063653" y="167990"/>
                </a:lnTo>
                <a:lnTo>
                  <a:pt x="5045682" y="167990"/>
                </a:lnTo>
                <a:close/>
                <a:moveTo>
                  <a:pt x="2925476" y="11720"/>
                </a:moveTo>
                <a:lnTo>
                  <a:pt x="3023926" y="11720"/>
                </a:lnTo>
                <a:lnTo>
                  <a:pt x="3023926" y="25784"/>
                </a:lnTo>
                <a:cubicBezTo>
                  <a:pt x="2999444" y="44016"/>
                  <a:pt x="2976003" y="57559"/>
                  <a:pt x="2953605" y="66414"/>
                </a:cubicBezTo>
                <a:lnTo>
                  <a:pt x="3032521" y="66414"/>
                </a:lnTo>
                <a:lnTo>
                  <a:pt x="3032521" y="149237"/>
                </a:lnTo>
                <a:cubicBezTo>
                  <a:pt x="3033563" y="169552"/>
                  <a:pt x="3023666" y="179189"/>
                  <a:pt x="3002830" y="178147"/>
                </a:cubicBezTo>
                <a:lnTo>
                  <a:pt x="2986421" y="178147"/>
                </a:lnTo>
                <a:lnTo>
                  <a:pt x="2986421" y="164864"/>
                </a:lnTo>
                <a:lnTo>
                  <a:pt x="2998923" y="164864"/>
                </a:lnTo>
                <a:cubicBezTo>
                  <a:pt x="3008820" y="165385"/>
                  <a:pt x="3013508" y="160958"/>
                  <a:pt x="3012987" y="151581"/>
                </a:cubicBezTo>
                <a:lnTo>
                  <a:pt x="3012987" y="79697"/>
                </a:lnTo>
                <a:lnTo>
                  <a:pt x="2993454" y="79697"/>
                </a:lnTo>
                <a:cubicBezTo>
                  <a:pt x="2992933" y="126057"/>
                  <a:pt x="2978087" y="159916"/>
                  <a:pt x="2948917" y="181273"/>
                </a:cubicBezTo>
                <a:lnTo>
                  <a:pt x="2948917" y="165646"/>
                </a:lnTo>
                <a:cubicBezTo>
                  <a:pt x="2966627" y="145331"/>
                  <a:pt x="2975222" y="116681"/>
                  <a:pt x="2974701" y="79697"/>
                </a:cubicBezTo>
                <a:lnTo>
                  <a:pt x="2952042" y="79697"/>
                </a:lnTo>
                <a:cubicBezTo>
                  <a:pt x="2952042" y="124495"/>
                  <a:pt x="2937196" y="158353"/>
                  <a:pt x="2907505" y="181273"/>
                </a:cubicBezTo>
                <a:lnTo>
                  <a:pt x="2907505" y="164864"/>
                </a:lnTo>
                <a:cubicBezTo>
                  <a:pt x="2925216" y="144549"/>
                  <a:pt x="2934071" y="116160"/>
                  <a:pt x="2934071" y="79697"/>
                </a:cubicBezTo>
                <a:lnTo>
                  <a:pt x="2920007" y="79697"/>
                </a:lnTo>
                <a:lnTo>
                  <a:pt x="2920007" y="66414"/>
                </a:lnTo>
                <a:cubicBezTo>
                  <a:pt x="2947094" y="55476"/>
                  <a:pt x="2970794" y="41932"/>
                  <a:pt x="2991109" y="25784"/>
                </a:cubicBezTo>
                <a:lnTo>
                  <a:pt x="2925476" y="25784"/>
                </a:lnTo>
                <a:close/>
                <a:moveTo>
                  <a:pt x="960313" y="11720"/>
                </a:moveTo>
                <a:lnTo>
                  <a:pt x="978284" y="11720"/>
                </a:lnTo>
                <a:cubicBezTo>
                  <a:pt x="985576" y="27347"/>
                  <a:pt x="991046" y="43495"/>
                  <a:pt x="994692" y="60164"/>
                </a:cubicBezTo>
                <a:lnTo>
                  <a:pt x="975158" y="60164"/>
                </a:lnTo>
                <a:cubicBezTo>
                  <a:pt x="972554" y="45579"/>
                  <a:pt x="967605" y="29431"/>
                  <a:pt x="960313" y="11720"/>
                </a:cubicBezTo>
                <a:close/>
                <a:moveTo>
                  <a:pt x="4701294" y="10157"/>
                </a:moveTo>
                <a:lnTo>
                  <a:pt x="4871628" y="10157"/>
                </a:lnTo>
                <a:lnTo>
                  <a:pt x="4871628" y="42974"/>
                </a:lnTo>
                <a:lnTo>
                  <a:pt x="4850531" y="42974"/>
                </a:lnTo>
                <a:lnTo>
                  <a:pt x="4850531" y="23440"/>
                </a:lnTo>
                <a:lnTo>
                  <a:pt x="4722390" y="23440"/>
                </a:lnTo>
                <a:lnTo>
                  <a:pt x="4722390" y="42974"/>
                </a:lnTo>
                <a:lnTo>
                  <a:pt x="4701294" y="42974"/>
                </a:lnTo>
                <a:close/>
                <a:moveTo>
                  <a:pt x="3112032" y="9376"/>
                </a:moveTo>
                <a:lnTo>
                  <a:pt x="3268302" y="9376"/>
                </a:lnTo>
                <a:lnTo>
                  <a:pt x="3268302" y="27347"/>
                </a:lnTo>
                <a:cubicBezTo>
                  <a:pt x="3268823" y="41932"/>
                  <a:pt x="3261530" y="48964"/>
                  <a:pt x="3246424" y="48443"/>
                </a:cubicBezTo>
                <a:lnTo>
                  <a:pt x="3131566" y="48443"/>
                </a:lnTo>
                <a:lnTo>
                  <a:pt x="3131566" y="118765"/>
                </a:lnTo>
                <a:cubicBezTo>
                  <a:pt x="3133129" y="147935"/>
                  <a:pt x="3121408" y="169031"/>
                  <a:pt x="3096405" y="182054"/>
                </a:cubicBezTo>
                <a:lnTo>
                  <a:pt x="3096405" y="167990"/>
                </a:lnTo>
                <a:cubicBezTo>
                  <a:pt x="3107865" y="157572"/>
                  <a:pt x="3113074" y="141945"/>
                  <a:pt x="3112032" y="121109"/>
                </a:cubicBezTo>
                <a:close/>
                <a:moveTo>
                  <a:pt x="2405471" y="9376"/>
                </a:moveTo>
                <a:lnTo>
                  <a:pt x="2536737" y="9376"/>
                </a:lnTo>
                <a:lnTo>
                  <a:pt x="2536737" y="53913"/>
                </a:lnTo>
                <a:cubicBezTo>
                  <a:pt x="2537258" y="70582"/>
                  <a:pt x="2529445" y="78656"/>
                  <a:pt x="2513297" y="78135"/>
                </a:cubicBezTo>
                <a:lnTo>
                  <a:pt x="2405471" y="78135"/>
                </a:lnTo>
                <a:close/>
                <a:moveTo>
                  <a:pt x="1192968" y="9376"/>
                </a:moveTo>
                <a:lnTo>
                  <a:pt x="1369553" y="9376"/>
                </a:lnTo>
                <a:lnTo>
                  <a:pt x="1369553" y="21096"/>
                </a:lnTo>
                <a:lnTo>
                  <a:pt x="1283605" y="21096"/>
                </a:lnTo>
                <a:cubicBezTo>
                  <a:pt x="1282042" y="26305"/>
                  <a:pt x="1280219" y="30733"/>
                  <a:pt x="1278135" y="34379"/>
                </a:cubicBezTo>
                <a:lnTo>
                  <a:pt x="1352363" y="34379"/>
                </a:lnTo>
                <a:lnTo>
                  <a:pt x="1352363" y="84385"/>
                </a:lnTo>
                <a:cubicBezTo>
                  <a:pt x="1352884" y="100012"/>
                  <a:pt x="1345331" y="107565"/>
                  <a:pt x="1329704" y="107045"/>
                </a:cubicBezTo>
                <a:lnTo>
                  <a:pt x="1265634" y="107045"/>
                </a:lnTo>
                <a:cubicBezTo>
                  <a:pt x="1264592" y="108086"/>
                  <a:pt x="1263029" y="109649"/>
                  <a:pt x="1260946" y="111733"/>
                </a:cubicBezTo>
                <a:cubicBezTo>
                  <a:pt x="1258341" y="115379"/>
                  <a:pt x="1256257" y="117723"/>
                  <a:pt x="1254695" y="118765"/>
                </a:cubicBezTo>
                <a:lnTo>
                  <a:pt x="1350800" y="118765"/>
                </a:lnTo>
                <a:lnTo>
                  <a:pt x="1350800" y="130485"/>
                </a:lnTo>
                <a:cubicBezTo>
                  <a:pt x="1336215" y="142987"/>
                  <a:pt x="1320328" y="152884"/>
                  <a:pt x="1303138" y="160176"/>
                </a:cubicBezTo>
                <a:cubicBezTo>
                  <a:pt x="1315119" y="162260"/>
                  <a:pt x="1336997" y="165646"/>
                  <a:pt x="1368771" y="170334"/>
                </a:cubicBezTo>
                <a:lnTo>
                  <a:pt x="1368771" y="182054"/>
                </a:lnTo>
                <a:cubicBezTo>
                  <a:pt x="1331267" y="178408"/>
                  <a:pt x="1302096" y="173199"/>
                  <a:pt x="1281261" y="166427"/>
                </a:cubicBezTo>
                <a:cubicBezTo>
                  <a:pt x="1259904" y="172678"/>
                  <a:pt x="1230733" y="177887"/>
                  <a:pt x="1193750" y="182054"/>
                </a:cubicBezTo>
                <a:lnTo>
                  <a:pt x="1193750" y="170334"/>
                </a:lnTo>
                <a:cubicBezTo>
                  <a:pt x="1220315" y="167208"/>
                  <a:pt x="1241933" y="163822"/>
                  <a:pt x="1258601" y="160176"/>
                </a:cubicBezTo>
                <a:cubicBezTo>
                  <a:pt x="1248704" y="156009"/>
                  <a:pt x="1236203" y="148977"/>
                  <a:pt x="1221097" y="139080"/>
                </a:cubicBezTo>
                <a:cubicBezTo>
                  <a:pt x="1213283" y="142205"/>
                  <a:pt x="1204428" y="144810"/>
                  <a:pt x="1194531" y="146893"/>
                </a:cubicBezTo>
                <a:lnTo>
                  <a:pt x="1194531" y="135954"/>
                </a:lnTo>
                <a:cubicBezTo>
                  <a:pt x="1216409" y="128662"/>
                  <a:pt x="1232557" y="119025"/>
                  <a:pt x="1242975" y="107045"/>
                </a:cubicBezTo>
                <a:lnTo>
                  <a:pt x="1211721" y="107045"/>
                </a:lnTo>
                <a:lnTo>
                  <a:pt x="1211721" y="34379"/>
                </a:lnTo>
                <a:lnTo>
                  <a:pt x="1257820" y="34379"/>
                </a:lnTo>
                <a:cubicBezTo>
                  <a:pt x="1258862" y="32296"/>
                  <a:pt x="1259904" y="29170"/>
                  <a:pt x="1260946" y="25003"/>
                </a:cubicBezTo>
                <a:cubicBezTo>
                  <a:pt x="1261466" y="23440"/>
                  <a:pt x="1261987" y="22138"/>
                  <a:pt x="1262508" y="21096"/>
                </a:cubicBezTo>
                <a:lnTo>
                  <a:pt x="1192968" y="21096"/>
                </a:lnTo>
                <a:close/>
                <a:moveTo>
                  <a:pt x="500471" y="9376"/>
                </a:moveTo>
                <a:lnTo>
                  <a:pt x="631737" y="9376"/>
                </a:lnTo>
                <a:lnTo>
                  <a:pt x="631737" y="53913"/>
                </a:lnTo>
                <a:cubicBezTo>
                  <a:pt x="632258" y="70582"/>
                  <a:pt x="624445" y="78656"/>
                  <a:pt x="608297" y="78135"/>
                </a:cubicBezTo>
                <a:lnTo>
                  <a:pt x="500471" y="78135"/>
                </a:lnTo>
                <a:close/>
                <a:moveTo>
                  <a:pt x="3947405" y="8595"/>
                </a:moveTo>
                <a:lnTo>
                  <a:pt x="4087266" y="8595"/>
                </a:lnTo>
                <a:lnTo>
                  <a:pt x="4087266" y="23440"/>
                </a:lnTo>
                <a:lnTo>
                  <a:pt x="4028665" y="23440"/>
                </a:lnTo>
                <a:lnTo>
                  <a:pt x="4028665" y="174240"/>
                </a:lnTo>
                <a:lnTo>
                  <a:pt x="4006006" y="174240"/>
                </a:lnTo>
                <a:lnTo>
                  <a:pt x="4006006" y="23440"/>
                </a:lnTo>
                <a:lnTo>
                  <a:pt x="3947405" y="23440"/>
                </a:lnTo>
                <a:close/>
                <a:moveTo>
                  <a:pt x="3764718" y="8595"/>
                </a:moveTo>
                <a:lnTo>
                  <a:pt x="3837383" y="8595"/>
                </a:lnTo>
                <a:cubicBezTo>
                  <a:pt x="3874888" y="9637"/>
                  <a:pt x="3894161" y="26305"/>
                  <a:pt x="3895203" y="58601"/>
                </a:cubicBezTo>
                <a:cubicBezTo>
                  <a:pt x="3895724" y="93501"/>
                  <a:pt x="3875930" y="110691"/>
                  <a:pt x="3835821" y="110170"/>
                </a:cubicBezTo>
                <a:lnTo>
                  <a:pt x="3786596" y="110170"/>
                </a:lnTo>
                <a:lnTo>
                  <a:pt x="3786596" y="173459"/>
                </a:lnTo>
                <a:lnTo>
                  <a:pt x="3764718" y="173459"/>
                </a:lnTo>
                <a:close/>
                <a:moveTo>
                  <a:pt x="3574218" y="8595"/>
                </a:moveTo>
                <a:lnTo>
                  <a:pt x="3646883" y="8595"/>
                </a:lnTo>
                <a:cubicBezTo>
                  <a:pt x="3684388" y="9637"/>
                  <a:pt x="3703661" y="26305"/>
                  <a:pt x="3704703" y="58601"/>
                </a:cubicBezTo>
                <a:cubicBezTo>
                  <a:pt x="3705224" y="93501"/>
                  <a:pt x="3685430" y="110691"/>
                  <a:pt x="3645321" y="110170"/>
                </a:cubicBezTo>
                <a:lnTo>
                  <a:pt x="3596096" y="110170"/>
                </a:lnTo>
                <a:lnTo>
                  <a:pt x="3596096" y="173459"/>
                </a:lnTo>
                <a:lnTo>
                  <a:pt x="3574218" y="173459"/>
                </a:lnTo>
                <a:close/>
                <a:moveTo>
                  <a:pt x="2155626" y="5469"/>
                </a:moveTo>
                <a:lnTo>
                  <a:pt x="2172815" y="5469"/>
                </a:lnTo>
                <a:cubicBezTo>
                  <a:pt x="2178545" y="15887"/>
                  <a:pt x="2183494" y="28910"/>
                  <a:pt x="2187661" y="44537"/>
                </a:cubicBezTo>
                <a:lnTo>
                  <a:pt x="2168127" y="44537"/>
                </a:lnTo>
                <a:cubicBezTo>
                  <a:pt x="2165523" y="30472"/>
                  <a:pt x="2161356" y="17450"/>
                  <a:pt x="2155626" y="5469"/>
                </a:cubicBezTo>
                <a:close/>
                <a:moveTo>
                  <a:pt x="12501" y="5469"/>
                </a:moveTo>
                <a:lnTo>
                  <a:pt x="29691" y="5469"/>
                </a:lnTo>
                <a:cubicBezTo>
                  <a:pt x="35421" y="15887"/>
                  <a:pt x="40369" y="28910"/>
                  <a:pt x="44536" y="44537"/>
                </a:cubicBezTo>
                <a:lnTo>
                  <a:pt x="25003" y="44537"/>
                </a:lnTo>
                <a:cubicBezTo>
                  <a:pt x="22398" y="30472"/>
                  <a:pt x="18231" y="17450"/>
                  <a:pt x="12501" y="5469"/>
                </a:cubicBezTo>
                <a:close/>
                <a:moveTo>
                  <a:pt x="5087875" y="4688"/>
                </a:moveTo>
                <a:lnTo>
                  <a:pt x="5106627" y="4688"/>
                </a:lnTo>
                <a:lnTo>
                  <a:pt x="5106627" y="181273"/>
                </a:lnTo>
                <a:lnTo>
                  <a:pt x="5087875" y="181273"/>
                </a:lnTo>
                <a:close/>
                <a:moveTo>
                  <a:pt x="5003489" y="4688"/>
                </a:moveTo>
                <a:lnTo>
                  <a:pt x="5021460" y="4688"/>
                </a:lnTo>
                <a:lnTo>
                  <a:pt x="5021460" y="117202"/>
                </a:lnTo>
                <a:cubicBezTo>
                  <a:pt x="5023544" y="148977"/>
                  <a:pt x="5010261" y="170855"/>
                  <a:pt x="4981612" y="182835"/>
                </a:cubicBezTo>
                <a:lnTo>
                  <a:pt x="4981612" y="170334"/>
                </a:lnTo>
                <a:cubicBezTo>
                  <a:pt x="4997239" y="160437"/>
                  <a:pt x="5004531" y="143247"/>
                  <a:pt x="5003489" y="118765"/>
                </a:cubicBezTo>
                <a:close/>
                <a:moveTo>
                  <a:pt x="2248606" y="3907"/>
                </a:moveTo>
                <a:lnTo>
                  <a:pt x="2271265" y="3907"/>
                </a:lnTo>
                <a:lnTo>
                  <a:pt x="2271265" y="24222"/>
                </a:lnTo>
                <a:lnTo>
                  <a:pt x="2322053" y="24222"/>
                </a:lnTo>
                <a:lnTo>
                  <a:pt x="2322053" y="38286"/>
                </a:lnTo>
                <a:lnTo>
                  <a:pt x="2303300" y="38286"/>
                </a:lnTo>
                <a:cubicBezTo>
                  <a:pt x="2298091" y="70582"/>
                  <a:pt x="2287413" y="94803"/>
                  <a:pt x="2271265" y="110951"/>
                </a:cubicBezTo>
                <a:cubicBezTo>
                  <a:pt x="2282204" y="120327"/>
                  <a:pt x="2297050" y="129183"/>
                  <a:pt x="2315802" y="137517"/>
                </a:cubicBezTo>
                <a:lnTo>
                  <a:pt x="2315802" y="151581"/>
                </a:lnTo>
                <a:cubicBezTo>
                  <a:pt x="2291841" y="142205"/>
                  <a:pt x="2273088" y="132308"/>
                  <a:pt x="2259545" y="121890"/>
                </a:cubicBezTo>
                <a:cubicBezTo>
                  <a:pt x="2244960" y="132829"/>
                  <a:pt x="2225947" y="142726"/>
                  <a:pt x="2202507" y="151581"/>
                </a:cubicBezTo>
                <a:lnTo>
                  <a:pt x="2202507" y="137517"/>
                </a:lnTo>
                <a:cubicBezTo>
                  <a:pt x="2220738" y="129183"/>
                  <a:pt x="2235584" y="120067"/>
                  <a:pt x="2247043" y="110170"/>
                </a:cubicBezTo>
                <a:cubicBezTo>
                  <a:pt x="2230896" y="94543"/>
                  <a:pt x="2220217" y="70582"/>
                  <a:pt x="2215008" y="38286"/>
                </a:cubicBezTo>
                <a:lnTo>
                  <a:pt x="2197818" y="38286"/>
                </a:lnTo>
                <a:lnTo>
                  <a:pt x="2197818" y="24222"/>
                </a:lnTo>
                <a:lnTo>
                  <a:pt x="2248606" y="24222"/>
                </a:lnTo>
                <a:close/>
                <a:moveTo>
                  <a:pt x="105481" y="3907"/>
                </a:moveTo>
                <a:lnTo>
                  <a:pt x="128141" y="3907"/>
                </a:lnTo>
                <a:lnTo>
                  <a:pt x="128141" y="24222"/>
                </a:lnTo>
                <a:lnTo>
                  <a:pt x="178928" y="24222"/>
                </a:lnTo>
                <a:lnTo>
                  <a:pt x="178928" y="38286"/>
                </a:lnTo>
                <a:lnTo>
                  <a:pt x="160176" y="38286"/>
                </a:lnTo>
                <a:cubicBezTo>
                  <a:pt x="154967" y="70582"/>
                  <a:pt x="144288" y="94803"/>
                  <a:pt x="128141" y="110951"/>
                </a:cubicBezTo>
                <a:cubicBezTo>
                  <a:pt x="139079" y="120327"/>
                  <a:pt x="153925" y="129183"/>
                  <a:pt x="172677" y="137517"/>
                </a:cubicBezTo>
                <a:lnTo>
                  <a:pt x="172677" y="151581"/>
                </a:lnTo>
                <a:cubicBezTo>
                  <a:pt x="148716" y="142205"/>
                  <a:pt x="129964" y="132308"/>
                  <a:pt x="116420" y="121890"/>
                </a:cubicBezTo>
                <a:cubicBezTo>
                  <a:pt x="101835" y="132829"/>
                  <a:pt x="82822" y="142726"/>
                  <a:pt x="59382" y="151581"/>
                </a:cubicBezTo>
                <a:lnTo>
                  <a:pt x="59382" y="137517"/>
                </a:lnTo>
                <a:cubicBezTo>
                  <a:pt x="77613" y="129183"/>
                  <a:pt x="92459" y="120067"/>
                  <a:pt x="103919" y="110170"/>
                </a:cubicBezTo>
                <a:cubicBezTo>
                  <a:pt x="87771" y="94543"/>
                  <a:pt x="77092" y="70582"/>
                  <a:pt x="71883" y="38286"/>
                </a:cubicBezTo>
                <a:lnTo>
                  <a:pt x="54694" y="38286"/>
                </a:lnTo>
                <a:lnTo>
                  <a:pt x="54694" y="24222"/>
                </a:lnTo>
                <a:lnTo>
                  <a:pt x="105481" y="24222"/>
                </a:lnTo>
                <a:close/>
                <a:moveTo>
                  <a:pt x="4943326" y="3125"/>
                </a:moveTo>
                <a:lnTo>
                  <a:pt x="4961297" y="3125"/>
                </a:lnTo>
                <a:cubicBezTo>
                  <a:pt x="4967026" y="13543"/>
                  <a:pt x="4972235" y="26826"/>
                  <a:pt x="4976924" y="42974"/>
                </a:cubicBezTo>
                <a:lnTo>
                  <a:pt x="4957390" y="42974"/>
                </a:lnTo>
                <a:cubicBezTo>
                  <a:pt x="4955306" y="32035"/>
                  <a:pt x="4950618" y="18752"/>
                  <a:pt x="4943326" y="3125"/>
                </a:cubicBezTo>
                <a:close/>
                <a:moveTo>
                  <a:pt x="4482553" y="3125"/>
                </a:moveTo>
                <a:lnTo>
                  <a:pt x="4502087" y="3125"/>
                </a:lnTo>
                <a:cubicBezTo>
                  <a:pt x="4501045" y="10939"/>
                  <a:pt x="4498962" y="18752"/>
                  <a:pt x="4495836" y="26566"/>
                </a:cubicBezTo>
                <a:lnTo>
                  <a:pt x="4528653" y="26566"/>
                </a:lnTo>
                <a:lnTo>
                  <a:pt x="4528653" y="148456"/>
                </a:lnTo>
                <a:cubicBezTo>
                  <a:pt x="4529174" y="165125"/>
                  <a:pt x="4521360" y="173199"/>
                  <a:pt x="4505213" y="172678"/>
                </a:cubicBezTo>
                <a:lnTo>
                  <a:pt x="4454425" y="172678"/>
                </a:lnTo>
                <a:lnTo>
                  <a:pt x="4454425" y="26566"/>
                </a:lnTo>
                <a:lnTo>
                  <a:pt x="4477084" y="26566"/>
                </a:lnTo>
                <a:cubicBezTo>
                  <a:pt x="4479168" y="20315"/>
                  <a:pt x="4480991" y="12501"/>
                  <a:pt x="4482553" y="3125"/>
                </a:cubicBezTo>
                <a:close/>
                <a:moveTo>
                  <a:pt x="1031415" y="3125"/>
                </a:moveTo>
                <a:lnTo>
                  <a:pt x="1051730" y="3125"/>
                </a:lnTo>
                <a:cubicBezTo>
                  <a:pt x="1051730" y="3646"/>
                  <a:pt x="1051730" y="4167"/>
                  <a:pt x="1051730" y="4688"/>
                </a:cubicBezTo>
                <a:cubicBezTo>
                  <a:pt x="1050689" y="11460"/>
                  <a:pt x="1049647" y="16408"/>
                  <a:pt x="1048605" y="19534"/>
                </a:cubicBezTo>
                <a:lnTo>
                  <a:pt x="1125177" y="19534"/>
                </a:lnTo>
                <a:lnTo>
                  <a:pt x="1125177" y="67977"/>
                </a:lnTo>
                <a:lnTo>
                  <a:pt x="1104862" y="67977"/>
                </a:lnTo>
                <a:lnTo>
                  <a:pt x="1104862" y="33598"/>
                </a:lnTo>
                <a:lnTo>
                  <a:pt x="1044698" y="33598"/>
                </a:lnTo>
                <a:cubicBezTo>
                  <a:pt x="1038448" y="51829"/>
                  <a:pt x="1025425" y="66414"/>
                  <a:pt x="1005631" y="77353"/>
                </a:cubicBezTo>
                <a:lnTo>
                  <a:pt x="1005631" y="64070"/>
                </a:lnTo>
                <a:cubicBezTo>
                  <a:pt x="1021258" y="47923"/>
                  <a:pt x="1029853" y="27608"/>
                  <a:pt x="1031415" y="3125"/>
                </a:cubicBezTo>
                <a:close/>
                <a:moveTo>
                  <a:pt x="4556000" y="2344"/>
                </a:moveTo>
                <a:lnTo>
                  <a:pt x="4575534" y="2344"/>
                </a:lnTo>
                <a:cubicBezTo>
                  <a:pt x="4575013" y="10157"/>
                  <a:pt x="4573450" y="16929"/>
                  <a:pt x="4570846" y="22659"/>
                </a:cubicBezTo>
                <a:lnTo>
                  <a:pt x="4623196" y="22659"/>
                </a:lnTo>
                <a:lnTo>
                  <a:pt x="4623196" y="151581"/>
                </a:lnTo>
                <a:cubicBezTo>
                  <a:pt x="4624238" y="169813"/>
                  <a:pt x="4615903" y="178408"/>
                  <a:pt x="4598193" y="177366"/>
                </a:cubicBezTo>
                <a:lnTo>
                  <a:pt x="4573971" y="177366"/>
                </a:lnTo>
                <a:lnTo>
                  <a:pt x="4573971" y="164083"/>
                </a:lnTo>
                <a:lnTo>
                  <a:pt x="4590379" y="164083"/>
                </a:lnTo>
                <a:cubicBezTo>
                  <a:pt x="4599235" y="164604"/>
                  <a:pt x="4603402" y="160697"/>
                  <a:pt x="4602881" y="152363"/>
                </a:cubicBezTo>
                <a:lnTo>
                  <a:pt x="4602881" y="36723"/>
                </a:lnTo>
                <a:lnTo>
                  <a:pt x="4565376" y="36723"/>
                </a:lnTo>
                <a:cubicBezTo>
                  <a:pt x="4559646" y="48183"/>
                  <a:pt x="4549228" y="57820"/>
                  <a:pt x="4534122" y="65633"/>
                </a:cubicBezTo>
                <a:lnTo>
                  <a:pt x="4534122" y="53132"/>
                </a:lnTo>
                <a:cubicBezTo>
                  <a:pt x="4547145" y="42193"/>
                  <a:pt x="4554437" y="25264"/>
                  <a:pt x="4556000" y="2344"/>
                </a:cubicBezTo>
                <a:close/>
                <a:moveTo>
                  <a:pt x="2878595" y="2344"/>
                </a:moveTo>
                <a:lnTo>
                  <a:pt x="2898129" y="2344"/>
                </a:lnTo>
                <a:lnTo>
                  <a:pt x="2898129" y="40630"/>
                </a:lnTo>
                <a:lnTo>
                  <a:pt x="2916100" y="40630"/>
                </a:lnTo>
                <a:lnTo>
                  <a:pt x="2916100" y="54694"/>
                </a:lnTo>
                <a:lnTo>
                  <a:pt x="2898129" y="54694"/>
                </a:lnTo>
                <a:lnTo>
                  <a:pt x="2898129" y="135173"/>
                </a:lnTo>
                <a:cubicBezTo>
                  <a:pt x="2899692" y="134652"/>
                  <a:pt x="2901775" y="134131"/>
                  <a:pt x="2904380" y="133610"/>
                </a:cubicBezTo>
                <a:cubicBezTo>
                  <a:pt x="2910110" y="132048"/>
                  <a:pt x="2914537" y="130745"/>
                  <a:pt x="2917663" y="129704"/>
                </a:cubicBezTo>
                <a:lnTo>
                  <a:pt x="2917663" y="142987"/>
                </a:lnTo>
                <a:cubicBezTo>
                  <a:pt x="2897348" y="151842"/>
                  <a:pt x="2877033" y="157311"/>
                  <a:pt x="2856718" y="159395"/>
                </a:cubicBezTo>
                <a:lnTo>
                  <a:pt x="2856718" y="142987"/>
                </a:lnTo>
                <a:cubicBezTo>
                  <a:pt x="2864531" y="142466"/>
                  <a:pt x="2871824" y="141424"/>
                  <a:pt x="2878595" y="139861"/>
                </a:cubicBezTo>
                <a:lnTo>
                  <a:pt x="2878595" y="54694"/>
                </a:lnTo>
                <a:lnTo>
                  <a:pt x="2858280" y="54694"/>
                </a:lnTo>
                <a:lnTo>
                  <a:pt x="2858280" y="40630"/>
                </a:lnTo>
                <a:lnTo>
                  <a:pt x="2878595" y="40630"/>
                </a:lnTo>
                <a:close/>
                <a:moveTo>
                  <a:pt x="1716880" y="1563"/>
                </a:moveTo>
                <a:lnTo>
                  <a:pt x="1736414" y="1563"/>
                </a:lnTo>
                <a:lnTo>
                  <a:pt x="1736414" y="13283"/>
                </a:lnTo>
                <a:lnTo>
                  <a:pt x="1777044" y="13283"/>
                </a:lnTo>
                <a:lnTo>
                  <a:pt x="1777044" y="1563"/>
                </a:lnTo>
                <a:lnTo>
                  <a:pt x="1797359" y="1563"/>
                </a:lnTo>
                <a:lnTo>
                  <a:pt x="1797359" y="13283"/>
                </a:lnTo>
                <a:lnTo>
                  <a:pt x="1846584" y="13283"/>
                </a:lnTo>
                <a:lnTo>
                  <a:pt x="1846584" y="25784"/>
                </a:lnTo>
                <a:lnTo>
                  <a:pt x="1797359" y="25784"/>
                </a:lnTo>
                <a:lnTo>
                  <a:pt x="1797359" y="38286"/>
                </a:lnTo>
                <a:lnTo>
                  <a:pt x="1777044" y="38286"/>
                </a:lnTo>
                <a:lnTo>
                  <a:pt x="1777044" y="25784"/>
                </a:lnTo>
                <a:lnTo>
                  <a:pt x="1736414" y="25784"/>
                </a:lnTo>
                <a:lnTo>
                  <a:pt x="1736414" y="38286"/>
                </a:lnTo>
                <a:lnTo>
                  <a:pt x="1716880" y="38286"/>
                </a:lnTo>
                <a:lnTo>
                  <a:pt x="1716880" y="25784"/>
                </a:lnTo>
                <a:lnTo>
                  <a:pt x="1666874" y="25784"/>
                </a:lnTo>
                <a:lnTo>
                  <a:pt x="1666874" y="13283"/>
                </a:lnTo>
                <a:lnTo>
                  <a:pt x="1716880" y="13283"/>
                </a:lnTo>
                <a:close/>
                <a:moveTo>
                  <a:pt x="1506884" y="0"/>
                </a:moveTo>
                <a:lnTo>
                  <a:pt x="1530324" y="0"/>
                </a:lnTo>
                <a:cubicBezTo>
                  <a:pt x="1547514" y="27608"/>
                  <a:pt x="1573819" y="48964"/>
                  <a:pt x="1609241" y="64070"/>
                </a:cubicBezTo>
                <a:lnTo>
                  <a:pt x="1609241" y="76572"/>
                </a:lnTo>
                <a:cubicBezTo>
                  <a:pt x="1571215" y="65112"/>
                  <a:pt x="1541003" y="46881"/>
                  <a:pt x="1518604" y="21878"/>
                </a:cubicBezTo>
                <a:cubicBezTo>
                  <a:pt x="1496206" y="46360"/>
                  <a:pt x="1465733" y="64591"/>
                  <a:pt x="1427187" y="76572"/>
                </a:cubicBezTo>
                <a:lnTo>
                  <a:pt x="1427187" y="64070"/>
                </a:lnTo>
                <a:cubicBezTo>
                  <a:pt x="1463129" y="48964"/>
                  <a:pt x="1489694" y="27608"/>
                  <a:pt x="1506884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3327" name="图文框 20"/>
          <p:cNvSpPr>
            <a:spLocks noChangeAspect="1" noChangeArrowheads="1"/>
          </p:cNvSpPr>
          <p:nvPr/>
        </p:nvSpPr>
        <p:spPr bwMode="auto">
          <a:xfrm>
            <a:off x="4905375" y="1481138"/>
            <a:ext cx="1803400" cy="1803400"/>
          </a:xfrm>
          <a:custGeom>
            <a:avLst/>
            <a:gdLst>
              <a:gd name="T0" fmla="*/ 0 w 2840"/>
              <a:gd name="T1" fmla="*/ 0 h 2840"/>
              <a:gd name="T2" fmla="*/ 2840 w 2840"/>
              <a:gd name="T3" fmla="*/ 0 h 2840"/>
              <a:gd name="T4" fmla="*/ 2840 w 2840"/>
              <a:gd name="T5" fmla="*/ 2840 h 2840"/>
              <a:gd name="T6" fmla="*/ 0 w 2840"/>
              <a:gd name="T7" fmla="*/ 2840 h 2840"/>
              <a:gd name="T8" fmla="*/ 216 w 2840"/>
              <a:gd name="T9" fmla="*/ 216 h 2840"/>
              <a:gd name="T10" fmla="*/ 216 w 2840"/>
              <a:gd name="T11" fmla="*/ 2623 h 2840"/>
              <a:gd name="T12" fmla="*/ 2623 w 2840"/>
              <a:gd name="T13" fmla="*/ 2623 h 2840"/>
              <a:gd name="T14" fmla="*/ 2623 w 2840"/>
              <a:gd name="T15" fmla="*/ 216 h 2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40" h="2840">
                <a:moveTo>
                  <a:pt x="0" y="0"/>
                </a:moveTo>
                <a:lnTo>
                  <a:pt x="2840" y="0"/>
                </a:lnTo>
                <a:lnTo>
                  <a:pt x="2840" y="2840"/>
                </a:lnTo>
                <a:lnTo>
                  <a:pt x="0" y="2840"/>
                </a:lnTo>
                <a:close/>
                <a:moveTo>
                  <a:pt x="216" y="216"/>
                </a:moveTo>
                <a:lnTo>
                  <a:pt x="216" y="2623"/>
                </a:lnTo>
                <a:lnTo>
                  <a:pt x="2623" y="2623"/>
                </a:lnTo>
                <a:lnTo>
                  <a:pt x="2623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4" name="直接连接符 30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29" name="组合 4"/>
          <p:cNvGrpSpPr>
            <a:grpSpLocks/>
          </p:cNvGrpSpPr>
          <p:nvPr/>
        </p:nvGrpSpPr>
        <p:grpSpPr bwMode="auto">
          <a:xfrm>
            <a:off x="3657600" y="5108575"/>
            <a:ext cx="1797050" cy="1698625"/>
            <a:chOff x="0" y="0"/>
            <a:chExt cx="1798216" cy="1698172"/>
          </a:xfrm>
        </p:grpSpPr>
        <p:sp>
          <p:nvSpPr>
            <p:cNvPr id="12306" name="文本框 28"/>
            <p:cNvSpPr>
              <a:spLocks noChangeArrowheads="1"/>
            </p:cNvSpPr>
            <p:nvPr/>
          </p:nvSpPr>
          <p:spPr bwMode="auto">
            <a:xfrm>
              <a:off x="0" y="109509"/>
              <a:ext cx="1798216" cy="458665"/>
            </a:xfrm>
            <a:custGeom>
              <a:avLst/>
              <a:gdLst>
                <a:gd name="T0" fmla="*/ 1094221 w 1798216"/>
                <a:gd name="T1" fmla="*/ 398338 h 457498"/>
                <a:gd name="T2" fmla="*/ 1216484 w 1798216"/>
                <a:gd name="T3" fmla="*/ 374675 h 457498"/>
                <a:gd name="T4" fmla="*/ 1023230 w 1798216"/>
                <a:gd name="T5" fmla="*/ 262272 h 457498"/>
                <a:gd name="T6" fmla="*/ 1287475 w 1798216"/>
                <a:gd name="T7" fmla="*/ 378619 h 457498"/>
                <a:gd name="T8" fmla="*/ 1023230 w 1798216"/>
                <a:gd name="T9" fmla="*/ 443694 h 457498"/>
                <a:gd name="T10" fmla="*/ 1461008 w 1798216"/>
                <a:gd name="T11" fmla="*/ 138038 h 457498"/>
                <a:gd name="T12" fmla="*/ 1508336 w 1798216"/>
                <a:gd name="T13" fmla="*/ 305656 h 457498"/>
                <a:gd name="T14" fmla="*/ 1391989 w 1798216"/>
                <a:gd name="T15" fmla="*/ 422002 h 457498"/>
                <a:gd name="T16" fmla="*/ 1356494 w 1798216"/>
                <a:gd name="T17" fmla="*/ 185365 h 457498"/>
                <a:gd name="T18" fmla="*/ 1108025 w 1798216"/>
                <a:gd name="T19" fmla="*/ 100570 h 457498"/>
                <a:gd name="T20" fmla="*/ 1182960 w 1798216"/>
                <a:gd name="T21" fmla="*/ 177477 h 457498"/>
                <a:gd name="T22" fmla="*/ 1267755 w 1798216"/>
                <a:gd name="T23" fmla="*/ 100570 h 457498"/>
                <a:gd name="T24" fmla="*/ 1311139 w 1798216"/>
                <a:gd name="T25" fmla="*/ 177477 h 457498"/>
                <a:gd name="T26" fmla="*/ 999567 w 1798216"/>
                <a:gd name="T27" fmla="*/ 224805 h 457498"/>
                <a:gd name="T28" fmla="*/ 1062670 w 1798216"/>
                <a:gd name="T29" fmla="*/ 177477 h 457498"/>
                <a:gd name="T30" fmla="*/ 1630598 w 1798216"/>
                <a:gd name="T31" fmla="*/ 23664 h 457498"/>
                <a:gd name="T32" fmla="*/ 1695673 w 1798216"/>
                <a:gd name="T33" fmla="*/ 416086 h 457498"/>
                <a:gd name="T34" fmla="*/ 380367 w 1798216"/>
                <a:gd name="T35" fmla="*/ 23664 h 457498"/>
                <a:gd name="T36" fmla="*/ 774762 w 1798216"/>
                <a:gd name="T37" fmla="*/ 74935 h 457498"/>
                <a:gd name="T38" fmla="*/ 622920 w 1798216"/>
                <a:gd name="T39" fmla="*/ 167618 h 457498"/>
                <a:gd name="T40" fmla="*/ 800398 w 1798216"/>
                <a:gd name="T41" fmla="*/ 169590 h 457498"/>
                <a:gd name="T42" fmla="*/ 626864 w 1798216"/>
                <a:gd name="T43" fmla="*/ 220861 h 457498"/>
                <a:gd name="T44" fmla="*/ 804342 w 1798216"/>
                <a:gd name="T45" fmla="*/ 453554 h 457498"/>
                <a:gd name="T46" fmla="*/ 350788 w 1798216"/>
                <a:gd name="T47" fmla="*/ 453554 h 457498"/>
                <a:gd name="T48" fmla="*/ 530237 w 1798216"/>
                <a:gd name="T49" fmla="*/ 220861 h 457498"/>
                <a:gd name="T50" fmla="*/ 352760 w 1798216"/>
                <a:gd name="T51" fmla="*/ 169590 h 457498"/>
                <a:gd name="T52" fmla="*/ 536153 w 1798216"/>
                <a:gd name="T53" fmla="*/ 165646 h 457498"/>
                <a:gd name="T54" fmla="*/ 380367 w 1798216"/>
                <a:gd name="T55" fmla="*/ 74935 h 457498"/>
                <a:gd name="T56" fmla="*/ 305656 w 1798216"/>
                <a:gd name="T57" fmla="*/ 19720 h 457498"/>
                <a:gd name="T58" fmla="*/ 151842 w 1798216"/>
                <a:gd name="T59" fmla="*/ 437778 h 457498"/>
                <a:gd name="T60" fmla="*/ 222833 w 1798216"/>
                <a:gd name="T61" fmla="*/ 72963 h 457498"/>
                <a:gd name="T62" fmla="*/ 1735113 w 1798216"/>
                <a:gd name="T63" fmla="*/ 7888 h 457498"/>
                <a:gd name="T64" fmla="*/ 1798216 w 1798216"/>
                <a:gd name="T65" fmla="*/ 455526 h 457498"/>
                <a:gd name="T66" fmla="*/ 1528056 w 1798216"/>
                <a:gd name="T67" fmla="*/ 7888 h 457498"/>
                <a:gd name="T68" fmla="*/ 1591159 w 1798216"/>
                <a:gd name="T69" fmla="*/ 313544 h 457498"/>
                <a:gd name="T70" fmla="*/ 1486644 w 1798216"/>
                <a:gd name="T71" fmla="*/ 414114 h 457498"/>
                <a:gd name="T72" fmla="*/ 1372270 w 1798216"/>
                <a:gd name="T73" fmla="*/ 3944 h 457498"/>
                <a:gd name="T74" fmla="*/ 1474812 w 1798216"/>
                <a:gd name="T75" fmla="*/ 104514 h 457498"/>
                <a:gd name="T76" fmla="*/ 1372270 w 1798216"/>
                <a:gd name="T77" fmla="*/ 3944 h 457498"/>
                <a:gd name="T78" fmla="*/ 1196764 w 1798216"/>
                <a:gd name="T79" fmla="*/ 1972 h 457498"/>
                <a:gd name="T80" fmla="*/ 1297335 w 1798216"/>
                <a:gd name="T81" fmla="*/ 33523 h 457498"/>
                <a:gd name="T82" fmla="*/ 1015343 w 1798216"/>
                <a:gd name="T83" fmla="*/ 80851 h 457498"/>
                <a:gd name="T84" fmla="*/ 1115913 w 1798216"/>
                <a:gd name="T85" fmla="*/ 33523 h 457498"/>
                <a:gd name="T86" fmla="*/ 964071 w 1798216"/>
                <a:gd name="T87" fmla="*/ 0 h 457498"/>
                <a:gd name="T88" fmla="*/ 1003511 w 1798216"/>
                <a:gd name="T89" fmla="*/ 92683 h 457498"/>
                <a:gd name="T90" fmla="*/ 964071 w 1798216"/>
                <a:gd name="T91" fmla="*/ 138038 h 457498"/>
                <a:gd name="T92" fmla="*/ 991679 w 1798216"/>
                <a:gd name="T93" fmla="*/ 329319 h 457498"/>
                <a:gd name="T94" fmla="*/ 1005483 w 1798216"/>
                <a:gd name="T95" fmla="*/ 374675 h 457498"/>
                <a:gd name="T96" fmla="*/ 853641 w 1798216"/>
                <a:gd name="T97" fmla="*/ 352983 h 457498"/>
                <a:gd name="T98" fmla="*/ 897024 w 1798216"/>
                <a:gd name="T99" fmla="*/ 349039 h 457498"/>
                <a:gd name="T100" fmla="*/ 855613 w 1798216"/>
                <a:gd name="T101" fmla="*/ 138038 h 457498"/>
                <a:gd name="T102" fmla="*/ 897024 w 1798216"/>
                <a:gd name="T103" fmla="*/ 92683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8216" h="457498">
                  <a:moveTo>
                    <a:pt x="1094221" y="311572"/>
                  </a:moveTo>
                  <a:lnTo>
                    <a:pt x="1094221" y="398338"/>
                  </a:lnTo>
                  <a:lnTo>
                    <a:pt x="1192820" y="398338"/>
                  </a:lnTo>
                  <a:cubicBezTo>
                    <a:pt x="1209911" y="399653"/>
                    <a:pt x="1217798" y="391765"/>
                    <a:pt x="1216484" y="374675"/>
                  </a:cubicBezTo>
                  <a:lnTo>
                    <a:pt x="1216484" y="311572"/>
                  </a:lnTo>
                  <a:close/>
                  <a:moveTo>
                    <a:pt x="1023230" y="262272"/>
                  </a:moveTo>
                  <a:lnTo>
                    <a:pt x="1287475" y="262272"/>
                  </a:lnTo>
                  <a:lnTo>
                    <a:pt x="1287475" y="378619"/>
                  </a:lnTo>
                  <a:cubicBezTo>
                    <a:pt x="1288789" y="423317"/>
                    <a:pt x="1266440" y="445008"/>
                    <a:pt x="1220428" y="443694"/>
                  </a:cubicBezTo>
                  <a:lnTo>
                    <a:pt x="1023230" y="443694"/>
                  </a:lnTo>
                  <a:close/>
                  <a:moveTo>
                    <a:pt x="1356494" y="138038"/>
                  </a:moveTo>
                  <a:lnTo>
                    <a:pt x="1461008" y="138038"/>
                  </a:lnTo>
                  <a:lnTo>
                    <a:pt x="1461008" y="331291"/>
                  </a:lnTo>
                  <a:cubicBezTo>
                    <a:pt x="1475470" y="326033"/>
                    <a:pt x="1491245" y="317487"/>
                    <a:pt x="1508336" y="305656"/>
                  </a:cubicBezTo>
                  <a:lnTo>
                    <a:pt x="1508336" y="360871"/>
                  </a:lnTo>
                  <a:cubicBezTo>
                    <a:pt x="1475470" y="388478"/>
                    <a:pt x="1436687" y="408856"/>
                    <a:pt x="1391989" y="422002"/>
                  </a:cubicBezTo>
                  <a:lnTo>
                    <a:pt x="1391989" y="185365"/>
                  </a:lnTo>
                  <a:lnTo>
                    <a:pt x="1356494" y="185365"/>
                  </a:lnTo>
                  <a:close/>
                  <a:moveTo>
                    <a:pt x="1042950" y="100570"/>
                  </a:moveTo>
                  <a:lnTo>
                    <a:pt x="1108025" y="100570"/>
                  </a:lnTo>
                  <a:cubicBezTo>
                    <a:pt x="1113284" y="132122"/>
                    <a:pt x="1119857" y="157758"/>
                    <a:pt x="1127745" y="177477"/>
                  </a:cubicBezTo>
                  <a:lnTo>
                    <a:pt x="1182960" y="177477"/>
                  </a:lnTo>
                  <a:cubicBezTo>
                    <a:pt x="1192163" y="156443"/>
                    <a:pt x="1198079" y="130807"/>
                    <a:pt x="1200708" y="100570"/>
                  </a:cubicBezTo>
                  <a:lnTo>
                    <a:pt x="1267755" y="100570"/>
                  </a:lnTo>
                  <a:cubicBezTo>
                    <a:pt x="1265126" y="128178"/>
                    <a:pt x="1257895" y="153814"/>
                    <a:pt x="1246063" y="177477"/>
                  </a:cubicBezTo>
                  <a:lnTo>
                    <a:pt x="1311139" y="177477"/>
                  </a:lnTo>
                  <a:lnTo>
                    <a:pt x="1311139" y="224805"/>
                  </a:lnTo>
                  <a:lnTo>
                    <a:pt x="999567" y="224805"/>
                  </a:lnTo>
                  <a:lnTo>
                    <a:pt x="999567" y="177477"/>
                  </a:lnTo>
                  <a:lnTo>
                    <a:pt x="1062670" y="177477"/>
                  </a:lnTo>
                  <a:cubicBezTo>
                    <a:pt x="1053467" y="155128"/>
                    <a:pt x="1046894" y="129493"/>
                    <a:pt x="1042950" y="100570"/>
                  </a:cubicBezTo>
                  <a:close/>
                  <a:moveTo>
                    <a:pt x="1630598" y="23664"/>
                  </a:moveTo>
                  <a:lnTo>
                    <a:pt x="1695673" y="23664"/>
                  </a:lnTo>
                  <a:lnTo>
                    <a:pt x="1695673" y="416086"/>
                  </a:lnTo>
                  <a:lnTo>
                    <a:pt x="1630598" y="416086"/>
                  </a:lnTo>
                  <a:close/>
                  <a:moveTo>
                    <a:pt x="380367" y="23664"/>
                  </a:moveTo>
                  <a:lnTo>
                    <a:pt x="774762" y="23664"/>
                  </a:lnTo>
                  <a:lnTo>
                    <a:pt x="774762" y="74935"/>
                  </a:lnTo>
                  <a:lnTo>
                    <a:pt x="622920" y="74935"/>
                  </a:lnTo>
                  <a:lnTo>
                    <a:pt x="622920" y="167618"/>
                  </a:lnTo>
                  <a:lnTo>
                    <a:pt x="622920" y="169590"/>
                  </a:lnTo>
                  <a:lnTo>
                    <a:pt x="800398" y="169590"/>
                  </a:lnTo>
                  <a:lnTo>
                    <a:pt x="800398" y="220861"/>
                  </a:lnTo>
                  <a:lnTo>
                    <a:pt x="626864" y="220861"/>
                  </a:lnTo>
                  <a:cubicBezTo>
                    <a:pt x="643955" y="299740"/>
                    <a:pt x="703114" y="361528"/>
                    <a:pt x="804342" y="406226"/>
                  </a:cubicBezTo>
                  <a:lnTo>
                    <a:pt x="804342" y="453554"/>
                  </a:lnTo>
                  <a:cubicBezTo>
                    <a:pt x="688653" y="419373"/>
                    <a:pt x="613718" y="368101"/>
                    <a:pt x="579537" y="299740"/>
                  </a:cubicBezTo>
                  <a:cubicBezTo>
                    <a:pt x="544041" y="369416"/>
                    <a:pt x="467792" y="420687"/>
                    <a:pt x="350788" y="453554"/>
                  </a:cubicBezTo>
                  <a:lnTo>
                    <a:pt x="350788" y="406226"/>
                  </a:lnTo>
                  <a:cubicBezTo>
                    <a:pt x="457274" y="358899"/>
                    <a:pt x="517091" y="297110"/>
                    <a:pt x="530237" y="220861"/>
                  </a:cubicBezTo>
                  <a:lnTo>
                    <a:pt x="352760" y="220861"/>
                  </a:lnTo>
                  <a:lnTo>
                    <a:pt x="352760" y="169590"/>
                  </a:lnTo>
                  <a:lnTo>
                    <a:pt x="536153" y="169590"/>
                  </a:lnTo>
                  <a:lnTo>
                    <a:pt x="536153" y="165646"/>
                  </a:lnTo>
                  <a:lnTo>
                    <a:pt x="536153" y="74935"/>
                  </a:lnTo>
                  <a:lnTo>
                    <a:pt x="380367" y="74935"/>
                  </a:lnTo>
                  <a:close/>
                  <a:moveTo>
                    <a:pt x="0" y="19720"/>
                  </a:moveTo>
                  <a:lnTo>
                    <a:pt x="305656" y="19720"/>
                  </a:lnTo>
                  <a:lnTo>
                    <a:pt x="305656" y="72963"/>
                  </a:lnTo>
                  <a:cubicBezTo>
                    <a:pt x="213630" y="197854"/>
                    <a:pt x="162359" y="319459"/>
                    <a:pt x="151842" y="437778"/>
                  </a:cubicBezTo>
                  <a:lnTo>
                    <a:pt x="70991" y="437778"/>
                  </a:lnTo>
                  <a:cubicBezTo>
                    <a:pt x="81508" y="319459"/>
                    <a:pt x="132122" y="197854"/>
                    <a:pt x="222833" y="72963"/>
                  </a:cubicBezTo>
                  <a:lnTo>
                    <a:pt x="0" y="72963"/>
                  </a:lnTo>
                  <a:close/>
                  <a:moveTo>
                    <a:pt x="1735113" y="7888"/>
                  </a:moveTo>
                  <a:lnTo>
                    <a:pt x="1798216" y="7888"/>
                  </a:lnTo>
                  <a:lnTo>
                    <a:pt x="1798216" y="455526"/>
                  </a:lnTo>
                  <a:lnTo>
                    <a:pt x="1735113" y="455526"/>
                  </a:lnTo>
                  <a:close/>
                  <a:moveTo>
                    <a:pt x="1528056" y="7888"/>
                  </a:moveTo>
                  <a:lnTo>
                    <a:pt x="1591159" y="7888"/>
                  </a:lnTo>
                  <a:lnTo>
                    <a:pt x="1591159" y="313544"/>
                  </a:lnTo>
                  <a:cubicBezTo>
                    <a:pt x="1595103" y="384535"/>
                    <a:pt x="1560264" y="432519"/>
                    <a:pt x="1486644" y="457498"/>
                  </a:cubicBezTo>
                  <a:lnTo>
                    <a:pt x="1486644" y="414114"/>
                  </a:lnTo>
                  <a:cubicBezTo>
                    <a:pt x="1515566" y="394394"/>
                    <a:pt x="1529370" y="362843"/>
                    <a:pt x="1528056" y="319459"/>
                  </a:cubicBezTo>
                  <a:close/>
                  <a:moveTo>
                    <a:pt x="1372270" y="3944"/>
                  </a:moveTo>
                  <a:lnTo>
                    <a:pt x="1437345" y="3944"/>
                  </a:lnTo>
                  <a:cubicBezTo>
                    <a:pt x="1454435" y="40754"/>
                    <a:pt x="1466924" y="74278"/>
                    <a:pt x="1474812" y="104514"/>
                  </a:cubicBezTo>
                  <a:lnTo>
                    <a:pt x="1405793" y="104514"/>
                  </a:lnTo>
                  <a:cubicBezTo>
                    <a:pt x="1399220" y="70334"/>
                    <a:pt x="1388045" y="36810"/>
                    <a:pt x="1372270" y="3944"/>
                  </a:cubicBezTo>
                  <a:close/>
                  <a:moveTo>
                    <a:pt x="1115913" y="1972"/>
                  </a:moveTo>
                  <a:lnTo>
                    <a:pt x="1196764" y="1972"/>
                  </a:lnTo>
                  <a:lnTo>
                    <a:pt x="1196764" y="33523"/>
                  </a:lnTo>
                  <a:lnTo>
                    <a:pt x="1297335" y="33523"/>
                  </a:lnTo>
                  <a:lnTo>
                    <a:pt x="1297335" y="80851"/>
                  </a:lnTo>
                  <a:lnTo>
                    <a:pt x="1015343" y="80851"/>
                  </a:lnTo>
                  <a:lnTo>
                    <a:pt x="1015343" y="33523"/>
                  </a:lnTo>
                  <a:lnTo>
                    <a:pt x="1115913" y="33523"/>
                  </a:lnTo>
                  <a:close/>
                  <a:moveTo>
                    <a:pt x="897024" y="0"/>
                  </a:moveTo>
                  <a:lnTo>
                    <a:pt x="964071" y="0"/>
                  </a:lnTo>
                  <a:lnTo>
                    <a:pt x="964071" y="92683"/>
                  </a:lnTo>
                  <a:lnTo>
                    <a:pt x="1003511" y="92683"/>
                  </a:lnTo>
                  <a:lnTo>
                    <a:pt x="1003511" y="138038"/>
                  </a:lnTo>
                  <a:lnTo>
                    <a:pt x="964071" y="138038"/>
                  </a:lnTo>
                  <a:lnTo>
                    <a:pt x="964071" y="335235"/>
                  </a:lnTo>
                  <a:cubicBezTo>
                    <a:pt x="970645" y="333921"/>
                    <a:pt x="979847" y="331949"/>
                    <a:pt x="991679" y="329319"/>
                  </a:cubicBezTo>
                  <a:cubicBezTo>
                    <a:pt x="998252" y="328005"/>
                    <a:pt x="1002853" y="326690"/>
                    <a:pt x="1005483" y="325375"/>
                  </a:cubicBezTo>
                  <a:lnTo>
                    <a:pt x="1005483" y="374675"/>
                  </a:lnTo>
                  <a:cubicBezTo>
                    <a:pt x="962099" y="395709"/>
                    <a:pt x="911485" y="407541"/>
                    <a:pt x="853641" y="410170"/>
                  </a:cubicBezTo>
                  <a:lnTo>
                    <a:pt x="853641" y="352983"/>
                  </a:lnTo>
                  <a:cubicBezTo>
                    <a:pt x="858899" y="352983"/>
                    <a:pt x="866130" y="352326"/>
                    <a:pt x="875333" y="351011"/>
                  </a:cubicBezTo>
                  <a:cubicBezTo>
                    <a:pt x="884535" y="351011"/>
                    <a:pt x="891766" y="350354"/>
                    <a:pt x="897024" y="349039"/>
                  </a:cubicBezTo>
                  <a:lnTo>
                    <a:pt x="897024" y="138038"/>
                  </a:lnTo>
                  <a:lnTo>
                    <a:pt x="855613" y="138038"/>
                  </a:lnTo>
                  <a:lnTo>
                    <a:pt x="855613" y="92683"/>
                  </a:lnTo>
                  <a:lnTo>
                    <a:pt x="897024" y="92683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2307" name="矩形 47"/>
            <p:cNvSpPr>
              <a:spLocks noChangeArrowheads="1"/>
            </p:cNvSpPr>
            <p:nvPr/>
          </p:nvSpPr>
          <p:spPr bwMode="auto">
            <a:xfrm>
              <a:off x="300233" y="0"/>
              <a:ext cx="1224756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3332" name="组合 10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09" name="任意多边形 58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0" name="文本框 69"/>
            <p:cNvSpPr>
              <a:spLocks noChangeArrowheads="1"/>
            </p:cNvSpPr>
            <p:nvPr/>
          </p:nvSpPr>
          <p:spPr bwMode="auto">
            <a:xfrm>
              <a:off x="493073" y="218063"/>
              <a:ext cx="746224" cy="1478756"/>
            </a:xfrm>
            <a:custGeom>
              <a:avLst/>
              <a:gdLst>
                <a:gd name="T0" fmla="*/ 465534 w 746224"/>
                <a:gd name="T1" fmla="*/ 0 h 1478756"/>
                <a:gd name="T2" fmla="*/ 746224 w 746224"/>
                <a:gd name="T3" fmla="*/ 0 h 1478756"/>
                <a:gd name="T4" fmla="*/ 746224 w 746224"/>
                <a:gd name="T5" fmla="*/ 1478756 h 1478756"/>
                <a:gd name="T6" fmla="*/ 465534 w 746224"/>
                <a:gd name="T7" fmla="*/ 1478756 h 1478756"/>
                <a:gd name="T8" fmla="*/ 465534 w 746224"/>
                <a:gd name="T9" fmla="*/ 397073 h 1478756"/>
                <a:gd name="T10" fmla="*/ 0 w 746224"/>
                <a:gd name="T11" fmla="*/ 595610 h 1478756"/>
                <a:gd name="T12" fmla="*/ 0 w 746224"/>
                <a:gd name="T13" fmla="*/ 438150 h 1478756"/>
                <a:gd name="T14" fmla="*/ 465534 w 746224"/>
                <a:gd name="T15" fmla="*/ 0 h 1478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6224" h="1478756">
                  <a:moveTo>
                    <a:pt x="465534" y="0"/>
                  </a:moveTo>
                  <a:lnTo>
                    <a:pt x="746224" y="0"/>
                  </a:lnTo>
                  <a:lnTo>
                    <a:pt x="746224" y="1478756"/>
                  </a:lnTo>
                  <a:lnTo>
                    <a:pt x="465534" y="1478756"/>
                  </a:lnTo>
                  <a:lnTo>
                    <a:pt x="465534" y="397073"/>
                  </a:lnTo>
                  <a:cubicBezTo>
                    <a:pt x="355997" y="488355"/>
                    <a:pt x="200818" y="554534"/>
                    <a:pt x="0" y="595610"/>
                  </a:cubicBezTo>
                  <a:lnTo>
                    <a:pt x="0" y="438150"/>
                  </a:lnTo>
                  <a:cubicBezTo>
                    <a:pt x="228203" y="333177"/>
                    <a:pt x="383381" y="187126"/>
                    <a:pt x="465534" y="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35" name="组合 11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12" name="任意多边形 56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3" name="文本框 70"/>
            <p:cNvSpPr>
              <a:spLocks noChangeArrowheads="1"/>
            </p:cNvSpPr>
            <p:nvPr/>
          </p:nvSpPr>
          <p:spPr bwMode="auto">
            <a:xfrm>
              <a:off x="389756" y="197525"/>
              <a:ext cx="1062121" cy="1499294"/>
            </a:xfrm>
            <a:custGeom>
              <a:avLst/>
              <a:gdLst>
                <a:gd name="T0" fmla="*/ 540841 w 1062121"/>
                <a:gd name="T1" fmla="*/ 0 h 1499294"/>
                <a:gd name="T2" fmla="*/ 1061144 w 1062121"/>
                <a:gd name="T3" fmla="*/ 397073 h 1499294"/>
                <a:gd name="T4" fmla="*/ 670917 w 1062121"/>
                <a:gd name="T5" fmla="*/ 972145 h 1499294"/>
                <a:gd name="T6" fmla="*/ 287536 w 1062121"/>
                <a:gd name="T7" fmla="*/ 1334988 h 1499294"/>
                <a:gd name="T8" fmla="*/ 1026914 w 1062121"/>
                <a:gd name="T9" fmla="*/ 1334988 h 1499294"/>
                <a:gd name="T10" fmla="*/ 1026914 w 1062121"/>
                <a:gd name="T11" fmla="*/ 1499294 h 1499294"/>
                <a:gd name="T12" fmla="*/ 6846 w 1062121"/>
                <a:gd name="T13" fmla="*/ 1499294 h 1499294"/>
                <a:gd name="T14" fmla="*/ 6846 w 1062121"/>
                <a:gd name="T15" fmla="*/ 1334988 h 1499294"/>
                <a:gd name="T16" fmla="*/ 458688 w 1062121"/>
                <a:gd name="T17" fmla="*/ 855761 h 1499294"/>
                <a:gd name="T18" fmla="*/ 780454 w 1062121"/>
                <a:gd name="T19" fmla="*/ 397073 h 1499294"/>
                <a:gd name="T20" fmla="*/ 547687 w 1062121"/>
                <a:gd name="T21" fmla="*/ 177998 h 1499294"/>
                <a:gd name="T22" fmla="*/ 246459 w 1062121"/>
                <a:gd name="T23" fmla="*/ 438150 h 1499294"/>
                <a:gd name="T24" fmla="*/ 0 w 1062121"/>
                <a:gd name="T25" fmla="*/ 438150 h 1499294"/>
                <a:gd name="T26" fmla="*/ 540841 w 1062121"/>
                <a:gd name="T27" fmla="*/ 0 h 1499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2121" h="1499294">
                  <a:moveTo>
                    <a:pt x="540841" y="0"/>
                  </a:moveTo>
                  <a:cubicBezTo>
                    <a:pt x="869454" y="13692"/>
                    <a:pt x="1042888" y="146050"/>
                    <a:pt x="1061144" y="397073"/>
                  </a:cubicBezTo>
                  <a:cubicBezTo>
                    <a:pt x="1074836" y="588764"/>
                    <a:pt x="944761" y="780454"/>
                    <a:pt x="670917" y="972145"/>
                  </a:cubicBezTo>
                  <a:cubicBezTo>
                    <a:pt x="483790" y="1104503"/>
                    <a:pt x="355997" y="1225451"/>
                    <a:pt x="287536" y="1334988"/>
                  </a:cubicBezTo>
                  <a:lnTo>
                    <a:pt x="1026914" y="1334988"/>
                  </a:lnTo>
                  <a:lnTo>
                    <a:pt x="1026914" y="1499294"/>
                  </a:lnTo>
                  <a:lnTo>
                    <a:pt x="6846" y="1499294"/>
                  </a:lnTo>
                  <a:lnTo>
                    <a:pt x="6846" y="1334988"/>
                  </a:lnTo>
                  <a:cubicBezTo>
                    <a:pt x="98127" y="1179810"/>
                    <a:pt x="248741" y="1020068"/>
                    <a:pt x="458688" y="855761"/>
                  </a:cubicBezTo>
                  <a:cubicBezTo>
                    <a:pt x="691455" y="686891"/>
                    <a:pt x="798711" y="533995"/>
                    <a:pt x="780454" y="397073"/>
                  </a:cubicBezTo>
                  <a:cubicBezTo>
                    <a:pt x="780454" y="251023"/>
                    <a:pt x="702865" y="177998"/>
                    <a:pt x="547687" y="177998"/>
                  </a:cubicBezTo>
                  <a:cubicBezTo>
                    <a:pt x="392509" y="168870"/>
                    <a:pt x="292100" y="255587"/>
                    <a:pt x="246459" y="438150"/>
                  </a:cubicBezTo>
                  <a:lnTo>
                    <a:pt x="0" y="438150"/>
                  </a:lnTo>
                  <a:cubicBezTo>
                    <a:pt x="73025" y="146050"/>
                    <a:pt x="253305" y="0"/>
                    <a:pt x="540841" y="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38" name="组合 12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15" name="任意多边形 54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6" name="文本框 71"/>
            <p:cNvSpPr>
              <a:spLocks noChangeArrowheads="1"/>
            </p:cNvSpPr>
            <p:nvPr/>
          </p:nvSpPr>
          <p:spPr bwMode="auto">
            <a:xfrm>
              <a:off x="396800" y="197525"/>
              <a:ext cx="1061145" cy="1526679"/>
            </a:xfrm>
            <a:custGeom>
              <a:avLst/>
              <a:gdLst>
                <a:gd name="T0" fmla="*/ 499765 w 1061145"/>
                <a:gd name="T1" fmla="*/ 0 h 1526679"/>
                <a:gd name="T2" fmla="*/ 1013222 w 1061145"/>
                <a:gd name="T3" fmla="*/ 390227 h 1526679"/>
                <a:gd name="T4" fmla="*/ 787301 w 1061145"/>
                <a:gd name="T5" fmla="*/ 725686 h 1526679"/>
                <a:gd name="T6" fmla="*/ 1061145 w 1061145"/>
                <a:gd name="T7" fmla="*/ 1102221 h 1526679"/>
                <a:gd name="T8" fmla="*/ 506611 w 1061145"/>
                <a:gd name="T9" fmla="*/ 1526679 h 1526679"/>
                <a:gd name="T10" fmla="*/ 0 w 1061145"/>
                <a:gd name="T11" fmla="*/ 1293911 h 1526679"/>
                <a:gd name="T12" fmla="*/ 0 w 1061145"/>
                <a:gd name="T13" fmla="*/ 1067990 h 1526679"/>
                <a:gd name="T14" fmla="*/ 492919 w 1061145"/>
                <a:gd name="T15" fmla="*/ 1355526 h 1526679"/>
                <a:gd name="T16" fmla="*/ 780455 w 1061145"/>
                <a:gd name="T17" fmla="*/ 1095375 h 1526679"/>
                <a:gd name="T18" fmla="*/ 431304 w 1061145"/>
                <a:gd name="T19" fmla="*/ 828377 h 1526679"/>
                <a:gd name="T20" fmla="*/ 342305 w 1061145"/>
                <a:gd name="T21" fmla="*/ 828377 h 1526679"/>
                <a:gd name="T22" fmla="*/ 342305 w 1061145"/>
                <a:gd name="T23" fmla="*/ 650379 h 1526679"/>
                <a:gd name="T24" fmla="*/ 410766 w 1061145"/>
                <a:gd name="T25" fmla="*/ 650379 h 1526679"/>
                <a:gd name="T26" fmla="*/ 732532 w 1061145"/>
                <a:gd name="T27" fmla="*/ 383381 h 1526679"/>
                <a:gd name="T28" fmla="*/ 499765 w 1061145"/>
                <a:gd name="T29" fmla="*/ 177998 h 1526679"/>
                <a:gd name="T30" fmla="*/ 246459 w 1061145"/>
                <a:gd name="T31" fmla="*/ 417611 h 1526679"/>
                <a:gd name="T32" fmla="*/ 0 w 1061145"/>
                <a:gd name="T33" fmla="*/ 417611 h 1526679"/>
                <a:gd name="T34" fmla="*/ 499765 w 1061145"/>
                <a:gd name="T35" fmla="*/ 0 h 1526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1145" h="1526679">
                  <a:moveTo>
                    <a:pt x="499765" y="0"/>
                  </a:moveTo>
                  <a:cubicBezTo>
                    <a:pt x="828377" y="13692"/>
                    <a:pt x="999530" y="143768"/>
                    <a:pt x="1013222" y="390227"/>
                  </a:cubicBezTo>
                  <a:cubicBezTo>
                    <a:pt x="1013222" y="540841"/>
                    <a:pt x="937915" y="652661"/>
                    <a:pt x="787301" y="725686"/>
                  </a:cubicBezTo>
                  <a:cubicBezTo>
                    <a:pt x="965299" y="789583"/>
                    <a:pt x="1056580" y="915094"/>
                    <a:pt x="1061145" y="1102221"/>
                  </a:cubicBezTo>
                  <a:cubicBezTo>
                    <a:pt x="1061145" y="1385193"/>
                    <a:pt x="876300" y="1526679"/>
                    <a:pt x="506611" y="1526679"/>
                  </a:cubicBezTo>
                  <a:cubicBezTo>
                    <a:pt x="292100" y="1526679"/>
                    <a:pt x="123230" y="1449090"/>
                    <a:pt x="0" y="1293911"/>
                  </a:cubicBezTo>
                  <a:lnTo>
                    <a:pt x="0" y="1067990"/>
                  </a:lnTo>
                  <a:cubicBezTo>
                    <a:pt x="127794" y="1268809"/>
                    <a:pt x="292100" y="1364654"/>
                    <a:pt x="492919" y="1355526"/>
                  </a:cubicBezTo>
                  <a:cubicBezTo>
                    <a:pt x="693738" y="1364654"/>
                    <a:pt x="789583" y="1277937"/>
                    <a:pt x="780455" y="1095375"/>
                  </a:cubicBezTo>
                  <a:cubicBezTo>
                    <a:pt x="780455" y="917376"/>
                    <a:pt x="664071" y="828377"/>
                    <a:pt x="431304" y="828377"/>
                  </a:cubicBezTo>
                  <a:lnTo>
                    <a:pt x="342305" y="828377"/>
                  </a:lnTo>
                  <a:lnTo>
                    <a:pt x="342305" y="650379"/>
                  </a:lnTo>
                  <a:lnTo>
                    <a:pt x="410766" y="650379"/>
                  </a:lnTo>
                  <a:cubicBezTo>
                    <a:pt x="629841" y="650379"/>
                    <a:pt x="737096" y="561379"/>
                    <a:pt x="732532" y="383381"/>
                  </a:cubicBezTo>
                  <a:cubicBezTo>
                    <a:pt x="737096" y="246459"/>
                    <a:pt x="659507" y="177998"/>
                    <a:pt x="499765" y="177998"/>
                  </a:cubicBezTo>
                  <a:cubicBezTo>
                    <a:pt x="362843" y="168870"/>
                    <a:pt x="278408" y="248741"/>
                    <a:pt x="246459" y="417611"/>
                  </a:cubicBezTo>
                  <a:lnTo>
                    <a:pt x="0" y="417611"/>
                  </a:lnTo>
                  <a:cubicBezTo>
                    <a:pt x="54769" y="139204"/>
                    <a:pt x="221357" y="0"/>
                    <a:pt x="499765" y="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41" name="组合 13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18" name="任意多边形 52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9" name="文本框 72"/>
            <p:cNvSpPr>
              <a:spLocks noChangeArrowheads="1"/>
            </p:cNvSpPr>
            <p:nvPr/>
          </p:nvSpPr>
          <p:spPr bwMode="auto">
            <a:xfrm>
              <a:off x="335581" y="218063"/>
              <a:ext cx="1156990" cy="1478756"/>
            </a:xfrm>
            <a:custGeom>
              <a:avLst/>
              <a:gdLst>
                <a:gd name="T0" fmla="*/ 705148 w 1156990"/>
                <a:gd name="T1" fmla="*/ 376535 h 1478756"/>
                <a:gd name="T2" fmla="*/ 266998 w 1156990"/>
                <a:gd name="T3" fmla="*/ 978991 h 1478756"/>
                <a:gd name="T4" fmla="*/ 705148 w 1156990"/>
                <a:gd name="T5" fmla="*/ 978991 h 1478756"/>
                <a:gd name="T6" fmla="*/ 711994 w 1156990"/>
                <a:gd name="T7" fmla="*/ 0 h 1478756"/>
                <a:gd name="T8" fmla="*/ 978992 w 1156990"/>
                <a:gd name="T9" fmla="*/ 0 h 1478756"/>
                <a:gd name="T10" fmla="*/ 978992 w 1156990"/>
                <a:gd name="T11" fmla="*/ 978991 h 1478756"/>
                <a:gd name="T12" fmla="*/ 1156990 w 1156990"/>
                <a:gd name="T13" fmla="*/ 978991 h 1478756"/>
                <a:gd name="T14" fmla="*/ 1156990 w 1156990"/>
                <a:gd name="T15" fmla="*/ 1163836 h 1478756"/>
                <a:gd name="T16" fmla="*/ 978992 w 1156990"/>
                <a:gd name="T17" fmla="*/ 1163836 h 1478756"/>
                <a:gd name="T18" fmla="*/ 978992 w 1156990"/>
                <a:gd name="T19" fmla="*/ 1478756 h 1478756"/>
                <a:gd name="T20" fmla="*/ 705148 w 1156990"/>
                <a:gd name="T21" fmla="*/ 1478756 h 1478756"/>
                <a:gd name="T22" fmla="*/ 705148 w 1156990"/>
                <a:gd name="T23" fmla="*/ 1163836 h 1478756"/>
                <a:gd name="T24" fmla="*/ 0 w 1156990"/>
                <a:gd name="T25" fmla="*/ 1163836 h 1478756"/>
                <a:gd name="T26" fmla="*/ 0 w 1156990"/>
                <a:gd name="T27" fmla="*/ 985838 h 1478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6990" h="1478756">
                  <a:moveTo>
                    <a:pt x="705148" y="376535"/>
                  </a:moveTo>
                  <a:lnTo>
                    <a:pt x="266998" y="978991"/>
                  </a:lnTo>
                  <a:lnTo>
                    <a:pt x="705148" y="978991"/>
                  </a:lnTo>
                  <a:close/>
                  <a:moveTo>
                    <a:pt x="711994" y="0"/>
                  </a:moveTo>
                  <a:lnTo>
                    <a:pt x="978992" y="0"/>
                  </a:lnTo>
                  <a:lnTo>
                    <a:pt x="978992" y="978991"/>
                  </a:lnTo>
                  <a:lnTo>
                    <a:pt x="1156990" y="978991"/>
                  </a:lnTo>
                  <a:lnTo>
                    <a:pt x="1156990" y="1163836"/>
                  </a:lnTo>
                  <a:lnTo>
                    <a:pt x="978992" y="1163836"/>
                  </a:lnTo>
                  <a:lnTo>
                    <a:pt x="978992" y="1478756"/>
                  </a:lnTo>
                  <a:lnTo>
                    <a:pt x="705148" y="1478756"/>
                  </a:lnTo>
                  <a:lnTo>
                    <a:pt x="705148" y="1163836"/>
                  </a:lnTo>
                  <a:lnTo>
                    <a:pt x="0" y="1163836"/>
                  </a:lnTo>
                  <a:lnTo>
                    <a:pt x="0" y="985838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44" name="组合 14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21" name="任意多边形 50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22" name="文本框 73"/>
            <p:cNvSpPr>
              <a:spLocks noChangeArrowheads="1"/>
            </p:cNvSpPr>
            <p:nvPr/>
          </p:nvSpPr>
          <p:spPr bwMode="auto">
            <a:xfrm>
              <a:off x="369416" y="231755"/>
              <a:ext cx="1074836" cy="1492656"/>
            </a:xfrm>
            <a:custGeom>
              <a:avLst/>
              <a:gdLst>
                <a:gd name="T0" fmla="*/ 54768 w 1074836"/>
                <a:gd name="T1" fmla="*/ 0 h 1492656"/>
                <a:gd name="T2" fmla="*/ 1033760 w 1074836"/>
                <a:gd name="T3" fmla="*/ 0 h 1492656"/>
                <a:gd name="T4" fmla="*/ 1033760 w 1074836"/>
                <a:gd name="T5" fmla="*/ 184845 h 1492656"/>
                <a:gd name="T6" fmla="*/ 328612 w 1074836"/>
                <a:gd name="T7" fmla="*/ 184845 h 1492656"/>
                <a:gd name="T8" fmla="*/ 328612 w 1074836"/>
                <a:gd name="T9" fmla="*/ 547688 h 1492656"/>
                <a:gd name="T10" fmla="*/ 540841 w 1074836"/>
                <a:gd name="T11" fmla="*/ 547688 h 1492656"/>
                <a:gd name="T12" fmla="*/ 1074836 w 1074836"/>
                <a:gd name="T13" fmla="*/ 999530 h 1492656"/>
                <a:gd name="T14" fmla="*/ 540841 w 1074836"/>
                <a:gd name="T15" fmla="*/ 1492449 h 1492656"/>
                <a:gd name="T16" fmla="*/ 0 w 1074836"/>
                <a:gd name="T17" fmla="*/ 1280220 h 1492656"/>
                <a:gd name="T18" fmla="*/ 0 w 1074836"/>
                <a:gd name="T19" fmla="*/ 1067991 h 1492656"/>
                <a:gd name="T20" fmla="*/ 465534 w 1074836"/>
                <a:gd name="T21" fmla="*/ 1321296 h 1492656"/>
                <a:gd name="T22" fmla="*/ 787300 w 1074836"/>
                <a:gd name="T23" fmla="*/ 1013222 h 1492656"/>
                <a:gd name="T24" fmla="*/ 458688 w 1074836"/>
                <a:gd name="T25" fmla="*/ 732532 h 1492656"/>
                <a:gd name="T26" fmla="*/ 54768 w 1074836"/>
                <a:gd name="T27" fmla="*/ 732532 h 149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4836" h="1492656">
                  <a:moveTo>
                    <a:pt x="54768" y="0"/>
                  </a:moveTo>
                  <a:lnTo>
                    <a:pt x="1033760" y="0"/>
                  </a:lnTo>
                  <a:lnTo>
                    <a:pt x="1033760" y="184845"/>
                  </a:lnTo>
                  <a:lnTo>
                    <a:pt x="328612" y="184845"/>
                  </a:lnTo>
                  <a:lnTo>
                    <a:pt x="328612" y="547688"/>
                  </a:lnTo>
                  <a:lnTo>
                    <a:pt x="540841" y="547688"/>
                  </a:lnTo>
                  <a:cubicBezTo>
                    <a:pt x="892274" y="552252"/>
                    <a:pt x="1070272" y="702866"/>
                    <a:pt x="1074836" y="999530"/>
                  </a:cubicBezTo>
                  <a:cubicBezTo>
                    <a:pt x="1065708" y="1319014"/>
                    <a:pt x="887710" y="1483321"/>
                    <a:pt x="540841" y="1492449"/>
                  </a:cubicBezTo>
                  <a:cubicBezTo>
                    <a:pt x="303510" y="1497013"/>
                    <a:pt x="123229" y="1426270"/>
                    <a:pt x="0" y="1280220"/>
                  </a:cubicBezTo>
                  <a:lnTo>
                    <a:pt x="0" y="1067991"/>
                  </a:lnTo>
                  <a:cubicBezTo>
                    <a:pt x="132357" y="1232297"/>
                    <a:pt x="287535" y="1316732"/>
                    <a:pt x="465534" y="1321296"/>
                  </a:cubicBezTo>
                  <a:cubicBezTo>
                    <a:pt x="670917" y="1321296"/>
                    <a:pt x="778172" y="1218605"/>
                    <a:pt x="787300" y="1013222"/>
                  </a:cubicBezTo>
                  <a:cubicBezTo>
                    <a:pt x="787300" y="826096"/>
                    <a:pt x="677763" y="732532"/>
                    <a:pt x="458688" y="732532"/>
                  </a:cubicBezTo>
                  <a:lnTo>
                    <a:pt x="54768" y="732532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47" name="组合 16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24" name="任意多边形 48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25" name="文本框 74"/>
            <p:cNvSpPr>
              <a:spLocks noChangeArrowheads="1"/>
            </p:cNvSpPr>
            <p:nvPr/>
          </p:nvSpPr>
          <p:spPr bwMode="auto">
            <a:xfrm>
              <a:off x="365834" y="190679"/>
              <a:ext cx="1095683" cy="1527219"/>
            </a:xfrm>
            <a:custGeom>
              <a:avLst/>
              <a:gdLst>
                <a:gd name="T0" fmla="*/ 561688 w 1095683"/>
                <a:gd name="T1" fmla="*/ 739378 h 1527219"/>
                <a:gd name="T2" fmla="*/ 294690 w 1095683"/>
                <a:gd name="T3" fmla="*/ 1026914 h 1527219"/>
                <a:gd name="T4" fmla="*/ 568534 w 1095683"/>
                <a:gd name="T5" fmla="*/ 1362372 h 1527219"/>
                <a:gd name="T6" fmla="*/ 814993 w 1095683"/>
                <a:gd name="T7" fmla="*/ 1047452 h 1527219"/>
                <a:gd name="T8" fmla="*/ 561688 w 1095683"/>
                <a:gd name="T9" fmla="*/ 739378 h 1527219"/>
                <a:gd name="T10" fmla="*/ 575380 w 1095683"/>
                <a:gd name="T11" fmla="*/ 0 h 1527219"/>
                <a:gd name="T12" fmla="*/ 1081991 w 1095683"/>
                <a:gd name="T13" fmla="*/ 390227 h 1527219"/>
                <a:gd name="T14" fmla="*/ 828685 w 1095683"/>
                <a:gd name="T15" fmla="*/ 390227 h 1527219"/>
                <a:gd name="T16" fmla="*/ 582226 w 1095683"/>
                <a:gd name="T17" fmla="*/ 184844 h 1527219"/>
                <a:gd name="T18" fmla="*/ 280998 w 1095683"/>
                <a:gd name="T19" fmla="*/ 677763 h 1527219"/>
                <a:gd name="T20" fmla="*/ 595918 w 1095683"/>
                <a:gd name="T21" fmla="*/ 561379 h 1527219"/>
                <a:gd name="T22" fmla="*/ 1095683 w 1095683"/>
                <a:gd name="T23" fmla="*/ 1033760 h 1527219"/>
                <a:gd name="T24" fmla="*/ 582226 w 1095683"/>
                <a:gd name="T25" fmla="*/ 1526679 h 1527219"/>
                <a:gd name="T26" fmla="*/ 308 w 1095683"/>
                <a:gd name="T27" fmla="*/ 787300 h 1527219"/>
                <a:gd name="T28" fmla="*/ 575380 w 1095683"/>
                <a:gd name="T29" fmla="*/ 0 h 1527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5683" h="1527219">
                  <a:moveTo>
                    <a:pt x="561688" y="739378"/>
                  </a:moveTo>
                  <a:cubicBezTo>
                    <a:pt x="392817" y="748506"/>
                    <a:pt x="303818" y="844351"/>
                    <a:pt x="294690" y="1026914"/>
                  </a:cubicBezTo>
                  <a:cubicBezTo>
                    <a:pt x="303818" y="1241425"/>
                    <a:pt x="395099" y="1353244"/>
                    <a:pt x="568534" y="1362372"/>
                  </a:cubicBezTo>
                  <a:cubicBezTo>
                    <a:pt x="723712" y="1353244"/>
                    <a:pt x="805865" y="1248271"/>
                    <a:pt x="814993" y="1047452"/>
                  </a:cubicBezTo>
                  <a:cubicBezTo>
                    <a:pt x="805865" y="851197"/>
                    <a:pt x="721430" y="748506"/>
                    <a:pt x="561688" y="739378"/>
                  </a:cubicBezTo>
                  <a:close/>
                  <a:moveTo>
                    <a:pt x="575380" y="0"/>
                  </a:moveTo>
                  <a:cubicBezTo>
                    <a:pt x="849223" y="0"/>
                    <a:pt x="1018094" y="130075"/>
                    <a:pt x="1081991" y="390227"/>
                  </a:cubicBezTo>
                  <a:lnTo>
                    <a:pt x="828685" y="390227"/>
                  </a:lnTo>
                  <a:cubicBezTo>
                    <a:pt x="787609" y="253305"/>
                    <a:pt x="705455" y="184844"/>
                    <a:pt x="582226" y="184844"/>
                  </a:cubicBezTo>
                  <a:cubicBezTo>
                    <a:pt x="381407" y="198536"/>
                    <a:pt x="280998" y="362843"/>
                    <a:pt x="280998" y="677763"/>
                  </a:cubicBezTo>
                  <a:cubicBezTo>
                    <a:pt x="367715" y="595610"/>
                    <a:pt x="472688" y="556815"/>
                    <a:pt x="595918" y="561379"/>
                  </a:cubicBezTo>
                  <a:cubicBezTo>
                    <a:pt x="915402" y="575072"/>
                    <a:pt x="1081991" y="732532"/>
                    <a:pt x="1095683" y="1033760"/>
                  </a:cubicBezTo>
                  <a:cubicBezTo>
                    <a:pt x="1086555" y="1353244"/>
                    <a:pt x="915402" y="1517550"/>
                    <a:pt x="582226" y="1526679"/>
                  </a:cubicBezTo>
                  <a:cubicBezTo>
                    <a:pt x="185152" y="1540371"/>
                    <a:pt x="-8820" y="1293911"/>
                    <a:pt x="308" y="787300"/>
                  </a:cubicBezTo>
                  <a:cubicBezTo>
                    <a:pt x="9436" y="276125"/>
                    <a:pt x="201127" y="13692"/>
                    <a:pt x="575380" y="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50" name="组合 17"/>
          <p:cNvGrpSpPr>
            <a:grpSpLocks/>
          </p:cNvGrpSpPr>
          <p:nvPr/>
        </p:nvGrpSpPr>
        <p:grpSpPr bwMode="auto">
          <a:xfrm>
            <a:off x="2435225" y="1481138"/>
            <a:ext cx="1803400" cy="1803400"/>
            <a:chOff x="0" y="0"/>
            <a:chExt cx="1803354" cy="1803354"/>
          </a:xfrm>
        </p:grpSpPr>
        <p:sp>
          <p:nvSpPr>
            <p:cNvPr id="12327" name="任意多边形 18"/>
            <p:cNvSpPr>
              <a:spLocks noChangeArrowheads="1"/>
            </p:cNvSpPr>
            <p:nvPr/>
          </p:nvSpPr>
          <p:spPr bwMode="auto">
            <a:xfrm>
              <a:off x="0" y="0"/>
              <a:ext cx="1803354" cy="1803354"/>
            </a:xfrm>
            <a:custGeom>
              <a:avLst/>
              <a:gdLst>
                <a:gd name="T0" fmla="*/ 0 w 1803354"/>
                <a:gd name="T1" fmla="*/ 924537 h 1803354"/>
                <a:gd name="T2" fmla="*/ 1803354 w 1803354"/>
                <a:gd name="T3" fmla="*/ 924537 h 1803354"/>
                <a:gd name="T4" fmla="*/ 1803354 w 1803354"/>
                <a:gd name="T5" fmla="*/ 1803354 h 1803354"/>
                <a:gd name="T6" fmla="*/ 0 w 1803354"/>
                <a:gd name="T7" fmla="*/ 1803354 h 1803354"/>
                <a:gd name="T8" fmla="*/ 0 w 1803354"/>
                <a:gd name="T9" fmla="*/ 0 h 1803354"/>
                <a:gd name="T10" fmla="*/ 1803354 w 1803354"/>
                <a:gd name="T11" fmla="*/ 0 h 1803354"/>
                <a:gd name="T12" fmla="*/ 1803354 w 1803354"/>
                <a:gd name="T13" fmla="*/ 878818 h 1803354"/>
                <a:gd name="T14" fmla="*/ 0 w 1803354"/>
                <a:gd name="T15" fmla="*/ 878818 h 1803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3354" h="1803354">
                  <a:moveTo>
                    <a:pt x="0" y="924537"/>
                  </a:moveTo>
                  <a:lnTo>
                    <a:pt x="1803354" y="924537"/>
                  </a:lnTo>
                  <a:lnTo>
                    <a:pt x="1803354" y="1803354"/>
                  </a:lnTo>
                  <a:lnTo>
                    <a:pt x="0" y="1803354"/>
                  </a:lnTo>
                  <a:close/>
                  <a:moveTo>
                    <a:pt x="0" y="0"/>
                  </a:moveTo>
                  <a:lnTo>
                    <a:pt x="1803354" y="0"/>
                  </a:lnTo>
                  <a:lnTo>
                    <a:pt x="1803354" y="878818"/>
                  </a:lnTo>
                  <a:lnTo>
                    <a:pt x="0" y="8788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28" name="文本框 75"/>
            <p:cNvSpPr>
              <a:spLocks noChangeArrowheads="1"/>
            </p:cNvSpPr>
            <p:nvPr/>
          </p:nvSpPr>
          <p:spPr bwMode="auto">
            <a:xfrm>
              <a:off x="383207" y="238601"/>
              <a:ext cx="1061145" cy="1451372"/>
            </a:xfrm>
            <a:custGeom>
              <a:avLst/>
              <a:gdLst>
                <a:gd name="T0" fmla="*/ 0 w 1061145"/>
                <a:gd name="T1" fmla="*/ 0 h 1451372"/>
                <a:gd name="T2" fmla="*/ 1061145 w 1061145"/>
                <a:gd name="T3" fmla="*/ 0 h 1451372"/>
                <a:gd name="T4" fmla="*/ 1061145 w 1061145"/>
                <a:gd name="T5" fmla="*/ 184845 h 1451372"/>
                <a:gd name="T6" fmla="*/ 527150 w 1061145"/>
                <a:gd name="T7" fmla="*/ 1451372 h 1451372"/>
                <a:gd name="T8" fmla="*/ 246460 w 1061145"/>
                <a:gd name="T9" fmla="*/ 1451372 h 1451372"/>
                <a:gd name="T10" fmla="*/ 773609 w 1061145"/>
                <a:gd name="T11" fmla="*/ 184845 h 1451372"/>
                <a:gd name="T12" fmla="*/ 0 w 1061145"/>
                <a:gd name="T13" fmla="*/ 184845 h 145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1145" h="1451372">
                  <a:moveTo>
                    <a:pt x="0" y="0"/>
                  </a:moveTo>
                  <a:lnTo>
                    <a:pt x="1061145" y="0"/>
                  </a:lnTo>
                  <a:lnTo>
                    <a:pt x="1061145" y="184845"/>
                  </a:lnTo>
                  <a:cubicBezTo>
                    <a:pt x="741661" y="618431"/>
                    <a:pt x="563662" y="1040607"/>
                    <a:pt x="527150" y="1451372"/>
                  </a:cubicBezTo>
                  <a:lnTo>
                    <a:pt x="246460" y="1451372"/>
                  </a:lnTo>
                  <a:cubicBezTo>
                    <a:pt x="282972" y="1040607"/>
                    <a:pt x="458689" y="618431"/>
                    <a:pt x="773609" y="184845"/>
                  </a:cubicBezTo>
                  <a:lnTo>
                    <a:pt x="0" y="184845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3353" name="组合 19"/>
          <p:cNvGrpSpPr>
            <a:grpSpLocks/>
          </p:cNvGrpSpPr>
          <p:nvPr/>
        </p:nvGrpSpPr>
        <p:grpSpPr bwMode="auto">
          <a:xfrm>
            <a:off x="2527300" y="1428750"/>
            <a:ext cx="1600200" cy="111125"/>
            <a:chOff x="0" y="0"/>
            <a:chExt cx="1600199" cy="112016"/>
          </a:xfrm>
        </p:grpSpPr>
        <p:sp>
          <p:nvSpPr>
            <p:cNvPr id="12330" name="圆角矩形 32"/>
            <p:cNvSpPr>
              <a:spLocks noChangeArrowheads="1"/>
            </p:cNvSpPr>
            <p:nvPr/>
          </p:nvSpPr>
          <p:spPr bwMode="auto">
            <a:xfrm>
              <a:off x="0" y="0"/>
              <a:ext cx="46038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1" name="圆角矩形 33"/>
            <p:cNvSpPr>
              <a:spLocks noChangeArrowheads="1"/>
            </p:cNvSpPr>
            <p:nvPr/>
          </p:nvSpPr>
          <p:spPr bwMode="auto">
            <a:xfrm>
              <a:off x="130175" y="0"/>
              <a:ext cx="44450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2" name="圆角矩形 34"/>
            <p:cNvSpPr>
              <a:spLocks noChangeArrowheads="1"/>
            </p:cNvSpPr>
            <p:nvPr/>
          </p:nvSpPr>
          <p:spPr bwMode="auto">
            <a:xfrm>
              <a:off x="258763" y="0"/>
              <a:ext cx="46037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3" name="圆角矩形 35"/>
            <p:cNvSpPr>
              <a:spLocks noChangeArrowheads="1"/>
            </p:cNvSpPr>
            <p:nvPr/>
          </p:nvSpPr>
          <p:spPr bwMode="auto">
            <a:xfrm>
              <a:off x="388938" y="0"/>
              <a:ext cx="46037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4" name="圆角矩形 36"/>
            <p:cNvSpPr>
              <a:spLocks noChangeArrowheads="1"/>
            </p:cNvSpPr>
            <p:nvPr/>
          </p:nvSpPr>
          <p:spPr bwMode="auto">
            <a:xfrm>
              <a:off x="517525" y="0"/>
              <a:ext cx="46038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5" name="圆角矩形 37"/>
            <p:cNvSpPr>
              <a:spLocks noChangeArrowheads="1"/>
            </p:cNvSpPr>
            <p:nvPr/>
          </p:nvSpPr>
          <p:spPr bwMode="auto">
            <a:xfrm>
              <a:off x="647700" y="0"/>
              <a:ext cx="46038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6" name="圆角矩形 38"/>
            <p:cNvSpPr>
              <a:spLocks noChangeArrowheads="1"/>
            </p:cNvSpPr>
            <p:nvPr/>
          </p:nvSpPr>
          <p:spPr bwMode="auto">
            <a:xfrm>
              <a:off x="777875" y="0"/>
              <a:ext cx="44450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7" name="圆角矩形 39"/>
            <p:cNvSpPr>
              <a:spLocks noChangeArrowheads="1"/>
            </p:cNvSpPr>
            <p:nvPr/>
          </p:nvSpPr>
          <p:spPr bwMode="auto">
            <a:xfrm>
              <a:off x="906462" y="0"/>
              <a:ext cx="46037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8" name="圆角矩形 40"/>
            <p:cNvSpPr>
              <a:spLocks noChangeArrowheads="1"/>
            </p:cNvSpPr>
            <p:nvPr/>
          </p:nvSpPr>
          <p:spPr bwMode="auto">
            <a:xfrm>
              <a:off x="1036637" y="0"/>
              <a:ext cx="46037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39" name="圆角矩形 41"/>
            <p:cNvSpPr>
              <a:spLocks noChangeArrowheads="1"/>
            </p:cNvSpPr>
            <p:nvPr/>
          </p:nvSpPr>
          <p:spPr bwMode="auto">
            <a:xfrm>
              <a:off x="1165224" y="0"/>
              <a:ext cx="46038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40" name="圆角矩形 42"/>
            <p:cNvSpPr>
              <a:spLocks noChangeArrowheads="1"/>
            </p:cNvSpPr>
            <p:nvPr/>
          </p:nvSpPr>
          <p:spPr bwMode="auto">
            <a:xfrm>
              <a:off x="1295399" y="0"/>
              <a:ext cx="46038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41" name="圆角矩形 43"/>
            <p:cNvSpPr>
              <a:spLocks noChangeArrowheads="1"/>
            </p:cNvSpPr>
            <p:nvPr/>
          </p:nvSpPr>
          <p:spPr bwMode="auto">
            <a:xfrm>
              <a:off x="1425574" y="0"/>
              <a:ext cx="44450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42" name="圆角矩形 44"/>
            <p:cNvSpPr>
              <a:spLocks noChangeArrowheads="1"/>
            </p:cNvSpPr>
            <p:nvPr/>
          </p:nvSpPr>
          <p:spPr bwMode="auto">
            <a:xfrm>
              <a:off x="1554162" y="0"/>
              <a:ext cx="46037" cy="112016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343" name="矩形 21"/>
          <p:cNvSpPr>
            <a:spLocks noChangeArrowheads="1"/>
          </p:cNvSpPr>
          <p:nvPr/>
        </p:nvSpPr>
        <p:spPr bwMode="auto">
          <a:xfrm>
            <a:off x="4381500" y="819150"/>
            <a:ext cx="5957888" cy="506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68" name="任意多边形 90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33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-40500000">
                                      <p:cBhvr>
                                        <p:cTn id="68" dur="1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7"/>
          <p:cNvGrpSpPr>
            <a:grpSpLocks/>
          </p:cNvGrpSpPr>
          <p:nvPr/>
        </p:nvGrpSpPr>
        <p:grpSpPr bwMode="auto">
          <a:xfrm>
            <a:off x="1273175" y="2882900"/>
            <a:ext cx="6778625" cy="749300"/>
            <a:chOff x="0" y="0"/>
            <a:chExt cx="6777622" cy="749298"/>
          </a:xfrm>
        </p:grpSpPr>
        <p:grpSp>
          <p:nvGrpSpPr>
            <p:cNvPr id="13315" name="组合 1497"/>
            <p:cNvGrpSpPr>
              <a:grpSpLocks/>
            </p:cNvGrpSpPr>
            <p:nvPr/>
          </p:nvGrpSpPr>
          <p:grpSpPr bwMode="auto">
            <a:xfrm>
              <a:off x="0" y="0"/>
              <a:ext cx="6777622" cy="590956"/>
              <a:chOff x="0" y="0"/>
              <a:chExt cx="6777622" cy="590956"/>
            </a:xfrm>
          </p:grpSpPr>
          <p:sp>
            <p:nvSpPr>
              <p:cNvPr id="13316" name="Freeform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777622" cy="590956"/>
              </a:xfrm>
              <a:custGeom>
                <a:avLst/>
                <a:gdLst>
                  <a:gd name="T0" fmla="*/ 997 w 1012"/>
                  <a:gd name="T1" fmla="*/ 85 h 86"/>
                  <a:gd name="T2" fmla="*/ 16 w 1012"/>
                  <a:gd name="T3" fmla="*/ 86 h 86"/>
                  <a:gd name="T4" fmla="*/ 16 w 1012"/>
                  <a:gd name="T5" fmla="*/ 2 h 86"/>
                  <a:gd name="T6" fmla="*/ 996 w 1012"/>
                  <a:gd name="T7" fmla="*/ 0 h 86"/>
                  <a:gd name="T8" fmla="*/ 997 w 1012"/>
                  <a:gd name="T9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2" h="86">
                    <a:moveTo>
                      <a:pt x="997" y="85"/>
                    </a:moveTo>
                    <a:cubicBezTo>
                      <a:pt x="893" y="80"/>
                      <a:pt x="120" y="80"/>
                      <a:pt x="16" y="86"/>
                    </a:cubicBezTo>
                    <a:cubicBezTo>
                      <a:pt x="0" y="54"/>
                      <a:pt x="0" y="34"/>
                      <a:pt x="16" y="2"/>
                    </a:cubicBezTo>
                    <a:cubicBezTo>
                      <a:pt x="120" y="7"/>
                      <a:pt x="892" y="6"/>
                      <a:pt x="996" y="0"/>
                    </a:cubicBezTo>
                    <a:cubicBezTo>
                      <a:pt x="1012" y="32"/>
                      <a:pt x="1012" y="53"/>
                      <a:pt x="997" y="85"/>
                    </a:cubicBezTo>
                    <a:close/>
                  </a:path>
                </a:pathLst>
              </a:custGeom>
              <a:solidFill>
                <a:srgbClr val="E6DC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317" name="Freeform 153"/>
              <p:cNvSpPr>
                <a:spLocks noChangeArrowheads="1"/>
              </p:cNvSpPr>
              <p:nvPr/>
            </p:nvSpPr>
            <p:spPr bwMode="auto">
              <a:xfrm>
                <a:off x="14139" y="178134"/>
                <a:ext cx="6757830" cy="412821"/>
              </a:xfrm>
              <a:custGeom>
                <a:avLst/>
                <a:gdLst>
                  <a:gd name="T0" fmla="*/ 14 w 1009"/>
                  <a:gd name="T1" fmla="*/ 60 h 60"/>
                  <a:gd name="T2" fmla="*/ 995 w 1009"/>
                  <a:gd name="T3" fmla="*/ 59 h 60"/>
                  <a:gd name="T4" fmla="*/ 1004 w 1009"/>
                  <a:gd name="T5" fmla="*/ 0 h 60"/>
                  <a:gd name="T6" fmla="*/ 4 w 1009"/>
                  <a:gd name="T7" fmla="*/ 2 h 60"/>
                  <a:gd name="T8" fmla="*/ 14 w 100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60">
                    <a:moveTo>
                      <a:pt x="14" y="60"/>
                    </a:moveTo>
                    <a:cubicBezTo>
                      <a:pt x="118" y="54"/>
                      <a:pt x="891" y="54"/>
                      <a:pt x="995" y="59"/>
                    </a:cubicBezTo>
                    <a:cubicBezTo>
                      <a:pt x="1006" y="36"/>
                      <a:pt x="1009" y="19"/>
                      <a:pt x="100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21"/>
                      <a:pt x="3" y="38"/>
                      <a:pt x="14" y="60"/>
                    </a:cubicBezTo>
                    <a:close/>
                  </a:path>
                </a:pathLst>
              </a:custGeom>
              <a:solidFill>
                <a:srgbClr val="DCC8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13318" name="任意多边形 44"/>
            <p:cNvSpPr>
              <a:spLocks noChangeArrowheads="1"/>
            </p:cNvSpPr>
            <p:nvPr/>
          </p:nvSpPr>
          <p:spPr bwMode="auto">
            <a:xfrm>
              <a:off x="2733271" y="211137"/>
              <a:ext cx="1347589" cy="261936"/>
            </a:xfrm>
            <a:custGeom>
              <a:avLst/>
              <a:gdLst>
                <a:gd name="T0" fmla="*/ 109537 w 1347787"/>
                <a:gd name="T1" fmla="*/ 189309 h 261937"/>
                <a:gd name="T2" fmla="*/ 4762 w 1347787"/>
                <a:gd name="T3" fmla="*/ 210741 h 261937"/>
                <a:gd name="T4" fmla="*/ 215503 w 1347787"/>
                <a:gd name="T5" fmla="*/ 130969 h 261937"/>
                <a:gd name="T6" fmla="*/ 226218 w 1347787"/>
                <a:gd name="T7" fmla="*/ 180975 h 261937"/>
                <a:gd name="T8" fmla="*/ 200146 w 1347787"/>
                <a:gd name="T9" fmla="*/ 180583 h 261937"/>
                <a:gd name="T10" fmla="*/ 58340 w 1347787"/>
                <a:gd name="T11" fmla="*/ 130969 h 261937"/>
                <a:gd name="T12" fmla="*/ 48815 w 1347787"/>
                <a:gd name="T13" fmla="*/ 179784 h 261937"/>
                <a:gd name="T14" fmla="*/ 1246584 w 1347787"/>
                <a:gd name="T15" fmla="*/ 92869 h 261937"/>
                <a:gd name="T16" fmla="*/ 1316831 w 1347787"/>
                <a:gd name="T17" fmla="*/ 145256 h 261937"/>
                <a:gd name="T18" fmla="*/ 1144190 w 1347787"/>
                <a:gd name="T19" fmla="*/ 92869 h 261937"/>
                <a:gd name="T20" fmla="*/ 1214437 w 1347787"/>
                <a:gd name="T21" fmla="*/ 145256 h 261937"/>
                <a:gd name="T22" fmla="*/ 1246584 w 1347787"/>
                <a:gd name="T23" fmla="*/ 22622 h 261937"/>
                <a:gd name="T24" fmla="*/ 1316831 w 1347787"/>
                <a:gd name="T25" fmla="*/ 72628 h 261937"/>
                <a:gd name="T26" fmla="*/ 1144190 w 1347787"/>
                <a:gd name="T27" fmla="*/ 22622 h 261937"/>
                <a:gd name="T28" fmla="*/ 1214437 w 1347787"/>
                <a:gd name="T29" fmla="*/ 72628 h 261937"/>
                <a:gd name="T30" fmla="*/ 1113234 w 1347787"/>
                <a:gd name="T31" fmla="*/ 0 h 261937"/>
                <a:gd name="T32" fmla="*/ 1347787 w 1347787"/>
                <a:gd name="T33" fmla="*/ 219075 h 261937"/>
                <a:gd name="T34" fmla="*/ 1283493 w 1347787"/>
                <a:gd name="T35" fmla="*/ 257175 h 261937"/>
                <a:gd name="T36" fmla="*/ 1298972 w 1347787"/>
                <a:gd name="T37" fmla="*/ 234553 h 261937"/>
                <a:gd name="T38" fmla="*/ 1316831 w 1347787"/>
                <a:gd name="T39" fmla="*/ 165497 h 261937"/>
                <a:gd name="T40" fmla="*/ 1246584 w 1347787"/>
                <a:gd name="T41" fmla="*/ 254794 h 261937"/>
                <a:gd name="T42" fmla="*/ 1214437 w 1347787"/>
                <a:gd name="T43" fmla="*/ 165497 h 261937"/>
                <a:gd name="T44" fmla="*/ 1087040 w 1347787"/>
                <a:gd name="T45" fmla="*/ 261937 h 261937"/>
                <a:gd name="T46" fmla="*/ 1113234 w 1347787"/>
                <a:gd name="T47" fmla="*/ 163116 h 261937"/>
                <a:gd name="T48" fmla="*/ 235743 w 1347787"/>
                <a:gd name="T49" fmla="*/ 0 h 261937"/>
                <a:gd name="T50" fmla="*/ 276225 w 1347787"/>
                <a:gd name="T51" fmla="*/ 96441 h 261937"/>
                <a:gd name="T52" fmla="*/ 154781 w 1347787"/>
                <a:gd name="T53" fmla="*/ 116681 h 261937"/>
                <a:gd name="T54" fmla="*/ 200146 w 1347787"/>
                <a:gd name="T55" fmla="*/ 180583 h 261937"/>
                <a:gd name="T56" fmla="*/ 200542 w 1347787"/>
                <a:gd name="T57" fmla="*/ 180975 h 261937"/>
                <a:gd name="T58" fmla="*/ 272653 w 1347787"/>
                <a:gd name="T59" fmla="*/ 225028 h 261937"/>
                <a:gd name="T60" fmla="*/ 154781 w 1347787"/>
                <a:gd name="T61" fmla="*/ 175022 h 261937"/>
                <a:gd name="T62" fmla="*/ 117872 w 1347787"/>
                <a:gd name="T63" fmla="*/ 257175 h 261937"/>
                <a:gd name="T64" fmla="*/ 88106 w 1347787"/>
                <a:gd name="T65" fmla="*/ 236934 h 261937"/>
                <a:gd name="T66" fmla="*/ 122634 w 1347787"/>
                <a:gd name="T67" fmla="*/ 222647 h 261937"/>
                <a:gd name="T68" fmla="*/ 0 w 1347787"/>
                <a:gd name="T69" fmla="*/ 116681 h 261937"/>
                <a:gd name="T70" fmla="*/ 204787 w 1347787"/>
                <a:gd name="T71" fmla="*/ 96441 h 261937"/>
                <a:gd name="T72" fmla="*/ 35718 w 1347787"/>
                <a:gd name="T73" fmla="*/ 67866 h 261937"/>
                <a:gd name="T74" fmla="*/ 204787 w 1347787"/>
                <a:gd name="T75" fmla="*/ 47625 h 261937"/>
                <a:gd name="T76" fmla="*/ 28575 w 1347787"/>
                <a:gd name="T77" fmla="*/ 20241 h 26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47787" h="261937">
                  <a:moveTo>
                    <a:pt x="109537" y="166687"/>
                  </a:moveTo>
                  <a:lnTo>
                    <a:pt x="109537" y="189309"/>
                  </a:lnTo>
                  <a:cubicBezTo>
                    <a:pt x="76200" y="212328"/>
                    <a:pt x="41275" y="227806"/>
                    <a:pt x="4762" y="235744"/>
                  </a:cubicBezTo>
                  <a:lnTo>
                    <a:pt x="4762" y="210741"/>
                  </a:lnTo>
                  <a:cubicBezTo>
                    <a:pt x="38893" y="201216"/>
                    <a:pt x="73818" y="186531"/>
                    <a:pt x="109537" y="166687"/>
                  </a:cubicBezTo>
                  <a:close/>
                  <a:moveTo>
                    <a:pt x="215503" y="130969"/>
                  </a:moveTo>
                  <a:lnTo>
                    <a:pt x="244078" y="130969"/>
                  </a:lnTo>
                  <a:cubicBezTo>
                    <a:pt x="241697" y="147637"/>
                    <a:pt x="235743" y="164306"/>
                    <a:pt x="226218" y="180975"/>
                  </a:cubicBezTo>
                  <a:lnTo>
                    <a:pt x="200542" y="180975"/>
                  </a:lnTo>
                  <a:lnTo>
                    <a:pt x="200146" y="180583"/>
                  </a:lnTo>
                  <a:close/>
                  <a:moveTo>
                    <a:pt x="30956" y="130969"/>
                  </a:moveTo>
                  <a:lnTo>
                    <a:pt x="58340" y="130969"/>
                  </a:lnTo>
                  <a:cubicBezTo>
                    <a:pt x="61515" y="145256"/>
                    <a:pt x="66675" y="161528"/>
                    <a:pt x="73818" y="179784"/>
                  </a:cubicBezTo>
                  <a:lnTo>
                    <a:pt x="48815" y="179784"/>
                  </a:lnTo>
                  <a:cubicBezTo>
                    <a:pt x="40084" y="164703"/>
                    <a:pt x="34131" y="148431"/>
                    <a:pt x="30956" y="130969"/>
                  </a:cubicBezTo>
                  <a:close/>
                  <a:moveTo>
                    <a:pt x="1246584" y="92869"/>
                  </a:moveTo>
                  <a:lnTo>
                    <a:pt x="1246584" y="145256"/>
                  </a:lnTo>
                  <a:lnTo>
                    <a:pt x="1316831" y="145256"/>
                  </a:lnTo>
                  <a:lnTo>
                    <a:pt x="1316831" y="92869"/>
                  </a:lnTo>
                  <a:close/>
                  <a:moveTo>
                    <a:pt x="1144190" y="92869"/>
                  </a:moveTo>
                  <a:lnTo>
                    <a:pt x="1144190" y="145256"/>
                  </a:lnTo>
                  <a:lnTo>
                    <a:pt x="1214437" y="145256"/>
                  </a:lnTo>
                  <a:lnTo>
                    <a:pt x="1214437" y="92869"/>
                  </a:lnTo>
                  <a:close/>
                  <a:moveTo>
                    <a:pt x="1246584" y="22622"/>
                  </a:moveTo>
                  <a:lnTo>
                    <a:pt x="1246584" y="72628"/>
                  </a:lnTo>
                  <a:lnTo>
                    <a:pt x="1316831" y="72628"/>
                  </a:lnTo>
                  <a:lnTo>
                    <a:pt x="1316831" y="22622"/>
                  </a:lnTo>
                  <a:close/>
                  <a:moveTo>
                    <a:pt x="1144190" y="22622"/>
                  </a:moveTo>
                  <a:lnTo>
                    <a:pt x="1144190" y="72628"/>
                  </a:lnTo>
                  <a:lnTo>
                    <a:pt x="1214437" y="72628"/>
                  </a:lnTo>
                  <a:lnTo>
                    <a:pt x="1214437" y="22622"/>
                  </a:lnTo>
                  <a:close/>
                  <a:moveTo>
                    <a:pt x="1113234" y="0"/>
                  </a:moveTo>
                  <a:lnTo>
                    <a:pt x="1347787" y="0"/>
                  </a:lnTo>
                  <a:lnTo>
                    <a:pt x="1347787" y="219075"/>
                  </a:lnTo>
                  <a:cubicBezTo>
                    <a:pt x="1347787" y="244475"/>
                    <a:pt x="1334690" y="257175"/>
                    <a:pt x="1308497" y="257175"/>
                  </a:cubicBezTo>
                  <a:lnTo>
                    <a:pt x="1283493" y="257175"/>
                  </a:lnTo>
                  <a:lnTo>
                    <a:pt x="1283493" y="234553"/>
                  </a:lnTo>
                  <a:lnTo>
                    <a:pt x="1298972" y="234553"/>
                  </a:lnTo>
                  <a:cubicBezTo>
                    <a:pt x="1311672" y="235347"/>
                    <a:pt x="1317625" y="230584"/>
                    <a:pt x="1316831" y="220266"/>
                  </a:cubicBezTo>
                  <a:lnTo>
                    <a:pt x="1316831" y="165497"/>
                  </a:lnTo>
                  <a:lnTo>
                    <a:pt x="1246584" y="165497"/>
                  </a:lnTo>
                  <a:lnTo>
                    <a:pt x="1246584" y="254794"/>
                  </a:lnTo>
                  <a:lnTo>
                    <a:pt x="1214437" y="254794"/>
                  </a:lnTo>
                  <a:lnTo>
                    <a:pt x="1214437" y="165497"/>
                  </a:lnTo>
                  <a:lnTo>
                    <a:pt x="1144190" y="165497"/>
                  </a:lnTo>
                  <a:cubicBezTo>
                    <a:pt x="1145778" y="208359"/>
                    <a:pt x="1126728" y="240506"/>
                    <a:pt x="1087040" y="261937"/>
                  </a:cubicBezTo>
                  <a:lnTo>
                    <a:pt x="1087040" y="239316"/>
                  </a:lnTo>
                  <a:cubicBezTo>
                    <a:pt x="1106090" y="222647"/>
                    <a:pt x="1114822" y="197247"/>
                    <a:pt x="1113234" y="163116"/>
                  </a:cubicBezTo>
                  <a:close/>
                  <a:moveTo>
                    <a:pt x="28575" y="0"/>
                  </a:moveTo>
                  <a:lnTo>
                    <a:pt x="235743" y="0"/>
                  </a:lnTo>
                  <a:lnTo>
                    <a:pt x="235743" y="96441"/>
                  </a:lnTo>
                  <a:lnTo>
                    <a:pt x="276225" y="96441"/>
                  </a:lnTo>
                  <a:lnTo>
                    <a:pt x="276225" y="116681"/>
                  </a:lnTo>
                  <a:lnTo>
                    <a:pt x="154781" y="116681"/>
                  </a:lnTo>
                  <a:lnTo>
                    <a:pt x="154781" y="135731"/>
                  </a:lnTo>
                  <a:lnTo>
                    <a:pt x="200146" y="180583"/>
                  </a:lnTo>
                  <a:lnTo>
                    <a:pt x="200025" y="180975"/>
                  </a:lnTo>
                  <a:lnTo>
                    <a:pt x="200542" y="180975"/>
                  </a:lnTo>
                  <a:lnTo>
                    <a:pt x="207466" y="187821"/>
                  </a:lnTo>
                  <a:cubicBezTo>
                    <a:pt x="227111" y="202704"/>
                    <a:pt x="248840" y="215106"/>
                    <a:pt x="272653" y="225028"/>
                  </a:cubicBezTo>
                  <a:lnTo>
                    <a:pt x="272653" y="242887"/>
                  </a:lnTo>
                  <a:cubicBezTo>
                    <a:pt x="223440" y="227806"/>
                    <a:pt x="184150" y="205184"/>
                    <a:pt x="154781" y="175022"/>
                  </a:cubicBezTo>
                  <a:lnTo>
                    <a:pt x="154781" y="222647"/>
                  </a:lnTo>
                  <a:cubicBezTo>
                    <a:pt x="155575" y="246459"/>
                    <a:pt x="143272" y="257969"/>
                    <a:pt x="117872" y="257175"/>
                  </a:cubicBezTo>
                  <a:lnTo>
                    <a:pt x="88106" y="257175"/>
                  </a:lnTo>
                  <a:lnTo>
                    <a:pt x="88106" y="236934"/>
                  </a:lnTo>
                  <a:lnTo>
                    <a:pt x="107156" y="236934"/>
                  </a:lnTo>
                  <a:cubicBezTo>
                    <a:pt x="118268" y="237728"/>
                    <a:pt x="123428" y="232966"/>
                    <a:pt x="122634" y="222647"/>
                  </a:cubicBezTo>
                  <a:lnTo>
                    <a:pt x="122634" y="116681"/>
                  </a:lnTo>
                  <a:lnTo>
                    <a:pt x="0" y="116681"/>
                  </a:lnTo>
                  <a:lnTo>
                    <a:pt x="0" y="96441"/>
                  </a:lnTo>
                  <a:lnTo>
                    <a:pt x="204787" y="96441"/>
                  </a:lnTo>
                  <a:lnTo>
                    <a:pt x="204787" y="67866"/>
                  </a:lnTo>
                  <a:lnTo>
                    <a:pt x="35718" y="67866"/>
                  </a:lnTo>
                  <a:lnTo>
                    <a:pt x="35718" y="47625"/>
                  </a:lnTo>
                  <a:lnTo>
                    <a:pt x="204787" y="47625"/>
                  </a:lnTo>
                  <a:lnTo>
                    <a:pt x="204787" y="20241"/>
                  </a:lnTo>
                  <a:lnTo>
                    <a:pt x="28575" y="2024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24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3319" name="组合 1496"/>
            <p:cNvGrpSpPr>
              <a:grpSpLocks/>
            </p:cNvGrpSpPr>
            <p:nvPr/>
          </p:nvGrpSpPr>
          <p:grpSpPr bwMode="auto">
            <a:xfrm>
              <a:off x="3124437" y="81998"/>
              <a:ext cx="537234" cy="667300"/>
              <a:chOff x="0" y="0"/>
              <a:chExt cx="537234" cy="667300"/>
            </a:xfrm>
          </p:grpSpPr>
          <p:grpSp>
            <p:nvGrpSpPr>
              <p:cNvPr id="13320" name="组合 1493"/>
              <p:cNvGrpSpPr>
                <a:grpSpLocks/>
              </p:cNvGrpSpPr>
              <p:nvPr/>
            </p:nvGrpSpPr>
            <p:grpSpPr bwMode="auto">
              <a:xfrm>
                <a:off x="0" y="0"/>
                <a:ext cx="537234" cy="667300"/>
                <a:chOff x="0" y="0"/>
                <a:chExt cx="509918" cy="633371"/>
              </a:xfrm>
            </p:grpSpPr>
            <p:sp>
              <p:nvSpPr>
                <p:cNvPr id="13321" name="Freeform 154"/>
                <p:cNvSpPr>
                  <a:spLocks noChangeArrowheads="1"/>
                </p:cNvSpPr>
                <p:nvPr/>
              </p:nvSpPr>
              <p:spPr bwMode="auto">
                <a:xfrm>
                  <a:off x="0" y="273745"/>
                  <a:ext cx="305951" cy="359626"/>
                </a:xfrm>
                <a:custGeom>
                  <a:avLst/>
                  <a:gdLst>
                    <a:gd name="T0" fmla="*/ 48 w 114"/>
                    <a:gd name="T1" fmla="*/ 134 h 134"/>
                    <a:gd name="T2" fmla="*/ 0 w 114"/>
                    <a:gd name="T3" fmla="*/ 100 h 134"/>
                    <a:gd name="T4" fmla="*/ 67 w 114"/>
                    <a:gd name="T5" fmla="*/ 0 h 134"/>
                    <a:gd name="T6" fmla="*/ 114 w 114"/>
                    <a:gd name="T7" fmla="*/ 34 h 134"/>
                    <a:gd name="T8" fmla="*/ 48 w 114"/>
                    <a:gd name="T9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34">
                      <a:moveTo>
                        <a:pt x="48" y="134"/>
                      </a:moveTo>
                      <a:lnTo>
                        <a:pt x="0" y="100"/>
                      </a:lnTo>
                      <a:lnTo>
                        <a:pt x="67" y="0"/>
                      </a:lnTo>
                      <a:lnTo>
                        <a:pt x="114" y="34"/>
                      </a:lnTo>
                      <a:lnTo>
                        <a:pt x="48" y="134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3322" name="Freeform 155"/>
                <p:cNvSpPr>
                  <a:spLocks noChangeArrowheads="1"/>
                </p:cNvSpPr>
                <p:nvPr/>
              </p:nvSpPr>
              <p:spPr bwMode="auto">
                <a:xfrm>
                  <a:off x="254958" y="260327"/>
                  <a:ext cx="254960" cy="367677"/>
                </a:xfrm>
                <a:custGeom>
                  <a:avLst/>
                  <a:gdLst>
                    <a:gd name="T0" fmla="*/ 95 w 95"/>
                    <a:gd name="T1" fmla="*/ 115 h 137"/>
                    <a:gd name="T2" fmla="*/ 43 w 95"/>
                    <a:gd name="T3" fmla="*/ 137 h 137"/>
                    <a:gd name="T4" fmla="*/ 0 w 95"/>
                    <a:gd name="T5" fmla="*/ 22 h 137"/>
                    <a:gd name="T6" fmla="*/ 52 w 95"/>
                    <a:gd name="T7" fmla="*/ 0 h 137"/>
                    <a:gd name="T8" fmla="*/ 95 w 95"/>
                    <a:gd name="T9" fmla="*/ 115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37">
                      <a:moveTo>
                        <a:pt x="95" y="115"/>
                      </a:moveTo>
                      <a:lnTo>
                        <a:pt x="43" y="137"/>
                      </a:lnTo>
                      <a:lnTo>
                        <a:pt x="0" y="22"/>
                      </a:lnTo>
                      <a:lnTo>
                        <a:pt x="52" y="0"/>
                      </a:lnTo>
                      <a:lnTo>
                        <a:pt x="95" y="11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3323" name="Freeform 156"/>
                <p:cNvSpPr>
                  <a:spLocks noChangeArrowheads="1"/>
                </p:cNvSpPr>
                <p:nvPr/>
              </p:nvSpPr>
              <p:spPr bwMode="auto">
                <a:xfrm>
                  <a:off x="96616" y="0"/>
                  <a:ext cx="394516" cy="410617"/>
                </a:xfrm>
                <a:custGeom>
                  <a:avLst/>
                  <a:gdLst>
                    <a:gd name="T0" fmla="*/ 123 w 147"/>
                    <a:gd name="T1" fmla="*/ 24 h 153"/>
                    <a:gd name="T2" fmla="*/ 133 w 147"/>
                    <a:gd name="T3" fmla="*/ 31 h 153"/>
                    <a:gd name="T4" fmla="*/ 135 w 147"/>
                    <a:gd name="T5" fmla="*/ 44 h 153"/>
                    <a:gd name="T6" fmla="*/ 144 w 147"/>
                    <a:gd name="T7" fmla="*/ 51 h 153"/>
                    <a:gd name="T8" fmla="*/ 142 w 147"/>
                    <a:gd name="T9" fmla="*/ 63 h 153"/>
                    <a:gd name="T10" fmla="*/ 147 w 147"/>
                    <a:gd name="T11" fmla="*/ 75 h 153"/>
                    <a:gd name="T12" fmla="*/ 142 w 147"/>
                    <a:gd name="T13" fmla="*/ 87 h 153"/>
                    <a:gd name="T14" fmla="*/ 144 w 147"/>
                    <a:gd name="T15" fmla="*/ 100 h 153"/>
                    <a:gd name="T16" fmla="*/ 135 w 147"/>
                    <a:gd name="T17" fmla="*/ 107 h 153"/>
                    <a:gd name="T18" fmla="*/ 135 w 147"/>
                    <a:gd name="T19" fmla="*/ 122 h 153"/>
                    <a:gd name="T20" fmla="*/ 123 w 147"/>
                    <a:gd name="T21" fmla="*/ 126 h 153"/>
                    <a:gd name="T22" fmla="*/ 118 w 147"/>
                    <a:gd name="T23" fmla="*/ 139 h 153"/>
                    <a:gd name="T24" fmla="*/ 104 w 147"/>
                    <a:gd name="T25" fmla="*/ 139 h 153"/>
                    <a:gd name="T26" fmla="*/ 97 w 147"/>
                    <a:gd name="T27" fmla="*/ 148 h 153"/>
                    <a:gd name="T28" fmla="*/ 85 w 147"/>
                    <a:gd name="T29" fmla="*/ 146 h 153"/>
                    <a:gd name="T30" fmla="*/ 73 w 147"/>
                    <a:gd name="T31" fmla="*/ 153 h 153"/>
                    <a:gd name="T32" fmla="*/ 64 w 147"/>
                    <a:gd name="T33" fmla="*/ 146 h 153"/>
                    <a:gd name="T34" fmla="*/ 50 w 147"/>
                    <a:gd name="T35" fmla="*/ 148 h 153"/>
                    <a:gd name="T36" fmla="*/ 43 w 147"/>
                    <a:gd name="T37" fmla="*/ 139 h 153"/>
                    <a:gd name="T38" fmla="*/ 31 w 147"/>
                    <a:gd name="T39" fmla="*/ 139 h 153"/>
                    <a:gd name="T40" fmla="*/ 24 w 147"/>
                    <a:gd name="T41" fmla="*/ 126 h 153"/>
                    <a:gd name="T42" fmla="*/ 14 w 147"/>
                    <a:gd name="T43" fmla="*/ 122 h 153"/>
                    <a:gd name="T44" fmla="*/ 12 w 147"/>
                    <a:gd name="T45" fmla="*/ 109 h 153"/>
                    <a:gd name="T46" fmla="*/ 2 w 147"/>
                    <a:gd name="T47" fmla="*/ 100 h 153"/>
                    <a:gd name="T48" fmla="*/ 5 w 147"/>
                    <a:gd name="T49" fmla="*/ 87 h 153"/>
                    <a:gd name="T50" fmla="*/ 0 w 147"/>
                    <a:gd name="T51" fmla="*/ 75 h 153"/>
                    <a:gd name="T52" fmla="*/ 5 w 147"/>
                    <a:gd name="T53" fmla="*/ 66 h 153"/>
                    <a:gd name="T54" fmla="*/ 2 w 147"/>
                    <a:gd name="T55" fmla="*/ 53 h 153"/>
                    <a:gd name="T56" fmla="*/ 12 w 147"/>
                    <a:gd name="T57" fmla="*/ 44 h 153"/>
                    <a:gd name="T58" fmla="*/ 12 w 147"/>
                    <a:gd name="T59" fmla="*/ 31 h 153"/>
                    <a:gd name="T60" fmla="*/ 24 w 147"/>
                    <a:gd name="T61" fmla="*/ 27 h 153"/>
                    <a:gd name="T62" fmla="*/ 28 w 147"/>
                    <a:gd name="T63" fmla="*/ 14 h 153"/>
                    <a:gd name="T64" fmla="*/ 43 w 147"/>
                    <a:gd name="T65" fmla="*/ 12 h 153"/>
                    <a:gd name="T66" fmla="*/ 50 w 147"/>
                    <a:gd name="T67" fmla="*/ 2 h 153"/>
                    <a:gd name="T68" fmla="*/ 62 w 147"/>
                    <a:gd name="T69" fmla="*/ 5 h 153"/>
                    <a:gd name="T70" fmla="*/ 73 w 147"/>
                    <a:gd name="T71" fmla="*/ 0 h 153"/>
                    <a:gd name="T72" fmla="*/ 83 w 147"/>
                    <a:gd name="T73" fmla="*/ 5 h 153"/>
                    <a:gd name="T74" fmla="*/ 97 w 147"/>
                    <a:gd name="T75" fmla="*/ 2 h 153"/>
                    <a:gd name="T76" fmla="*/ 104 w 147"/>
                    <a:gd name="T77" fmla="*/ 12 h 153"/>
                    <a:gd name="T78" fmla="*/ 116 w 147"/>
                    <a:gd name="T79" fmla="*/ 14 h 153"/>
                    <a:gd name="T80" fmla="*/ 123 w 147"/>
                    <a:gd name="T81" fmla="*/ 24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47" h="153">
                      <a:moveTo>
                        <a:pt x="123" y="24"/>
                      </a:moveTo>
                      <a:lnTo>
                        <a:pt x="133" y="31"/>
                      </a:lnTo>
                      <a:lnTo>
                        <a:pt x="135" y="44"/>
                      </a:lnTo>
                      <a:lnTo>
                        <a:pt x="144" y="51"/>
                      </a:lnTo>
                      <a:lnTo>
                        <a:pt x="142" y="63"/>
                      </a:lnTo>
                      <a:lnTo>
                        <a:pt x="147" y="75"/>
                      </a:lnTo>
                      <a:lnTo>
                        <a:pt x="142" y="87"/>
                      </a:lnTo>
                      <a:lnTo>
                        <a:pt x="144" y="100"/>
                      </a:lnTo>
                      <a:lnTo>
                        <a:pt x="135" y="107"/>
                      </a:lnTo>
                      <a:lnTo>
                        <a:pt x="135" y="122"/>
                      </a:lnTo>
                      <a:lnTo>
                        <a:pt x="123" y="126"/>
                      </a:lnTo>
                      <a:lnTo>
                        <a:pt x="118" y="139"/>
                      </a:lnTo>
                      <a:lnTo>
                        <a:pt x="104" y="139"/>
                      </a:lnTo>
                      <a:lnTo>
                        <a:pt x="97" y="148"/>
                      </a:lnTo>
                      <a:lnTo>
                        <a:pt x="85" y="146"/>
                      </a:lnTo>
                      <a:lnTo>
                        <a:pt x="73" y="153"/>
                      </a:lnTo>
                      <a:lnTo>
                        <a:pt x="64" y="146"/>
                      </a:lnTo>
                      <a:lnTo>
                        <a:pt x="50" y="148"/>
                      </a:lnTo>
                      <a:lnTo>
                        <a:pt x="43" y="139"/>
                      </a:lnTo>
                      <a:lnTo>
                        <a:pt x="31" y="139"/>
                      </a:lnTo>
                      <a:lnTo>
                        <a:pt x="24" y="126"/>
                      </a:lnTo>
                      <a:lnTo>
                        <a:pt x="14" y="122"/>
                      </a:lnTo>
                      <a:lnTo>
                        <a:pt x="12" y="109"/>
                      </a:lnTo>
                      <a:lnTo>
                        <a:pt x="2" y="100"/>
                      </a:lnTo>
                      <a:lnTo>
                        <a:pt x="5" y="87"/>
                      </a:lnTo>
                      <a:lnTo>
                        <a:pt x="0" y="75"/>
                      </a:lnTo>
                      <a:lnTo>
                        <a:pt x="5" y="66"/>
                      </a:lnTo>
                      <a:lnTo>
                        <a:pt x="2" y="53"/>
                      </a:lnTo>
                      <a:lnTo>
                        <a:pt x="12" y="44"/>
                      </a:lnTo>
                      <a:lnTo>
                        <a:pt x="12" y="31"/>
                      </a:lnTo>
                      <a:lnTo>
                        <a:pt x="24" y="27"/>
                      </a:lnTo>
                      <a:lnTo>
                        <a:pt x="28" y="14"/>
                      </a:lnTo>
                      <a:lnTo>
                        <a:pt x="43" y="12"/>
                      </a:lnTo>
                      <a:lnTo>
                        <a:pt x="50" y="2"/>
                      </a:lnTo>
                      <a:lnTo>
                        <a:pt x="62" y="5"/>
                      </a:lnTo>
                      <a:lnTo>
                        <a:pt x="73" y="0"/>
                      </a:lnTo>
                      <a:lnTo>
                        <a:pt x="83" y="5"/>
                      </a:lnTo>
                      <a:lnTo>
                        <a:pt x="97" y="2"/>
                      </a:lnTo>
                      <a:lnTo>
                        <a:pt x="104" y="12"/>
                      </a:lnTo>
                      <a:lnTo>
                        <a:pt x="116" y="14"/>
                      </a:lnTo>
                      <a:lnTo>
                        <a:pt x="123" y="24"/>
                      </a:lnTo>
                      <a:close/>
                    </a:path>
                  </a:pathLst>
                </a:custGeom>
                <a:solidFill>
                  <a:srgbClr val="E44B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3324" name="Freeform 157"/>
                <p:cNvSpPr>
                  <a:spLocks noChangeArrowheads="1"/>
                </p:cNvSpPr>
                <p:nvPr/>
              </p:nvSpPr>
              <p:spPr bwMode="auto">
                <a:xfrm>
                  <a:off x="115402" y="26837"/>
                  <a:ext cx="356943" cy="356941"/>
                </a:xfrm>
                <a:custGeom>
                  <a:avLst/>
                  <a:gdLst>
                    <a:gd name="T0" fmla="*/ 46 w 56"/>
                    <a:gd name="T1" fmla="*/ 45 h 55"/>
                    <a:gd name="T2" fmla="*/ 10 w 56"/>
                    <a:gd name="T3" fmla="*/ 45 h 55"/>
                    <a:gd name="T4" fmla="*/ 10 w 56"/>
                    <a:gd name="T5" fmla="*/ 10 h 55"/>
                    <a:gd name="T6" fmla="*/ 46 w 56"/>
                    <a:gd name="T7" fmla="*/ 9 h 55"/>
                    <a:gd name="T8" fmla="*/ 46 w 56"/>
                    <a:gd name="T9" fmla="*/ 4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55">
                      <a:moveTo>
                        <a:pt x="46" y="45"/>
                      </a:moveTo>
                      <a:cubicBezTo>
                        <a:pt x="36" y="55"/>
                        <a:pt x="20" y="55"/>
                        <a:pt x="10" y="45"/>
                      </a:cubicBezTo>
                      <a:cubicBezTo>
                        <a:pt x="1" y="35"/>
                        <a:pt x="0" y="19"/>
                        <a:pt x="10" y="10"/>
                      </a:cubicBezTo>
                      <a:cubicBezTo>
                        <a:pt x="20" y="0"/>
                        <a:pt x="36" y="0"/>
                        <a:pt x="46" y="9"/>
                      </a:cubicBezTo>
                      <a:cubicBezTo>
                        <a:pt x="55" y="19"/>
                        <a:pt x="56" y="35"/>
                        <a:pt x="46" y="45"/>
                      </a:cubicBezTo>
                      <a:close/>
                    </a:path>
                  </a:pathLst>
                </a:custGeom>
                <a:solidFill>
                  <a:srgbClr val="D723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  <p:sp>
            <p:nvSpPr>
              <p:cNvPr id="13325" name="Freeform 20"/>
              <p:cNvSpPr>
                <a:spLocks noChangeArrowheads="1"/>
              </p:cNvSpPr>
              <p:nvPr/>
            </p:nvSpPr>
            <p:spPr bwMode="auto">
              <a:xfrm rot="5473">
                <a:off x="229227" y="120877"/>
                <a:ext cx="109247" cy="202505"/>
              </a:xfrm>
              <a:custGeom>
                <a:avLst/>
                <a:gdLst>
                  <a:gd name="T0" fmla="*/ 0 w 287"/>
                  <a:gd name="T1" fmla="*/ 0 h 532"/>
                  <a:gd name="T2" fmla="*/ 0 w 287"/>
                  <a:gd name="T3" fmla="*/ 532 h 532"/>
                  <a:gd name="T4" fmla="*/ 287 w 287"/>
                  <a:gd name="T5" fmla="*/ 0 h 532"/>
                  <a:gd name="T6" fmla="*/ 0 w 287"/>
                  <a:gd name="T7" fmla="*/ 0 h 532"/>
                  <a:gd name="T8" fmla="*/ 0 w 287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32">
                    <a:moveTo>
                      <a:pt x="0" y="0"/>
                    </a:moveTo>
                    <a:lnTo>
                      <a:pt x="0" y="532"/>
                    </a:lnTo>
                    <a:lnTo>
                      <a:pt x="2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3326" name="Freeform 21"/>
              <p:cNvSpPr>
                <a:spLocks noChangeArrowheads="1"/>
              </p:cNvSpPr>
              <p:nvPr/>
            </p:nvSpPr>
            <p:spPr bwMode="auto">
              <a:xfrm rot="5473">
                <a:off x="277938" y="135838"/>
                <a:ext cx="156067" cy="187659"/>
              </a:xfrm>
              <a:custGeom>
                <a:avLst/>
                <a:gdLst>
                  <a:gd name="T0" fmla="*/ 240 w 410"/>
                  <a:gd name="T1" fmla="*/ 0 h 493"/>
                  <a:gd name="T2" fmla="*/ 159 w 410"/>
                  <a:gd name="T3" fmla="*/ 144 h 493"/>
                  <a:gd name="T4" fmla="*/ 223 w 410"/>
                  <a:gd name="T5" fmla="*/ 235 h 493"/>
                  <a:gd name="T6" fmla="*/ 93 w 410"/>
                  <a:gd name="T7" fmla="*/ 273 h 493"/>
                  <a:gd name="T8" fmla="*/ 0 w 410"/>
                  <a:gd name="T9" fmla="*/ 441 h 493"/>
                  <a:gd name="T10" fmla="*/ 180 w 410"/>
                  <a:gd name="T11" fmla="*/ 374 h 493"/>
                  <a:gd name="T12" fmla="*/ 263 w 410"/>
                  <a:gd name="T13" fmla="*/ 493 h 493"/>
                  <a:gd name="T14" fmla="*/ 249 w 410"/>
                  <a:gd name="T15" fmla="*/ 352 h 493"/>
                  <a:gd name="T16" fmla="*/ 410 w 410"/>
                  <a:gd name="T17" fmla="*/ 297 h 493"/>
                  <a:gd name="T18" fmla="*/ 240 w 410"/>
                  <a:gd name="T19" fmla="*/ 0 h 493"/>
                  <a:gd name="T20" fmla="*/ 240 w 410"/>
                  <a:gd name="T21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0" h="493">
                    <a:moveTo>
                      <a:pt x="240" y="0"/>
                    </a:moveTo>
                    <a:lnTo>
                      <a:pt x="159" y="144"/>
                    </a:lnTo>
                    <a:lnTo>
                      <a:pt x="223" y="235"/>
                    </a:lnTo>
                    <a:lnTo>
                      <a:pt x="93" y="273"/>
                    </a:lnTo>
                    <a:lnTo>
                      <a:pt x="0" y="441"/>
                    </a:lnTo>
                    <a:lnTo>
                      <a:pt x="180" y="374"/>
                    </a:lnTo>
                    <a:lnTo>
                      <a:pt x="263" y="493"/>
                    </a:lnTo>
                    <a:lnTo>
                      <a:pt x="249" y="352"/>
                    </a:lnTo>
                    <a:lnTo>
                      <a:pt x="410" y="297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4351" name="任意多边形 60"/>
          <p:cNvSpPr>
            <a:spLocks noChangeArrowheads="1"/>
          </p:cNvSpPr>
          <p:nvPr/>
        </p:nvSpPr>
        <p:spPr bwMode="auto">
          <a:xfrm>
            <a:off x="1835150" y="1833563"/>
            <a:ext cx="327025" cy="746125"/>
          </a:xfrm>
          <a:custGeom>
            <a:avLst/>
            <a:gdLst>
              <a:gd name="T0" fmla="*/ 316632 w 326319"/>
              <a:gd name="T1" fmla="*/ 571797 h 745257"/>
              <a:gd name="T2" fmla="*/ 239539 w 326319"/>
              <a:gd name="T3" fmla="*/ 595201 h 745257"/>
              <a:gd name="T4" fmla="*/ 308372 w 326319"/>
              <a:gd name="T5" fmla="*/ 637877 h 745257"/>
              <a:gd name="T6" fmla="*/ 239539 w 326319"/>
              <a:gd name="T7" fmla="*/ 661280 h 745257"/>
              <a:gd name="T8" fmla="*/ 326269 w 326319"/>
              <a:gd name="T9" fmla="*/ 709463 h 745257"/>
              <a:gd name="T10" fmla="*/ 111510 w 326319"/>
              <a:gd name="T11" fmla="*/ 730113 h 745257"/>
              <a:gd name="T12" fmla="*/ 203746 w 326319"/>
              <a:gd name="T13" fmla="*/ 709463 h 745257"/>
              <a:gd name="T14" fmla="*/ 133536 w 326319"/>
              <a:gd name="T15" fmla="*/ 661280 h 745257"/>
              <a:gd name="T16" fmla="*/ 203746 w 326319"/>
              <a:gd name="T17" fmla="*/ 637877 h 745257"/>
              <a:gd name="T18" fmla="*/ 128029 w 326319"/>
              <a:gd name="T19" fmla="*/ 595201 h 745257"/>
              <a:gd name="T20" fmla="*/ 172083 w 326319"/>
              <a:gd name="T21" fmla="*/ 518108 h 745257"/>
              <a:gd name="T22" fmla="*/ 272579 w 326319"/>
              <a:gd name="T23" fmla="*/ 498834 h 745257"/>
              <a:gd name="T24" fmla="*/ 139043 w 326319"/>
              <a:gd name="T25" fmla="*/ 445145 h 745257"/>
              <a:gd name="T26" fmla="*/ 305619 w 326319"/>
              <a:gd name="T27" fmla="*/ 501588 h 745257"/>
              <a:gd name="T28" fmla="*/ 139043 w 326319"/>
              <a:gd name="T29" fmla="*/ 541511 h 745257"/>
              <a:gd name="T30" fmla="*/ 122523 w 326319"/>
              <a:gd name="T31" fmla="*/ 463041 h 745257"/>
              <a:gd name="T32" fmla="*/ 83976 w 326319"/>
              <a:gd name="T33" fmla="*/ 518108 h 745257"/>
              <a:gd name="T34" fmla="*/ 121146 w 326319"/>
              <a:gd name="T35" fmla="*/ 541511 h 745257"/>
              <a:gd name="T36" fmla="*/ 122523 w 326319"/>
              <a:gd name="T37" fmla="*/ 619981 h 745257"/>
              <a:gd name="T38" fmla="*/ 83976 w 326319"/>
              <a:gd name="T39" fmla="*/ 600707 h 745257"/>
              <a:gd name="T40" fmla="*/ 50936 w 326319"/>
              <a:gd name="T41" fmla="*/ 745257 h 745257"/>
              <a:gd name="T42" fmla="*/ 0 w 326319"/>
              <a:gd name="T43" fmla="*/ 688814 h 745257"/>
              <a:gd name="T44" fmla="*/ 48183 w 326319"/>
              <a:gd name="T45" fmla="*/ 541511 h 745257"/>
              <a:gd name="T46" fmla="*/ 5507 w 326319"/>
              <a:gd name="T47" fmla="*/ 518108 h 745257"/>
              <a:gd name="T48" fmla="*/ 50936 w 326319"/>
              <a:gd name="T49" fmla="*/ 469925 h 745257"/>
              <a:gd name="T50" fmla="*/ 9637 w 326319"/>
              <a:gd name="T51" fmla="*/ 446521 h 745257"/>
              <a:gd name="T52" fmla="*/ 122523 w 326319"/>
              <a:gd name="T53" fmla="*/ 438261 h 745257"/>
              <a:gd name="T54" fmla="*/ 77093 w 326319"/>
              <a:gd name="T55" fmla="*/ 176212 h 745257"/>
              <a:gd name="T56" fmla="*/ 8260 w 326319"/>
              <a:gd name="T57" fmla="*/ 309748 h 745257"/>
              <a:gd name="T58" fmla="*/ 112886 w 326319"/>
              <a:gd name="T59" fmla="*/ 166576 h 745257"/>
              <a:gd name="T60" fmla="*/ 144549 w 326319"/>
              <a:gd name="T61" fmla="*/ 218889 h 745257"/>
              <a:gd name="T62" fmla="*/ 81223 w 326319"/>
              <a:gd name="T63" fmla="*/ 294605 h 745257"/>
              <a:gd name="T64" fmla="*/ 242292 w 326319"/>
              <a:gd name="T65" fmla="*/ 165199 h 745257"/>
              <a:gd name="T66" fmla="*/ 272579 w 326319"/>
              <a:gd name="T67" fmla="*/ 271202 h 745257"/>
              <a:gd name="T68" fmla="*/ 304242 w 326319"/>
              <a:gd name="T69" fmla="*/ 271202 h 745257"/>
              <a:gd name="T70" fmla="*/ 326269 w 326319"/>
              <a:gd name="T71" fmla="*/ 258812 h 745257"/>
              <a:gd name="T72" fmla="*/ 291852 w 326319"/>
              <a:gd name="T73" fmla="*/ 308372 h 745257"/>
              <a:gd name="T74" fmla="*/ 242292 w 326319"/>
              <a:gd name="T75" fmla="*/ 272579 h 745257"/>
              <a:gd name="T76" fmla="*/ 209252 w 326319"/>
              <a:gd name="T77" fmla="*/ 165199 h 745257"/>
              <a:gd name="T78" fmla="*/ 177589 w 326319"/>
              <a:gd name="T79" fmla="*/ 308372 h 745257"/>
              <a:gd name="T80" fmla="*/ 49560 w 326319"/>
              <a:gd name="T81" fmla="*/ 89483 h 745257"/>
              <a:gd name="T82" fmla="*/ 44053 w 326319"/>
              <a:gd name="T83" fmla="*/ 159692 h 745257"/>
              <a:gd name="T84" fmla="*/ 15143 w 326319"/>
              <a:gd name="T85" fmla="*/ 5506 h 745257"/>
              <a:gd name="T86" fmla="*/ 74340 w 326319"/>
              <a:gd name="T87" fmla="*/ 74339 h 745257"/>
              <a:gd name="T88" fmla="*/ 15143 w 326319"/>
              <a:gd name="T89" fmla="*/ 5506 h 745257"/>
              <a:gd name="T90" fmla="*/ 223019 w 326319"/>
              <a:gd name="T91" fmla="*/ 0 h 745257"/>
              <a:gd name="T92" fmla="*/ 312502 w 326319"/>
              <a:gd name="T93" fmla="*/ 28910 h 745257"/>
              <a:gd name="T94" fmla="*/ 192732 w 326319"/>
              <a:gd name="T95" fmla="*/ 53689 h 745257"/>
              <a:gd name="T96" fmla="*/ 260189 w 326319"/>
              <a:gd name="T97" fmla="*/ 115639 h 745257"/>
              <a:gd name="T98" fmla="*/ 272579 w 326319"/>
              <a:gd name="T99" fmla="*/ 79846 h 745257"/>
              <a:gd name="T100" fmla="*/ 273955 w 326319"/>
              <a:gd name="T101" fmla="*/ 155562 h 745257"/>
              <a:gd name="T102" fmla="*/ 126653 w 326319"/>
              <a:gd name="T103" fmla="*/ 148679 h 745257"/>
              <a:gd name="T104" fmla="*/ 99120 w 326319"/>
              <a:gd name="T105" fmla="*/ 122522 h 745257"/>
              <a:gd name="T106" fmla="*/ 89483 w 326319"/>
              <a:gd name="T107" fmla="*/ 53689 h 745257"/>
              <a:gd name="T108" fmla="*/ 184472 w 326319"/>
              <a:gd name="T109" fmla="*/ 28910 h 745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319" h="745257">
                <a:moveTo>
                  <a:pt x="128029" y="571797"/>
                </a:moveTo>
                <a:lnTo>
                  <a:pt x="316632" y="571797"/>
                </a:lnTo>
                <a:lnTo>
                  <a:pt x="316632" y="595201"/>
                </a:lnTo>
                <a:lnTo>
                  <a:pt x="239539" y="595201"/>
                </a:lnTo>
                <a:lnTo>
                  <a:pt x="239539" y="637877"/>
                </a:lnTo>
                <a:lnTo>
                  <a:pt x="308372" y="637877"/>
                </a:lnTo>
                <a:lnTo>
                  <a:pt x="308372" y="661280"/>
                </a:lnTo>
                <a:lnTo>
                  <a:pt x="239539" y="661280"/>
                </a:lnTo>
                <a:lnTo>
                  <a:pt x="239539" y="709463"/>
                </a:lnTo>
                <a:lnTo>
                  <a:pt x="326269" y="709463"/>
                </a:lnTo>
                <a:lnTo>
                  <a:pt x="326269" y="730113"/>
                </a:lnTo>
                <a:lnTo>
                  <a:pt x="111510" y="730113"/>
                </a:lnTo>
                <a:lnTo>
                  <a:pt x="111510" y="709463"/>
                </a:lnTo>
                <a:lnTo>
                  <a:pt x="203746" y="709463"/>
                </a:lnTo>
                <a:lnTo>
                  <a:pt x="203746" y="661280"/>
                </a:lnTo>
                <a:lnTo>
                  <a:pt x="133536" y="661280"/>
                </a:lnTo>
                <a:lnTo>
                  <a:pt x="133536" y="637877"/>
                </a:lnTo>
                <a:lnTo>
                  <a:pt x="203746" y="637877"/>
                </a:lnTo>
                <a:lnTo>
                  <a:pt x="203746" y="595201"/>
                </a:lnTo>
                <a:lnTo>
                  <a:pt x="128029" y="595201"/>
                </a:lnTo>
                <a:close/>
                <a:moveTo>
                  <a:pt x="172083" y="468548"/>
                </a:moveTo>
                <a:lnTo>
                  <a:pt x="172083" y="518108"/>
                </a:lnTo>
                <a:lnTo>
                  <a:pt x="251929" y="518108"/>
                </a:lnTo>
                <a:cubicBezTo>
                  <a:pt x="266613" y="519026"/>
                  <a:pt x="273497" y="512601"/>
                  <a:pt x="272579" y="498834"/>
                </a:cubicBezTo>
                <a:lnTo>
                  <a:pt x="272579" y="468548"/>
                </a:lnTo>
                <a:close/>
                <a:moveTo>
                  <a:pt x="139043" y="445145"/>
                </a:moveTo>
                <a:lnTo>
                  <a:pt x="305619" y="445145"/>
                </a:lnTo>
                <a:lnTo>
                  <a:pt x="305619" y="501588"/>
                </a:lnTo>
                <a:cubicBezTo>
                  <a:pt x="306536" y="529121"/>
                  <a:pt x="291852" y="542429"/>
                  <a:pt x="261565" y="541511"/>
                </a:cubicBezTo>
                <a:lnTo>
                  <a:pt x="139043" y="541511"/>
                </a:lnTo>
                <a:close/>
                <a:moveTo>
                  <a:pt x="122523" y="438261"/>
                </a:moveTo>
                <a:lnTo>
                  <a:pt x="122523" y="463041"/>
                </a:lnTo>
                <a:cubicBezTo>
                  <a:pt x="112427" y="466712"/>
                  <a:pt x="99578" y="469007"/>
                  <a:pt x="83976" y="469925"/>
                </a:cubicBezTo>
                <a:lnTo>
                  <a:pt x="83976" y="518108"/>
                </a:lnTo>
                <a:lnTo>
                  <a:pt x="121146" y="518108"/>
                </a:lnTo>
                <a:lnTo>
                  <a:pt x="121146" y="541511"/>
                </a:lnTo>
                <a:lnTo>
                  <a:pt x="86730" y="541511"/>
                </a:lnTo>
                <a:cubicBezTo>
                  <a:pt x="94072" y="570880"/>
                  <a:pt x="106003" y="597036"/>
                  <a:pt x="122523" y="619981"/>
                </a:cubicBezTo>
                <a:lnTo>
                  <a:pt x="122523" y="651644"/>
                </a:lnTo>
                <a:cubicBezTo>
                  <a:pt x="104167" y="630535"/>
                  <a:pt x="91318" y="613556"/>
                  <a:pt x="83976" y="600707"/>
                </a:cubicBezTo>
                <a:lnTo>
                  <a:pt x="83976" y="745257"/>
                </a:lnTo>
                <a:lnTo>
                  <a:pt x="50936" y="745257"/>
                </a:lnTo>
                <a:lnTo>
                  <a:pt x="50936" y="608967"/>
                </a:lnTo>
                <a:cubicBezTo>
                  <a:pt x="39923" y="634665"/>
                  <a:pt x="22944" y="661280"/>
                  <a:pt x="0" y="688814"/>
                </a:cubicBezTo>
                <a:lnTo>
                  <a:pt x="0" y="654397"/>
                </a:lnTo>
                <a:cubicBezTo>
                  <a:pt x="20191" y="621357"/>
                  <a:pt x="36252" y="583729"/>
                  <a:pt x="48183" y="541511"/>
                </a:cubicBezTo>
                <a:lnTo>
                  <a:pt x="5507" y="541511"/>
                </a:lnTo>
                <a:lnTo>
                  <a:pt x="5507" y="518108"/>
                </a:lnTo>
                <a:lnTo>
                  <a:pt x="50936" y="518108"/>
                </a:lnTo>
                <a:lnTo>
                  <a:pt x="50936" y="469925"/>
                </a:lnTo>
                <a:lnTo>
                  <a:pt x="9637" y="469925"/>
                </a:lnTo>
                <a:lnTo>
                  <a:pt x="9637" y="446521"/>
                </a:lnTo>
                <a:lnTo>
                  <a:pt x="68833" y="446521"/>
                </a:lnTo>
                <a:cubicBezTo>
                  <a:pt x="84435" y="446521"/>
                  <a:pt x="102332" y="443768"/>
                  <a:pt x="122523" y="438261"/>
                </a:cubicBezTo>
                <a:close/>
                <a:moveTo>
                  <a:pt x="48183" y="176212"/>
                </a:moveTo>
                <a:lnTo>
                  <a:pt x="77093" y="176212"/>
                </a:lnTo>
                <a:cubicBezTo>
                  <a:pt x="73422" y="226690"/>
                  <a:pt x="62409" y="271202"/>
                  <a:pt x="44053" y="309748"/>
                </a:cubicBezTo>
                <a:lnTo>
                  <a:pt x="8260" y="309748"/>
                </a:lnTo>
                <a:cubicBezTo>
                  <a:pt x="28451" y="268449"/>
                  <a:pt x="41759" y="223936"/>
                  <a:pt x="48183" y="176212"/>
                </a:cubicBezTo>
                <a:close/>
                <a:moveTo>
                  <a:pt x="112886" y="166576"/>
                </a:moveTo>
                <a:lnTo>
                  <a:pt x="144549" y="166576"/>
                </a:lnTo>
                <a:lnTo>
                  <a:pt x="144549" y="218889"/>
                </a:lnTo>
                <a:cubicBezTo>
                  <a:pt x="147303" y="264777"/>
                  <a:pt x="126194" y="297358"/>
                  <a:pt x="81223" y="316632"/>
                </a:cubicBezTo>
                <a:lnTo>
                  <a:pt x="81223" y="294605"/>
                </a:lnTo>
                <a:cubicBezTo>
                  <a:pt x="103250" y="278085"/>
                  <a:pt x="113804" y="252846"/>
                  <a:pt x="112886" y="218889"/>
                </a:cubicBezTo>
                <a:close/>
                <a:moveTo>
                  <a:pt x="242292" y="165199"/>
                </a:moveTo>
                <a:lnTo>
                  <a:pt x="272579" y="165199"/>
                </a:lnTo>
                <a:lnTo>
                  <a:pt x="272579" y="271202"/>
                </a:lnTo>
                <a:cubicBezTo>
                  <a:pt x="271661" y="281297"/>
                  <a:pt x="277627" y="285886"/>
                  <a:pt x="290475" y="284968"/>
                </a:cubicBezTo>
                <a:cubicBezTo>
                  <a:pt x="299653" y="285886"/>
                  <a:pt x="304242" y="281297"/>
                  <a:pt x="304242" y="271202"/>
                </a:cubicBezTo>
                <a:lnTo>
                  <a:pt x="304242" y="258812"/>
                </a:lnTo>
                <a:lnTo>
                  <a:pt x="326269" y="258812"/>
                </a:lnTo>
                <a:lnTo>
                  <a:pt x="326269" y="275332"/>
                </a:lnTo>
                <a:cubicBezTo>
                  <a:pt x="327186" y="298276"/>
                  <a:pt x="315714" y="309289"/>
                  <a:pt x="291852" y="308372"/>
                </a:cubicBezTo>
                <a:lnTo>
                  <a:pt x="278085" y="308372"/>
                </a:lnTo>
                <a:cubicBezTo>
                  <a:pt x="253305" y="309289"/>
                  <a:pt x="241374" y="297358"/>
                  <a:pt x="242292" y="272579"/>
                </a:cubicBezTo>
                <a:close/>
                <a:moveTo>
                  <a:pt x="177589" y="165199"/>
                </a:moveTo>
                <a:lnTo>
                  <a:pt x="209252" y="165199"/>
                </a:lnTo>
                <a:lnTo>
                  <a:pt x="209252" y="308372"/>
                </a:lnTo>
                <a:lnTo>
                  <a:pt x="177589" y="308372"/>
                </a:lnTo>
                <a:close/>
                <a:moveTo>
                  <a:pt x="17897" y="89483"/>
                </a:moveTo>
                <a:lnTo>
                  <a:pt x="49560" y="89483"/>
                </a:lnTo>
                <a:cubicBezTo>
                  <a:pt x="61491" y="112427"/>
                  <a:pt x="70669" y="135830"/>
                  <a:pt x="77093" y="159692"/>
                </a:cubicBezTo>
                <a:lnTo>
                  <a:pt x="44053" y="159692"/>
                </a:lnTo>
                <a:cubicBezTo>
                  <a:pt x="39464" y="138584"/>
                  <a:pt x="30745" y="115180"/>
                  <a:pt x="17897" y="89483"/>
                </a:cubicBezTo>
                <a:close/>
                <a:moveTo>
                  <a:pt x="15143" y="5506"/>
                </a:moveTo>
                <a:lnTo>
                  <a:pt x="46806" y="5506"/>
                </a:lnTo>
                <a:cubicBezTo>
                  <a:pt x="58738" y="26615"/>
                  <a:pt x="67915" y="49559"/>
                  <a:pt x="74340" y="74339"/>
                </a:cubicBezTo>
                <a:lnTo>
                  <a:pt x="42676" y="74339"/>
                </a:lnTo>
                <a:cubicBezTo>
                  <a:pt x="36252" y="50477"/>
                  <a:pt x="27074" y="27533"/>
                  <a:pt x="15143" y="5506"/>
                </a:cubicBezTo>
                <a:close/>
                <a:moveTo>
                  <a:pt x="184472" y="0"/>
                </a:moveTo>
                <a:lnTo>
                  <a:pt x="223019" y="0"/>
                </a:lnTo>
                <a:lnTo>
                  <a:pt x="223019" y="28910"/>
                </a:lnTo>
                <a:lnTo>
                  <a:pt x="312502" y="28910"/>
                </a:lnTo>
                <a:lnTo>
                  <a:pt x="312502" y="53689"/>
                </a:lnTo>
                <a:lnTo>
                  <a:pt x="192732" y="53689"/>
                </a:lnTo>
                <a:cubicBezTo>
                  <a:pt x="177130" y="81223"/>
                  <a:pt x="158316" y="104167"/>
                  <a:pt x="136289" y="122522"/>
                </a:cubicBezTo>
                <a:cubicBezTo>
                  <a:pt x="186767" y="122522"/>
                  <a:pt x="228067" y="120228"/>
                  <a:pt x="260189" y="115639"/>
                </a:cubicBezTo>
                <a:cubicBezTo>
                  <a:pt x="255600" y="104626"/>
                  <a:pt x="249634" y="92695"/>
                  <a:pt x="242292" y="79846"/>
                </a:cubicBezTo>
                <a:lnTo>
                  <a:pt x="272579" y="79846"/>
                </a:lnTo>
                <a:cubicBezTo>
                  <a:pt x="287263" y="102790"/>
                  <a:pt x="298735" y="128029"/>
                  <a:pt x="306995" y="155562"/>
                </a:cubicBezTo>
                <a:lnTo>
                  <a:pt x="273955" y="155562"/>
                </a:lnTo>
                <a:lnTo>
                  <a:pt x="268449" y="137666"/>
                </a:lnTo>
                <a:cubicBezTo>
                  <a:pt x="229902" y="145008"/>
                  <a:pt x="182637" y="148679"/>
                  <a:pt x="126653" y="148679"/>
                </a:cubicBezTo>
                <a:lnTo>
                  <a:pt x="99120" y="148679"/>
                </a:lnTo>
                <a:lnTo>
                  <a:pt x="99120" y="122522"/>
                </a:lnTo>
                <a:cubicBezTo>
                  <a:pt x="123899" y="99578"/>
                  <a:pt x="141796" y="76634"/>
                  <a:pt x="152809" y="53689"/>
                </a:cubicBezTo>
                <a:lnTo>
                  <a:pt x="89483" y="53689"/>
                </a:lnTo>
                <a:lnTo>
                  <a:pt x="89483" y="28910"/>
                </a:lnTo>
                <a:lnTo>
                  <a:pt x="184472" y="289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4352" name="任意多边形 61"/>
          <p:cNvSpPr>
            <a:spLocks noChangeArrowheads="1"/>
          </p:cNvSpPr>
          <p:nvPr/>
        </p:nvSpPr>
        <p:spPr bwMode="auto">
          <a:xfrm>
            <a:off x="2867025" y="1833563"/>
            <a:ext cx="317500" cy="747712"/>
          </a:xfrm>
          <a:custGeom>
            <a:avLst/>
            <a:gdLst>
              <a:gd name="T0" fmla="*/ 177589 w 316632"/>
              <a:gd name="T1" fmla="*/ 615851 h 746633"/>
              <a:gd name="T2" fmla="*/ 313878 w 316632"/>
              <a:gd name="T3" fmla="*/ 639254 h 746633"/>
              <a:gd name="T4" fmla="*/ 243669 w 316632"/>
              <a:gd name="T5" fmla="*/ 661280 h 746633"/>
              <a:gd name="T6" fmla="*/ 313878 w 316632"/>
              <a:gd name="T7" fmla="*/ 739750 h 746633"/>
              <a:gd name="T8" fmla="*/ 177589 w 316632"/>
              <a:gd name="T9" fmla="*/ 661280 h 746633"/>
              <a:gd name="T10" fmla="*/ 139042 w 316632"/>
              <a:gd name="T11" fmla="*/ 746633 h 746633"/>
              <a:gd name="T12" fmla="*/ 108756 w 316632"/>
              <a:gd name="T13" fmla="*/ 661280 h 746633"/>
              <a:gd name="T14" fmla="*/ 2753 w 316632"/>
              <a:gd name="T15" fmla="*/ 717723 h 746633"/>
              <a:gd name="T16" fmla="*/ 1376 w 316632"/>
              <a:gd name="T17" fmla="*/ 661280 h 746633"/>
              <a:gd name="T18" fmla="*/ 139042 w 316632"/>
              <a:gd name="T19" fmla="*/ 639254 h 746633"/>
              <a:gd name="T20" fmla="*/ 158316 w 316632"/>
              <a:gd name="T21" fmla="*/ 575927 h 746633"/>
              <a:gd name="T22" fmla="*/ 49559 w 316632"/>
              <a:gd name="T23" fmla="*/ 489198 h 746633"/>
              <a:gd name="T24" fmla="*/ 86729 w 316632"/>
              <a:gd name="T25" fmla="*/ 511224 h 746633"/>
              <a:gd name="T26" fmla="*/ 229902 w 316632"/>
              <a:gd name="T27" fmla="*/ 489198 h 746633"/>
              <a:gd name="T28" fmla="*/ 267072 w 316632"/>
              <a:gd name="T29" fmla="*/ 505718 h 746633"/>
              <a:gd name="T30" fmla="*/ 312502 w 316632"/>
              <a:gd name="T31" fmla="*/ 511224 h 746633"/>
              <a:gd name="T32" fmla="*/ 264318 w 316632"/>
              <a:gd name="T33" fmla="*/ 531874 h 746633"/>
              <a:gd name="T34" fmla="*/ 306995 w 316632"/>
              <a:gd name="T35" fmla="*/ 595201 h 746633"/>
              <a:gd name="T36" fmla="*/ 158316 w 316632"/>
              <a:gd name="T37" fmla="*/ 599331 h 746633"/>
              <a:gd name="T38" fmla="*/ 8260 w 316632"/>
              <a:gd name="T39" fmla="*/ 595201 h 746633"/>
              <a:gd name="T40" fmla="*/ 52313 w 316632"/>
              <a:gd name="T41" fmla="*/ 531874 h 746633"/>
              <a:gd name="T42" fmla="*/ 5506 w 316632"/>
              <a:gd name="T43" fmla="*/ 511224 h 746633"/>
              <a:gd name="T44" fmla="*/ 49559 w 316632"/>
              <a:gd name="T45" fmla="*/ 505718 h 746633"/>
              <a:gd name="T46" fmla="*/ 178966 w 316632"/>
              <a:gd name="T47" fmla="*/ 428625 h 746633"/>
              <a:gd name="T48" fmla="*/ 304242 w 316632"/>
              <a:gd name="T49" fmla="*/ 447898 h 746633"/>
              <a:gd name="T50" fmla="*/ 268448 w 316632"/>
              <a:gd name="T51" fmla="*/ 490575 h 746633"/>
              <a:gd name="T52" fmla="*/ 48183 w 316632"/>
              <a:gd name="T53" fmla="*/ 469925 h 746633"/>
              <a:gd name="T54" fmla="*/ 12390 w 316632"/>
              <a:gd name="T55" fmla="*/ 490575 h 746633"/>
              <a:gd name="T56" fmla="*/ 137666 w 316632"/>
              <a:gd name="T57" fmla="*/ 447898 h 746633"/>
              <a:gd name="T58" fmla="*/ 158316 w 316632"/>
              <a:gd name="T59" fmla="*/ 206499 h 746633"/>
              <a:gd name="T60" fmla="*/ 137666 w 316632"/>
              <a:gd name="T61" fmla="*/ 0 h 746633"/>
              <a:gd name="T62" fmla="*/ 180342 w 316632"/>
              <a:gd name="T63" fmla="*/ 39923 h 746633"/>
              <a:gd name="T64" fmla="*/ 313878 w 316632"/>
              <a:gd name="T65" fmla="*/ 64703 h 746633"/>
              <a:gd name="T66" fmla="*/ 181719 w 316632"/>
              <a:gd name="T67" fmla="*/ 227149 h 746633"/>
              <a:gd name="T68" fmla="*/ 316632 w 316632"/>
              <a:gd name="T69" fmla="*/ 312502 h 746633"/>
              <a:gd name="T70" fmla="*/ 0 w 316632"/>
              <a:gd name="T71" fmla="*/ 312502 h 746633"/>
              <a:gd name="T72" fmla="*/ 133536 w 316632"/>
              <a:gd name="T73" fmla="*/ 228525 h 746633"/>
              <a:gd name="T74" fmla="*/ 1376 w 316632"/>
              <a:gd name="T75" fmla="*/ 64703 h 746633"/>
              <a:gd name="T76" fmla="*/ 137666 w 316632"/>
              <a:gd name="T77" fmla="*/ 39923 h 746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6632" h="746633">
                <a:moveTo>
                  <a:pt x="139042" y="615851"/>
                </a:moveTo>
                <a:lnTo>
                  <a:pt x="177589" y="615851"/>
                </a:lnTo>
                <a:lnTo>
                  <a:pt x="177589" y="639254"/>
                </a:lnTo>
                <a:lnTo>
                  <a:pt x="313878" y="639254"/>
                </a:lnTo>
                <a:lnTo>
                  <a:pt x="313878" y="661280"/>
                </a:lnTo>
                <a:lnTo>
                  <a:pt x="243669" y="661280"/>
                </a:lnTo>
                <a:cubicBezTo>
                  <a:pt x="253764" y="686060"/>
                  <a:pt x="277167" y="704875"/>
                  <a:pt x="313878" y="717723"/>
                </a:cubicBezTo>
                <a:lnTo>
                  <a:pt x="313878" y="739750"/>
                </a:lnTo>
                <a:cubicBezTo>
                  <a:pt x="255141" y="724148"/>
                  <a:pt x="219348" y="697991"/>
                  <a:pt x="206499" y="661280"/>
                </a:cubicBezTo>
                <a:lnTo>
                  <a:pt x="177589" y="661280"/>
                </a:lnTo>
                <a:lnTo>
                  <a:pt x="177589" y="746633"/>
                </a:lnTo>
                <a:lnTo>
                  <a:pt x="139042" y="746633"/>
                </a:lnTo>
                <a:lnTo>
                  <a:pt x="139042" y="661280"/>
                </a:lnTo>
                <a:lnTo>
                  <a:pt x="108756" y="661280"/>
                </a:lnTo>
                <a:cubicBezTo>
                  <a:pt x="95907" y="697991"/>
                  <a:pt x="60573" y="724148"/>
                  <a:pt x="2753" y="739750"/>
                </a:cubicBezTo>
                <a:lnTo>
                  <a:pt x="2753" y="717723"/>
                </a:lnTo>
                <a:cubicBezTo>
                  <a:pt x="39464" y="704875"/>
                  <a:pt x="62408" y="686060"/>
                  <a:pt x="71586" y="661280"/>
                </a:cubicBezTo>
                <a:lnTo>
                  <a:pt x="1376" y="661280"/>
                </a:lnTo>
                <a:lnTo>
                  <a:pt x="1376" y="639254"/>
                </a:lnTo>
                <a:lnTo>
                  <a:pt x="139042" y="639254"/>
                </a:lnTo>
                <a:close/>
                <a:moveTo>
                  <a:pt x="90859" y="531874"/>
                </a:moveTo>
                <a:cubicBezTo>
                  <a:pt x="98201" y="552065"/>
                  <a:pt x="120687" y="566750"/>
                  <a:pt x="158316" y="575927"/>
                </a:cubicBezTo>
                <a:cubicBezTo>
                  <a:pt x="195027" y="566750"/>
                  <a:pt x="217512" y="552065"/>
                  <a:pt x="225772" y="531874"/>
                </a:cubicBezTo>
                <a:close/>
                <a:moveTo>
                  <a:pt x="49559" y="489198"/>
                </a:moveTo>
                <a:lnTo>
                  <a:pt x="86729" y="489198"/>
                </a:lnTo>
                <a:lnTo>
                  <a:pt x="86729" y="511224"/>
                </a:lnTo>
                <a:lnTo>
                  <a:pt x="229902" y="511224"/>
                </a:lnTo>
                <a:lnTo>
                  <a:pt x="229902" y="489198"/>
                </a:lnTo>
                <a:lnTo>
                  <a:pt x="267072" y="489198"/>
                </a:lnTo>
                <a:lnTo>
                  <a:pt x="267072" y="505718"/>
                </a:lnTo>
                <a:cubicBezTo>
                  <a:pt x="267072" y="508471"/>
                  <a:pt x="267072" y="510307"/>
                  <a:pt x="267072" y="511224"/>
                </a:cubicBezTo>
                <a:lnTo>
                  <a:pt x="312502" y="511224"/>
                </a:lnTo>
                <a:lnTo>
                  <a:pt x="312502" y="531874"/>
                </a:lnTo>
                <a:lnTo>
                  <a:pt x="264318" y="531874"/>
                </a:lnTo>
                <a:cubicBezTo>
                  <a:pt x="257894" y="556654"/>
                  <a:pt x="238621" y="574551"/>
                  <a:pt x="206499" y="585564"/>
                </a:cubicBezTo>
                <a:cubicBezTo>
                  <a:pt x="234032" y="589235"/>
                  <a:pt x="267531" y="592447"/>
                  <a:pt x="306995" y="595201"/>
                </a:cubicBezTo>
                <a:lnTo>
                  <a:pt x="306995" y="615851"/>
                </a:lnTo>
                <a:cubicBezTo>
                  <a:pt x="245504" y="613097"/>
                  <a:pt x="195944" y="607591"/>
                  <a:pt x="158316" y="599331"/>
                </a:cubicBezTo>
                <a:cubicBezTo>
                  <a:pt x="121605" y="607591"/>
                  <a:pt x="71586" y="613097"/>
                  <a:pt x="8260" y="615851"/>
                </a:cubicBezTo>
                <a:lnTo>
                  <a:pt x="8260" y="595201"/>
                </a:lnTo>
                <a:cubicBezTo>
                  <a:pt x="47724" y="592447"/>
                  <a:pt x="81223" y="589235"/>
                  <a:pt x="108756" y="585564"/>
                </a:cubicBezTo>
                <a:cubicBezTo>
                  <a:pt x="77552" y="574551"/>
                  <a:pt x="58737" y="556654"/>
                  <a:pt x="52313" y="531874"/>
                </a:cubicBezTo>
                <a:lnTo>
                  <a:pt x="5506" y="531874"/>
                </a:lnTo>
                <a:lnTo>
                  <a:pt x="5506" y="511224"/>
                </a:lnTo>
                <a:lnTo>
                  <a:pt x="49559" y="511224"/>
                </a:lnTo>
                <a:lnTo>
                  <a:pt x="49559" y="505718"/>
                </a:lnTo>
                <a:close/>
                <a:moveTo>
                  <a:pt x="137666" y="428625"/>
                </a:moveTo>
                <a:lnTo>
                  <a:pt x="178966" y="428625"/>
                </a:lnTo>
                <a:lnTo>
                  <a:pt x="178966" y="447898"/>
                </a:lnTo>
                <a:lnTo>
                  <a:pt x="304242" y="447898"/>
                </a:lnTo>
                <a:lnTo>
                  <a:pt x="304242" y="490575"/>
                </a:lnTo>
                <a:lnTo>
                  <a:pt x="268448" y="490575"/>
                </a:lnTo>
                <a:lnTo>
                  <a:pt x="268448" y="469925"/>
                </a:lnTo>
                <a:lnTo>
                  <a:pt x="48183" y="469925"/>
                </a:lnTo>
                <a:lnTo>
                  <a:pt x="48183" y="490575"/>
                </a:lnTo>
                <a:lnTo>
                  <a:pt x="12390" y="490575"/>
                </a:lnTo>
                <a:lnTo>
                  <a:pt x="12390" y="447898"/>
                </a:lnTo>
                <a:lnTo>
                  <a:pt x="137666" y="447898"/>
                </a:lnTo>
                <a:close/>
                <a:moveTo>
                  <a:pt x="89483" y="64703"/>
                </a:moveTo>
                <a:cubicBezTo>
                  <a:pt x="98660" y="126194"/>
                  <a:pt x="121605" y="173459"/>
                  <a:pt x="158316" y="206499"/>
                </a:cubicBezTo>
                <a:cubicBezTo>
                  <a:pt x="193191" y="173459"/>
                  <a:pt x="216135" y="126194"/>
                  <a:pt x="227149" y="64703"/>
                </a:cubicBezTo>
                <a:close/>
                <a:moveTo>
                  <a:pt x="137666" y="0"/>
                </a:moveTo>
                <a:lnTo>
                  <a:pt x="180342" y="0"/>
                </a:lnTo>
                <a:lnTo>
                  <a:pt x="180342" y="39923"/>
                </a:lnTo>
                <a:lnTo>
                  <a:pt x="313878" y="39923"/>
                </a:lnTo>
                <a:lnTo>
                  <a:pt x="313878" y="64703"/>
                </a:lnTo>
                <a:lnTo>
                  <a:pt x="267072" y="64703"/>
                </a:lnTo>
                <a:cubicBezTo>
                  <a:pt x="251470" y="137207"/>
                  <a:pt x="223019" y="191355"/>
                  <a:pt x="181719" y="227149"/>
                </a:cubicBezTo>
                <a:cubicBezTo>
                  <a:pt x="219348" y="254682"/>
                  <a:pt x="264318" y="275332"/>
                  <a:pt x="316632" y="289098"/>
                </a:cubicBezTo>
                <a:lnTo>
                  <a:pt x="316632" y="312502"/>
                </a:lnTo>
                <a:cubicBezTo>
                  <a:pt x="244127" y="292311"/>
                  <a:pt x="190897" y="270743"/>
                  <a:pt x="156939" y="247799"/>
                </a:cubicBezTo>
                <a:cubicBezTo>
                  <a:pt x="124817" y="270743"/>
                  <a:pt x="72504" y="292311"/>
                  <a:pt x="0" y="312502"/>
                </a:cubicBezTo>
                <a:lnTo>
                  <a:pt x="0" y="289098"/>
                </a:lnTo>
                <a:cubicBezTo>
                  <a:pt x="55984" y="273496"/>
                  <a:pt x="100496" y="253305"/>
                  <a:pt x="133536" y="228525"/>
                </a:cubicBezTo>
                <a:cubicBezTo>
                  <a:pt x="94072" y="192732"/>
                  <a:pt x="65621" y="138125"/>
                  <a:pt x="48183" y="64703"/>
                </a:cubicBezTo>
                <a:lnTo>
                  <a:pt x="1376" y="64703"/>
                </a:lnTo>
                <a:lnTo>
                  <a:pt x="1376" y="39923"/>
                </a:lnTo>
                <a:lnTo>
                  <a:pt x="137666" y="39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4353" name="任意多边形 62"/>
          <p:cNvSpPr>
            <a:spLocks noChangeArrowheads="1"/>
          </p:cNvSpPr>
          <p:nvPr/>
        </p:nvSpPr>
        <p:spPr bwMode="auto">
          <a:xfrm>
            <a:off x="3889375" y="1833563"/>
            <a:ext cx="323850" cy="746125"/>
          </a:xfrm>
          <a:custGeom>
            <a:avLst/>
            <a:gdLst>
              <a:gd name="T0" fmla="*/ 318008 w 323515"/>
              <a:gd name="T1" fmla="*/ 465795 h 746634"/>
              <a:gd name="T2" fmla="*/ 180342 w 323515"/>
              <a:gd name="T3" fmla="*/ 472678 h 746634"/>
              <a:gd name="T4" fmla="*/ 311125 w 323515"/>
              <a:gd name="T5" fmla="*/ 524991 h 746634"/>
              <a:gd name="T6" fmla="*/ 264319 w 323515"/>
              <a:gd name="T7" fmla="*/ 673671 h 746634"/>
              <a:gd name="T8" fmla="*/ 323515 w 323515"/>
              <a:gd name="T9" fmla="*/ 743880 h 746634"/>
              <a:gd name="T10" fmla="*/ 172082 w 323515"/>
              <a:gd name="T11" fmla="*/ 745257 h 746634"/>
              <a:gd name="T12" fmla="*/ 227149 w 323515"/>
              <a:gd name="T13" fmla="*/ 673671 h 746634"/>
              <a:gd name="T14" fmla="*/ 214759 w 323515"/>
              <a:gd name="T15" fmla="*/ 570421 h 746634"/>
              <a:gd name="T16" fmla="*/ 278085 w 323515"/>
              <a:gd name="T17" fmla="*/ 548395 h 746634"/>
              <a:gd name="T18" fmla="*/ 180342 w 323515"/>
              <a:gd name="T19" fmla="*/ 610344 h 746634"/>
              <a:gd name="T20" fmla="*/ 125276 w 323515"/>
              <a:gd name="T21" fmla="*/ 719100 h 746634"/>
              <a:gd name="T22" fmla="*/ 147302 w 323515"/>
              <a:gd name="T23" fmla="*/ 449275 h 746634"/>
              <a:gd name="T24" fmla="*/ 318008 w 323515"/>
              <a:gd name="T25" fmla="*/ 439638 h 746634"/>
              <a:gd name="T26" fmla="*/ 111509 w 323515"/>
              <a:gd name="T27" fmla="*/ 431378 h 746634"/>
              <a:gd name="T28" fmla="*/ 130782 w 323515"/>
              <a:gd name="T29" fmla="*/ 518108 h 746634"/>
              <a:gd name="T30" fmla="*/ 52313 w 323515"/>
              <a:gd name="T31" fmla="*/ 540135 h 746634"/>
              <a:gd name="T32" fmla="*/ 112886 w 323515"/>
              <a:gd name="T33" fmla="*/ 581434 h 746634"/>
              <a:gd name="T34" fmla="*/ 82599 w 323515"/>
              <a:gd name="T35" fmla="*/ 741127 h 746634"/>
              <a:gd name="T36" fmla="*/ 52313 w 323515"/>
              <a:gd name="T37" fmla="*/ 604838 h 746634"/>
              <a:gd name="T38" fmla="*/ 4130 w 323515"/>
              <a:gd name="T39" fmla="*/ 746634 h 746634"/>
              <a:gd name="T40" fmla="*/ 22026 w 323515"/>
              <a:gd name="T41" fmla="*/ 628241 h 746634"/>
              <a:gd name="T42" fmla="*/ 52313 w 323515"/>
              <a:gd name="T43" fmla="*/ 438262 h 746634"/>
              <a:gd name="T44" fmla="*/ 79846 w 323515"/>
              <a:gd name="T45" fmla="*/ 518108 h 746634"/>
              <a:gd name="T46" fmla="*/ 258812 w 323515"/>
              <a:gd name="T47" fmla="*/ 0 h 746634"/>
              <a:gd name="T48" fmla="*/ 318008 w 323515"/>
              <a:gd name="T49" fmla="*/ 50936 h 746634"/>
              <a:gd name="T50" fmla="*/ 258812 w 323515"/>
              <a:gd name="T51" fmla="*/ 74340 h 746634"/>
              <a:gd name="T52" fmla="*/ 312502 w 323515"/>
              <a:gd name="T53" fmla="*/ 132159 h 746634"/>
              <a:gd name="T54" fmla="*/ 258812 w 323515"/>
              <a:gd name="T55" fmla="*/ 156939 h 746634"/>
              <a:gd name="T56" fmla="*/ 323515 w 323515"/>
              <a:gd name="T57" fmla="*/ 218889 h 746634"/>
              <a:gd name="T58" fmla="*/ 258812 w 323515"/>
              <a:gd name="T59" fmla="*/ 242292 h 746634"/>
              <a:gd name="T60" fmla="*/ 224395 w 323515"/>
              <a:gd name="T61" fmla="*/ 318009 h 746634"/>
              <a:gd name="T62" fmla="*/ 189979 w 323515"/>
              <a:gd name="T63" fmla="*/ 0 h 746634"/>
              <a:gd name="T64" fmla="*/ 155562 w 323515"/>
              <a:gd name="T65" fmla="*/ 318009 h 746634"/>
              <a:gd name="T66" fmla="*/ 94989 w 323515"/>
              <a:gd name="T67" fmla="*/ 242292 h 746634"/>
              <a:gd name="T68" fmla="*/ 155562 w 323515"/>
              <a:gd name="T69" fmla="*/ 218889 h 746634"/>
              <a:gd name="T70" fmla="*/ 110133 w 323515"/>
              <a:gd name="T71" fmla="*/ 156939 h 746634"/>
              <a:gd name="T72" fmla="*/ 155562 w 323515"/>
              <a:gd name="T73" fmla="*/ 133536 h 746634"/>
              <a:gd name="T74" fmla="*/ 106003 w 323515"/>
              <a:gd name="T75" fmla="*/ 74340 h 746634"/>
              <a:gd name="T76" fmla="*/ 155562 w 323515"/>
              <a:gd name="T77" fmla="*/ 50936 h 746634"/>
              <a:gd name="T78" fmla="*/ 70209 w 323515"/>
              <a:gd name="T79" fmla="*/ 0 h 746634"/>
              <a:gd name="T80" fmla="*/ 96366 w 323515"/>
              <a:gd name="T81" fmla="*/ 53690 h 746634"/>
              <a:gd name="T82" fmla="*/ 70209 w 323515"/>
              <a:gd name="T83" fmla="*/ 78470 h 746634"/>
              <a:gd name="T84" fmla="*/ 83976 w 323515"/>
              <a:gd name="T85" fmla="*/ 144549 h 746634"/>
              <a:gd name="T86" fmla="*/ 97743 w 323515"/>
              <a:gd name="T87" fmla="*/ 163823 h 746634"/>
              <a:gd name="T88" fmla="*/ 70209 w 323515"/>
              <a:gd name="T89" fmla="*/ 174836 h 746634"/>
              <a:gd name="T90" fmla="*/ 33040 w 323515"/>
              <a:gd name="T91" fmla="*/ 313879 h 746634"/>
              <a:gd name="T92" fmla="*/ 8260 w 323515"/>
              <a:gd name="T93" fmla="*/ 289099 h 746634"/>
              <a:gd name="T94" fmla="*/ 37170 w 323515"/>
              <a:gd name="T95" fmla="*/ 275332 h 746634"/>
              <a:gd name="T96" fmla="*/ 0 w 323515"/>
              <a:gd name="T97" fmla="*/ 194109 h 746634"/>
              <a:gd name="T98" fmla="*/ 37170 w 323515"/>
              <a:gd name="T99" fmla="*/ 158316 h 746634"/>
              <a:gd name="T100" fmla="*/ 5506 w 323515"/>
              <a:gd name="T101" fmla="*/ 78470 h 746634"/>
              <a:gd name="T102" fmla="*/ 37170 w 323515"/>
              <a:gd name="T103" fmla="*/ 53690 h 746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515" h="746634">
                <a:moveTo>
                  <a:pt x="318008" y="439638"/>
                </a:moveTo>
                <a:lnTo>
                  <a:pt x="318008" y="465795"/>
                </a:lnTo>
                <a:cubicBezTo>
                  <a:pt x="295064" y="470384"/>
                  <a:pt x="272578" y="472678"/>
                  <a:pt x="250552" y="472678"/>
                </a:cubicBezTo>
                <a:lnTo>
                  <a:pt x="180342" y="472678"/>
                </a:lnTo>
                <a:lnTo>
                  <a:pt x="180342" y="524991"/>
                </a:lnTo>
                <a:lnTo>
                  <a:pt x="311125" y="524991"/>
                </a:lnTo>
                <a:lnTo>
                  <a:pt x="311125" y="548395"/>
                </a:lnTo>
                <a:cubicBezTo>
                  <a:pt x="301947" y="603461"/>
                  <a:pt x="286345" y="645220"/>
                  <a:pt x="264319" y="673671"/>
                </a:cubicBezTo>
                <a:cubicBezTo>
                  <a:pt x="279003" y="692026"/>
                  <a:pt x="298735" y="707628"/>
                  <a:pt x="323515" y="720477"/>
                </a:cubicBezTo>
                <a:lnTo>
                  <a:pt x="323515" y="743880"/>
                </a:lnTo>
                <a:cubicBezTo>
                  <a:pt x="293228" y="730114"/>
                  <a:pt x="267072" y="713594"/>
                  <a:pt x="245045" y="694321"/>
                </a:cubicBezTo>
                <a:cubicBezTo>
                  <a:pt x="226690" y="710841"/>
                  <a:pt x="202369" y="727819"/>
                  <a:pt x="172082" y="745257"/>
                </a:cubicBezTo>
                <a:lnTo>
                  <a:pt x="172082" y="720477"/>
                </a:lnTo>
                <a:cubicBezTo>
                  <a:pt x="194109" y="705793"/>
                  <a:pt x="212464" y="690191"/>
                  <a:pt x="227149" y="673671"/>
                </a:cubicBezTo>
                <a:cubicBezTo>
                  <a:pt x="207875" y="647973"/>
                  <a:pt x="192732" y="613556"/>
                  <a:pt x="181719" y="570421"/>
                </a:cubicBezTo>
                <a:lnTo>
                  <a:pt x="214759" y="570421"/>
                </a:lnTo>
                <a:cubicBezTo>
                  <a:pt x="223019" y="599790"/>
                  <a:pt x="233114" y="625488"/>
                  <a:pt x="245045" y="647514"/>
                </a:cubicBezTo>
                <a:cubicBezTo>
                  <a:pt x="260647" y="622734"/>
                  <a:pt x="271661" y="589694"/>
                  <a:pt x="278085" y="548395"/>
                </a:cubicBezTo>
                <a:lnTo>
                  <a:pt x="180342" y="548395"/>
                </a:lnTo>
                <a:lnTo>
                  <a:pt x="180342" y="610344"/>
                </a:lnTo>
                <a:cubicBezTo>
                  <a:pt x="183096" y="674588"/>
                  <a:pt x="164740" y="720018"/>
                  <a:pt x="125276" y="746634"/>
                </a:cubicBezTo>
                <a:lnTo>
                  <a:pt x="125276" y="719100"/>
                </a:lnTo>
                <a:cubicBezTo>
                  <a:pt x="140878" y="700745"/>
                  <a:pt x="148220" y="666328"/>
                  <a:pt x="147302" y="615851"/>
                </a:cubicBezTo>
                <a:lnTo>
                  <a:pt x="147302" y="449275"/>
                </a:lnTo>
                <a:lnTo>
                  <a:pt x="247799" y="449275"/>
                </a:lnTo>
                <a:cubicBezTo>
                  <a:pt x="268907" y="449275"/>
                  <a:pt x="292311" y="446063"/>
                  <a:pt x="318008" y="439638"/>
                </a:cubicBezTo>
                <a:close/>
                <a:moveTo>
                  <a:pt x="79846" y="431378"/>
                </a:moveTo>
                <a:lnTo>
                  <a:pt x="111509" y="431378"/>
                </a:lnTo>
                <a:lnTo>
                  <a:pt x="111509" y="518108"/>
                </a:lnTo>
                <a:lnTo>
                  <a:pt x="130782" y="518108"/>
                </a:lnTo>
                <a:lnTo>
                  <a:pt x="130782" y="540135"/>
                </a:lnTo>
                <a:lnTo>
                  <a:pt x="52313" y="540135"/>
                </a:lnTo>
                <a:lnTo>
                  <a:pt x="52313" y="581434"/>
                </a:lnTo>
                <a:lnTo>
                  <a:pt x="112886" y="581434"/>
                </a:lnTo>
                <a:lnTo>
                  <a:pt x="112886" y="741127"/>
                </a:lnTo>
                <a:lnTo>
                  <a:pt x="82599" y="741127"/>
                </a:lnTo>
                <a:lnTo>
                  <a:pt x="82599" y="604838"/>
                </a:lnTo>
                <a:lnTo>
                  <a:pt x="52313" y="604838"/>
                </a:lnTo>
                <a:lnTo>
                  <a:pt x="52313" y="618604"/>
                </a:lnTo>
                <a:cubicBezTo>
                  <a:pt x="55066" y="680095"/>
                  <a:pt x="39005" y="722772"/>
                  <a:pt x="4130" y="746634"/>
                </a:cubicBezTo>
                <a:lnTo>
                  <a:pt x="4130" y="719100"/>
                </a:lnTo>
                <a:cubicBezTo>
                  <a:pt x="16979" y="705334"/>
                  <a:pt x="22944" y="675047"/>
                  <a:pt x="22026" y="628241"/>
                </a:cubicBezTo>
                <a:lnTo>
                  <a:pt x="22026" y="438262"/>
                </a:lnTo>
                <a:lnTo>
                  <a:pt x="52313" y="438262"/>
                </a:lnTo>
                <a:lnTo>
                  <a:pt x="52313" y="518108"/>
                </a:lnTo>
                <a:lnTo>
                  <a:pt x="79846" y="518108"/>
                </a:lnTo>
                <a:close/>
                <a:moveTo>
                  <a:pt x="224395" y="0"/>
                </a:moveTo>
                <a:lnTo>
                  <a:pt x="258812" y="0"/>
                </a:lnTo>
                <a:lnTo>
                  <a:pt x="258812" y="50936"/>
                </a:lnTo>
                <a:lnTo>
                  <a:pt x="318008" y="50936"/>
                </a:lnTo>
                <a:lnTo>
                  <a:pt x="318008" y="74340"/>
                </a:lnTo>
                <a:lnTo>
                  <a:pt x="258812" y="74340"/>
                </a:lnTo>
                <a:lnTo>
                  <a:pt x="258812" y="132159"/>
                </a:lnTo>
                <a:lnTo>
                  <a:pt x="312502" y="132159"/>
                </a:lnTo>
                <a:lnTo>
                  <a:pt x="312502" y="156939"/>
                </a:lnTo>
                <a:lnTo>
                  <a:pt x="258812" y="156939"/>
                </a:lnTo>
                <a:lnTo>
                  <a:pt x="258812" y="218889"/>
                </a:lnTo>
                <a:lnTo>
                  <a:pt x="323515" y="218889"/>
                </a:lnTo>
                <a:lnTo>
                  <a:pt x="323515" y="242292"/>
                </a:lnTo>
                <a:lnTo>
                  <a:pt x="258812" y="242292"/>
                </a:lnTo>
                <a:lnTo>
                  <a:pt x="258812" y="318009"/>
                </a:lnTo>
                <a:lnTo>
                  <a:pt x="224395" y="318009"/>
                </a:lnTo>
                <a:close/>
                <a:moveTo>
                  <a:pt x="155562" y="0"/>
                </a:moveTo>
                <a:lnTo>
                  <a:pt x="189979" y="0"/>
                </a:lnTo>
                <a:lnTo>
                  <a:pt x="189979" y="318009"/>
                </a:lnTo>
                <a:lnTo>
                  <a:pt x="155562" y="318009"/>
                </a:lnTo>
                <a:lnTo>
                  <a:pt x="155562" y="242292"/>
                </a:lnTo>
                <a:lnTo>
                  <a:pt x="94989" y="242292"/>
                </a:lnTo>
                <a:lnTo>
                  <a:pt x="94989" y="218889"/>
                </a:lnTo>
                <a:lnTo>
                  <a:pt x="155562" y="218889"/>
                </a:lnTo>
                <a:lnTo>
                  <a:pt x="155562" y="156939"/>
                </a:lnTo>
                <a:lnTo>
                  <a:pt x="110133" y="156939"/>
                </a:lnTo>
                <a:lnTo>
                  <a:pt x="110133" y="133536"/>
                </a:lnTo>
                <a:lnTo>
                  <a:pt x="155562" y="133536"/>
                </a:lnTo>
                <a:lnTo>
                  <a:pt x="155562" y="74340"/>
                </a:lnTo>
                <a:lnTo>
                  <a:pt x="106003" y="74340"/>
                </a:lnTo>
                <a:lnTo>
                  <a:pt x="106003" y="50936"/>
                </a:lnTo>
                <a:lnTo>
                  <a:pt x="155562" y="50936"/>
                </a:lnTo>
                <a:close/>
                <a:moveTo>
                  <a:pt x="37170" y="0"/>
                </a:moveTo>
                <a:lnTo>
                  <a:pt x="70209" y="0"/>
                </a:lnTo>
                <a:lnTo>
                  <a:pt x="70209" y="53690"/>
                </a:lnTo>
                <a:lnTo>
                  <a:pt x="96366" y="53690"/>
                </a:lnTo>
                <a:lnTo>
                  <a:pt x="96366" y="78470"/>
                </a:lnTo>
                <a:lnTo>
                  <a:pt x="70209" y="78470"/>
                </a:lnTo>
                <a:lnTo>
                  <a:pt x="70209" y="148679"/>
                </a:lnTo>
                <a:cubicBezTo>
                  <a:pt x="72963" y="147762"/>
                  <a:pt x="77552" y="146385"/>
                  <a:pt x="83976" y="144549"/>
                </a:cubicBezTo>
                <a:cubicBezTo>
                  <a:pt x="89483" y="142714"/>
                  <a:pt x="94072" y="141337"/>
                  <a:pt x="97743" y="140419"/>
                </a:cubicBezTo>
                <a:lnTo>
                  <a:pt x="97743" y="163823"/>
                </a:lnTo>
                <a:cubicBezTo>
                  <a:pt x="94072" y="164740"/>
                  <a:pt x="89483" y="166576"/>
                  <a:pt x="83976" y="169329"/>
                </a:cubicBezTo>
                <a:cubicBezTo>
                  <a:pt x="77552" y="172083"/>
                  <a:pt x="72963" y="173918"/>
                  <a:pt x="70209" y="174836"/>
                </a:cubicBezTo>
                <a:lnTo>
                  <a:pt x="70209" y="276709"/>
                </a:lnTo>
                <a:cubicBezTo>
                  <a:pt x="70209" y="301489"/>
                  <a:pt x="57819" y="313879"/>
                  <a:pt x="33040" y="313879"/>
                </a:cubicBezTo>
                <a:lnTo>
                  <a:pt x="8260" y="313879"/>
                </a:lnTo>
                <a:lnTo>
                  <a:pt x="8260" y="289099"/>
                </a:lnTo>
                <a:lnTo>
                  <a:pt x="20650" y="289099"/>
                </a:lnTo>
                <a:cubicBezTo>
                  <a:pt x="31663" y="290017"/>
                  <a:pt x="37170" y="285428"/>
                  <a:pt x="37170" y="275332"/>
                </a:cubicBezTo>
                <a:lnTo>
                  <a:pt x="37170" y="185849"/>
                </a:lnTo>
                <a:cubicBezTo>
                  <a:pt x="26156" y="188603"/>
                  <a:pt x="13766" y="191356"/>
                  <a:pt x="0" y="194109"/>
                </a:cubicBezTo>
                <a:lnTo>
                  <a:pt x="0" y="163823"/>
                </a:lnTo>
                <a:cubicBezTo>
                  <a:pt x="13766" y="162905"/>
                  <a:pt x="26156" y="161069"/>
                  <a:pt x="37170" y="158316"/>
                </a:cubicBezTo>
                <a:lnTo>
                  <a:pt x="37170" y="78470"/>
                </a:lnTo>
                <a:lnTo>
                  <a:pt x="5506" y="78470"/>
                </a:lnTo>
                <a:lnTo>
                  <a:pt x="5506" y="53690"/>
                </a:lnTo>
                <a:lnTo>
                  <a:pt x="37170" y="536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4354" name="任意多边形 63"/>
          <p:cNvSpPr>
            <a:spLocks noChangeArrowheads="1"/>
          </p:cNvSpPr>
          <p:nvPr/>
        </p:nvSpPr>
        <p:spPr bwMode="auto">
          <a:xfrm>
            <a:off x="4921250" y="1851025"/>
            <a:ext cx="315913" cy="715963"/>
          </a:xfrm>
          <a:custGeom>
            <a:avLst/>
            <a:gdLst>
              <a:gd name="T0" fmla="*/ 174836 w 315295"/>
              <a:gd name="T1" fmla="*/ 591071 h 716392"/>
              <a:gd name="T2" fmla="*/ 249176 w 315295"/>
              <a:gd name="T3" fmla="*/ 569044 h 716392"/>
              <a:gd name="T4" fmla="*/ 66080 w 315295"/>
              <a:gd name="T5" fmla="*/ 522238 h 716392"/>
              <a:gd name="T6" fmla="*/ 140420 w 315295"/>
              <a:gd name="T7" fmla="*/ 591071 h 716392"/>
              <a:gd name="T8" fmla="*/ 94990 w 315295"/>
              <a:gd name="T9" fmla="*/ 410728 h 716392"/>
              <a:gd name="T10" fmla="*/ 123900 w 315295"/>
              <a:gd name="T11" fmla="*/ 428625 h 716392"/>
              <a:gd name="T12" fmla="*/ 245046 w 315295"/>
              <a:gd name="T13" fmla="*/ 434131 h 716392"/>
              <a:gd name="T14" fmla="*/ 205123 w 315295"/>
              <a:gd name="T15" fmla="*/ 498834 h 716392"/>
              <a:gd name="T16" fmla="*/ 283592 w 315295"/>
              <a:gd name="T17" fmla="*/ 570421 h 716392"/>
              <a:gd name="T18" fmla="*/ 66080 w 315295"/>
              <a:gd name="T19" fmla="*/ 614474 h 716392"/>
              <a:gd name="T20" fmla="*/ 90860 w 315295"/>
              <a:gd name="T21" fmla="*/ 694320 h 716392"/>
              <a:gd name="T22" fmla="*/ 279462 w 315295"/>
              <a:gd name="T23" fmla="*/ 675047 h 716392"/>
              <a:gd name="T24" fmla="*/ 308372 w 315295"/>
              <a:gd name="T25" fmla="*/ 658527 h 716392"/>
              <a:gd name="T26" fmla="*/ 264319 w 315295"/>
              <a:gd name="T27" fmla="*/ 716347 h 716392"/>
              <a:gd name="T28" fmla="*/ 30287 w 315295"/>
              <a:gd name="T29" fmla="*/ 675047 h 716392"/>
              <a:gd name="T30" fmla="*/ 163823 w 315295"/>
              <a:gd name="T31" fmla="*/ 498834 h 716392"/>
              <a:gd name="T32" fmla="*/ 94990 w 315295"/>
              <a:gd name="T33" fmla="*/ 457535 h 716392"/>
              <a:gd name="T34" fmla="*/ 0 w 315295"/>
              <a:gd name="T35" fmla="*/ 471301 h 716392"/>
              <a:gd name="T36" fmla="*/ 33040 w 315295"/>
              <a:gd name="T37" fmla="*/ 225772 h 716392"/>
              <a:gd name="T38" fmla="*/ 110133 w 315295"/>
              <a:gd name="T39" fmla="*/ 267072 h 716392"/>
              <a:gd name="T40" fmla="*/ 132160 w 315295"/>
              <a:gd name="T41" fmla="*/ 225772 h 716392"/>
              <a:gd name="T42" fmla="*/ 114263 w 315295"/>
              <a:gd name="T43" fmla="*/ 150056 h 716392"/>
              <a:gd name="T44" fmla="*/ 132160 w 315295"/>
              <a:gd name="T45" fmla="*/ 163822 h 716392"/>
              <a:gd name="T46" fmla="*/ 74340 w 315295"/>
              <a:gd name="T47" fmla="*/ 81223 h 716392"/>
              <a:gd name="T48" fmla="*/ 33040 w 315295"/>
              <a:gd name="T49" fmla="*/ 188602 h 716392"/>
              <a:gd name="T50" fmla="*/ 132160 w 315295"/>
              <a:gd name="T51" fmla="*/ 205122 h 716392"/>
              <a:gd name="T52" fmla="*/ 119770 w 315295"/>
              <a:gd name="T53" fmla="*/ 180342 h 716392"/>
              <a:gd name="T54" fmla="*/ 92237 w 315295"/>
              <a:gd name="T55" fmla="*/ 81223 h 716392"/>
              <a:gd name="T56" fmla="*/ 33040 w 315295"/>
              <a:gd name="T57" fmla="*/ 172082 h 716392"/>
              <a:gd name="T58" fmla="*/ 50937 w 315295"/>
              <a:gd name="T59" fmla="*/ 81223 h 716392"/>
              <a:gd name="T60" fmla="*/ 74340 w 315295"/>
              <a:gd name="T61" fmla="*/ 59196 h 716392"/>
              <a:gd name="T62" fmla="*/ 92237 w 315295"/>
              <a:gd name="T63" fmla="*/ 22026 h 716392"/>
              <a:gd name="T64" fmla="*/ 300112 w 315295"/>
              <a:gd name="T65" fmla="*/ 0 h 716392"/>
              <a:gd name="T66" fmla="*/ 253306 w 315295"/>
              <a:gd name="T67" fmla="*/ 134912 h 716392"/>
              <a:gd name="T68" fmla="*/ 214759 w 315295"/>
              <a:gd name="T69" fmla="*/ 242292 h 716392"/>
              <a:gd name="T70" fmla="*/ 262943 w 315295"/>
              <a:gd name="T71" fmla="*/ 265695 h 716392"/>
              <a:gd name="T72" fmla="*/ 287722 w 315295"/>
              <a:gd name="T73" fmla="*/ 227149 h 716392"/>
              <a:gd name="T74" fmla="*/ 315256 w 315295"/>
              <a:gd name="T75" fmla="*/ 246422 h 716392"/>
              <a:gd name="T76" fmla="*/ 228526 w 315295"/>
              <a:gd name="T77" fmla="*/ 287722 h 716392"/>
              <a:gd name="T78" fmla="*/ 181720 w 315295"/>
              <a:gd name="T79" fmla="*/ 110132 h 716392"/>
              <a:gd name="T80" fmla="*/ 267073 w 315295"/>
              <a:gd name="T81" fmla="*/ 85353 h 716392"/>
              <a:gd name="T82" fmla="*/ 180343 w 315295"/>
              <a:gd name="T83" fmla="*/ 24780 h 716392"/>
              <a:gd name="T84" fmla="*/ 163823 w 315295"/>
              <a:gd name="T85" fmla="*/ 0 h 716392"/>
              <a:gd name="T86" fmla="*/ 114263 w 315295"/>
              <a:gd name="T87" fmla="*/ 22026 h 716392"/>
              <a:gd name="T88" fmla="*/ 158316 w 315295"/>
              <a:gd name="T89" fmla="*/ 59196 h 716392"/>
              <a:gd name="T90" fmla="*/ 117017 w 315295"/>
              <a:gd name="T91" fmla="*/ 287722 h 716392"/>
              <a:gd name="T92" fmla="*/ 6884 w 315295"/>
              <a:gd name="T93" fmla="*/ 59196 h 716392"/>
              <a:gd name="T94" fmla="*/ 50937 w 315295"/>
              <a:gd name="T95" fmla="*/ 22026 h 716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5295" h="716392">
                <a:moveTo>
                  <a:pt x="174836" y="522238"/>
                </a:moveTo>
                <a:lnTo>
                  <a:pt x="174836" y="591071"/>
                </a:lnTo>
                <a:lnTo>
                  <a:pt x="227149" y="591071"/>
                </a:lnTo>
                <a:cubicBezTo>
                  <a:pt x="241834" y="591071"/>
                  <a:pt x="249176" y="583728"/>
                  <a:pt x="249176" y="569044"/>
                </a:cubicBezTo>
                <a:lnTo>
                  <a:pt x="249176" y="522238"/>
                </a:lnTo>
                <a:close/>
                <a:moveTo>
                  <a:pt x="66080" y="522238"/>
                </a:moveTo>
                <a:lnTo>
                  <a:pt x="66080" y="591071"/>
                </a:lnTo>
                <a:lnTo>
                  <a:pt x="140420" y="591071"/>
                </a:lnTo>
                <a:lnTo>
                  <a:pt x="140420" y="522238"/>
                </a:lnTo>
                <a:close/>
                <a:moveTo>
                  <a:pt x="94990" y="410728"/>
                </a:moveTo>
                <a:lnTo>
                  <a:pt x="133537" y="410728"/>
                </a:lnTo>
                <a:cubicBezTo>
                  <a:pt x="131701" y="414399"/>
                  <a:pt x="128489" y="420365"/>
                  <a:pt x="123900" y="428625"/>
                </a:cubicBezTo>
                <a:cubicBezTo>
                  <a:pt x="122064" y="431378"/>
                  <a:pt x="120688" y="433214"/>
                  <a:pt x="119770" y="434131"/>
                </a:cubicBezTo>
                <a:lnTo>
                  <a:pt x="245046" y="434131"/>
                </a:lnTo>
                <a:lnTo>
                  <a:pt x="245046" y="457535"/>
                </a:lnTo>
                <a:cubicBezTo>
                  <a:pt x="233115" y="472219"/>
                  <a:pt x="219807" y="485986"/>
                  <a:pt x="205123" y="498834"/>
                </a:cubicBezTo>
                <a:lnTo>
                  <a:pt x="283592" y="498834"/>
                </a:lnTo>
                <a:lnTo>
                  <a:pt x="283592" y="570421"/>
                </a:lnTo>
                <a:cubicBezTo>
                  <a:pt x="284510" y="600707"/>
                  <a:pt x="268908" y="615392"/>
                  <a:pt x="236786" y="614474"/>
                </a:cubicBezTo>
                <a:lnTo>
                  <a:pt x="66080" y="614474"/>
                </a:lnTo>
                <a:lnTo>
                  <a:pt x="66080" y="670917"/>
                </a:lnTo>
                <a:cubicBezTo>
                  <a:pt x="66080" y="686519"/>
                  <a:pt x="74340" y="694320"/>
                  <a:pt x="90860" y="694320"/>
                </a:cubicBezTo>
                <a:lnTo>
                  <a:pt x="258813" y="694320"/>
                </a:lnTo>
                <a:cubicBezTo>
                  <a:pt x="272579" y="694320"/>
                  <a:pt x="279462" y="687896"/>
                  <a:pt x="279462" y="675047"/>
                </a:cubicBezTo>
                <a:lnTo>
                  <a:pt x="279462" y="658527"/>
                </a:lnTo>
                <a:lnTo>
                  <a:pt x="308372" y="658527"/>
                </a:lnTo>
                <a:lnTo>
                  <a:pt x="308372" y="677800"/>
                </a:lnTo>
                <a:cubicBezTo>
                  <a:pt x="309290" y="704416"/>
                  <a:pt x="294606" y="717265"/>
                  <a:pt x="264319" y="716347"/>
                </a:cubicBezTo>
                <a:lnTo>
                  <a:pt x="75717" y="716347"/>
                </a:lnTo>
                <a:cubicBezTo>
                  <a:pt x="44512" y="717265"/>
                  <a:pt x="29369" y="703498"/>
                  <a:pt x="30287" y="675047"/>
                </a:cubicBezTo>
                <a:lnTo>
                  <a:pt x="30287" y="498834"/>
                </a:lnTo>
                <a:lnTo>
                  <a:pt x="163823" y="498834"/>
                </a:lnTo>
                <a:cubicBezTo>
                  <a:pt x="181261" y="484150"/>
                  <a:pt x="194568" y="470383"/>
                  <a:pt x="203746" y="457535"/>
                </a:cubicBezTo>
                <a:lnTo>
                  <a:pt x="94990" y="457535"/>
                </a:lnTo>
                <a:cubicBezTo>
                  <a:pt x="75717" y="473137"/>
                  <a:pt x="44054" y="484150"/>
                  <a:pt x="0" y="490574"/>
                </a:cubicBezTo>
                <a:lnTo>
                  <a:pt x="0" y="471301"/>
                </a:lnTo>
                <a:cubicBezTo>
                  <a:pt x="46807" y="459370"/>
                  <a:pt x="78470" y="439179"/>
                  <a:pt x="94990" y="410728"/>
                </a:cubicBezTo>
                <a:close/>
                <a:moveTo>
                  <a:pt x="33040" y="225772"/>
                </a:moveTo>
                <a:lnTo>
                  <a:pt x="33040" y="267072"/>
                </a:lnTo>
                <a:lnTo>
                  <a:pt x="110133" y="267072"/>
                </a:lnTo>
                <a:cubicBezTo>
                  <a:pt x="125735" y="267990"/>
                  <a:pt x="133078" y="261565"/>
                  <a:pt x="132160" y="247799"/>
                </a:cubicBezTo>
                <a:lnTo>
                  <a:pt x="132160" y="225772"/>
                </a:lnTo>
                <a:close/>
                <a:moveTo>
                  <a:pt x="114263" y="81223"/>
                </a:moveTo>
                <a:lnTo>
                  <a:pt x="114263" y="150056"/>
                </a:lnTo>
                <a:cubicBezTo>
                  <a:pt x="114263" y="159233"/>
                  <a:pt x="118852" y="163822"/>
                  <a:pt x="128030" y="163822"/>
                </a:cubicBezTo>
                <a:lnTo>
                  <a:pt x="132160" y="163822"/>
                </a:lnTo>
                <a:lnTo>
                  <a:pt x="132160" y="81223"/>
                </a:lnTo>
                <a:close/>
                <a:moveTo>
                  <a:pt x="74340" y="81223"/>
                </a:moveTo>
                <a:lnTo>
                  <a:pt x="74340" y="139042"/>
                </a:lnTo>
                <a:cubicBezTo>
                  <a:pt x="75258" y="165658"/>
                  <a:pt x="61491" y="182178"/>
                  <a:pt x="33040" y="188602"/>
                </a:cubicBezTo>
                <a:lnTo>
                  <a:pt x="33040" y="205122"/>
                </a:lnTo>
                <a:lnTo>
                  <a:pt x="132160" y="205122"/>
                </a:lnTo>
                <a:lnTo>
                  <a:pt x="132160" y="180342"/>
                </a:lnTo>
                <a:lnTo>
                  <a:pt x="119770" y="180342"/>
                </a:lnTo>
                <a:cubicBezTo>
                  <a:pt x="100497" y="181260"/>
                  <a:pt x="91319" y="172082"/>
                  <a:pt x="92237" y="152809"/>
                </a:cubicBezTo>
                <a:lnTo>
                  <a:pt x="92237" y="81223"/>
                </a:lnTo>
                <a:close/>
                <a:moveTo>
                  <a:pt x="33040" y="81223"/>
                </a:moveTo>
                <a:lnTo>
                  <a:pt x="33040" y="172082"/>
                </a:lnTo>
                <a:cubicBezTo>
                  <a:pt x="44971" y="166576"/>
                  <a:pt x="50937" y="156480"/>
                  <a:pt x="50937" y="141796"/>
                </a:cubicBezTo>
                <a:lnTo>
                  <a:pt x="50937" y="81223"/>
                </a:lnTo>
                <a:close/>
                <a:moveTo>
                  <a:pt x="74340" y="22026"/>
                </a:moveTo>
                <a:lnTo>
                  <a:pt x="74340" y="59196"/>
                </a:lnTo>
                <a:lnTo>
                  <a:pt x="92237" y="59196"/>
                </a:lnTo>
                <a:lnTo>
                  <a:pt x="92237" y="22026"/>
                </a:lnTo>
                <a:close/>
                <a:moveTo>
                  <a:pt x="180343" y="0"/>
                </a:moveTo>
                <a:lnTo>
                  <a:pt x="300112" y="0"/>
                </a:lnTo>
                <a:lnTo>
                  <a:pt x="300112" y="90859"/>
                </a:lnTo>
                <a:cubicBezTo>
                  <a:pt x="301948" y="121146"/>
                  <a:pt x="286346" y="135830"/>
                  <a:pt x="253306" y="134912"/>
                </a:cubicBezTo>
                <a:lnTo>
                  <a:pt x="214759" y="134912"/>
                </a:lnTo>
                <a:lnTo>
                  <a:pt x="214759" y="242292"/>
                </a:lnTo>
                <a:cubicBezTo>
                  <a:pt x="213842" y="257894"/>
                  <a:pt x="222102" y="265695"/>
                  <a:pt x="239539" y="265695"/>
                </a:cubicBezTo>
                <a:lnTo>
                  <a:pt x="262943" y="265695"/>
                </a:lnTo>
                <a:cubicBezTo>
                  <a:pt x="280380" y="265695"/>
                  <a:pt x="288640" y="258353"/>
                  <a:pt x="287722" y="243669"/>
                </a:cubicBezTo>
                <a:lnTo>
                  <a:pt x="287722" y="227149"/>
                </a:lnTo>
                <a:lnTo>
                  <a:pt x="315256" y="227149"/>
                </a:lnTo>
                <a:lnTo>
                  <a:pt x="315256" y="246422"/>
                </a:lnTo>
                <a:cubicBezTo>
                  <a:pt x="316173" y="274873"/>
                  <a:pt x="301030" y="288639"/>
                  <a:pt x="269826" y="287722"/>
                </a:cubicBezTo>
                <a:lnTo>
                  <a:pt x="228526" y="287722"/>
                </a:lnTo>
                <a:cubicBezTo>
                  <a:pt x="196404" y="288639"/>
                  <a:pt x="180802" y="274414"/>
                  <a:pt x="181720" y="245045"/>
                </a:cubicBezTo>
                <a:lnTo>
                  <a:pt x="181720" y="110132"/>
                </a:lnTo>
                <a:lnTo>
                  <a:pt x="240916" y="110132"/>
                </a:lnTo>
                <a:cubicBezTo>
                  <a:pt x="259271" y="111050"/>
                  <a:pt x="267990" y="102790"/>
                  <a:pt x="267073" y="85353"/>
                </a:cubicBezTo>
                <a:lnTo>
                  <a:pt x="267073" y="24780"/>
                </a:lnTo>
                <a:lnTo>
                  <a:pt x="180343" y="24780"/>
                </a:lnTo>
                <a:close/>
                <a:moveTo>
                  <a:pt x="0" y="0"/>
                </a:moveTo>
                <a:lnTo>
                  <a:pt x="163823" y="0"/>
                </a:lnTo>
                <a:lnTo>
                  <a:pt x="163823" y="22026"/>
                </a:lnTo>
                <a:lnTo>
                  <a:pt x="114263" y="22026"/>
                </a:lnTo>
                <a:lnTo>
                  <a:pt x="114263" y="59196"/>
                </a:lnTo>
                <a:lnTo>
                  <a:pt x="158316" y="59196"/>
                </a:lnTo>
                <a:lnTo>
                  <a:pt x="158316" y="249175"/>
                </a:lnTo>
                <a:cubicBezTo>
                  <a:pt x="159234" y="275791"/>
                  <a:pt x="145468" y="288639"/>
                  <a:pt x="117017" y="287722"/>
                </a:cubicBezTo>
                <a:lnTo>
                  <a:pt x="6884" y="287722"/>
                </a:lnTo>
                <a:lnTo>
                  <a:pt x="6884" y="59196"/>
                </a:lnTo>
                <a:lnTo>
                  <a:pt x="50937" y="59196"/>
                </a:lnTo>
                <a:lnTo>
                  <a:pt x="50937" y="22026"/>
                </a:lnTo>
                <a:lnTo>
                  <a:pt x="0" y="220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4355" name="任意多边形 64"/>
          <p:cNvSpPr>
            <a:spLocks noChangeArrowheads="1"/>
          </p:cNvSpPr>
          <p:nvPr/>
        </p:nvSpPr>
        <p:spPr bwMode="auto">
          <a:xfrm>
            <a:off x="5945188" y="1833563"/>
            <a:ext cx="315912" cy="728662"/>
          </a:xfrm>
          <a:custGeom>
            <a:avLst/>
            <a:gdLst>
              <a:gd name="T0" fmla="*/ 173459 w 315255"/>
              <a:gd name="T1" fmla="*/ 650267 h 727399"/>
              <a:gd name="T2" fmla="*/ 209253 w 315255"/>
              <a:gd name="T3" fmla="*/ 629617 h 727399"/>
              <a:gd name="T4" fmla="*/ 108756 w 315255"/>
              <a:gd name="T5" fmla="*/ 596577 h 727399"/>
              <a:gd name="T6" fmla="*/ 145926 w 315255"/>
              <a:gd name="T7" fmla="*/ 650267 h 727399"/>
              <a:gd name="T8" fmla="*/ 173459 w 315255"/>
              <a:gd name="T9" fmla="*/ 522238 h 727399"/>
              <a:gd name="T10" fmla="*/ 209253 w 315255"/>
              <a:gd name="T11" fmla="*/ 574551 h 727399"/>
              <a:gd name="T12" fmla="*/ 108756 w 315255"/>
              <a:gd name="T13" fmla="*/ 522238 h 727399"/>
              <a:gd name="T14" fmla="*/ 145926 w 315255"/>
              <a:gd name="T15" fmla="*/ 574551 h 727399"/>
              <a:gd name="T16" fmla="*/ 17897 w 315255"/>
              <a:gd name="T17" fmla="*/ 505718 h 727399"/>
              <a:gd name="T18" fmla="*/ 49560 w 315255"/>
              <a:gd name="T19" fmla="*/ 705334 h 727399"/>
              <a:gd name="T20" fmla="*/ 269826 w 315255"/>
              <a:gd name="T21" fmla="*/ 677800 h 727399"/>
              <a:gd name="T22" fmla="*/ 301489 w 315255"/>
              <a:gd name="T23" fmla="*/ 507094 h 727399"/>
              <a:gd name="T24" fmla="*/ 253306 w 315255"/>
              <a:gd name="T25" fmla="*/ 727360 h 727399"/>
              <a:gd name="T26" fmla="*/ 78470 w 315255"/>
              <a:gd name="T27" fmla="*/ 500211 h 727399"/>
              <a:gd name="T28" fmla="*/ 239539 w 315255"/>
              <a:gd name="T29" fmla="*/ 628241 h 727399"/>
              <a:gd name="T30" fmla="*/ 78470 w 315255"/>
              <a:gd name="T31" fmla="*/ 673670 h 727399"/>
              <a:gd name="T32" fmla="*/ 315255 w 315255"/>
              <a:gd name="T33" fmla="*/ 445145 h 727399"/>
              <a:gd name="T34" fmla="*/ 2753 w 315255"/>
              <a:gd name="T35" fmla="*/ 469925 h 727399"/>
              <a:gd name="T36" fmla="*/ 141796 w 315255"/>
              <a:gd name="T37" fmla="*/ 23403 h 727399"/>
              <a:gd name="T38" fmla="*/ 15143 w 315255"/>
              <a:gd name="T39" fmla="*/ 46806 h 727399"/>
              <a:gd name="T40" fmla="*/ 227149 w 315255"/>
              <a:gd name="T41" fmla="*/ 0 h 727399"/>
              <a:gd name="T42" fmla="*/ 227149 w 315255"/>
              <a:gd name="T43" fmla="*/ 49559 h 727399"/>
              <a:gd name="T44" fmla="*/ 311125 w 315255"/>
              <a:gd name="T45" fmla="*/ 260189 h 727399"/>
              <a:gd name="T46" fmla="*/ 235409 w 315255"/>
              <a:gd name="T47" fmla="*/ 309748 h 727399"/>
              <a:gd name="T48" fmla="*/ 254682 w 315255"/>
              <a:gd name="T49" fmla="*/ 286345 h 727399"/>
              <a:gd name="T50" fmla="*/ 276709 w 315255"/>
              <a:gd name="T51" fmla="*/ 72963 h 727399"/>
              <a:gd name="T52" fmla="*/ 148679 w 315255"/>
              <a:gd name="T53" fmla="*/ 316632 h 727399"/>
              <a:gd name="T54" fmla="*/ 148679 w 315255"/>
              <a:gd name="T55" fmla="*/ 282215 h 727399"/>
              <a:gd name="T56" fmla="*/ 118393 w 315255"/>
              <a:gd name="T57" fmla="*/ 265695 h 727399"/>
              <a:gd name="T58" fmla="*/ 5507 w 315255"/>
              <a:gd name="T59" fmla="*/ 243669 h 727399"/>
              <a:gd name="T60" fmla="*/ 0 w 315255"/>
              <a:gd name="T61" fmla="*/ 132159 h 727399"/>
              <a:gd name="T62" fmla="*/ 154186 w 315255"/>
              <a:gd name="T63" fmla="*/ 108756 h 727399"/>
              <a:gd name="T64" fmla="*/ 83976 w 315255"/>
              <a:gd name="T65" fmla="*/ 132159 h 727399"/>
              <a:gd name="T66" fmla="*/ 114263 w 315255"/>
              <a:gd name="T67" fmla="*/ 240915 h 727399"/>
              <a:gd name="T68" fmla="*/ 121146 w 315255"/>
              <a:gd name="T69" fmla="*/ 170706 h 727399"/>
              <a:gd name="T70" fmla="*/ 192733 w 315255"/>
              <a:gd name="T71" fmla="*/ 72963 h 727399"/>
              <a:gd name="T72" fmla="*/ 154186 w 315255"/>
              <a:gd name="T73" fmla="*/ 49559 h 727399"/>
              <a:gd name="T74" fmla="*/ 192733 w 315255"/>
              <a:gd name="T75" fmla="*/ 45430 h 727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5255" h="727399">
                <a:moveTo>
                  <a:pt x="173459" y="596577"/>
                </a:moveTo>
                <a:lnTo>
                  <a:pt x="173459" y="650267"/>
                </a:lnTo>
                <a:lnTo>
                  <a:pt x="189979" y="650267"/>
                </a:lnTo>
                <a:cubicBezTo>
                  <a:pt x="203746" y="651185"/>
                  <a:pt x="210170" y="644302"/>
                  <a:pt x="209253" y="629617"/>
                </a:cubicBezTo>
                <a:lnTo>
                  <a:pt x="209253" y="596577"/>
                </a:lnTo>
                <a:close/>
                <a:moveTo>
                  <a:pt x="108756" y="596577"/>
                </a:moveTo>
                <a:lnTo>
                  <a:pt x="108756" y="650267"/>
                </a:lnTo>
                <a:lnTo>
                  <a:pt x="145926" y="650267"/>
                </a:lnTo>
                <a:lnTo>
                  <a:pt x="145926" y="596577"/>
                </a:lnTo>
                <a:close/>
                <a:moveTo>
                  <a:pt x="173459" y="522238"/>
                </a:moveTo>
                <a:lnTo>
                  <a:pt x="173459" y="574551"/>
                </a:lnTo>
                <a:lnTo>
                  <a:pt x="209253" y="574551"/>
                </a:lnTo>
                <a:lnTo>
                  <a:pt x="209253" y="522238"/>
                </a:lnTo>
                <a:close/>
                <a:moveTo>
                  <a:pt x="108756" y="522238"/>
                </a:moveTo>
                <a:lnTo>
                  <a:pt x="108756" y="574551"/>
                </a:lnTo>
                <a:lnTo>
                  <a:pt x="145926" y="574551"/>
                </a:lnTo>
                <a:lnTo>
                  <a:pt x="145926" y="522238"/>
                </a:lnTo>
                <a:close/>
                <a:moveTo>
                  <a:pt x="17897" y="505718"/>
                </a:moveTo>
                <a:lnTo>
                  <a:pt x="49560" y="505718"/>
                </a:lnTo>
                <a:lnTo>
                  <a:pt x="49560" y="705334"/>
                </a:lnTo>
                <a:lnTo>
                  <a:pt x="243669" y="705334"/>
                </a:lnTo>
                <a:cubicBezTo>
                  <a:pt x="262024" y="706251"/>
                  <a:pt x="270743" y="697074"/>
                  <a:pt x="269826" y="677800"/>
                </a:cubicBezTo>
                <a:lnTo>
                  <a:pt x="269826" y="507094"/>
                </a:lnTo>
                <a:lnTo>
                  <a:pt x="301489" y="507094"/>
                </a:lnTo>
                <a:lnTo>
                  <a:pt x="301489" y="681930"/>
                </a:lnTo>
                <a:cubicBezTo>
                  <a:pt x="302407" y="713135"/>
                  <a:pt x="286345" y="728278"/>
                  <a:pt x="253306" y="727360"/>
                </a:cubicBezTo>
                <a:lnTo>
                  <a:pt x="17897" y="727360"/>
                </a:lnTo>
                <a:close/>
                <a:moveTo>
                  <a:pt x="78470" y="500211"/>
                </a:moveTo>
                <a:lnTo>
                  <a:pt x="239539" y="500211"/>
                </a:lnTo>
                <a:lnTo>
                  <a:pt x="239539" y="628241"/>
                </a:lnTo>
                <a:cubicBezTo>
                  <a:pt x="240457" y="660363"/>
                  <a:pt x="226690" y="675506"/>
                  <a:pt x="198239" y="673670"/>
                </a:cubicBezTo>
                <a:lnTo>
                  <a:pt x="78470" y="673670"/>
                </a:lnTo>
                <a:close/>
                <a:moveTo>
                  <a:pt x="2753" y="445145"/>
                </a:moveTo>
                <a:lnTo>
                  <a:pt x="315255" y="445145"/>
                </a:lnTo>
                <a:lnTo>
                  <a:pt x="315255" y="469925"/>
                </a:lnTo>
                <a:lnTo>
                  <a:pt x="2753" y="469925"/>
                </a:lnTo>
                <a:close/>
                <a:moveTo>
                  <a:pt x="15143" y="23403"/>
                </a:moveTo>
                <a:lnTo>
                  <a:pt x="141796" y="23403"/>
                </a:lnTo>
                <a:lnTo>
                  <a:pt x="141796" y="46806"/>
                </a:lnTo>
                <a:lnTo>
                  <a:pt x="15143" y="46806"/>
                </a:lnTo>
                <a:close/>
                <a:moveTo>
                  <a:pt x="192733" y="0"/>
                </a:moveTo>
                <a:lnTo>
                  <a:pt x="227149" y="0"/>
                </a:lnTo>
                <a:lnTo>
                  <a:pt x="227149" y="27533"/>
                </a:lnTo>
                <a:cubicBezTo>
                  <a:pt x="227149" y="35793"/>
                  <a:pt x="227149" y="43135"/>
                  <a:pt x="227149" y="49559"/>
                </a:cubicBezTo>
                <a:lnTo>
                  <a:pt x="311125" y="49559"/>
                </a:lnTo>
                <a:lnTo>
                  <a:pt x="311125" y="260189"/>
                </a:lnTo>
                <a:cubicBezTo>
                  <a:pt x="312043" y="294146"/>
                  <a:pt x="296441" y="310666"/>
                  <a:pt x="264319" y="309748"/>
                </a:cubicBezTo>
                <a:lnTo>
                  <a:pt x="235409" y="309748"/>
                </a:lnTo>
                <a:lnTo>
                  <a:pt x="235409" y="286345"/>
                </a:lnTo>
                <a:lnTo>
                  <a:pt x="254682" y="286345"/>
                </a:lnTo>
                <a:cubicBezTo>
                  <a:pt x="270284" y="287263"/>
                  <a:pt x="277627" y="280380"/>
                  <a:pt x="276709" y="265695"/>
                </a:cubicBezTo>
                <a:lnTo>
                  <a:pt x="276709" y="72963"/>
                </a:lnTo>
                <a:lnTo>
                  <a:pt x="225772" y="72963"/>
                </a:lnTo>
                <a:cubicBezTo>
                  <a:pt x="227608" y="184931"/>
                  <a:pt x="201910" y="266154"/>
                  <a:pt x="148679" y="316632"/>
                </a:cubicBezTo>
                <a:lnTo>
                  <a:pt x="148679" y="283592"/>
                </a:lnTo>
                <a:lnTo>
                  <a:pt x="148679" y="282215"/>
                </a:lnTo>
                <a:lnTo>
                  <a:pt x="121146" y="282215"/>
                </a:lnTo>
                <a:lnTo>
                  <a:pt x="118393" y="265695"/>
                </a:lnTo>
                <a:cubicBezTo>
                  <a:pt x="80764" y="270284"/>
                  <a:pt x="43136" y="272120"/>
                  <a:pt x="5507" y="271202"/>
                </a:cubicBezTo>
                <a:lnTo>
                  <a:pt x="5507" y="243669"/>
                </a:lnTo>
                <a:cubicBezTo>
                  <a:pt x="25698" y="209711"/>
                  <a:pt x="39923" y="172541"/>
                  <a:pt x="48183" y="132159"/>
                </a:cubicBezTo>
                <a:lnTo>
                  <a:pt x="0" y="132159"/>
                </a:lnTo>
                <a:lnTo>
                  <a:pt x="0" y="108756"/>
                </a:lnTo>
                <a:lnTo>
                  <a:pt x="154186" y="108756"/>
                </a:lnTo>
                <a:lnTo>
                  <a:pt x="154186" y="132159"/>
                </a:lnTo>
                <a:lnTo>
                  <a:pt x="83976" y="132159"/>
                </a:lnTo>
                <a:cubicBezTo>
                  <a:pt x="73881" y="176212"/>
                  <a:pt x="57820" y="213841"/>
                  <a:pt x="35793" y="245045"/>
                </a:cubicBezTo>
                <a:cubicBezTo>
                  <a:pt x="66080" y="245045"/>
                  <a:pt x="92236" y="243669"/>
                  <a:pt x="114263" y="240915"/>
                </a:cubicBezTo>
                <a:cubicBezTo>
                  <a:pt x="110592" y="225313"/>
                  <a:pt x="103709" y="201910"/>
                  <a:pt x="93613" y="170706"/>
                </a:cubicBezTo>
                <a:lnTo>
                  <a:pt x="121146" y="170706"/>
                </a:lnTo>
                <a:cubicBezTo>
                  <a:pt x="135831" y="209252"/>
                  <a:pt x="145926" y="245504"/>
                  <a:pt x="151433" y="279462"/>
                </a:cubicBezTo>
                <a:cubicBezTo>
                  <a:pt x="179884" y="233573"/>
                  <a:pt x="193650" y="164740"/>
                  <a:pt x="192733" y="72963"/>
                </a:cubicBezTo>
                <a:lnTo>
                  <a:pt x="154186" y="72963"/>
                </a:lnTo>
                <a:lnTo>
                  <a:pt x="154186" y="49559"/>
                </a:lnTo>
                <a:lnTo>
                  <a:pt x="192733" y="49559"/>
                </a:lnTo>
                <a:lnTo>
                  <a:pt x="192733" y="454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14356" name="任意多边形 65"/>
          <p:cNvSpPr>
            <a:spLocks noChangeArrowheads="1"/>
          </p:cNvSpPr>
          <p:nvPr/>
        </p:nvSpPr>
        <p:spPr bwMode="auto">
          <a:xfrm>
            <a:off x="6967538" y="1833563"/>
            <a:ext cx="323850" cy="746125"/>
          </a:xfrm>
          <a:custGeom>
            <a:avLst/>
            <a:gdLst>
              <a:gd name="T0" fmla="*/ 319385 w 323515"/>
              <a:gd name="T1" fmla="*/ 465795 h 746634"/>
              <a:gd name="T2" fmla="*/ 159693 w 323515"/>
              <a:gd name="T3" fmla="*/ 472678 h 746634"/>
              <a:gd name="T4" fmla="*/ 309749 w 323515"/>
              <a:gd name="T5" fmla="*/ 524991 h 746634"/>
              <a:gd name="T6" fmla="*/ 256059 w 323515"/>
              <a:gd name="T7" fmla="*/ 676424 h 746634"/>
              <a:gd name="T8" fmla="*/ 323515 w 323515"/>
              <a:gd name="T9" fmla="*/ 743880 h 746634"/>
              <a:gd name="T10" fmla="*/ 151433 w 323515"/>
              <a:gd name="T11" fmla="*/ 743880 h 746634"/>
              <a:gd name="T12" fmla="*/ 218889 w 323515"/>
              <a:gd name="T13" fmla="*/ 675047 h 746634"/>
              <a:gd name="T14" fmla="*/ 202369 w 323515"/>
              <a:gd name="T15" fmla="*/ 570421 h 746634"/>
              <a:gd name="T16" fmla="*/ 275332 w 323515"/>
              <a:gd name="T17" fmla="*/ 548395 h 746634"/>
              <a:gd name="T18" fmla="*/ 159693 w 323515"/>
              <a:gd name="T19" fmla="*/ 618604 h 746634"/>
              <a:gd name="T20" fmla="*/ 100496 w 323515"/>
              <a:gd name="T21" fmla="*/ 720477 h 746634"/>
              <a:gd name="T22" fmla="*/ 128030 w 323515"/>
              <a:gd name="T23" fmla="*/ 449275 h 746634"/>
              <a:gd name="T24" fmla="*/ 319385 w 323515"/>
              <a:gd name="T25" fmla="*/ 439638 h 746634"/>
              <a:gd name="T26" fmla="*/ 78470 w 323515"/>
              <a:gd name="T27" fmla="*/ 428625 h 746634"/>
              <a:gd name="T28" fmla="*/ 114263 w 323515"/>
              <a:gd name="T29" fmla="*/ 479562 h 746634"/>
              <a:gd name="T30" fmla="*/ 79846 w 323515"/>
              <a:gd name="T31" fmla="*/ 502965 h 746634"/>
              <a:gd name="T32" fmla="*/ 115640 w 323515"/>
              <a:gd name="T33" fmla="*/ 633748 h 746634"/>
              <a:gd name="T34" fmla="*/ 78470 w 323515"/>
              <a:gd name="T35" fmla="*/ 745257 h 746634"/>
              <a:gd name="T36" fmla="*/ 45430 w 323515"/>
              <a:gd name="T37" fmla="*/ 585564 h 746634"/>
              <a:gd name="T38" fmla="*/ 0 w 323515"/>
              <a:gd name="T39" fmla="*/ 639254 h 746634"/>
              <a:gd name="T40" fmla="*/ 5507 w 323515"/>
              <a:gd name="T41" fmla="*/ 502965 h 746634"/>
              <a:gd name="T42" fmla="*/ 45430 w 323515"/>
              <a:gd name="T43" fmla="*/ 479562 h 746634"/>
              <a:gd name="T44" fmla="*/ 151433 w 323515"/>
              <a:gd name="T45" fmla="*/ 174836 h 746634"/>
              <a:gd name="T46" fmla="*/ 269826 w 323515"/>
              <a:gd name="T47" fmla="*/ 154186 h 746634"/>
              <a:gd name="T48" fmla="*/ 151433 w 323515"/>
              <a:gd name="T49" fmla="*/ 101873 h 746634"/>
              <a:gd name="T50" fmla="*/ 269826 w 323515"/>
              <a:gd name="T51" fmla="*/ 128029 h 746634"/>
              <a:gd name="T52" fmla="*/ 118393 w 323515"/>
              <a:gd name="T53" fmla="*/ 81223 h 746634"/>
              <a:gd name="T54" fmla="*/ 302865 w 323515"/>
              <a:gd name="T55" fmla="*/ 155563 h 746634"/>
              <a:gd name="T56" fmla="*/ 225772 w 323515"/>
              <a:gd name="T57" fmla="*/ 195486 h 746634"/>
              <a:gd name="T58" fmla="*/ 225772 w 323515"/>
              <a:gd name="T59" fmla="*/ 221642 h 746634"/>
              <a:gd name="T60" fmla="*/ 320762 w 323515"/>
              <a:gd name="T61" fmla="*/ 245046 h 746634"/>
              <a:gd name="T62" fmla="*/ 323515 w 323515"/>
              <a:gd name="T63" fmla="*/ 297359 h 746634"/>
              <a:gd name="T64" fmla="*/ 207876 w 323515"/>
              <a:gd name="T65" fmla="*/ 267072 h 746634"/>
              <a:gd name="T66" fmla="*/ 96366 w 323515"/>
              <a:gd name="T67" fmla="*/ 297359 h 746634"/>
              <a:gd name="T68" fmla="*/ 99120 w 323515"/>
              <a:gd name="T69" fmla="*/ 245046 h 746634"/>
              <a:gd name="T70" fmla="*/ 189979 w 323515"/>
              <a:gd name="T71" fmla="*/ 221642 h 746634"/>
              <a:gd name="T72" fmla="*/ 189979 w 323515"/>
              <a:gd name="T73" fmla="*/ 195486 h 746634"/>
              <a:gd name="T74" fmla="*/ 41300 w 323515"/>
              <a:gd name="T75" fmla="*/ 1377 h 746634"/>
              <a:gd name="T76" fmla="*/ 74340 w 323515"/>
              <a:gd name="T77" fmla="*/ 55066 h 746634"/>
              <a:gd name="T78" fmla="*/ 103250 w 323515"/>
              <a:gd name="T79" fmla="*/ 78470 h 746634"/>
              <a:gd name="T80" fmla="*/ 106003 w 323515"/>
              <a:gd name="T81" fmla="*/ 170706 h 746634"/>
              <a:gd name="T82" fmla="*/ 74340 w 323515"/>
              <a:gd name="T83" fmla="*/ 147303 h 746634"/>
              <a:gd name="T84" fmla="*/ 41300 w 323515"/>
              <a:gd name="T85" fmla="*/ 318009 h 746634"/>
              <a:gd name="T86" fmla="*/ 1377 w 323515"/>
              <a:gd name="T87" fmla="*/ 243669 h 746634"/>
              <a:gd name="T88" fmla="*/ 39923 w 323515"/>
              <a:gd name="T89" fmla="*/ 78470 h 746634"/>
              <a:gd name="T90" fmla="*/ 8260 w 323515"/>
              <a:gd name="T91" fmla="*/ 55066 h 746634"/>
              <a:gd name="T92" fmla="*/ 152809 w 323515"/>
              <a:gd name="T93" fmla="*/ 0 h 746634"/>
              <a:gd name="T94" fmla="*/ 184473 w 323515"/>
              <a:gd name="T95" fmla="*/ 24780 h 746634"/>
              <a:gd name="T96" fmla="*/ 235409 w 323515"/>
              <a:gd name="T97" fmla="*/ 0 h 746634"/>
              <a:gd name="T98" fmla="*/ 268449 w 323515"/>
              <a:gd name="T99" fmla="*/ 24780 h 746634"/>
              <a:gd name="T100" fmla="*/ 319385 w 323515"/>
              <a:gd name="T101" fmla="*/ 46807 h 746634"/>
              <a:gd name="T102" fmla="*/ 268449 w 323515"/>
              <a:gd name="T103" fmla="*/ 71586 h 746634"/>
              <a:gd name="T104" fmla="*/ 235409 w 323515"/>
              <a:gd name="T105" fmla="*/ 46807 h 746634"/>
              <a:gd name="T106" fmla="*/ 184473 w 323515"/>
              <a:gd name="T107" fmla="*/ 71586 h 746634"/>
              <a:gd name="T108" fmla="*/ 152809 w 323515"/>
              <a:gd name="T109" fmla="*/ 46807 h 746634"/>
              <a:gd name="T110" fmla="*/ 103250 w 323515"/>
              <a:gd name="T111" fmla="*/ 24780 h 746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3515" h="746634">
                <a:moveTo>
                  <a:pt x="319385" y="439638"/>
                </a:moveTo>
                <a:lnTo>
                  <a:pt x="319385" y="465795"/>
                </a:lnTo>
                <a:cubicBezTo>
                  <a:pt x="296441" y="470384"/>
                  <a:pt x="273497" y="472678"/>
                  <a:pt x="250552" y="472678"/>
                </a:cubicBezTo>
                <a:lnTo>
                  <a:pt x="159693" y="472678"/>
                </a:lnTo>
                <a:lnTo>
                  <a:pt x="159693" y="524991"/>
                </a:lnTo>
                <a:lnTo>
                  <a:pt x="309749" y="524991"/>
                </a:lnTo>
                <a:lnTo>
                  <a:pt x="309749" y="548395"/>
                </a:lnTo>
                <a:cubicBezTo>
                  <a:pt x="300571" y="603461"/>
                  <a:pt x="282674" y="646138"/>
                  <a:pt x="256059" y="676424"/>
                </a:cubicBezTo>
                <a:cubicBezTo>
                  <a:pt x="273497" y="693862"/>
                  <a:pt x="295982" y="709005"/>
                  <a:pt x="323515" y="721854"/>
                </a:cubicBezTo>
                <a:lnTo>
                  <a:pt x="323515" y="743880"/>
                </a:lnTo>
                <a:cubicBezTo>
                  <a:pt x="285887" y="728278"/>
                  <a:pt x="257436" y="712217"/>
                  <a:pt x="238162" y="695697"/>
                </a:cubicBezTo>
                <a:cubicBezTo>
                  <a:pt x="213383" y="714053"/>
                  <a:pt x="184473" y="730114"/>
                  <a:pt x="151433" y="743880"/>
                </a:cubicBezTo>
                <a:lnTo>
                  <a:pt x="151433" y="721854"/>
                </a:lnTo>
                <a:cubicBezTo>
                  <a:pt x="178966" y="708087"/>
                  <a:pt x="201451" y="692485"/>
                  <a:pt x="218889" y="675047"/>
                </a:cubicBezTo>
                <a:cubicBezTo>
                  <a:pt x="196863" y="649350"/>
                  <a:pt x="179884" y="614474"/>
                  <a:pt x="167953" y="570421"/>
                </a:cubicBezTo>
                <a:lnTo>
                  <a:pt x="202369" y="570421"/>
                </a:lnTo>
                <a:cubicBezTo>
                  <a:pt x="211547" y="604379"/>
                  <a:pt x="223478" y="631453"/>
                  <a:pt x="238162" y="651644"/>
                </a:cubicBezTo>
                <a:cubicBezTo>
                  <a:pt x="254682" y="627782"/>
                  <a:pt x="267072" y="593366"/>
                  <a:pt x="275332" y="548395"/>
                </a:cubicBezTo>
                <a:lnTo>
                  <a:pt x="159693" y="548395"/>
                </a:lnTo>
                <a:lnTo>
                  <a:pt x="159693" y="618604"/>
                </a:lnTo>
                <a:cubicBezTo>
                  <a:pt x="162446" y="677342"/>
                  <a:pt x="142714" y="720018"/>
                  <a:pt x="100496" y="746634"/>
                </a:cubicBezTo>
                <a:lnTo>
                  <a:pt x="100496" y="720477"/>
                </a:lnTo>
                <a:cubicBezTo>
                  <a:pt x="120687" y="699368"/>
                  <a:pt x="129865" y="668164"/>
                  <a:pt x="128030" y="626864"/>
                </a:cubicBezTo>
                <a:lnTo>
                  <a:pt x="128030" y="449275"/>
                </a:lnTo>
                <a:lnTo>
                  <a:pt x="249176" y="449275"/>
                </a:lnTo>
                <a:cubicBezTo>
                  <a:pt x="270284" y="449275"/>
                  <a:pt x="293688" y="446063"/>
                  <a:pt x="319385" y="439638"/>
                </a:cubicBezTo>
                <a:close/>
                <a:moveTo>
                  <a:pt x="45430" y="428625"/>
                </a:moveTo>
                <a:lnTo>
                  <a:pt x="78470" y="428625"/>
                </a:lnTo>
                <a:lnTo>
                  <a:pt x="78470" y="479562"/>
                </a:lnTo>
                <a:lnTo>
                  <a:pt x="114263" y="479562"/>
                </a:lnTo>
                <a:lnTo>
                  <a:pt x="114263" y="502965"/>
                </a:lnTo>
                <a:lnTo>
                  <a:pt x="79846" y="502965"/>
                </a:lnTo>
                <a:cubicBezTo>
                  <a:pt x="88106" y="542429"/>
                  <a:pt x="100037" y="574551"/>
                  <a:pt x="115640" y="599331"/>
                </a:cubicBezTo>
                <a:lnTo>
                  <a:pt x="115640" y="633748"/>
                </a:lnTo>
                <a:cubicBezTo>
                  <a:pt x="100037" y="613556"/>
                  <a:pt x="87648" y="593824"/>
                  <a:pt x="78470" y="574551"/>
                </a:cubicBezTo>
                <a:lnTo>
                  <a:pt x="78470" y="745257"/>
                </a:lnTo>
                <a:lnTo>
                  <a:pt x="45430" y="745257"/>
                </a:lnTo>
                <a:lnTo>
                  <a:pt x="45430" y="585564"/>
                </a:lnTo>
                <a:cubicBezTo>
                  <a:pt x="34417" y="614015"/>
                  <a:pt x="19273" y="643843"/>
                  <a:pt x="0" y="675047"/>
                </a:cubicBezTo>
                <a:lnTo>
                  <a:pt x="0" y="639254"/>
                </a:lnTo>
                <a:cubicBezTo>
                  <a:pt x="21109" y="593366"/>
                  <a:pt x="35793" y="547936"/>
                  <a:pt x="44053" y="502965"/>
                </a:cubicBezTo>
                <a:lnTo>
                  <a:pt x="5507" y="502965"/>
                </a:lnTo>
                <a:lnTo>
                  <a:pt x="5507" y="479562"/>
                </a:lnTo>
                <a:lnTo>
                  <a:pt x="45430" y="479562"/>
                </a:lnTo>
                <a:close/>
                <a:moveTo>
                  <a:pt x="151433" y="145926"/>
                </a:moveTo>
                <a:lnTo>
                  <a:pt x="151433" y="174836"/>
                </a:lnTo>
                <a:lnTo>
                  <a:pt x="250552" y="174836"/>
                </a:lnTo>
                <a:cubicBezTo>
                  <a:pt x="264319" y="175754"/>
                  <a:pt x="270743" y="168870"/>
                  <a:pt x="269826" y="154186"/>
                </a:cubicBezTo>
                <a:lnTo>
                  <a:pt x="269826" y="145926"/>
                </a:lnTo>
                <a:close/>
                <a:moveTo>
                  <a:pt x="151433" y="101873"/>
                </a:moveTo>
                <a:lnTo>
                  <a:pt x="151433" y="128029"/>
                </a:lnTo>
                <a:lnTo>
                  <a:pt x="269826" y="128029"/>
                </a:lnTo>
                <a:lnTo>
                  <a:pt x="269826" y="101873"/>
                </a:lnTo>
                <a:close/>
                <a:moveTo>
                  <a:pt x="118393" y="81223"/>
                </a:moveTo>
                <a:lnTo>
                  <a:pt x="302865" y="81223"/>
                </a:lnTo>
                <a:lnTo>
                  <a:pt x="302865" y="155563"/>
                </a:lnTo>
                <a:cubicBezTo>
                  <a:pt x="303783" y="183096"/>
                  <a:pt x="290017" y="196404"/>
                  <a:pt x="261566" y="195486"/>
                </a:cubicBezTo>
                <a:lnTo>
                  <a:pt x="225772" y="195486"/>
                </a:lnTo>
                <a:lnTo>
                  <a:pt x="225772" y="218889"/>
                </a:lnTo>
                <a:lnTo>
                  <a:pt x="225772" y="221642"/>
                </a:lnTo>
                <a:lnTo>
                  <a:pt x="320762" y="221642"/>
                </a:lnTo>
                <a:lnTo>
                  <a:pt x="320762" y="245046"/>
                </a:lnTo>
                <a:lnTo>
                  <a:pt x="231279" y="245046"/>
                </a:lnTo>
                <a:cubicBezTo>
                  <a:pt x="239539" y="267072"/>
                  <a:pt x="270284" y="284510"/>
                  <a:pt x="323515" y="297359"/>
                </a:cubicBezTo>
                <a:lnTo>
                  <a:pt x="323515" y="318009"/>
                </a:lnTo>
                <a:cubicBezTo>
                  <a:pt x="268449" y="308831"/>
                  <a:pt x="229902" y="291852"/>
                  <a:pt x="207876" y="267072"/>
                </a:cubicBezTo>
                <a:cubicBezTo>
                  <a:pt x="185849" y="293688"/>
                  <a:pt x="148679" y="310666"/>
                  <a:pt x="96366" y="318009"/>
                </a:cubicBezTo>
                <a:lnTo>
                  <a:pt x="96366" y="297359"/>
                </a:lnTo>
                <a:cubicBezTo>
                  <a:pt x="145926" y="285428"/>
                  <a:pt x="175754" y="267990"/>
                  <a:pt x="185849" y="245046"/>
                </a:cubicBezTo>
                <a:lnTo>
                  <a:pt x="99120" y="245046"/>
                </a:lnTo>
                <a:lnTo>
                  <a:pt x="99120" y="221642"/>
                </a:lnTo>
                <a:lnTo>
                  <a:pt x="189979" y="221642"/>
                </a:lnTo>
                <a:lnTo>
                  <a:pt x="189979" y="218889"/>
                </a:lnTo>
                <a:lnTo>
                  <a:pt x="189979" y="195486"/>
                </a:lnTo>
                <a:lnTo>
                  <a:pt x="118393" y="195486"/>
                </a:lnTo>
                <a:close/>
                <a:moveTo>
                  <a:pt x="41300" y="1377"/>
                </a:moveTo>
                <a:lnTo>
                  <a:pt x="74340" y="1377"/>
                </a:lnTo>
                <a:lnTo>
                  <a:pt x="74340" y="55066"/>
                </a:lnTo>
                <a:lnTo>
                  <a:pt x="103250" y="55066"/>
                </a:lnTo>
                <a:lnTo>
                  <a:pt x="103250" y="78470"/>
                </a:lnTo>
                <a:lnTo>
                  <a:pt x="75717" y="78470"/>
                </a:lnTo>
                <a:cubicBezTo>
                  <a:pt x="83059" y="116098"/>
                  <a:pt x="93154" y="146844"/>
                  <a:pt x="106003" y="170706"/>
                </a:cubicBezTo>
                <a:lnTo>
                  <a:pt x="106003" y="205122"/>
                </a:lnTo>
                <a:cubicBezTo>
                  <a:pt x="92236" y="184014"/>
                  <a:pt x="81682" y="164740"/>
                  <a:pt x="74340" y="147303"/>
                </a:cubicBezTo>
                <a:lnTo>
                  <a:pt x="74340" y="318009"/>
                </a:lnTo>
                <a:lnTo>
                  <a:pt x="41300" y="318009"/>
                </a:lnTo>
                <a:lnTo>
                  <a:pt x="41300" y="163823"/>
                </a:lnTo>
                <a:cubicBezTo>
                  <a:pt x="29369" y="195945"/>
                  <a:pt x="16061" y="222560"/>
                  <a:pt x="1377" y="243669"/>
                </a:cubicBezTo>
                <a:lnTo>
                  <a:pt x="1377" y="206499"/>
                </a:lnTo>
                <a:cubicBezTo>
                  <a:pt x="19732" y="165199"/>
                  <a:pt x="32581" y="122523"/>
                  <a:pt x="39923" y="78470"/>
                </a:cubicBezTo>
                <a:lnTo>
                  <a:pt x="8260" y="78470"/>
                </a:lnTo>
                <a:lnTo>
                  <a:pt x="8260" y="55066"/>
                </a:lnTo>
                <a:lnTo>
                  <a:pt x="41300" y="55066"/>
                </a:lnTo>
                <a:close/>
                <a:moveTo>
                  <a:pt x="152809" y="0"/>
                </a:moveTo>
                <a:lnTo>
                  <a:pt x="184473" y="0"/>
                </a:lnTo>
                <a:lnTo>
                  <a:pt x="184473" y="24780"/>
                </a:lnTo>
                <a:lnTo>
                  <a:pt x="235409" y="24780"/>
                </a:lnTo>
                <a:lnTo>
                  <a:pt x="235409" y="0"/>
                </a:lnTo>
                <a:lnTo>
                  <a:pt x="268449" y="0"/>
                </a:lnTo>
                <a:lnTo>
                  <a:pt x="268449" y="24780"/>
                </a:lnTo>
                <a:lnTo>
                  <a:pt x="319385" y="24780"/>
                </a:lnTo>
                <a:lnTo>
                  <a:pt x="319385" y="46807"/>
                </a:lnTo>
                <a:lnTo>
                  <a:pt x="268449" y="46807"/>
                </a:lnTo>
                <a:lnTo>
                  <a:pt x="268449" y="71586"/>
                </a:lnTo>
                <a:lnTo>
                  <a:pt x="235409" y="71586"/>
                </a:lnTo>
                <a:lnTo>
                  <a:pt x="235409" y="46807"/>
                </a:lnTo>
                <a:lnTo>
                  <a:pt x="184473" y="46807"/>
                </a:lnTo>
                <a:lnTo>
                  <a:pt x="184473" y="71586"/>
                </a:lnTo>
                <a:lnTo>
                  <a:pt x="152809" y="71586"/>
                </a:lnTo>
                <a:lnTo>
                  <a:pt x="152809" y="46807"/>
                </a:lnTo>
                <a:lnTo>
                  <a:pt x="103250" y="46807"/>
                </a:lnTo>
                <a:lnTo>
                  <a:pt x="103250" y="24780"/>
                </a:lnTo>
                <a:lnTo>
                  <a:pt x="152809" y="247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4357" name="组合 10"/>
          <p:cNvGrpSpPr>
            <a:grpSpLocks/>
          </p:cNvGrpSpPr>
          <p:nvPr/>
        </p:nvGrpSpPr>
        <p:grpSpPr bwMode="auto">
          <a:xfrm>
            <a:off x="1492250" y="1812925"/>
            <a:ext cx="150813" cy="777875"/>
            <a:chOff x="0" y="0"/>
            <a:chExt cx="150813" cy="778667"/>
          </a:xfrm>
        </p:grpSpPr>
        <p:sp>
          <p:nvSpPr>
            <p:cNvPr id="13334" name="直接连接符 170"/>
            <p:cNvSpPr>
              <a:spLocks noChangeShapeType="1"/>
            </p:cNvSpPr>
            <p:nvPr/>
          </p:nvSpPr>
          <p:spPr bwMode="auto">
            <a:xfrm>
              <a:off x="0" y="1590"/>
              <a:ext cx="1" cy="77707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任意多边形 1464"/>
            <p:cNvSpPr>
              <a:spLocks noChangeArrowheads="1"/>
            </p:cNvSpPr>
            <p:nvPr/>
          </p:nvSpPr>
          <p:spPr bwMode="auto">
            <a:xfrm rot="5400000">
              <a:off x="-305628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60" name="组合 11"/>
          <p:cNvGrpSpPr>
            <a:grpSpLocks/>
          </p:cNvGrpSpPr>
          <p:nvPr/>
        </p:nvGrpSpPr>
        <p:grpSpPr bwMode="auto">
          <a:xfrm>
            <a:off x="2519363" y="1812925"/>
            <a:ext cx="149225" cy="777875"/>
            <a:chOff x="0" y="0"/>
            <a:chExt cx="150389" cy="778666"/>
          </a:xfrm>
        </p:grpSpPr>
        <p:sp>
          <p:nvSpPr>
            <p:cNvPr id="13337" name="直接连接符 159"/>
            <p:cNvSpPr>
              <a:spLocks noChangeShapeType="1"/>
            </p:cNvSpPr>
            <p:nvPr/>
          </p:nvSpPr>
          <p:spPr bwMode="auto">
            <a:xfrm>
              <a:off x="0" y="1590"/>
              <a:ext cx="1" cy="777076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任意多边形 1465"/>
            <p:cNvSpPr>
              <a:spLocks noChangeArrowheads="1"/>
            </p:cNvSpPr>
            <p:nvPr/>
          </p:nvSpPr>
          <p:spPr bwMode="auto">
            <a:xfrm rot="5400000">
              <a:off x="-306052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63" name="组合 12"/>
          <p:cNvGrpSpPr>
            <a:grpSpLocks/>
          </p:cNvGrpSpPr>
          <p:nvPr/>
        </p:nvGrpSpPr>
        <p:grpSpPr bwMode="auto">
          <a:xfrm>
            <a:off x="3544888" y="1812925"/>
            <a:ext cx="150812" cy="777875"/>
            <a:chOff x="0" y="0"/>
            <a:chExt cx="149965" cy="778665"/>
          </a:xfrm>
        </p:grpSpPr>
        <p:sp>
          <p:nvSpPr>
            <p:cNvPr id="13340" name="直接连接符 166"/>
            <p:cNvSpPr>
              <a:spLocks noChangeShapeType="1"/>
            </p:cNvSpPr>
            <p:nvPr/>
          </p:nvSpPr>
          <p:spPr bwMode="auto">
            <a:xfrm>
              <a:off x="0" y="1590"/>
              <a:ext cx="1" cy="77707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任意多边形 1466"/>
            <p:cNvSpPr>
              <a:spLocks noChangeArrowheads="1"/>
            </p:cNvSpPr>
            <p:nvPr/>
          </p:nvSpPr>
          <p:spPr bwMode="auto">
            <a:xfrm rot="5400000">
              <a:off x="-306476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66" name="组合 13"/>
          <p:cNvGrpSpPr>
            <a:grpSpLocks/>
          </p:cNvGrpSpPr>
          <p:nvPr/>
        </p:nvGrpSpPr>
        <p:grpSpPr bwMode="auto">
          <a:xfrm>
            <a:off x="4572000" y="1812925"/>
            <a:ext cx="149225" cy="777875"/>
            <a:chOff x="0" y="0"/>
            <a:chExt cx="149541" cy="778664"/>
          </a:xfrm>
        </p:grpSpPr>
        <p:sp>
          <p:nvSpPr>
            <p:cNvPr id="13343" name="直接连接符 167"/>
            <p:cNvSpPr>
              <a:spLocks noChangeShapeType="1"/>
            </p:cNvSpPr>
            <p:nvPr/>
          </p:nvSpPr>
          <p:spPr bwMode="auto">
            <a:xfrm>
              <a:off x="0" y="1590"/>
              <a:ext cx="1" cy="777074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任意多边形 1467"/>
            <p:cNvSpPr>
              <a:spLocks noChangeArrowheads="1"/>
            </p:cNvSpPr>
            <p:nvPr/>
          </p:nvSpPr>
          <p:spPr bwMode="auto">
            <a:xfrm rot="5400000">
              <a:off x="-306900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69" name="组合 14"/>
          <p:cNvGrpSpPr>
            <a:grpSpLocks/>
          </p:cNvGrpSpPr>
          <p:nvPr/>
        </p:nvGrpSpPr>
        <p:grpSpPr bwMode="auto">
          <a:xfrm>
            <a:off x="5599113" y="1812925"/>
            <a:ext cx="149225" cy="777875"/>
            <a:chOff x="0" y="0"/>
            <a:chExt cx="149117" cy="778663"/>
          </a:xfrm>
        </p:grpSpPr>
        <p:sp>
          <p:nvSpPr>
            <p:cNvPr id="13346" name="直接连接符 168"/>
            <p:cNvSpPr>
              <a:spLocks noChangeShapeType="1"/>
            </p:cNvSpPr>
            <p:nvPr/>
          </p:nvSpPr>
          <p:spPr bwMode="auto">
            <a:xfrm>
              <a:off x="0" y="1590"/>
              <a:ext cx="1" cy="777073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任意多边形 1468"/>
            <p:cNvSpPr>
              <a:spLocks noChangeArrowheads="1"/>
            </p:cNvSpPr>
            <p:nvPr/>
          </p:nvSpPr>
          <p:spPr bwMode="auto">
            <a:xfrm rot="5400000">
              <a:off x="-307324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72" name="组合 15"/>
          <p:cNvGrpSpPr>
            <a:grpSpLocks/>
          </p:cNvGrpSpPr>
          <p:nvPr/>
        </p:nvGrpSpPr>
        <p:grpSpPr bwMode="auto">
          <a:xfrm>
            <a:off x="6624638" y="1812925"/>
            <a:ext cx="149225" cy="777875"/>
            <a:chOff x="0" y="0"/>
            <a:chExt cx="148693" cy="778662"/>
          </a:xfrm>
        </p:grpSpPr>
        <p:sp>
          <p:nvSpPr>
            <p:cNvPr id="13349" name="直接连接符 169"/>
            <p:cNvSpPr>
              <a:spLocks noChangeShapeType="1"/>
            </p:cNvSpPr>
            <p:nvPr/>
          </p:nvSpPr>
          <p:spPr bwMode="auto">
            <a:xfrm>
              <a:off x="0" y="1590"/>
              <a:ext cx="1" cy="777072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0" name="任意多边形 1469"/>
            <p:cNvSpPr>
              <a:spLocks noChangeArrowheads="1"/>
            </p:cNvSpPr>
            <p:nvPr/>
          </p:nvSpPr>
          <p:spPr bwMode="auto">
            <a:xfrm rot="5400000">
              <a:off x="-307748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4375" name="组合 16"/>
          <p:cNvGrpSpPr>
            <a:grpSpLocks/>
          </p:cNvGrpSpPr>
          <p:nvPr/>
        </p:nvGrpSpPr>
        <p:grpSpPr bwMode="auto">
          <a:xfrm>
            <a:off x="7651750" y="1812925"/>
            <a:ext cx="147638" cy="777875"/>
            <a:chOff x="0" y="0"/>
            <a:chExt cx="148273" cy="778660"/>
          </a:xfrm>
        </p:grpSpPr>
        <p:sp>
          <p:nvSpPr>
            <p:cNvPr id="13352" name="直接连接符 171"/>
            <p:cNvSpPr>
              <a:spLocks noChangeShapeType="1"/>
            </p:cNvSpPr>
            <p:nvPr/>
          </p:nvSpPr>
          <p:spPr bwMode="auto">
            <a:xfrm>
              <a:off x="0" y="1590"/>
              <a:ext cx="1" cy="77707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3" name="任意多边形 1470"/>
            <p:cNvSpPr>
              <a:spLocks noChangeArrowheads="1"/>
            </p:cNvSpPr>
            <p:nvPr/>
          </p:nvSpPr>
          <p:spPr bwMode="auto">
            <a:xfrm rot="5400000">
              <a:off x="-308168" y="321354"/>
              <a:ext cx="777798" cy="135085"/>
            </a:xfrm>
            <a:custGeom>
              <a:avLst/>
              <a:gdLst>
                <a:gd name="T0" fmla="*/ 773524 w 777798"/>
                <a:gd name="T1" fmla="*/ 127713 h 135085"/>
                <a:gd name="T2" fmla="*/ 760701 w 777798"/>
                <a:gd name="T3" fmla="*/ 127729 h 135085"/>
                <a:gd name="T4" fmla="*/ 747712 w 777798"/>
                <a:gd name="T5" fmla="*/ 127729 h 135085"/>
                <a:gd name="T6" fmla="*/ 734559 w 777798"/>
                <a:gd name="T7" fmla="*/ 127733 h 135085"/>
                <a:gd name="T8" fmla="*/ 721736 w 777798"/>
                <a:gd name="T9" fmla="*/ 127733 h 135085"/>
                <a:gd name="T10" fmla="*/ 708912 w 777798"/>
                <a:gd name="T11" fmla="*/ 127713 h 135085"/>
                <a:gd name="T12" fmla="*/ 696089 w 777798"/>
                <a:gd name="T13" fmla="*/ 127733 h 135085"/>
                <a:gd name="T14" fmla="*/ 683265 w 777798"/>
                <a:gd name="T15" fmla="*/ 127733 h 135085"/>
                <a:gd name="T16" fmla="*/ 670442 w 777798"/>
                <a:gd name="T17" fmla="*/ 127729 h 135085"/>
                <a:gd name="T18" fmla="*/ 657618 w 777798"/>
                <a:gd name="T19" fmla="*/ 127729 h 135085"/>
                <a:gd name="T20" fmla="*/ 644301 w 777798"/>
                <a:gd name="T21" fmla="*/ 127713 h 135085"/>
                <a:gd name="T22" fmla="*/ 631478 w 777798"/>
                <a:gd name="T23" fmla="*/ 127733 h 135085"/>
                <a:gd name="T24" fmla="*/ 618654 w 777798"/>
                <a:gd name="T25" fmla="*/ 127733 h 135085"/>
                <a:gd name="T26" fmla="*/ 605830 w 777798"/>
                <a:gd name="T27" fmla="*/ 127733 h 135085"/>
                <a:gd name="T28" fmla="*/ 593007 w 777798"/>
                <a:gd name="T29" fmla="*/ 127729 h 135085"/>
                <a:gd name="T30" fmla="*/ 580183 w 777798"/>
                <a:gd name="T31" fmla="*/ 127717 h 135085"/>
                <a:gd name="T32" fmla="*/ 567031 w 777798"/>
                <a:gd name="T33" fmla="*/ 127733 h 135085"/>
                <a:gd name="T34" fmla="*/ 554044 w 777798"/>
                <a:gd name="T35" fmla="*/ 127733 h 135085"/>
                <a:gd name="T36" fmla="*/ 541219 w 777798"/>
                <a:gd name="T37" fmla="*/ 127733 h 135085"/>
                <a:gd name="T38" fmla="*/ 528396 w 777798"/>
                <a:gd name="T39" fmla="*/ 127733 h 135085"/>
                <a:gd name="T40" fmla="*/ 515573 w 777798"/>
                <a:gd name="T41" fmla="*/ 127713 h 135085"/>
                <a:gd name="T42" fmla="*/ 502750 w 777798"/>
                <a:gd name="T43" fmla="*/ 127729 h 135085"/>
                <a:gd name="T44" fmla="*/ 489926 w 777798"/>
                <a:gd name="T45" fmla="*/ 127729 h 135085"/>
                <a:gd name="T46" fmla="*/ 476773 w 777798"/>
                <a:gd name="T47" fmla="*/ 127733 h 135085"/>
                <a:gd name="T48" fmla="*/ 463950 w 777798"/>
                <a:gd name="T49" fmla="*/ 127733 h 135085"/>
                <a:gd name="T50" fmla="*/ 451126 w 777798"/>
                <a:gd name="T51" fmla="*/ 127713 h 135085"/>
                <a:gd name="T52" fmla="*/ 438302 w 777798"/>
                <a:gd name="T53" fmla="*/ 127733 h 135085"/>
                <a:gd name="T54" fmla="*/ 425479 w 777798"/>
                <a:gd name="T55" fmla="*/ 127733 h 135085"/>
                <a:gd name="T56" fmla="*/ 412492 w 777798"/>
                <a:gd name="T57" fmla="*/ 127729 h 135085"/>
                <a:gd name="T58" fmla="*/ 399339 w 777798"/>
                <a:gd name="T59" fmla="*/ 127733 h 135085"/>
                <a:gd name="T60" fmla="*/ 386515 w 777798"/>
                <a:gd name="T61" fmla="*/ 127713 h 135085"/>
                <a:gd name="T62" fmla="*/ 373691 w 777798"/>
                <a:gd name="T63" fmla="*/ 127733 h 135085"/>
                <a:gd name="T64" fmla="*/ 360868 w 777798"/>
                <a:gd name="T65" fmla="*/ 127733 h 135085"/>
                <a:gd name="T66" fmla="*/ 348044 w 777798"/>
                <a:gd name="T67" fmla="*/ 127733 h 135085"/>
                <a:gd name="T68" fmla="*/ 335221 w 777798"/>
                <a:gd name="T69" fmla="*/ 127729 h 135085"/>
                <a:gd name="T70" fmla="*/ 322397 w 777798"/>
                <a:gd name="T71" fmla="*/ 127711 h 135085"/>
                <a:gd name="T72" fmla="*/ 309080 w 777798"/>
                <a:gd name="T73" fmla="*/ 127733 h 135085"/>
                <a:gd name="T74" fmla="*/ 296257 w 777798"/>
                <a:gd name="T75" fmla="*/ 127733 h 135085"/>
                <a:gd name="T76" fmla="*/ 283433 w 777798"/>
                <a:gd name="T77" fmla="*/ 127733 h 135085"/>
                <a:gd name="T78" fmla="*/ 270610 w 777798"/>
                <a:gd name="T79" fmla="*/ 127733 h 135085"/>
                <a:gd name="T80" fmla="*/ 257787 w 777798"/>
                <a:gd name="T81" fmla="*/ 127713 h 135085"/>
                <a:gd name="T82" fmla="*/ 244964 w 777798"/>
                <a:gd name="T83" fmla="*/ 127729 h 135085"/>
                <a:gd name="T84" fmla="*/ 231810 w 777798"/>
                <a:gd name="T85" fmla="*/ 127733 h 135085"/>
                <a:gd name="T86" fmla="*/ 218822 w 777798"/>
                <a:gd name="T87" fmla="*/ 127729 h 135085"/>
                <a:gd name="T88" fmla="*/ 205999 w 777798"/>
                <a:gd name="T89" fmla="*/ 127733 h 135085"/>
                <a:gd name="T90" fmla="*/ 193175 w 777798"/>
                <a:gd name="T91" fmla="*/ 127713 h 135085"/>
                <a:gd name="T92" fmla="*/ 180351 w 777798"/>
                <a:gd name="T93" fmla="*/ 127733 h 135085"/>
                <a:gd name="T94" fmla="*/ 167528 w 777798"/>
                <a:gd name="T95" fmla="*/ 127729 h 135085"/>
                <a:gd name="T96" fmla="*/ 154705 w 777798"/>
                <a:gd name="T97" fmla="*/ 127729 h 135085"/>
                <a:gd name="T98" fmla="*/ 141552 w 777798"/>
                <a:gd name="T99" fmla="*/ 127733 h 135085"/>
                <a:gd name="T100" fmla="*/ 128729 w 777798"/>
                <a:gd name="T101" fmla="*/ 127713 h 135085"/>
                <a:gd name="T102" fmla="*/ 115905 w 777798"/>
                <a:gd name="T103" fmla="*/ 127733 h 135085"/>
                <a:gd name="T104" fmla="*/ 103082 w 777798"/>
                <a:gd name="T105" fmla="*/ 127733 h 135085"/>
                <a:gd name="T106" fmla="*/ 90257 w 777798"/>
                <a:gd name="T107" fmla="*/ 127733 h 135085"/>
                <a:gd name="T108" fmla="*/ 77270 w 777798"/>
                <a:gd name="T109" fmla="*/ 127729 h 135085"/>
                <a:gd name="T110" fmla="*/ 64446 w 777798"/>
                <a:gd name="T111" fmla="*/ 127717 h 135085"/>
                <a:gd name="T112" fmla="*/ 51294 w 777798"/>
                <a:gd name="T113" fmla="*/ 127733 h 135085"/>
                <a:gd name="T114" fmla="*/ 38471 w 777798"/>
                <a:gd name="T115" fmla="*/ 127733 h 135085"/>
                <a:gd name="T116" fmla="*/ 25647 w 777798"/>
                <a:gd name="T117" fmla="*/ 127733 h 135085"/>
                <a:gd name="T118" fmla="*/ 12823 w 777798"/>
                <a:gd name="T119" fmla="*/ 127733 h 135085"/>
                <a:gd name="T120" fmla="*/ 0 w 777798"/>
                <a:gd name="T121" fmla="*/ 127713 h 135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7798" h="135085">
                  <a:moveTo>
                    <a:pt x="773524" y="127713"/>
                  </a:moveTo>
                  <a:cubicBezTo>
                    <a:pt x="773524" y="127713"/>
                    <a:pt x="773524" y="127713"/>
                    <a:pt x="773524" y="7371"/>
                  </a:cubicBezTo>
                  <a:cubicBezTo>
                    <a:pt x="773524" y="2459"/>
                    <a:pt x="774301" y="3"/>
                    <a:pt x="775467" y="3"/>
                  </a:cubicBezTo>
                  <a:cubicBezTo>
                    <a:pt x="776632" y="3"/>
                    <a:pt x="777798" y="2459"/>
                    <a:pt x="777798" y="7371"/>
                  </a:cubicBezTo>
                  <a:cubicBezTo>
                    <a:pt x="777798" y="7371"/>
                    <a:pt x="777798" y="7371"/>
                    <a:pt x="777798" y="127713"/>
                  </a:cubicBezTo>
                  <a:cubicBezTo>
                    <a:pt x="777798" y="132625"/>
                    <a:pt x="776632" y="135081"/>
                    <a:pt x="775467" y="135081"/>
                  </a:cubicBezTo>
                  <a:cubicBezTo>
                    <a:pt x="774301" y="135081"/>
                    <a:pt x="773524" y="132625"/>
                    <a:pt x="773524" y="127713"/>
                  </a:cubicBezTo>
                  <a:close/>
                  <a:moveTo>
                    <a:pt x="760701" y="127729"/>
                  </a:moveTo>
                  <a:cubicBezTo>
                    <a:pt x="760701" y="127729"/>
                    <a:pt x="760701" y="127729"/>
                    <a:pt x="760701" y="49310"/>
                  </a:cubicBezTo>
                  <a:cubicBezTo>
                    <a:pt x="760701" y="44409"/>
                    <a:pt x="761457" y="41958"/>
                    <a:pt x="762591" y="41958"/>
                  </a:cubicBezTo>
                  <a:cubicBezTo>
                    <a:pt x="763726" y="41958"/>
                    <a:pt x="764482" y="44409"/>
                    <a:pt x="764482" y="49310"/>
                  </a:cubicBezTo>
                  <a:cubicBezTo>
                    <a:pt x="764482" y="49310"/>
                    <a:pt x="764482" y="49310"/>
                    <a:pt x="764482" y="127729"/>
                  </a:cubicBezTo>
                  <a:cubicBezTo>
                    <a:pt x="764482" y="132630"/>
                    <a:pt x="763726" y="135081"/>
                    <a:pt x="762591" y="135081"/>
                  </a:cubicBezTo>
                  <a:cubicBezTo>
                    <a:pt x="761457" y="135081"/>
                    <a:pt x="760701" y="132630"/>
                    <a:pt x="760701" y="127729"/>
                  </a:cubicBezTo>
                  <a:close/>
                  <a:moveTo>
                    <a:pt x="747712" y="127729"/>
                  </a:moveTo>
                  <a:cubicBezTo>
                    <a:pt x="747712" y="127729"/>
                    <a:pt x="747712" y="127729"/>
                    <a:pt x="747712" y="49310"/>
                  </a:cubicBezTo>
                  <a:cubicBezTo>
                    <a:pt x="747712" y="44409"/>
                    <a:pt x="748501" y="41958"/>
                    <a:pt x="749684" y="41958"/>
                  </a:cubicBezTo>
                  <a:cubicBezTo>
                    <a:pt x="750868" y="41958"/>
                    <a:pt x="751657" y="44409"/>
                    <a:pt x="751657" y="49310"/>
                  </a:cubicBezTo>
                  <a:cubicBezTo>
                    <a:pt x="751657" y="49310"/>
                    <a:pt x="751657" y="49310"/>
                    <a:pt x="751657" y="127729"/>
                  </a:cubicBezTo>
                  <a:cubicBezTo>
                    <a:pt x="751657" y="132630"/>
                    <a:pt x="750868" y="135081"/>
                    <a:pt x="749684" y="135081"/>
                  </a:cubicBezTo>
                  <a:cubicBezTo>
                    <a:pt x="748501" y="135081"/>
                    <a:pt x="747712" y="132630"/>
                    <a:pt x="747712" y="127729"/>
                  </a:cubicBezTo>
                  <a:close/>
                  <a:moveTo>
                    <a:pt x="734559" y="127733"/>
                  </a:moveTo>
                  <a:cubicBezTo>
                    <a:pt x="734559" y="127733"/>
                    <a:pt x="734559" y="127733"/>
                    <a:pt x="734559" y="49313"/>
                  </a:cubicBezTo>
                  <a:cubicBezTo>
                    <a:pt x="734559" y="44412"/>
                    <a:pt x="735725" y="41962"/>
                    <a:pt x="736891" y="41962"/>
                  </a:cubicBezTo>
                  <a:cubicBezTo>
                    <a:pt x="738056" y="41962"/>
                    <a:pt x="738833" y="44412"/>
                    <a:pt x="738833" y="49313"/>
                  </a:cubicBezTo>
                  <a:cubicBezTo>
                    <a:pt x="738833" y="49313"/>
                    <a:pt x="738833" y="49313"/>
                    <a:pt x="738833" y="127733"/>
                  </a:cubicBezTo>
                  <a:cubicBezTo>
                    <a:pt x="738833" y="132634"/>
                    <a:pt x="738056" y="135085"/>
                    <a:pt x="736891" y="135085"/>
                  </a:cubicBezTo>
                  <a:cubicBezTo>
                    <a:pt x="735725" y="135085"/>
                    <a:pt x="734559" y="132634"/>
                    <a:pt x="734559" y="127733"/>
                  </a:cubicBezTo>
                  <a:close/>
                  <a:moveTo>
                    <a:pt x="721736" y="127733"/>
                  </a:moveTo>
                  <a:cubicBezTo>
                    <a:pt x="721736" y="127733"/>
                    <a:pt x="721736" y="127733"/>
                    <a:pt x="721736" y="49313"/>
                  </a:cubicBezTo>
                  <a:cubicBezTo>
                    <a:pt x="721736" y="44412"/>
                    <a:pt x="722902" y="41962"/>
                    <a:pt x="724068" y="41962"/>
                  </a:cubicBezTo>
                  <a:cubicBezTo>
                    <a:pt x="725233" y="41962"/>
                    <a:pt x="726010" y="44412"/>
                    <a:pt x="726010" y="49313"/>
                  </a:cubicBezTo>
                  <a:cubicBezTo>
                    <a:pt x="726010" y="49313"/>
                    <a:pt x="726010" y="49313"/>
                    <a:pt x="726010" y="127733"/>
                  </a:cubicBezTo>
                  <a:cubicBezTo>
                    <a:pt x="726010" y="132634"/>
                    <a:pt x="725233" y="135085"/>
                    <a:pt x="724068" y="135085"/>
                  </a:cubicBezTo>
                  <a:cubicBezTo>
                    <a:pt x="722902" y="135085"/>
                    <a:pt x="721736" y="132634"/>
                    <a:pt x="721736" y="127733"/>
                  </a:cubicBezTo>
                  <a:close/>
                  <a:moveTo>
                    <a:pt x="708912" y="127713"/>
                  </a:moveTo>
                  <a:cubicBezTo>
                    <a:pt x="708912" y="127713"/>
                    <a:pt x="708912" y="127713"/>
                    <a:pt x="708912" y="7371"/>
                  </a:cubicBezTo>
                  <a:cubicBezTo>
                    <a:pt x="708912" y="2459"/>
                    <a:pt x="710078" y="3"/>
                    <a:pt x="710855" y="3"/>
                  </a:cubicBezTo>
                  <a:cubicBezTo>
                    <a:pt x="712020" y="3"/>
                    <a:pt x="713186" y="2459"/>
                    <a:pt x="713186" y="7371"/>
                  </a:cubicBezTo>
                  <a:cubicBezTo>
                    <a:pt x="713186" y="7371"/>
                    <a:pt x="713186" y="7371"/>
                    <a:pt x="713186" y="127713"/>
                  </a:cubicBezTo>
                  <a:cubicBezTo>
                    <a:pt x="713186" y="132625"/>
                    <a:pt x="712020" y="135081"/>
                    <a:pt x="710855" y="135081"/>
                  </a:cubicBezTo>
                  <a:cubicBezTo>
                    <a:pt x="710078" y="135081"/>
                    <a:pt x="708912" y="132625"/>
                    <a:pt x="708912" y="127713"/>
                  </a:cubicBezTo>
                  <a:close/>
                  <a:moveTo>
                    <a:pt x="696089" y="127733"/>
                  </a:moveTo>
                  <a:cubicBezTo>
                    <a:pt x="696089" y="127733"/>
                    <a:pt x="696089" y="127733"/>
                    <a:pt x="696089" y="49313"/>
                  </a:cubicBezTo>
                  <a:cubicBezTo>
                    <a:pt x="696089" y="44412"/>
                    <a:pt x="696866" y="41962"/>
                    <a:pt x="698032" y="41962"/>
                  </a:cubicBezTo>
                  <a:cubicBezTo>
                    <a:pt x="699198" y="41962"/>
                    <a:pt x="700363" y="44412"/>
                    <a:pt x="700363" y="49313"/>
                  </a:cubicBezTo>
                  <a:cubicBezTo>
                    <a:pt x="700363" y="49313"/>
                    <a:pt x="700363" y="49313"/>
                    <a:pt x="700363" y="127733"/>
                  </a:cubicBezTo>
                  <a:cubicBezTo>
                    <a:pt x="700363" y="132634"/>
                    <a:pt x="699198" y="135085"/>
                    <a:pt x="698032" y="135085"/>
                  </a:cubicBezTo>
                  <a:cubicBezTo>
                    <a:pt x="696866" y="135085"/>
                    <a:pt x="696089" y="132634"/>
                    <a:pt x="696089" y="127733"/>
                  </a:cubicBezTo>
                  <a:close/>
                  <a:moveTo>
                    <a:pt x="683265" y="127733"/>
                  </a:moveTo>
                  <a:cubicBezTo>
                    <a:pt x="683265" y="127733"/>
                    <a:pt x="683265" y="127733"/>
                    <a:pt x="683265" y="49313"/>
                  </a:cubicBezTo>
                  <a:cubicBezTo>
                    <a:pt x="683265" y="44412"/>
                    <a:pt x="684042" y="41962"/>
                    <a:pt x="685208" y="41962"/>
                  </a:cubicBezTo>
                  <a:cubicBezTo>
                    <a:pt x="686374" y="41962"/>
                    <a:pt x="687539" y="44412"/>
                    <a:pt x="687539" y="49313"/>
                  </a:cubicBezTo>
                  <a:cubicBezTo>
                    <a:pt x="687539" y="49313"/>
                    <a:pt x="687539" y="49313"/>
                    <a:pt x="687539" y="127733"/>
                  </a:cubicBezTo>
                  <a:cubicBezTo>
                    <a:pt x="687539" y="132634"/>
                    <a:pt x="686374" y="135085"/>
                    <a:pt x="685208" y="135085"/>
                  </a:cubicBezTo>
                  <a:cubicBezTo>
                    <a:pt x="684042" y="135085"/>
                    <a:pt x="683265" y="132634"/>
                    <a:pt x="683265" y="127733"/>
                  </a:cubicBezTo>
                  <a:close/>
                  <a:moveTo>
                    <a:pt x="670442" y="127729"/>
                  </a:moveTo>
                  <a:cubicBezTo>
                    <a:pt x="670442" y="127729"/>
                    <a:pt x="670442" y="127729"/>
                    <a:pt x="670442" y="49310"/>
                  </a:cubicBezTo>
                  <a:cubicBezTo>
                    <a:pt x="670442" y="44409"/>
                    <a:pt x="671198" y="41958"/>
                    <a:pt x="672332" y="41958"/>
                  </a:cubicBezTo>
                  <a:cubicBezTo>
                    <a:pt x="673467" y="41958"/>
                    <a:pt x="674223" y="44409"/>
                    <a:pt x="674223" y="49310"/>
                  </a:cubicBezTo>
                  <a:cubicBezTo>
                    <a:pt x="674223" y="49310"/>
                    <a:pt x="674223" y="49310"/>
                    <a:pt x="674223" y="127729"/>
                  </a:cubicBezTo>
                  <a:cubicBezTo>
                    <a:pt x="674223" y="132630"/>
                    <a:pt x="673467" y="135081"/>
                    <a:pt x="672332" y="135081"/>
                  </a:cubicBezTo>
                  <a:cubicBezTo>
                    <a:pt x="671198" y="135081"/>
                    <a:pt x="670442" y="132630"/>
                    <a:pt x="670442" y="127729"/>
                  </a:cubicBezTo>
                  <a:close/>
                  <a:moveTo>
                    <a:pt x="657618" y="127729"/>
                  </a:moveTo>
                  <a:cubicBezTo>
                    <a:pt x="657618" y="127729"/>
                    <a:pt x="657618" y="127729"/>
                    <a:pt x="657618" y="49310"/>
                  </a:cubicBezTo>
                  <a:cubicBezTo>
                    <a:pt x="657618" y="44409"/>
                    <a:pt x="658374" y="41958"/>
                    <a:pt x="659508" y="41958"/>
                  </a:cubicBezTo>
                  <a:cubicBezTo>
                    <a:pt x="660643" y="41958"/>
                    <a:pt x="661399" y="44409"/>
                    <a:pt x="661399" y="49310"/>
                  </a:cubicBezTo>
                  <a:cubicBezTo>
                    <a:pt x="661399" y="49310"/>
                    <a:pt x="661399" y="49310"/>
                    <a:pt x="661399" y="127729"/>
                  </a:cubicBezTo>
                  <a:cubicBezTo>
                    <a:pt x="661399" y="132630"/>
                    <a:pt x="660643" y="135081"/>
                    <a:pt x="659508" y="135081"/>
                  </a:cubicBezTo>
                  <a:cubicBezTo>
                    <a:pt x="658374" y="135081"/>
                    <a:pt x="657618" y="132630"/>
                    <a:pt x="657618" y="127729"/>
                  </a:cubicBezTo>
                  <a:close/>
                  <a:moveTo>
                    <a:pt x="644301" y="127713"/>
                  </a:moveTo>
                  <a:cubicBezTo>
                    <a:pt x="644301" y="127713"/>
                    <a:pt x="644301" y="127713"/>
                    <a:pt x="644301" y="7371"/>
                  </a:cubicBezTo>
                  <a:cubicBezTo>
                    <a:pt x="644301" y="2459"/>
                    <a:pt x="645467" y="3"/>
                    <a:pt x="646632" y="3"/>
                  </a:cubicBezTo>
                  <a:cubicBezTo>
                    <a:pt x="647798" y="3"/>
                    <a:pt x="648575" y="2459"/>
                    <a:pt x="648575" y="7371"/>
                  </a:cubicBezTo>
                  <a:cubicBezTo>
                    <a:pt x="648575" y="7371"/>
                    <a:pt x="648575" y="7371"/>
                    <a:pt x="648575" y="127713"/>
                  </a:cubicBezTo>
                  <a:cubicBezTo>
                    <a:pt x="648575" y="132625"/>
                    <a:pt x="647798" y="135081"/>
                    <a:pt x="646632" y="135081"/>
                  </a:cubicBezTo>
                  <a:cubicBezTo>
                    <a:pt x="645467" y="135081"/>
                    <a:pt x="644301" y="132625"/>
                    <a:pt x="644301" y="127713"/>
                  </a:cubicBezTo>
                  <a:close/>
                  <a:moveTo>
                    <a:pt x="631478" y="127733"/>
                  </a:moveTo>
                  <a:cubicBezTo>
                    <a:pt x="631478" y="127733"/>
                    <a:pt x="631478" y="127733"/>
                    <a:pt x="631478" y="49313"/>
                  </a:cubicBezTo>
                  <a:cubicBezTo>
                    <a:pt x="631478" y="44412"/>
                    <a:pt x="632644" y="41962"/>
                    <a:pt x="633810" y="41962"/>
                  </a:cubicBezTo>
                  <a:cubicBezTo>
                    <a:pt x="634975" y="41962"/>
                    <a:pt x="635752" y="44412"/>
                    <a:pt x="635752" y="49313"/>
                  </a:cubicBezTo>
                  <a:cubicBezTo>
                    <a:pt x="635752" y="49313"/>
                    <a:pt x="635752" y="49313"/>
                    <a:pt x="635752" y="127733"/>
                  </a:cubicBezTo>
                  <a:cubicBezTo>
                    <a:pt x="635752" y="132634"/>
                    <a:pt x="634975" y="135085"/>
                    <a:pt x="633810" y="135085"/>
                  </a:cubicBezTo>
                  <a:cubicBezTo>
                    <a:pt x="632644" y="135085"/>
                    <a:pt x="631478" y="132634"/>
                    <a:pt x="631478" y="127733"/>
                  </a:cubicBezTo>
                  <a:close/>
                  <a:moveTo>
                    <a:pt x="618654" y="127733"/>
                  </a:moveTo>
                  <a:cubicBezTo>
                    <a:pt x="618654" y="127733"/>
                    <a:pt x="618654" y="127733"/>
                    <a:pt x="618654" y="49313"/>
                  </a:cubicBezTo>
                  <a:cubicBezTo>
                    <a:pt x="618654" y="44412"/>
                    <a:pt x="619431" y="41962"/>
                    <a:pt x="620597" y="41962"/>
                  </a:cubicBezTo>
                  <a:cubicBezTo>
                    <a:pt x="621763" y="41962"/>
                    <a:pt x="622928" y="44412"/>
                    <a:pt x="622928" y="49313"/>
                  </a:cubicBezTo>
                  <a:cubicBezTo>
                    <a:pt x="622928" y="49313"/>
                    <a:pt x="622928" y="49313"/>
                    <a:pt x="622928" y="127733"/>
                  </a:cubicBezTo>
                  <a:cubicBezTo>
                    <a:pt x="622928" y="132634"/>
                    <a:pt x="621763" y="135085"/>
                    <a:pt x="620597" y="135085"/>
                  </a:cubicBezTo>
                  <a:cubicBezTo>
                    <a:pt x="619431" y="135085"/>
                    <a:pt x="618654" y="132634"/>
                    <a:pt x="618654" y="127733"/>
                  </a:cubicBezTo>
                  <a:close/>
                  <a:moveTo>
                    <a:pt x="605830" y="127733"/>
                  </a:moveTo>
                  <a:cubicBezTo>
                    <a:pt x="605830" y="127733"/>
                    <a:pt x="605830" y="127733"/>
                    <a:pt x="605830" y="49313"/>
                  </a:cubicBezTo>
                  <a:cubicBezTo>
                    <a:pt x="605830" y="44412"/>
                    <a:pt x="606607" y="41962"/>
                    <a:pt x="607773" y="41962"/>
                  </a:cubicBezTo>
                  <a:cubicBezTo>
                    <a:pt x="608939" y="41962"/>
                    <a:pt x="610104" y="44412"/>
                    <a:pt x="610104" y="49313"/>
                  </a:cubicBezTo>
                  <a:cubicBezTo>
                    <a:pt x="610104" y="49313"/>
                    <a:pt x="610104" y="49313"/>
                    <a:pt x="610104" y="127733"/>
                  </a:cubicBezTo>
                  <a:cubicBezTo>
                    <a:pt x="610104" y="132634"/>
                    <a:pt x="608939" y="135085"/>
                    <a:pt x="607773" y="135085"/>
                  </a:cubicBezTo>
                  <a:cubicBezTo>
                    <a:pt x="606607" y="135085"/>
                    <a:pt x="605830" y="132634"/>
                    <a:pt x="605830" y="127733"/>
                  </a:cubicBezTo>
                  <a:close/>
                  <a:moveTo>
                    <a:pt x="593007" y="127729"/>
                  </a:moveTo>
                  <a:cubicBezTo>
                    <a:pt x="593007" y="127729"/>
                    <a:pt x="593007" y="127729"/>
                    <a:pt x="593007" y="49310"/>
                  </a:cubicBezTo>
                  <a:cubicBezTo>
                    <a:pt x="593007" y="44409"/>
                    <a:pt x="593796" y="41958"/>
                    <a:pt x="594979" y="41958"/>
                  </a:cubicBezTo>
                  <a:cubicBezTo>
                    <a:pt x="596163" y="41958"/>
                    <a:pt x="596952" y="44409"/>
                    <a:pt x="596952" y="49310"/>
                  </a:cubicBezTo>
                  <a:cubicBezTo>
                    <a:pt x="596952" y="49310"/>
                    <a:pt x="596952" y="49310"/>
                    <a:pt x="596952" y="127729"/>
                  </a:cubicBezTo>
                  <a:cubicBezTo>
                    <a:pt x="596952" y="132630"/>
                    <a:pt x="596163" y="135081"/>
                    <a:pt x="594979" y="135081"/>
                  </a:cubicBezTo>
                  <a:cubicBezTo>
                    <a:pt x="593796" y="135081"/>
                    <a:pt x="593007" y="132630"/>
                    <a:pt x="593007" y="127729"/>
                  </a:cubicBezTo>
                  <a:close/>
                  <a:moveTo>
                    <a:pt x="580183" y="127717"/>
                  </a:moveTo>
                  <a:cubicBezTo>
                    <a:pt x="580183" y="127717"/>
                    <a:pt x="580183" y="127717"/>
                    <a:pt x="580183" y="7374"/>
                  </a:cubicBezTo>
                  <a:cubicBezTo>
                    <a:pt x="580183" y="2463"/>
                    <a:pt x="580972" y="7"/>
                    <a:pt x="582156" y="7"/>
                  </a:cubicBezTo>
                  <a:cubicBezTo>
                    <a:pt x="583339" y="7"/>
                    <a:pt x="584128" y="2463"/>
                    <a:pt x="584128" y="7374"/>
                  </a:cubicBezTo>
                  <a:cubicBezTo>
                    <a:pt x="584128" y="7374"/>
                    <a:pt x="584128" y="7374"/>
                    <a:pt x="584128" y="127717"/>
                  </a:cubicBezTo>
                  <a:cubicBezTo>
                    <a:pt x="584128" y="132629"/>
                    <a:pt x="583339" y="135085"/>
                    <a:pt x="582156" y="135085"/>
                  </a:cubicBezTo>
                  <a:cubicBezTo>
                    <a:pt x="580972" y="135085"/>
                    <a:pt x="580183" y="132629"/>
                    <a:pt x="580183" y="127717"/>
                  </a:cubicBezTo>
                  <a:close/>
                  <a:moveTo>
                    <a:pt x="567031" y="127733"/>
                  </a:moveTo>
                  <a:cubicBezTo>
                    <a:pt x="567031" y="127733"/>
                    <a:pt x="567031" y="127733"/>
                    <a:pt x="567031" y="49313"/>
                  </a:cubicBezTo>
                  <a:cubicBezTo>
                    <a:pt x="567031" y="44412"/>
                    <a:pt x="568197" y="41962"/>
                    <a:pt x="569363" y="41962"/>
                  </a:cubicBezTo>
                  <a:cubicBezTo>
                    <a:pt x="570528" y="41962"/>
                    <a:pt x="571305" y="44412"/>
                    <a:pt x="571305" y="49313"/>
                  </a:cubicBezTo>
                  <a:cubicBezTo>
                    <a:pt x="571305" y="49313"/>
                    <a:pt x="571305" y="49313"/>
                    <a:pt x="571305" y="127733"/>
                  </a:cubicBezTo>
                  <a:cubicBezTo>
                    <a:pt x="571305" y="132634"/>
                    <a:pt x="570528" y="135085"/>
                    <a:pt x="569363" y="135085"/>
                  </a:cubicBezTo>
                  <a:cubicBezTo>
                    <a:pt x="568197" y="135085"/>
                    <a:pt x="567031" y="132634"/>
                    <a:pt x="567031" y="127733"/>
                  </a:cubicBezTo>
                  <a:close/>
                  <a:moveTo>
                    <a:pt x="554044" y="127733"/>
                  </a:moveTo>
                  <a:cubicBezTo>
                    <a:pt x="554044" y="127733"/>
                    <a:pt x="554044" y="127733"/>
                    <a:pt x="554044" y="49313"/>
                  </a:cubicBezTo>
                  <a:cubicBezTo>
                    <a:pt x="554044" y="44412"/>
                    <a:pt x="555210" y="41962"/>
                    <a:pt x="556376" y="41962"/>
                  </a:cubicBezTo>
                  <a:cubicBezTo>
                    <a:pt x="557541" y="41962"/>
                    <a:pt x="558318" y="44412"/>
                    <a:pt x="558318" y="49313"/>
                  </a:cubicBezTo>
                  <a:cubicBezTo>
                    <a:pt x="558318" y="49313"/>
                    <a:pt x="558318" y="49313"/>
                    <a:pt x="558318" y="127733"/>
                  </a:cubicBezTo>
                  <a:cubicBezTo>
                    <a:pt x="558318" y="132634"/>
                    <a:pt x="557541" y="135085"/>
                    <a:pt x="556376" y="135085"/>
                  </a:cubicBezTo>
                  <a:cubicBezTo>
                    <a:pt x="555210" y="135085"/>
                    <a:pt x="554044" y="132634"/>
                    <a:pt x="554044" y="127733"/>
                  </a:cubicBezTo>
                  <a:close/>
                  <a:moveTo>
                    <a:pt x="541219" y="127733"/>
                  </a:moveTo>
                  <a:cubicBezTo>
                    <a:pt x="541219" y="127733"/>
                    <a:pt x="541219" y="127733"/>
                    <a:pt x="541219" y="49313"/>
                  </a:cubicBezTo>
                  <a:cubicBezTo>
                    <a:pt x="541219" y="44412"/>
                    <a:pt x="542385" y="41962"/>
                    <a:pt x="543551" y="41962"/>
                  </a:cubicBezTo>
                  <a:cubicBezTo>
                    <a:pt x="544328" y="41962"/>
                    <a:pt x="545493" y="44412"/>
                    <a:pt x="545493" y="49313"/>
                  </a:cubicBezTo>
                  <a:cubicBezTo>
                    <a:pt x="545493" y="49313"/>
                    <a:pt x="545493" y="49313"/>
                    <a:pt x="545493" y="127733"/>
                  </a:cubicBezTo>
                  <a:cubicBezTo>
                    <a:pt x="545493" y="132634"/>
                    <a:pt x="544328" y="135085"/>
                    <a:pt x="543551" y="135085"/>
                  </a:cubicBezTo>
                  <a:cubicBezTo>
                    <a:pt x="542385" y="135085"/>
                    <a:pt x="541219" y="132634"/>
                    <a:pt x="541219" y="127733"/>
                  </a:cubicBezTo>
                  <a:close/>
                  <a:moveTo>
                    <a:pt x="528396" y="127733"/>
                  </a:moveTo>
                  <a:cubicBezTo>
                    <a:pt x="528396" y="127733"/>
                    <a:pt x="528396" y="127733"/>
                    <a:pt x="528396" y="49313"/>
                  </a:cubicBezTo>
                  <a:cubicBezTo>
                    <a:pt x="528396" y="44412"/>
                    <a:pt x="529173" y="41962"/>
                    <a:pt x="530339" y="41962"/>
                  </a:cubicBezTo>
                  <a:cubicBezTo>
                    <a:pt x="531505" y="41962"/>
                    <a:pt x="532670" y="44412"/>
                    <a:pt x="532670" y="49313"/>
                  </a:cubicBezTo>
                  <a:cubicBezTo>
                    <a:pt x="532670" y="49313"/>
                    <a:pt x="532670" y="49313"/>
                    <a:pt x="532670" y="127733"/>
                  </a:cubicBezTo>
                  <a:cubicBezTo>
                    <a:pt x="532670" y="132634"/>
                    <a:pt x="531505" y="135085"/>
                    <a:pt x="530339" y="135085"/>
                  </a:cubicBezTo>
                  <a:cubicBezTo>
                    <a:pt x="529173" y="135085"/>
                    <a:pt x="528396" y="132634"/>
                    <a:pt x="528396" y="127733"/>
                  </a:cubicBezTo>
                  <a:close/>
                  <a:moveTo>
                    <a:pt x="515573" y="127713"/>
                  </a:moveTo>
                  <a:cubicBezTo>
                    <a:pt x="515573" y="127713"/>
                    <a:pt x="515573" y="127713"/>
                    <a:pt x="515573" y="7371"/>
                  </a:cubicBezTo>
                  <a:cubicBezTo>
                    <a:pt x="515573" y="2459"/>
                    <a:pt x="516350" y="3"/>
                    <a:pt x="517516" y="3"/>
                  </a:cubicBezTo>
                  <a:cubicBezTo>
                    <a:pt x="518681" y="3"/>
                    <a:pt x="519847" y="2459"/>
                    <a:pt x="519847" y="7371"/>
                  </a:cubicBezTo>
                  <a:cubicBezTo>
                    <a:pt x="519847" y="7371"/>
                    <a:pt x="519847" y="7371"/>
                    <a:pt x="519847" y="127713"/>
                  </a:cubicBezTo>
                  <a:cubicBezTo>
                    <a:pt x="519847" y="132625"/>
                    <a:pt x="518681" y="135081"/>
                    <a:pt x="517516" y="135081"/>
                  </a:cubicBezTo>
                  <a:cubicBezTo>
                    <a:pt x="516350" y="135081"/>
                    <a:pt x="515573" y="132625"/>
                    <a:pt x="515573" y="127713"/>
                  </a:cubicBezTo>
                  <a:close/>
                  <a:moveTo>
                    <a:pt x="502750" y="127729"/>
                  </a:moveTo>
                  <a:cubicBezTo>
                    <a:pt x="502750" y="127729"/>
                    <a:pt x="502750" y="127729"/>
                    <a:pt x="502750" y="49310"/>
                  </a:cubicBezTo>
                  <a:cubicBezTo>
                    <a:pt x="502750" y="44409"/>
                    <a:pt x="503539" y="41958"/>
                    <a:pt x="504722" y="41958"/>
                  </a:cubicBezTo>
                  <a:cubicBezTo>
                    <a:pt x="505906" y="41958"/>
                    <a:pt x="506695" y="44409"/>
                    <a:pt x="506695" y="49310"/>
                  </a:cubicBezTo>
                  <a:cubicBezTo>
                    <a:pt x="506695" y="49310"/>
                    <a:pt x="506695" y="49310"/>
                    <a:pt x="506695" y="127729"/>
                  </a:cubicBezTo>
                  <a:cubicBezTo>
                    <a:pt x="506695" y="132630"/>
                    <a:pt x="505906" y="135081"/>
                    <a:pt x="504722" y="135081"/>
                  </a:cubicBezTo>
                  <a:cubicBezTo>
                    <a:pt x="503539" y="135081"/>
                    <a:pt x="502750" y="132630"/>
                    <a:pt x="502750" y="127729"/>
                  </a:cubicBezTo>
                  <a:close/>
                  <a:moveTo>
                    <a:pt x="489926" y="127729"/>
                  </a:moveTo>
                  <a:cubicBezTo>
                    <a:pt x="489926" y="127729"/>
                    <a:pt x="489926" y="127729"/>
                    <a:pt x="489926" y="49310"/>
                  </a:cubicBezTo>
                  <a:cubicBezTo>
                    <a:pt x="489926" y="44409"/>
                    <a:pt x="490715" y="41958"/>
                    <a:pt x="491898" y="41958"/>
                  </a:cubicBezTo>
                  <a:cubicBezTo>
                    <a:pt x="493082" y="41958"/>
                    <a:pt x="493871" y="44409"/>
                    <a:pt x="493871" y="49310"/>
                  </a:cubicBezTo>
                  <a:cubicBezTo>
                    <a:pt x="493871" y="49310"/>
                    <a:pt x="493871" y="49310"/>
                    <a:pt x="493871" y="127729"/>
                  </a:cubicBezTo>
                  <a:cubicBezTo>
                    <a:pt x="493871" y="132630"/>
                    <a:pt x="493082" y="135081"/>
                    <a:pt x="491898" y="135081"/>
                  </a:cubicBezTo>
                  <a:cubicBezTo>
                    <a:pt x="490715" y="135081"/>
                    <a:pt x="489926" y="132630"/>
                    <a:pt x="489926" y="127729"/>
                  </a:cubicBezTo>
                  <a:close/>
                  <a:moveTo>
                    <a:pt x="476773" y="127733"/>
                  </a:moveTo>
                  <a:cubicBezTo>
                    <a:pt x="476773" y="127733"/>
                    <a:pt x="476773" y="127733"/>
                    <a:pt x="476773" y="49313"/>
                  </a:cubicBezTo>
                  <a:cubicBezTo>
                    <a:pt x="476773" y="44412"/>
                    <a:pt x="477939" y="41962"/>
                    <a:pt x="479105" y="41962"/>
                  </a:cubicBezTo>
                  <a:cubicBezTo>
                    <a:pt x="480270" y="41962"/>
                    <a:pt x="481047" y="44412"/>
                    <a:pt x="481047" y="49313"/>
                  </a:cubicBezTo>
                  <a:cubicBezTo>
                    <a:pt x="481047" y="49313"/>
                    <a:pt x="481047" y="49313"/>
                    <a:pt x="481047" y="127733"/>
                  </a:cubicBezTo>
                  <a:cubicBezTo>
                    <a:pt x="481047" y="132634"/>
                    <a:pt x="480270" y="135085"/>
                    <a:pt x="479105" y="135085"/>
                  </a:cubicBezTo>
                  <a:cubicBezTo>
                    <a:pt x="477939" y="135085"/>
                    <a:pt x="476773" y="132634"/>
                    <a:pt x="476773" y="127733"/>
                  </a:cubicBezTo>
                  <a:close/>
                  <a:moveTo>
                    <a:pt x="463950" y="127733"/>
                  </a:moveTo>
                  <a:cubicBezTo>
                    <a:pt x="463950" y="127733"/>
                    <a:pt x="463950" y="127733"/>
                    <a:pt x="463950" y="49313"/>
                  </a:cubicBezTo>
                  <a:cubicBezTo>
                    <a:pt x="463950" y="44412"/>
                    <a:pt x="465116" y="41962"/>
                    <a:pt x="466282" y="41962"/>
                  </a:cubicBezTo>
                  <a:cubicBezTo>
                    <a:pt x="467447" y="41962"/>
                    <a:pt x="468224" y="44412"/>
                    <a:pt x="468224" y="49313"/>
                  </a:cubicBezTo>
                  <a:cubicBezTo>
                    <a:pt x="468224" y="49313"/>
                    <a:pt x="468224" y="49313"/>
                    <a:pt x="468224" y="127733"/>
                  </a:cubicBezTo>
                  <a:cubicBezTo>
                    <a:pt x="468224" y="132634"/>
                    <a:pt x="467447" y="135085"/>
                    <a:pt x="466282" y="135085"/>
                  </a:cubicBezTo>
                  <a:cubicBezTo>
                    <a:pt x="465116" y="135085"/>
                    <a:pt x="463950" y="132634"/>
                    <a:pt x="463950" y="127733"/>
                  </a:cubicBezTo>
                  <a:close/>
                  <a:moveTo>
                    <a:pt x="451126" y="127713"/>
                  </a:moveTo>
                  <a:cubicBezTo>
                    <a:pt x="451126" y="127713"/>
                    <a:pt x="451126" y="127713"/>
                    <a:pt x="451126" y="7371"/>
                  </a:cubicBezTo>
                  <a:cubicBezTo>
                    <a:pt x="451126" y="2459"/>
                    <a:pt x="451903" y="3"/>
                    <a:pt x="453069" y="3"/>
                  </a:cubicBezTo>
                  <a:cubicBezTo>
                    <a:pt x="454234" y="3"/>
                    <a:pt x="455400" y="2459"/>
                    <a:pt x="455400" y="7371"/>
                  </a:cubicBezTo>
                  <a:cubicBezTo>
                    <a:pt x="455400" y="7371"/>
                    <a:pt x="455400" y="7371"/>
                    <a:pt x="455400" y="127713"/>
                  </a:cubicBezTo>
                  <a:cubicBezTo>
                    <a:pt x="455400" y="132625"/>
                    <a:pt x="454234" y="135081"/>
                    <a:pt x="453069" y="135081"/>
                  </a:cubicBezTo>
                  <a:cubicBezTo>
                    <a:pt x="451903" y="135081"/>
                    <a:pt x="451126" y="132625"/>
                    <a:pt x="451126" y="127713"/>
                  </a:cubicBezTo>
                  <a:close/>
                  <a:moveTo>
                    <a:pt x="438302" y="127733"/>
                  </a:moveTo>
                  <a:cubicBezTo>
                    <a:pt x="438302" y="127733"/>
                    <a:pt x="438302" y="127733"/>
                    <a:pt x="438302" y="49313"/>
                  </a:cubicBezTo>
                  <a:cubicBezTo>
                    <a:pt x="438302" y="44412"/>
                    <a:pt x="439079" y="41962"/>
                    <a:pt x="440245" y="41962"/>
                  </a:cubicBezTo>
                  <a:cubicBezTo>
                    <a:pt x="441411" y="41962"/>
                    <a:pt x="442576" y="44412"/>
                    <a:pt x="442576" y="49313"/>
                  </a:cubicBezTo>
                  <a:cubicBezTo>
                    <a:pt x="442576" y="49313"/>
                    <a:pt x="442576" y="49313"/>
                    <a:pt x="442576" y="127733"/>
                  </a:cubicBezTo>
                  <a:cubicBezTo>
                    <a:pt x="442576" y="132634"/>
                    <a:pt x="441411" y="135085"/>
                    <a:pt x="440245" y="135085"/>
                  </a:cubicBezTo>
                  <a:cubicBezTo>
                    <a:pt x="439079" y="135085"/>
                    <a:pt x="438302" y="132634"/>
                    <a:pt x="438302" y="127733"/>
                  </a:cubicBezTo>
                  <a:close/>
                  <a:moveTo>
                    <a:pt x="425479" y="127733"/>
                  </a:moveTo>
                  <a:cubicBezTo>
                    <a:pt x="425479" y="127733"/>
                    <a:pt x="425479" y="127733"/>
                    <a:pt x="425479" y="49313"/>
                  </a:cubicBezTo>
                  <a:cubicBezTo>
                    <a:pt x="425479" y="44412"/>
                    <a:pt x="426256" y="41962"/>
                    <a:pt x="427422" y="41962"/>
                  </a:cubicBezTo>
                  <a:cubicBezTo>
                    <a:pt x="428588" y="41962"/>
                    <a:pt x="429753" y="44412"/>
                    <a:pt x="429753" y="49313"/>
                  </a:cubicBezTo>
                  <a:cubicBezTo>
                    <a:pt x="429753" y="49313"/>
                    <a:pt x="429753" y="49313"/>
                    <a:pt x="429753" y="127733"/>
                  </a:cubicBezTo>
                  <a:cubicBezTo>
                    <a:pt x="429753" y="132634"/>
                    <a:pt x="428588" y="135085"/>
                    <a:pt x="427422" y="135085"/>
                  </a:cubicBezTo>
                  <a:cubicBezTo>
                    <a:pt x="426256" y="135085"/>
                    <a:pt x="425479" y="132634"/>
                    <a:pt x="425479" y="127733"/>
                  </a:cubicBezTo>
                  <a:close/>
                  <a:moveTo>
                    <a:pt x="412492" y="127729"/>
                  </a:moveTo>
                  <a:cubicBezTo>
                    <a:pt x="412492" y="127729"/>
                    <a:pt x="412492" y="127729"/>
                    <a:pt x="412492" y="49310"/>
                  </a:cubicBezTo>
                  <a:cubicBezTo>
                    <a:pt x="412492" y="44409"/>
                    <a:pt x="413281" y="41958"/>
                    <a:pt x="414464" y="41958"/>
                  </a:cubicBezTo>
                  <a:cubicBezTo>
                    <a:pt x="415648" y="41958"/>
                    <a:pt x="416437" y="44409"/>
                    <a:pt x="416437" y="49310"/>
                  </a:cubicBezTo>
                  <a:cubicBezTo>
                    <a:pt x="416437" y="49310"/>
                    <a:pt x="416437" y="49310"/>
                    <a:pt x="416437" y="127729"/>
                  </a:cubicBezTo>
                  <a:cubicBezTo>
                    <a:pt x="416437" y="132630"/>
                    <a:pt x="415648" y="135081"/>
                    <a:pt x="414464" y="135081"/>
                  </a:cubicBezTo>
                  <a:cubicBezTo>
                    <a:pt x="413281" y="135081"/>
                    <a:pt x="412492" y="132630"/>
                    <a:pt x="412492" y="127729"/>
                  </a:cubicBezTo>
                  <a:close/>
                  <a:moveTo>
                    <a:pt x="399339" y="127733"/>
                  </a:moveTo>
                  <a:cubicBezTo>
                    <a:pt x="399339" y="127733"/>
                    <a:pt x="399339" y="127733"/>
                    <a:pt x="399339" y="49313"/>
                  </a:cubicBezTo>
                  <a:cubicBezTo>
                    <a:pt x="399339" y="44412"/>
                    <a:pt x="400505" y="41962"/>
                    <a:pt x="401671" y="41962"/>
                  </a:cubicBezTo>
                  <a:cubicBezTo>
                    <a:pt x="402836" y="41962"/>
                    <a:pt x="403613" y="44412"/>
                    <a:pt x="403613" y="49313"/>
                  </a:cubicBezTo>
                  <a:cubicBezTo>
                    <a:pt x="403613" y="49313"/>
                    <a:pt x="403613" y="49313"/>
                    <a:pt x="403613" y="127733"/>
                  </a:cubicBezTo>
                  <a:cubicBezTo>
                    <a:pt x="403613" y="132634"/>
                    <a:pt x="402836" y="135085"/>
                    <a:pt x="401671" y="135085"/>
                  </a:cubicBezTo>
                  <a:cubicBezTo>
                    <a:pt x="400505" y="135085"/>
                    <a:pt x="399339" y="132634"/>
                    <a:pt x="399339" y="127733"/>
                  </a:cubicBezTo>
                  <a:close/>
                  <a:moveTo>
                    <a:pt x="386515" y="127713"/>
                  </a:moveTo>
                  <a:cubicBezTo>
                    <a:pt x="386515" y="127713"/>
                    <a:pt x="386515" y="127713"/>
                    <a:pt x="386515" y="7371"/>
                  </a:cubicBezTo>
                  <a:cubicBezTo>
                    <a:pt x="386515" y="2459"/>
                    <a:pt x="387681" y="3"/>
                    <a:pt x="388846" y="3"/>
                  </a:cubicBezTo>
                  <a:cubicBezTo>
                    <a:pt x="390012" y="3"/>
                    <a:pt x="390789" y="2459"/>
                    <a:pt x="390789" y="7371"/>
                  </a:cubicBezTo>
                  <a:cubicBezTo>
                    <a:pt x="390789" y="7371"/>
                    <a:pt x="390789" y="7371"/>
                    <a:pt x="390789" y="127713"/>
                  </a:cubicBezTo>
                  <a:cubicBezTo>
                    <a:pt x="390789" y="132625"/>
                    <a:pt x="390012" y="135081"/>
                    <a:pt x="388846" y="135081"/>
                  </a:cubicBezTo>
                  <a:cubicBezTo>
                    <a:pt x="387681" y="135081"/>
                    <a:pt x="386515" y="132625"/>
                    <a:pt x="386515" y="127713"/>
                  </a:cubicBezTo>
                  <a:close/>
                  <a:moveTo>
                    <a:pt x="373691" y="127733"/>
                  </a:moveTo>
                  <a:cubicBezTo>
                    <a:pt x="373691" y="127733"/>
                    <a:pt x="373691" y="127733"/>
                    <a:pt x="373691" y="49313"/>
                  </a:cubicBezTo>
                  <a:cubicBezTo>
                    <a:pt x="373691" y="44412"/>
                    <a:pt x="374857" y="41962"/>
                    <a:pt x="376023" y="41962"/>
                  </a:cubicBezTo>
                  <a:cubicBezTo>
                    <a:pt x="376800" y="41962"/>
                    <a:pt x="377965" y="44412"/>
                    <a:pt x="377965" y="49313"/>
                  </a:cubicBezTo>
                  <a:cubicBezTo>
                    <a:pt x="377965" y="49313"/>
                    <a:pt x="377965" y="49313"/>
                    <a:pt x="377965" y="127733"/>
                  </a:cubicBezTo>
                  <a:cubicBezTo>
                    <a:pt x="377965" y="132634"/>
                    <a:pt x="376800" y="135085"/>
                    <a:pt x="376023" y="135085"/>
                  </a:cubicBezTo>
                  <a:cubicBezTo>
                    <a:pt x="374857" y="135085"/>
                    <a:pt x="373691" y="132634"/>
                    <a:pt x="373691" y="127733"/>
                  </a:cubicBezTo>
                  <a:close/>
                  <a:moveTo>
                    <a:pt x="360868" y="127733"/>
                  </a:moveTo>
                  <a:cubicBezTo>
                    <a:pt x="360868" y="127733"/>
                    <a:pt x="360868" y="127733"/>
                    <a:pt x="360868" y="49313"/>
                  </a:cubicBezTo>
                  <a:cubicBezTo>
                    <a:pt x="360868" y="44412"/>
                    <a:pt x="361645" y="41962"/>
                    <a:pt x="362811" y="41962"/>
                  </a:cubicBezTo>
                  <a:cubicBezTo>
                    <a:pt x="363977" y="41962"/>
                    <a:pt x="365142" y="44412"/>
                    <a:pt x="365142" y="49313"/>
                  </a:cubicBezTo>
                  <a:cubicBezTo>
                    <a:pt x="365142" y="49313"/>
                    <a:pt x="365142" y="49313"/>
                    <a:pt x="365142" y="127733"/>
                  </a:cubicBezTo>
                  <a:cubicBezTo>
                    <a:pt x="365142" y="132634"/>
                    <a:pt x="363977" y="135085"/>
                    <a:pt x="362811" y="135085"/>
                  </a:cubicBezTo>
                  <a:cubicBezTo>
                    <a:pt x="361645" y="135085"/>
                    <a:pt x="360868" y="132634"/>
                    <a:pt x="360868" y="127733"/>
                  </a:cubicBezTo>
                  <a:close/>
                  <a:moveTo>
                    <a:pt x="348044" y="127733"/>
                  </a:moveTo>
                  <a:cubicBezTo>
                    <a:pt x="348044" y="127733"/>
                    <a:pt x="348044" y="127733"/>
                    <a:pt x="348044" y="49313"/>
                  </a:cubicBezTo>
                  <a:cubicBezTo>
                    <a:pt x="348044" y="44412"/>
                    <a:pt x="348821" y="41962"/>
                    <a:pt x="349987" y="41962"/>
                  </a:cubicBezTo>
                  <a:cubicBezTo>
                    <a:pt x="351153" y="41962"/>
                    <a:pt x="352318" y="44412"/>
                    <a:pt x="352318" y="49313"/>
                  </a:cubicBezTo>
                  <a:cubicBezTo>
                    <a:pt x="352318" y="49313"/>
                    <a:pt x="352318" y="49313"/>
                    <a:pt x="352318" y="127733"/>
                  </a:cubicBezTo>
                  <a:cubicBezTo>
                    <a:pt x="352318" y="132634"/>
                    <a:pt x="351153" y="135085"/>
                    <a:pt x="349987" y="135085"/>
                  </a:cubicBezTo>
                  <a:cubicBezTo>
                    <a:pt x="348821" y="135085"/>
                    <a:pt x="348044" y="132634"/>
                    <a:pt x="348044" y="127733"/>
                  </a:cubicBezTo>
                  <a:close/>
                  <a:moveTo>
                    <a:pt x="335221" y="127729"/>
                  </a:moveTo>
                  <a:cubicBezTo>
                    <a:pt x="335221" y="127729"/>
                    <a:pt x="335221" y="127729"/>
                    <a:pt x="335221" y="49310"/>
                  </a:cubicBezTo>
                  <a:cubicBezTo>
                    <a:pt x="335221" y="44409"/>
                    <a:pt x="335977" y="41958"/>
                    <a:pt x="337111" y="41958"/>
                  </a:cubicBezTo>
                  <a:cubicBezTo>
                    <a:pt x="338246" y="41958"/>
                    <a:pt x="339002" y="44409"/>
                    <a:pt x="339002" y="49310"/>
                  </a:cubicBezTo>
                  <a:cubicBezTo>
                    <a:pt x="339002" y="49310"/>
                    <a:pt x="339002" y="49310"/>
                    <a:pt x="339002" y="127729"/>
                  </a:cubicBezTo>
                  <a:cubicBezTo>
                    <a:pt x="339002" y="132630"/>
                    <a:pt x="338246" y="135081"/>
                    <a:pt x="337111" y="135081"/>
                  </a:cubicBezTo>
                  <a:cubicBezTo>
                    <a:pt x="335977" y="135081"/>
                    <a:pt x="335221" y="132630"/>
                    <a:pt x="335221" y="127729"/>
                  </a:cubicBezTo>
                  <a:close/>
                  <a:moveTo>
                    <a:pt x="322397" y="127711"/>
                  </a:moveTo>
                  <a:cubicBezTo>
                    <a:pt x="322397" y="127711"/>
                    <a:pt x="322397" y="127711"/>
                    <a:pt x="322397" y="7368"/>
                  </a:cubicBezTo>
                  <a:cubicBezTo>
                    <a:pt x="322397" y="2457"/>
                    <a:pt x="323154" y="0"/>
                    <a:pt x="324288" y="0"/>
                  </a:cubicBezTo>
                  <a:cubicBezTo>
                    <a:pt x="325422" y="0"/>
                    <a:pt x="326178" y="2457"/>
                    <a:pt x="326178" y="7368"/>
                  </a:cubicBezTo>
                  <a:cubicBezTo>
                    <a:pt x="326178" y="7368"/>
                    <a:pt x="326178" y="7368"/>
                    <a:pt x="326178" y="127711"/>
                  </a:cubicBezTo>
                  <a:cubicBezTo>
                    <a:pt x="326178" y="132623"/>
                    <a:pt x="325422" y="135079"/>
                    <a:pt x="324288" y="135079"/>
                  </a:cubicBezTo>
                  <a:cubicBezTo>
                    <a:pt x="323154" y="135079"/>
                    <a:pt x="322397" y="132623"/>
                    <a:pt x="322397" y="127711"/>
                  </a:cubicBezTo>
                  <a:close/>
                  <a:moveTo>
                    <a:pt x="309080" y="127733"/>
                  </a:moveTo>
                  <a:cubicBezTo>
                    <a:pt x="309080" y="127733"/>
                    <a:pt x="309080" y="127733"/>
                    <a:pt x="309080" y="49313"/>
                  </a:cubicBezTo>
                  <a:cubicBezTo>
                    <a:pt x="309080" y="44412"/>
                    <a:pt x="310246" y="41962"/>
                    <a:pt x="311412" y="41962"/>
                  </a:cubicBezTo>
                  <a:cubicBezTo>
                    <a:pt x="312577" y="41962"/>
                    <a:pt x="313354" y="44412"/>
                    <a:pt x="313354" y="49313"/>
                  </a:cubicBezTo>
                  <a:cubicBezTo>
                    <a:pt x="313354" y="49313"/>
                    <a:pt x="313354" y="49313"/>
                    <a:pt x="313354" y="127733"/>
                  </a:cubicBezTo>
                  <a:cubicBezTo>
                    <a:pt x="313354" y="132634"/>
                    <a:pt x="312577" y="135085"/>
                    <a:pt x="311412" y="135085"/>
                  </a:cubicBezTo>
                  <a:cubicBezTo>
                    <a:pt x="310246" y="135085"/>
                    <a:pt x="309080" y="132634"/>
                    <a:pt x="309080" y="127733"/>
                  </a:cubicBezTo>
                  <a:close/>
                  <a:moveTo>
                    <a:pt x="296257" y="127733"/>
                  </a:moveTo>
                  <a:cubicBezTo>
                    <a:pt x="296257" y="127733"/>
                    <a:pt x="296257" y="127733"/>
                    <a:pt x="296257" y="49313"/>
                  </a:cubicBezTo>
                  <a:cubicBezTo>
                    <a:pt x="296257" y="44412"/>
                    <a:pt x="297423" y="41962"/>
                    <a:pt x="298589" y="41962"/>
                  </a:cubicBezTo>
                  <a:cubicBezTo>
                    <a:pt x="299754" y="41962"/>
                    <a:pt x="300531" y="44412"/>
                    <a:pt x="300531" y="49313"/>
                  </a:cubicBezTo>
                  <a:cubicBezTo>
                    <a:pt x="300531" y="49313"/>
                    <a:pt x="300531" y="49313"/>
                    <a:pt x="300531" y="127733"/>
                  </a:cubicBezTo>
                  <a:cubicBezTo>
                    <a:pt x="300531" y="132634"/>
                    <a:pt x="299754" y="135085"/>
                    <a:pt x="298589" y="135085"/>
                  </a:cubicBezTo>
                  <a:cubicBezTo>
                    <a:pt x="297423" y="135085"/>
                    <a:pt x="296257" y="132634"/>
                    <a:pt x="296257" y="127733"/>
                  </a:cubicBezTo>
                  <a:close/>
                  <a:moveTo>
                    <a:pt x="283433" y="127733"/>
                  </a:moveTo>
                  <a:cubicBezTo>
                    <a:pt x="283433" y="127733"/>
                    <a:pt x="283433" y="127733"/>
                    <a:pt x="283433" y="49313"/>
                  </a:cubicBezTo>
                  <a:cubicBezTo>
                    <a:pt x="283433" y="44412"/>
                    <a:pt x="284211" y="41962"/>
                    <a:pt x="285376" y="41962"/>
                  </a:cubicBezTo>
                  <a:cubicBezTo>
                    <a:pt x="286542" y="41962"/>
                    <a:pt x="287707" y="44412"/>
                    <a:pt x="287707" y="49313"/>
                  </a:cubicBezTo>
                  <a:cubicBezTo>
                    <a:pt x="287707" y="49313"/>
                    <a:pt x="287707" y="49313"/>
                    <a:pt x="287707" y="127733"/>
                  </a:cubicBezTo>
                  <a:cubicBezTo>
                    <a:pt x="287707" y="132634"/>
                    <a:pt x="286542" y="135085"/>
                    <a:pt x="285376" y="135085"/>
                  </a:cubicBezTo>
                  <a:cubicBezTo>
                    <a:pt x="284211" y="135085"/>
                    <a:pt x="283433" y="132634"/>
                    <a:pt x="283433" y="127733"/>
                  </a:cubicBezTo>
                  <a:close/>
                  <a:moveTo>
                    <a:pt x="270610" y="127733"/>
                  </a:moveTo>
                  <a:cubicBezTo>
                    <a:pt x="270610" y="127733"/>
                    <a:pt x="270610" y="127733"/>
                    <a:pt x="270610" y="49313"/>
                  </a:cubicBezTo>
                  <a:cubicBezTo>
                    <a:pt x="270610" y="44412"/>
                    <a:pt x="271388" y="41962"/>
                    <a:pt x="272553" y="41962"/>
                  </a:cubicBezTo>
                  <a:cubicBezTo>
                    <a:pt x="273719" y="41962"/>
                    <a:pt x="274884" y="44412"/>
                    <a:pt x="274884" y="49313"/>
                  </a:cubicBezTo>
                  <a:cubicBezTo>
                    <a:pt x="274884" y="49313"/>
                    <a:pt x="274884" y="49313"/>
                    <a:pt x="274884" y="127733"/>
                  </a:cubicBezTo>
                  <a:cubicBezTo>
                    <a:pt x="274884" y="132634"/>
                    <a:pt x="273719" y="135085"/>
                    <a:pt x="272553" y="135085"/>
                  </a:cubicBezTo>
                  <a:cubicBezTo>
                    <a:pt x="271388" y="135085"/>
                    <a:pt x="270610" y="132634"/>
                    <a:pt x="270610" y="127733"/>
                  </a:cubicBezTo>
                  <a:close/>
                  <a:moveTo>
                    <a:pt x="257787" y="127713"/>
                  </a:moveTo>
                  <a:cubicBezTo>
                    <a:pt x="257787" y="127713"/>
                    <a:pt x="257787" y="127713"/>
                    <a:pt x="257787" y="7371"/>
                  </a:cubicBezTo>
                  <a:cubicBezTo>
                    <a:pt x="257787" y="2459"/>
                    <a:pt x="258564" y="3"/>
                    <a:pt x="259730" y="3"/>
                  </a:cubicBezTo>
                  <a:cubicBezTo>
                    <a:pt x="260895" y="3"/>
                    <a:pt x="262061" y="2459"/>
                    <a:pt x="262061" y="7371"/>
                  </a:cubicBezTo>
                  <a:cubicBezTo>
                    <a:pt x="262061" y="7371"/>
                    <a:pt x="262061" y="7371"/>
                    <a:pt x="262061" y="127713"/>
                  </a:cubicBezTo>
                  <a:cubicBezTo>
                    <a:pt x="262061" y="132625"/>
                    <a:pt x="260895" y="135081"/>
                    <a:pt x="259730" y="135081"/>
                  </a:cubicBezTo>
                  <a:cubicBezTo>
                    <a:pt x="258564" y="135081"/>
                    <a:pt x="257787" y="132625"/>
                    <a:pt x="257787" y="127713"/>
                  </a:cubicBezTo>
                  <a:close/>
                  <a:moveTo>
                    <a:pt x="244964" y="127729"/>
                  </a:moveTo>
                  <a:cubicBezTo>
                    <a:pt x="244964" y="127729"/>
                    <a:pt x="244964" y="127729"/>
                    <a:pt x="244964" y="49310"/>
                  </a:cubicBezTo>
                  <a:cubicBezTo>
                    <a:pt x="244964" y="44409"/>
                    <a:pt x="245753" y="41958"/>
                    <a:pt x="246936" y="41958"/>
                  </a:cubicBezTo>
                  <a:cubicBezTo>
                    <a:pt x="248120" y="41958"/>
                    <a:pt x="248909" y="44409"/>
                    <a:pt x="248909" y="49310"/>
                  </a:cubicBezTo>
                  <a:cubicBezTo>
                    <a:pt x="248909" y="49310"/>
                    <a:pt x="248909" y="49310"/>
                    <a:pt x="248909" y="127729"/>
                  </a:cubicBezTo>
                  <a:cubicBezTo>
                    <a:pt x="248909" y="132630"/>
                    <a:pt x="248120" y="135081"/>
                    <a:pt x="246936" y="135081"/>
                  </a:cubicBezTo>
                  <a:cubicBezTo>
                    <a:pt x="245753" y="135081"/>
                    <a:pt x="244964" y="132630"/>
                    <a:pt x="244964" y="127729"/>
                  </a:cubicBezTo>
                  <a:close/>
                  <a:moveTo>
                    <a:pt x="231810" y="127733"/>
                  </a:moveTo>
                  <a:cubicBezTo>
                    <a:pt x="231810" y="127733"/>
                    <a:pt x="231810" y="127733"/>
                    <a:pt x="231810" y="49313"/>
                  </a:cubicBezTo>
                  <a:cubicBezTo>
                    <a:pt x="231810" y="44412"/>
                    <a:pt x="232976" y="41962"/>
                    <a:pt x="234142" y="41962"/>
                  </a:cubicBezTo>
                  <a:cubicBezTo>
                    <a:pt x="235307" y="41962"/>
                    <a:pt x="236084" y="44412"/>
                    <a:pt x="236084" y="49313"/>
                  </a:cubicBezTo>
                  <a:cubicBezTo>
                    <a:pt x="236084" y="49313"/>
                    <a:pt x="236084" y="49313"/>
                    <a:pt x="236084" y="127733"/>
                  </a:cubicBezTo>
                  <a:cubicBezTo>
                    <a:pt x="236084" y="132634"/>
                    <a:pt x="235307" y="135085"/>
                    <a:pt x="234142" y="135085"/>
                  </a:cubicBezTo>
                  <a:cubicBezTo>
                    <a:pt x="232976" y="135085"/>
                    <a:pt x="231810" y="132634"/>
                    <a:pt x="231810" y="127733"/>
                  </a:cubicBezTo>
                  <a:close/>
                  <a:moveTo>
                    <a:pt x="218822" y="127729"/>
                  </a:moveTo>
                  <a:cubicBezTo>
                    <a:pt x="218822" y="127729"/>
                    <a:pt x="218822" y="127729"/>
                    <a:pt x="218822" y="49310"/>
                  </a:cubicBezTo>
                  <a:cubicBezTo>
                    <a:pt x="218822" y="44409"/>
                    <a:pt x="220033" y="41958"/>
                    <a:pt x="221243" y="41958"/>
                  </a:cubicBezTo>
                  <a:cubicBezTo>
                    <a:pt x="222454" y="41958"/>
                    <a:pt x="223261" y="44409"/>
                    <a:pt x="223261" y="49310"/>
                  </a:cubicBezTo>
                  <a:cubicBezTo>
                    <a:pt x="223261" y="49310"/>
                    <a:pt x="223261" y="49310"/>
                    <a:pt x="223261" y="127729"/>
                  </a:cubicBezTo>
                  <a:cubicBezTo>
                    <a:pt x="223261" y="132630"/>
                    <a:pt x="222454" y="135081"/>
                    <a:pt x="221243" y="135081"/>
                  </a:cubicBezTo>
                  <a:cubicBezTo>
                    <a:pt x="220033" y="135081"/>
                    <a:pt x="218822" y="132630"/>
                    <a:pt x="218822" y="127729"/>
                  </a:cubicBezTo>
                  <a:close/>
                  <a:moveTo>
                    <a:pt x="205999" y="127733"/>
                  </a:moveTo>
                  <a:cubicBezTo>
                    <a:pt x="205999" y="127733"/>
                    <a:pt x="205999" y="127733"/>
                    <a:pt x="205999" y="49313"/>
                  </a:cubicBezTo>
                  <a:cubicBezTo>
                    <a:pt x="205999" y="44412"/>
                    <a:pt x="207165" y="41962"/>
                    <a:pt x="208331" y="41962"/>
                  </a:cubicBezTo>
                  <a:cubicBezTo>
                    <a:pt x="209496" y="41962"/>
                    <a:pt x="210273" y="44412"/>
                    <a:pt x="210273" y="49313"/>
                  </a:cubicBezTo>
                  <a:cubicBezTo>
                    <a:pt x="210273" y="49313"/>
                    <a:pt x="210273" y="49313"/>
                    <a:pt x="210273" y="127733"/>
                  </a:cubicBezTo>
                  <a:cubicBezTo>
                    <a:pt x="210273" y="132634"/>
                    <a:pt x="209496" y="135085"/>
                    <a:pt x="208331" y="135085"/>
                  </a:cubicBezTo>
                  <a:cubicBezTo>
                    <a:pt x="207165" y="135085"/>
                    <a:pt x="205999" y="132634"/>
                    <a:pt x="205999" y="127733"/>
                  </a:cubicBezTo>
                  <a:close/>
                  <a:moveTo>
                    <a:pt x="193175" y="127713"/>
                  </a:moveTo>
                  <a:cubicBezTo>
                    <a:pt x="193175" y="127713"/>
                    <a:pt x="193175" y="127713"/>
                    <a:pt x="193175" y="7371"/>
                  </a:cubicBezTo>
                  <a:cubicBezTo>
                    <a:pt x="193175" y="2459"/>
                    <a:pt x="193952" y="3"/>
                    <a:pt x="195118" y="3"/>
                  </a:cubicBezTo>
                  <a:cubicBezTo>
                    <a:pt x="196283" y="3"/>
                    <a:pt x="197449" y="2459"/>
                    <a:pt x="197449" y="7371"/>
                  </a:cubicBezTo>
                  <a:cubicBezTo>
                    <a:pt x="197449" y="7371"/>
                    <a:pt x="197449" y="7371"/>
                    <a:pt x="197449" y="127713"/>
                  </a:cubicBezTo>
                  <a:cubicBezTo>
                    <a:pt x="197449" y="132625"/>
                    <a:pt x="196283" y="135081"/>
                    <a:pt x="195118" y="135081"/>
                  </a:cubicBezTo>
                  <a:cubicBezTo>
                    <a:pt x="193952" y="135081"/>
                    <a:pt x="193175" y="132625"/>
                    <a:pt x="193175" y="127713"/>
                  </a:cubicBezTo>
                  <a:close/>
                  <a:moveTo>
                    <a:pt x="180351" y="127733"/>
                  </a:moveTo>
                  <a:cubicBezTo>
                    <a:pt x="180351" y="127733"/>
                    <a:pt x="180351" y="127733"/>
                    <a:pt x="180351" y="49313"/>
                  </a:cubicBezTo>
                  <a:cubicBezTo>
                    <a:pt x="180351" y="44412"/>
                    <a:pt x="181129" y="41962"/>
                    <a:pt x="182294" y="41962"/>
                  </a:cubicBezTo>
                  <a:cubicBezTo>
                    <a:pt x="183460" y="41962"/>
                    <a:pt x="184625" y="44412"/>
                    <a:pt x="184625" y="49313"/>
                  </a:cubicBezTo>
                  <a:cubicBezTo>
                    <a:pt x="184625" y="49313"/>
                    <a:pt x="184625" y="49313"/>
                    <a:pt x="184625" y="127733"/>
                  </a:cubicBezTo>
                  <a:cubicBezTo>
                    <a:pt x="184625" y="132634"/>
                    <a:pt x="183460" y="135085"/>
                    <a:pt x="182294" y="135085"/>
                  </a:cubicBezTo>
                  <a:cubicBezTo>
                    <a:pt x="181129" y="135085"/>
                    <a:pt x="180351" y="132634"/>
                    <a:pt x="180351" y="127733"/>
                  </a:cubicBezTo>
                  <a:close/>
                  <a:moveTo>
                    <a:pt x="167528" y="127729"/>
                  </a:moveTo>
                  <a:cubicBezTo>
                    <a:pt x="167528" y="127729"/>
                    <a:pt x="167528" y="127729"/>
                    <a:pt x="167528" y="49310"/>
                  </a:cubicBezTo>
                  <a:cubicBezTo>
                    <a:pt x="167528" y="44409"/>
                    <a:pt x="168317" y="41958"/>
                    <a:pt x="169500" y="41958"/>
                  </a:cubicBezTo>
                  <a:cubicBezTo>
                    <a:pt x="170684" y="41958"/>
                    <a:pt x="171473" y="44409"/>
                    <a:pt x="171473" y="49310"/>
                  </a:cubicBezTo>
                  <a:cubicBezTo>
                    <a:pt x="171473" y="49310"/>
                    <a:pt x="171473" y="49310"/>
                    <a:pt x="171473" y="127729"/>
                  </a:cubicBezTo>
                  <a:cubicBezTo>
                    <a:pt x="171473" y="132630"/>
                    <a:pt x="170684" y="135081"/>
                    <a:pt x="169500" y="135081"/>
                  </a:cubicBezTo>
                  <a:cubicBezTo>
                    <a:pt x="168317" y="135081"/>
                    <a:pt x="167528" y="132630"/>
                    <a:pt x="167528" y="127729"/>
                  </a:cubicBezTo>
                  <a:close/>
                  <a:moveTo>
                    <a:pt x="154705" y="127729"/>
                  </a:moveTo>
                  <a:cubicBezTo>
                    <a:pt x="154705" y="127729"/>
                    <a:pt x="154705" y="127729"/>
                    <a:pt x="154705" y="49310"/>
                  </a:cubicBezTo>
                  <a:cubicBezTo>
                    <a:pt x="154705" y="44409"/>
                    <a:pt x="155494" y="41958"/>
                    <a:pt x="156677" y="41958"/>
                  </a:cubicBezTo>
                  <a:cubicBezTo>
                    <a:pt x="157861" y="41958"/>
                    <a:pt x="158650" y="44409"/>
                    <a:pt x="158650" y="49310"/>
                  </a:cubicBezTo>
                  <a:cubicBezTo>
                    <a:pt x="158650" y="49310"/>
                    <a:pt x="158650" y="49310"/>
                    <a:pt x="158650" y="127729"/>
                  </a:cubicBezTo>
                  <a:cubicBezTo>
                    <a:pt x="158650" y="132630"/>
                    <a:pt x="157861" y="135081"/>
                    <a:pt x="156677" y="135081"/>
                  </a:cubicBezTo>
                  <a:cubicBezTo>
                    <a:pt x="155494" y="135081"/>
                    <a:pt x="154705" y="132630"/>
                    <a:pt x="154705" y="127729"/>
                  </a:cubicBezTo>
                  <a:close/>
                  <a:moveTo>
                    <a:pt x="141552" y="127733"/>
                  </a:moveTo>
                  <a:cubicBezTo>
                    <a:pt x="141552" y="127733"/>
                    <a:pt x="141552" y="127733"/>
                    <a:pt x="141552" y="49313"/>
                  </a:cubicBezTo>
                  <a:cubicBezTo>
                    <a:pt x="141552" y="44412"/>
                    <a:pt x="142718" y="41962"/>
                    <a:pt x="143884" y="41962"/>
                  </a:cubicBezTo>
                  <a:cubicBezTo>
                    <a:pt x="145049" y="41962"/>
                    <a:pt x="145826" y="44412"/>
                    <a:pt x="145826" y="49313"/>
                  </a:cubicBezTo>
                  <a:cubicBezTo>
                    <a:pt x="145826" y="49313"/>
                    <a:pt x="145826" y="49313"/>
                    <a:pt x="145826" y="127733"/>
                  </a:cubicBezTo>
                  <a:cubicBezTo>
                    <a:pt x="145826" y="132634"/>
                    <a:pt x="145049" y="135085"/>
                    <a:pt x="143884" y="135085"/>
                  </a:cubicBezTo>
                  <a:cubicBezTo>
                    <a:pt x="142718" y="135085"/>
                    <a:pt x="141552" y="132634"/>
                    <a:pt x="141552" y="127733"/>
                  </a:cubicBezTo>
                  <a:close/>
                  <a:moveTo>
                    <a:pt x="128729" y="127713"/>
                  </a:moveTo>
                  <a:cubicBezTo>
                    <a:pt x="128729" y="127713"/>
                    <a:pt x="128729" y="127713"/>
                    <a:pt x="128729" y="7371"/>
                  </a:cubicBezTo>
                  <a:cubicBezTo>
                    <a:pt x="128729" y="2459"/>
                    <a:pt x="129895" y="3"/>
                    <a:pt x="131060" y="3"/>
                  </a:cubicBezTo>
                  <a:cubicBezTo>
                    <a:pt x="132226" y="3"/>
                    <a:pt x="133003" y="2459"/>
                    <a:pt x="133003" y="7371"/>
                  </a:cubicBezTo>
                  <a:cubicBezTo>
                    <a:pt x="133003" y="7371"/>
                    <a:pt x="133003" y="7371"/>
                    <a:pt x="133003" y="127713"/>
                  </a:cubicBezTo>
                  <a:cubicBezTo>
                    <a:pt x="133003" y="132625"/>
                    <a:pt x="132226" y="135081"/>
                    <a:pt x="131060" y="135081"/>
                  </a:cubicBezTo>
                  <a:cubicBezTo>
                    <a:pt x="129895" y="135081"/>
                    <a:pt x="128729" y="132625"/>
                    <a:pt x="128729" y="127713"/>
                  </a:cubicBezTo>
                  <a:close/>
                  <a:moveTo>
                    <a:pt x="115905" y="127733"/>
                  </a:moveTo>
                  <a:cubicBezTo>
                    <a:pt x="115905" y="127733"/>
                    <a:pt x="115905" y="127733"/>
                    <a:pt x="115905" y="49313"/>
                  </a:cubicBezTo>
                  <a:cubicBezTo>
                    <a:pt x="115905" y="44412"/>
                    <a:pt x="117071" y="41962"/>
                    <a:pt x="118237" y="41962"/>
                  </a:cubicBezTo>
                  <a:cubicBezTo>
                    <a:pt x="119014" y="41962"/>
                    <a:pt x="120179" y="44412"/>
                    <a:pt x="120179" y="49313"/>
                  </a:cubicBezTo>
                  <a:cubicBezTo>
                    <a:pt x="120179" y="49313"/>
                    <a:pt x="120179" y="49313"/>
                    <a:pt x="120179" y="127733"/>
                  </a:cubicBezTo>
                  <a:cubicBezTo>
                    <a:pt x="120179" y="132634"/>
                    <a:pt x="119014" y="135085"/>
                    <a:pt x="118237" y="135085"/>
                  </a:cubicBezTo>
                  <a:cubicBezTo>
                    <a:pt x="117071" y="135085"/>
                    <a:pt x="115905" y="132634"/>
                    <a:pt x="115905" y="127733"/>
                  </a:cubicBezTo>
                  <a:close/>
                  <a:moveTo>
                    <a:pt x="103082" y="127733"/>
                  </a:moveTo>
                  <a:cubicBezTo>
                    <a:pt x="103082" y="127733"/>
                    <a:pt x="103082" y="127733"/>
                    <a:pt x="103082" y="49313"/>
                  </a:cubicBezTo>
                  <a:cubicBezTo>
                    <a:pt x="103082" y="44412"/>
                    <a:pt x="103860" y="41962"/>
                    <a:pt x="105025" y="41962"/>
                  </a:cubicBezTo>
                  <a:cubicBezTo>
                    <a:pt x="106191" y="41962"/>
                    <a:pt x="107356" y="44412"/>
                    <a:pt x="107356" y="49313"/>
                  </a:cubicBezTo>
                  <a:cubicBezTo>
                    <a:pt x="107356" y="49313"/>
                    <a:pt x="107356" y="49313"/>
                    <a:pt x="107356" y="127733"/>
                  </a:cubicBezTo>
                  <a:cubicBezTo>
                    <a:pt x="107356" y="132634"/>
                    <a:pt x="106191" y="135085"/>
                    <a:pt x="105025" y="135085"/>
                  </a:cubicBezTo>
                  <a:cubicBezTo>
                    <a:pt x="103860" y="135085"/>
                    <a:pt x="103082" y="132634"/>
                    <a:pt x="103082" y="127733"/>
                  </a:cubicBezTo>
                  <a:close/>
                  <a:moveTo>
                    <a:pt x="90257" y="127733"/>
                  </a:moveTo>
                  <a:cubicBezTo>
                    <a:pt x="90257" y="127733"/>
                    <a:pt x="90257" y="127733"/>
                    <a:pt x="90257" y="49313"/>
                  </a:cubicBezTo>
                  <a:cubicBezTo>
                    <a:pt x="90257" y="44412"/>
                    <a:pt x="91035" y="41962"/>
                    <a:pt x="92200" y="41962"/>
                  </a:cubicBezTo>
                  <a:cubicBezTo>
                    <a:pt x="93366" y="41962"/>
                    <a:pt x="94531" y="44412"/>
                    <a:pt x="94531" y="49313"/>
                  </a:cubicBezTo>
                  <a:cubicBezTo>
                    <a:pt x="94531" y="49313"/>
                    <a:pt x="94531" y="49313"/>
                    <a:pt x="94531" y="127733"/>
                  </a:cubicBezTo>
                  <a:cubicBezTo>
                    <a:pt x="94531" y="132634"/>
                    <a:pt x="93366" y="135085"/>
                    <a:pt x="92200" y="135085"/>
                  </a:cubicBezTo>
                  <a:cubicBezTo>
                    <a:pt x="91035" y="135085"/>
                    <a:pt x="90257" y="132634"/>
                    <a:pt x="90257" y="127733"/>
                  </a:cubicBezTo>
                  <a:close/>
                  <a:moveTo>
                    <a:pt x="77270" y="127729"/>
                  </a:moveTo>
                  <a:cubicBezTo>
                    <a:pt x="77270" y="127729"/>
                    <a:pt x="77270" y="127729"/>
                    <a:pt x="77270" y="49310"/>
                  </a:cubicBezTo>
                  <a:cubicBezTo>
                    <a:pt x="77270" y="44409"/>
                    <a:pt x="78059" y="41958"/>
                    <a:pt x="79242" y="41958"/>
                  </a:cubicBezTo>
                  <a:cubicBezTo>
                    <a:pt x="80426" y="41958"/>
                    <a:pt x="81215" y="44409"/>
                    <a:pt x="81215" y="49310"/>
                  </a:cubicBezTo>
                  <a:cubicBezTo>
                    <a:pt x="81215" y="49310"/>
                    <a:pt x="81215" y="49310"/>
                    <a:pt x="81215" y="127729"/>
                  </a:cubicBezTo>
                  <a:cubicBezTo>
                    <a:pt x="81215" y="132630"/>
                    <a:pt x="80426" y="135081"/>
                    <a:pt x="79242" y="135081"/>
                  </a:cubicBezTo>
                  <a:cubicBezTo>
                    <a:pt x="78059" y="135081"/>
                    <a:pt x="77270" y="132630"/>
                    <a:pt x="77270" y="127729"/>
                  </a:cubicBezTo>
                  <a:close/>
                  <a:moveTo>
                    <a:pt x="64446" y="127717"/>
                  </a:moveTo>
                  <a:cubicBezTo>
                    <a:pt x="64446" y="127717"/>
                    <a:pt x="64446" y="127717"/>
                    <a:pt x="64446" y="7374"/>
                  </a:cubicBezTo>
                  <a:cubicBezTo>
                    <a:pt x="64446" y="2463"/>
                    <a:pt x="65235" y="7"/>
                    <a:pt x="66419" y="7"/>
                  </a:cubicBezTo>
                  <a:cubicBezTo>
                    <a:pt x="67602" y="7"/>
                    <a:pt x="68391" y="2463"/>
                    <a:pt x="68391" y="7374"/>
                  </a:cubicBezTo>
                  <a:cubicBezTo>
                    <a:pt x="68391" y="7374"/>
                    <a:pt x="68391" y="7374"/>
                    <a:pt x="68391" y="127717"/>
                  </a:cubicBezTo>
                  <a:cubicBezTo>
                    <a:pt x="68391" y="132629"/>
                    <a:pt x="67602" y="135085"/>
                    <a:pt x="66419" y="135085"/>
                  </a:cubicBezTo>
                  <a:cubicBezTo>
                    <a:pt x="65235" y="135085"/>
                    <a:pt x="64446" y="132629"/>
                    <a:pt x="64446" y="127717"/>
                  </a:cubicBezTo>
                  <a:close/>
                  <a:moveTo>
                    <a:pt x="51294" y="127733"/>
                  </a:moveTo>
                  <a:cubicBezTo>
                    <a:pt x="51294" y="127733"/>
                    <a:pt x="51294" y="127733"/>
                    <a:pt x="51294" y="49313"/>
                  </a:cubicBezTo>
                  <a:cubicBezTo>
                    <a:pt x="51294" y="44412"/>
                    <a:pt x="52460" y="41962"/>
                    <a:pt x="53626" y="41962"/>
                  </a:cubicBezTo>
                  <a:cubicBezTo>
                    <a:pt x="54791" y="41962"/>
                    <a:pt x="55568" y="44412"/>
                    <a:pt x="55568" y="49313"/>
                  </a:cubicBezTo>
                  <a:cubicBezTo>
                    <a:pt x="55568" y="49313"/>
                    <a:pt x="55568" y="49313"/>
                    <a:pt x="55568" y="127733"/>
                  </a:cubicBezTo>
                  <a:cubicBezTo>
                    <a:pt x="55568" y="132634"/>
                    <a:pt x="54791" y="135085"/>
                    <a:pt x="53626" y="135085"/>
                  </a:cubicBezTo>
                  <a:cubicBezTo>
                    <a:pt x="52460" y="135085"/>
                    <a:pt x="51294" y="132634"/>
                    <a:pt x="51294" y="127733"/>
                  </a:cubicBezTo>
                  <a:close/>
                  <a:moveTo>
                    <a:pt x="38471" y="127733"/>
                  </a:moveTo>
                  <a:cubicBezTo>
                    <a:pt x="38471" y="127733"/>
                    <a:pt x="38471" y="127733"/>
                    <a:pt x="38471" y="49313"/>
                  </a:cubicBezTo>
                  <a:cubicBezTo>
                    <a:pt x="38471" y="44412"/>
                    <a:pt x="39637" y="41962"/>
                    <a:pt x="40803" y="41962"/>
                  </a:cubicBezTo>
                  <a:cubicBezTo>
                    <a:pt x="41968" y="41962"/>
                    <a:pt x="42745" y="44412"/>
                    <a:pt x="42745" y="49313"/>
                  </a:cubicBezTo>
                  <a:cubicBezTo>
                    <a:pt x="42745" y="49313"/>
                    <a:pt x="42745" y="49313"/>
                    <a:pt x="42745" y="127733"/>
                  </a:cubicBezTo>
                  <a:cubicBezTo>
                    <a:pt x="42745" y="132634"/>
                    <a:pt x="41968" y="135085"/>
                    <a:pt x="40803" y="135085"/>
                  </a:cubicBezTo>
                  <a:cubicBezTo>
                    <a:pt x="39637" y="135085"/>
                    <a:pt x="38471" y="132634"/>
                    <a:pt x="38471" y="127733"/>
                  </a:cubicBezTo>
                  <a:close/>
                  <a:moveTo>
                    <a:pt x="25647" y="127733"/>
                  </a:moveTo>
                  <a:cubicBezTo>
                    <a:pt x="25647" y="127733"/>
                    <a:pt x="25647" y="127733"/>
                    <a:pt x="25647" y="49313"/>
                  </a:cubicBezTo>
                  <a:cubicBezTo>
                    <a:pt x="25647" y="44412"/>
                    <a:pt x="26425" y="41962"/>
                    <a:pt x="27590" y="41962"/>
                  </a:cubicBezTo>
                  <a:cubicBezTo>
                    <a:pt x="28756" y="41962"/>
                    <a:pt x="29921" y="44412"/>
                    <a:pt x="29921" y="49313"/>
                  </a:cubicBezTo>
                  <a:cubicBezTo>
                    <a:pt x="29921" y="49313"/>
                    <a:pt x="29921" y="49313"/>
                    <a:pt x="29921" y="127733"/>
                  </a:cubicBezTo>
                  <a:cubicBezTo>
                    <a:pt x="29921" y="132634"/>
                    <a:pt x="28756" y="135085"/>
                    <a:pt x="27590" y="135085"/>
                  </a:cubicBezTo>
                  <a:cubicBezTo>
                    <a:pt x="26425" y="135085"/>
                    <a:pt x="25647" y="132634"/>
                    <a:pt x="25647" y="127733"/>
                  </a:cubicBezTo>
                  <a:close/>
                  <a:moveTo>
                    <a:pt x="12823" y="127733"/>
                  </a:moveTo>
                  <a:cubicBezTo>
                    <a:pt x="12823" y="127733"/>
                    <a:pt x="12823" y="127733"/>
                    <a:pt x="12823" y="49313"/>
                  </a:cubicBezTo>
                  <a:cubicBezTo>
                    <a:pt x="12823" y="44412"/>
                    <a:pt x="13601" y="41962"/>
                    <a:pt x="14766" y="41962"/>
                  </a:cubicBezTo>
                  <a:cubicBezTo>
                    <a:pt x="15932" y="41962"/>
                    <a:pt x="17097" y="44412"/>
                    <a:pt x="17097" y="49313"/>
                  </a:cubicBezTo>
                  <a:cubicBezTo>
                    <a:pt x="17097" y="49313"/>
                    <a:pt x="17097" y="49313"/>
                    <a:pt x="17097" y="127733"/>
                  </a:cubicBezTo>
                  <a:cubicBezTo>
                    <a:pt x="17097" y="132634"/>
                    <a:pt x="15932" y="135085"/>
                    <a:pt x="14766" y="135085"/>
                  </a:cubicBezTo>
                  <a:cubicBezTo>
                    <a:pt x="13601" y="135085"/>
                    <a:pt x="12823" y="132634"/>
                    <a:pt x="12823" y="127733"/>
                  </a:cubicBezTo>
                  <a:close/>
                  <a:moveTo>
                    <a:pt x="0" y="127713"/>
                  </a:moveTo>
                  <a:cubicBezTo>
                    <a:pt x="0" y="127713"/>
                    <a:pt x="0" y="127713"/>
                    <a:pt x="0" y="7371"/>
                  </a:cubicBezTo>
                  <a:cubicBezTo>
                    <a:pt x="0" y="2459"/>
                    <a:pt x="777" y="3"/>
                    <a:pt x="1943" y="3"/>
                  </a:cubicBezTo>
                  <a:cubicBezTo>
                    <a:pt x="3108" y="3"/>
                    <a:pt x="4274" y="2459"/>
                    <a:pt x="4274" y="7371"/>
                  </a:cubicBezTo>
                  <a:cubicBezTo>
                    <a:pt x="4274" y="7371"/>
                    <a:pt x="4274" y="7371"/>
                    <a:pt x="4274" y="127713"/>
                  </a:cubicBezTo>
                  <a:cubicBezTo>
                    <a:pt x="4274" y="132625"/>
                    <a:pt x="3108" y="135081"/>
                    <a:pt x="1943" y="135081"/>
                  </a:cubicBezTo>
                  <a:cubicBezTo>
                    <a:pt x="777" y="135081"/>
                    <a:pt x="0" y="132625"/>
                    <a:pt x="0" y="1277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13354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55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380" name="组合 2"/>
          <p:cNvGrpSpPr>
            <a:grpSpLocks/>
          </p:cNvGrpSpPr>
          <p:nvPr/>
        </p:nvGrpSpPr>
        <p:grpSpPr bwMode="auto">
          <a:xfrm>
            <a:off x="2327275" y="5032375"/>
            <a:ext cx="4495800" cy="1698625"/>
            <a:chOff x="0" y="0"/>
            <a:chExt cx="4496098" cy="1698172"/>
          </a:xfrm>
        </p:grpSpPr>
        <p:sp>
          <p:nvSpPr>
            <p:cNvPr id="13357" name="文本框 39"/>
            <p:cNvSpPr>
              <a:spLocks noChangeArrowheads="1"/>
            </p:cNvSpPr>
            <p:nvPr/>
          </p:nvSpPr>
          <p:spPr bwMode="auto">
            <a:xfrm>
              <a:off x="0" y="185688"/>
              <a:ext cx="4496098" cy="458665"/>
            </a:xfrm>
            <a:custGeom>
              <a:avLst/>
              <a:gdLst>
                <a:gd name="T0" fmla="*/ 4251573 w 4496098"/>
                <a:gd name="T1" fmla="*/ 382563 h 457498"/>
                <a:gd name="T2" fmla="*/ 2861332 w 4496098"/>
                <a:gd name="T3" fmla="*/ 291852 h 457498"/>
                <a:gd name="T4" fmla="*/ 1630821 w 4496098"/>
                <a:gd name="T5" fmla="*/ 325375 h 457498"/>
                <a:gd name="T6" fmla="*/ 1559830 w 4496098"/>
                <a:gd name="T7" fmla="*/ 244524 h 457498"/>
                <a:gd name="T8" fmla="*/ 3991272 w 4496098"/>
                <a:gd name="T9" fmla="*/ 366787 h 457498"/>
                <a:gd name="T10" fmla="*/ 3719140 w 4496098"/>
                <a:gd name="T11" fmla="*/ 226777 h 457498"/>
                <a:gd name="T12" fmla="*/ 664555 w 4496098"/>
                <a:gd name="T13" fmla="*/ 256356 h 457498"/>
                <a:gd name="T14" fmla="*/ 759209 w 4496098"/>
                <a:gd name="T15" fmla="*/ 402282 h 457498"/>
                <a:gd name="T16" fmla="*/ 597508 w 4496098"/>
                <a:gd name="T17" fmla="*/ 256356 h 457498"/>
                <a:gd name="T18" fmla="*/ 2603004 w 4496098"/>
                <a:gd name="T19" fmla="*/ 230721 h 457498"/>
                <a:gd name="T20" fmla="*/ 453554 w 4496098"/>
                <a:gd name="T21" fmla="*/ 396366 h 457498"/>
                <a:gd name="T22" fmla="*/ 45355 w 4496098"/>
                <a:gd name="T23" fmla="*/ 193253 h 457498"/>
                <a:gd name="T24" fmla="*/ 3803935 w 4496098"/>
                <a:gd name="T25" fmla="*/ 449610 h 457498"/>
                <a:gd name="T26" fmla="*/ 1021482 w 4496098"/>
                <a:gd name="T27" fmla="*/ 136066 h 457498"/>
                <a:gd name="T28" fmla="*/ 1122052 w 4496098"/>
                <a:gd name="T29" fmla="*/ 287908 h 457498"/>
                <a:gd name="T30" fmla="*/ 1011622 w 4496098"/>
                <a:gd name="T31" fmla="*/ 287908 h 457498"/>
                <a:gd name="T32" fmla="*/ 4324536 w 4496098"/>
                <a:gd name="T33" fmla="*/ 169590 h 457498"/>
                <a:gd name="T34" fmla="*/ 1871402 w 4496098"/>
                <a:gd name="T35" fmla="*/ 90711 h 457498"/>
                <a:gd name="T36" fmla="*/ 1628849 w 4496098"/>
                <a:gd name="T37" fmla="*/ 157758 h 457498"/>
                <a:gd name="T38" fmla="*/ 2886968 w 4496098"/>
                <a:gd name="T39" fmla="*/ 74935 h 457498"/>
                <a:gd name="T40" fmla="*/ 3287278 w 4496098"/>
                <a:gd name="T41" fmla="*/ 224805 h 457498"/>
                <a:gd name="T42" fmla="*/ 2603004 w 4496098"/>
                <a:gd name="T43" fmla="*/ 70991 h 457498"/>
                <a:gd name="T44" fmla="*/ 778929 w 4496098"/>
                <a:gd name="T45" fmla="*/ 354955 h 457498"/>
                <a:gd name="T46" fmla="*/ 3969581 w 4496098"/>
                <a:gd name="T47" fmla="*/ 23664 h 457498"/>
                <a:gd name="T48" fmla="*/ 2703574 w 4496098"/>
                <a:gd name="T49" fmla="*/ 323403 h 457498"/>
                <a:gd name="T50" fmla="*/ 2520181 w 4496098"/>
                <a:gd name="T51" fmla="*/ 398338 h 457498"/>
                <a:gd name="T52" fmla="*/ 4145086 w 4496098"/>
                <a:gd name="T53" fmla="*/ 141982 h 457498"/>
                <a:gd name="T54" fmla="*/ 3470672 w 4496098"/>
                <a:gd name="T55" fmla="*/ 155786 h 457498"/>
                <a:gd name="T56" fmla="*/ 3245867 w 4496098"/>
                <a:gd name="T57" fmla="*/ 408198 h 457498"/>
                <a:gd name="T58" fmla="*/ 3184736 w 4496098"/>
                <a:gd name="T59" fmla="*/ 352983 h 457498"/>
                <a:gd name="T60" fmla="*/ 761181 w 4496098"/>
                <a:gd name="T61" fmla="*/ 67047 h 457498"/>
                <a:gd name="T62" fmla="*/ 702022 w 4496098"/>
                <a:gd name="T63" fmla="*/ 211001 h 457498"/>
                <a:gd name="T64" fmla="*/ 90711 w 4496098"/>
                <a:gd name="T65" fmla="*/ 9860 h 457498"/>
                <a:gd name="T66" fmla="*/ 4324536 w 4496098"/>
                <a:gd name="T67" fmla="*/ 63103 h 457498"/>
                <a:gd name="T68" fmla="*/ 4397499 w 4496098"/>
                <a:gd name="T69" fmla="*/ 169590 h 457498"/>
                <a:gd name="T70" fmla="*/ 4397499 w 4496098"/>
                <a:gd name="T71" fmla="*/ 321431 h 457498"/>
                <a:gd name="T72" fmla="*/ 4182554 w 4496098"/>
                <a:gd name="T73" fmla="*/ 179449 h 457498"/>
                <a:gd name="T74" fmla="*/ 3123604 w 4496098"/>
                <a:gd name="T75" fmla="*/ 141982 h 457498"/>
                <a:gd name="T76" fmla="*/ 3036838 w 4496098"/>
                <a:gd name="T77" fmla="*/ 272132 h 457498"/>
                <a:gd name="T78" fmla="*/ 329319 w 4496098"/>
                <a:gd name="T79" fmla="*/ 70991 h 457498"/>
                <a:gd name="T80" fmla="*/ 134094 w 4496098"/>
                <a:gd name="T81" fmla="*/ 366787 h 457498"/>
                <a:gd name="T82" fmla="*/ 2271712 w 4496098"/>
                <a:gd name="T83" fmla="*/ 1972 h 457498"/>
                <a:gd name="T84" fmla="*/ 2188890 w 4496098"/>
                <a:gd name="T85" fmla="*/ 1972 h 457498"/>
                <a:gd name="T86" fmla="*/ 1415876 w 4496098"/>
                <a:gd name="T87" fmla="*/ 1972 h 457498"/>
                <a:gd name="T88" fmla="*/ 1400100 w 4496098"/>
                <a:gd name="T89" fmla="*/ 400310 h 457498"/>
                <a:gd name="T90" fmla="*/ 1372493 w 4496098"/>
                <a:gd name="T91" fmla="*/ 445666 h 457498"/>
                <a:gd name="T92" fmla="*/ 1183184 w 4496098"/>
                <a:gd name="T93" fmla="*/ 260300 h 457498"/>
                <a:gd name="T94" fmla="*/ 1108249 w 4496098"/>
                <a:gd name="T95" fmla="*/ 43383 h 457498"/>
                <a:gd name="T96" fmla="*/ 875556 w 4496098"/>
                <a:gd name="T97" fmla="*/ 1972 h 457498"/>
                <a:gd name="T98" fmla="*/ 875556 w 4496098"/>
                <a:gd name="T99" fmla="*/ 384535 h 457498"/>
                <a:gd name="T100" fmla="*/ 3691533 w 4496098"/>
                <a:gd name="T101" fmla="*/ 226777 h 457498"/>
                <a:gd name="T102" fmla="*/ 3527859 w 4496098"/>
                <a:gd name="T103" fmla="*/ 280020 h 457498"/>
                <a:gd name="T104" fmla="*/ 1693924 w 4496098"/>
                <a:gd name="T105" fmla="*/ 31551 h 457498"/>
                <a:gd name="T106" fmla="*/ 1829990 w 4496098"/>
                <a:gd name="T107" fmla="*/ 74935 h 457498"/>
                <a:gd name="T108" fmla="*/ 1652513 w 4496098"/>
                <a:gd name="T109" fmla="*/ 74935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96098" h="457498">
                  <a:moveTo>
                    <a:pt x="1630821" y="366787"/>
                  </a:moveTo>
                  <a:lnTo>
                    <a:pt x="1630821" y="404254"/>
                  </a:lnTo>
                  <a:lnTo>
                    <a:pt x="1826047" y="404254"/>
                  </a:lnTo>
                  <a:cubicBezTo>
                    <a:pt x="1845766" y="405569"/>
                    <a:pt x="1854969" y="396366"/>
                    <a:pt x="1853654" y="376647"/>
                  </a:cubicBezTo>
                  <a:lnTo>
                    <a:pt x="1853654" y="366787"/>
                  </a:lnTo>
                  <a:close/>
                  <a:moveTo>
                    <a:pt x="4251573" y="321431"/>
                  </a:moveTo>
                  <a:lnTo>
                    <a:pt x="4251573" y="382563"/>
                  </a:lnTo>
                  <a:lnTo>
                    <a:pt x="4324536" y="382563"/>
                  </a:lnTo>
                  <a:lnTo>
                    <a:pt x="4324536" y="321431"/>
                  </a:lnTo>
                  <a:close/>
                  <a:moveTo>
                    <a:pt x="2861332" y="291852"/>
                  </a:moveTo>
                  <a:lnTo>
                    <a:pt x="2928379" y="291852"/>
                  </a:lnTo>
                  <a:cubicBezTo>
                    <a:pt x="2933638" y="344438"/>
                    <a:pt x="2950728" y="382563"/>
                    <a:pt x="2979650" y="406226"/>
                  </a:cubicBezTo>
                  <a:lnTo>
                    <a:pt x="2979650" y="453554"/>
                  </a:lnTo>
                  <a:cubicBezTo>
                    <a:pt x="2908659" y="423317"/>
                    <a:pt x="2869220" y="369416"/>
                    <a:pt x="2861332" y="291852"/>
                  </a:cubicBezTo>
                  <a:close/>
                  <a:moveTo>
                    <a:pt x="2768649" y="291852"/>
                  </a:moveTo>
                  <a:lnTo>
                    <a:pt x="2837668" y="291852"/>
                  </a:lnTo>
                  <a:cubicBezTo>
                    <a:pt x="2828466" y="373360"/>
                    <a:pt x="2788369" y="427918"/>
                    <a:pt x="2717378" y="455526"/>
                  </a:cubicBezTo>
                  <a:lnTo>
                    <a:pt x="2717378" y="406226"/>
                  </a:lnTo>
                  <a:cubicBezTo>
                    <a:pt x="2748930" y="382563"/>
                    <a:pt x="2766020" y="344438"/>
                    <a:pt x="2768649" y="291852"/>
                  </a:cubicBezTo>
                  <a:close/>
                  <a:moveTo>
                    <a:pt x="1630821" y="289880"/>
                  </a:moveTo>
                  <a:lnTo>
                    <a:pt x="1630821" y="325375"/>
                  </a:lnTo>
                  <a:lnTo>
                    <a:pt x="1853654" y="325375"/>
                  </a:lnTo>
                  <a:lnTo>
                    <a:pt x="1853654" y="289880"/>
                  </a:lnTo>
                  <a:close/>
                  <a:moveTo>
                    <a:pt x="2603004" y="276076"/>
                  </a:moveTo>
                  <a:lnTo>
                    <a:pt x="2603004" y="339179"/>
                  </a:lnTo>
                  <a:cubicBezTo>
                    <a:pt x="2617465" y="336550"/>
                    <a:pt x="2631269" y="334578"/>
                    <a:pt x="2644415" y="333263"/>
                  </a:cubicBezTo>
                  <a:lnTo>
                    <a:pt x="2644415" y="276076"/>
                  </a:lnTo>
                  <a:close/>
                  <a:moveTo>
                    <a:pt x="1559830" y="244524"/>
                  </a:moveTo>
                  <a:lnTo>
                    <a:pt x="1922673" y="244524"/>
                  </a:lnTo>
                  <a:lnTo>
                    <a:pt x="1922673" y="374675"/>
                  </a:lnTo>
                  <a:cubicBezTo>
                    <a:pt x="1923988" y="423317"/>
                    <a:pt x="1899009" y="446980"/>
                    <a:pt x="1847738" y="445666"/>
                  </a:cubicBezTo>
                  <a:lnTo>
                    <a:pt x="1559830" y="445666"/>
                  </a:lnTo>
                  <a:close/>
                  <a:moveTo>
                    <a:pt x="3896618" y="226777"/>
                  </a:moveTo>
                  <a:lnTo>
                    <a:pt x="3957749" y="226777"/>
                  </a:lnTo>
                  <a:cubicBezTo>
                    <a:pt x="3957749" y="289880"/>
                    <a:pt x="3968923" y="336550"/>
                    <a:pt x="3991272" y="366787"/>
                  </a:cubicBezTo>
                  <a:lnTo>
                    <a:pt x="3991272" y="416086"/>
                  </a:lnTo>
                  <a:cubicBezTo>
                    <a:pt x="3925540" y="381905"/>
                    <a:pt x="3893988" y="318802"/>
                    <a:pt x="3896618" y="226777"/>
                  </a:cubicBezTo>
                  <a:close/>
                  <a:moveTo>
                    <a:pt x="3719140" y="226777"/>
                  </a:moveTo>
                  <a:lnTo>
                    <a:pt x="3780271" y="226777"/>
                  </a:lnTo>
                  <a:cubicBezTo>
                    <a:pt x="3780271" y="317487"/>
                    <a:pt x="3748062" y="380591"/>
                    <a:pt x="3683645" y="416086"/>
                  </a:cubicBezTo>
                  <a:lnTo>
                    <a:pt x="3683645" y="366787"/>
                  </a:lnTo>
                  <a:cubicBezTo>
                    <a:pt x="3707308" y="332606"/>
                    <a:pt x="3719140" y="285936"/>
                    <a:pt x="3719140" y="226777"/>
                  </a:cubicBezTo>
                  <a:close/>
                  <a:moveTo>
                    <a:pt x="4251573" y="214945"/>
                  </a:moveTo>
                  <a:lnTo>
                    <a:pt x="4251573" y="274104"/>
                  </a:lnTo>
                  <a:lnTo>
                    <a:pt x="4324536" y="274104"/>
                  </a:lnTo>
                  <a:lnTo>
                    <a:pt x="4324536" y="214945"/>
                  </a:lnTo>
                  <a:close/>
                  <a:moveTo>
                    <a:pt x="597508" y="212973"/>
                  </a:moveTo>
                  <a:lnTo>
                    <a:pt x="664555" y="212973"/>
                  </a:lnTo>
                  <a:lnTo>
                    <a:pt x="664555" y="256356"/>
                  </a:lnTo>
                  <a:lnTo>
                    <a:pt x="749349" y="256356"/>
                  </a:lnTo>
                  <a:lnTo>
                    <a:pt x="749349" y="303684"/>
                  </a:lnTo>
                  <a:lnTo>
                    <a:pt x="664555" y="303684"/>
                  </a:lnTo>
                  <a:lnTo>
                    <a:pt x="664555" y="370731"/>
                  </a:lnTo>
                  <a:cubicBezTo>
                    <a:pt x="665869" y="370731"/>
                    <a:pt x="667841" y="370731"/>
                    <a:pt x="670471" y="370731"/>
                  </a:cubicBezTo>
                  <a:cubicBezTo>
                    <a:pt x="696764" y="366787"/>
                    <a:pt x="726343" y="361528"/>
                    <a:pt x="759209" y="354955"/>
                  </a:cubicBezTo>
                  <a:lnTo>
                    <a:pt x="759209" y="402282"/>
                  </a:lnTo>
                  <a:cubicBezTo>
                    <a:pt x="676386" y="422002"/>
                    <a:pt x="590934" y="431205"/>
                    <a:pt x="502853" y="429890"/>
                  </a:cubicBezTo>
                  <a:lnTo>
                    <a:pt x="502853" y="378619"/>
                  </a:lnTo>
                  <a:cubicBezTo>
                    <a:pt x="546236" y="378619"/>
                    <a:pt x="577788" y="377961"/>
                    <a:pt x="597508" y="376647"/>
                  </a:cubicBezTo>
                  <a:lnTo>
                    <a:pt x="597508" y="303684"/>
                  </a:lnTo>
                  <a:lnTo>
                    <a:pt x="512713" y="303684"/>
                  </a:lnTo>
                  <a:lnTo>
                    <a:pt x="512713" y="256356"/>
                  </a:lnTo>
                  <a:lnTo>
                    <a:pt x="597508" y="256356"/>
                  </a:lnTo>
                  <a:close/>
                  <a:moveTo>
                    <a:pt x="4083955" y="209029"/>
                  </a:moveTo>
                  <a:lnTo>
                    <a:pt x="4147058" y="209029"/>
                  </a:lnTo>
                  <a:cubicBezTo>
                    <a:pt x="4140485" y="301054"/>
                    <a:pt x="4125367" y="379933"/>
                    <a:pt x="4101703" y="445666"/>
                  </a:cubicBezTo>
                  <a:lnTo>
                    <a:pt x="4030712" y="445666"/>
                  </a:lnTo>
                  <a:cubicBezTo>
                    <a:pt x="4059634" y="373360"/>
                    <a:pt x="4077382" y="294481"/>
                    <a:pt x="4083955" y="209029"/>
                  </a:cubicBezTo>
                  <a:close/>
                  <a:moveTo>
                    <a:pt x="2603004" y="171561"/>
                  </a:moveTo>
                  <a:lnTo>
                    <a:pt x="2603004" y="230721"/>
                  </a:lnTo>
                  <a:lnTo>
                    <a:pt x="2644415" y="230721"/>
                  </a:lnTo>
                  <a:lnTo>
                    <a:pt x="2644415" y="171561"/>
                  </a:lnTo>
                  <a:close/>
                  <a:moveTo>
                    <a:pt x="0" y="145926"/>
                  </a:moveTo>
                  <a:lnTo>
                    <a:pt x="118318" y="145926"/>
                  </a:lnTo>
                  <a:lnTo>
                    <a:pt x="118318" y="333263"/>
                  </a:lnTo>
                  <a:cubicBezTo>
                    <a:pt x="119633" y="374017"/>
                    <a:pt x="140667" y="395052"/>
                    <a:pt x="181421" y="396366"/>
                  </a:cubicBezTo>
                  <a:lnTo>
                    <a:pt x="453554" y="396366"/>
                  </a:lnTo>
                  <a:lnTo>
                    <a:pt x="453554" y="443694"/>
                  </a:lnTo>
                  <a:lnTo>
                    <a:pt x="171561" y="443694"/>
                  </a:lnTo>
                  <a:cubicBezTo>
                    <a:pt x="133437" y="443694"/>
                    <a:pt x="106487" y="431862"/>
                    <a:pt x="90711" y="408198"/>
                  </a:cubicBezTo>
                  <a:cubicBezTo>
                    <a:pt x="72305" y="433177"/>
                    <a:pt x="42726" y="447638"/>
                    <a:pt x="1972" y="451582"/>
                  </a:cubicBezTo>
                  <a:lnTo>
                    <a:pt x="1972" y="410170"/>
                  </a:lnTo>
                  <a:cubicBezTo>
                    <a:pt x="32209" y="403597"/>
                    <a:pt x="46670" y="384535"/>
                    <a:pt x="45355" y="352983"/>
                  </a:cubicBezTo>
                  <a:lnTo>
                    <a:pt x="45355" y="193253"/>
                  </a:lnTo>
                  <a:lnTo>
                    <a:pt x="0" y="193253"/>
                  </a:lnTo>
                  <a:close/>
                  <a:moveTo>
                    <a:pt x="3691533" y="140010"/>
                  </a:moveTo>
                  <a:lnTo>
                    <a:pt x="3989300" y="140010"/>
                  </a:lnTo>
                  <a:lnTo>
                    <a:pt x="3989300" y="187337"/>
                  </a:lnTo>
                  <a:lnTo>
                    <a:pt x="3872954" y="187337"/>
                  </a:lnTo>
                  <a:lnTo>
                    <a:pt x="3872954" y="386507"/>
                  </a:lnTo>
                  <a:cubicBezTo>
                    <a:pt x="3874269" y="429890"/>
                    <a:pt x="3851262" y="450924"/>
                    <a:pt x="3803935" y="449610"/>
                  </a:cubicBezTo>
                  <a:lnTo>
                    <a:pt x="3760552" y="449610"/>
                  </a:lnTo>
                  <a:lnTo>
                    <a:pt x="3760552" y="406226"/>
                  </a:lnTo>
                  <a:lnTo>
                    <a:pt x="3780271" y="406226"/>
                  </a:lnTo>
                  <a:cubicBezTo>
                    <a:pt x="3796047" y="406226"/>
                    <a:pt x="3803277" y="398338"/>
                    <a:pt x="3801963" y="382563"/>
                  </a:cubicBezTo>
                  <a:lnTo>
                    <a:pt x="3801963" y="187337"/>
                  </a:lnTo>
                  <a:lnTo>
                    <a:pt x="3691533" y="187337"/>
                  </a:lnTo>
                  <a:close/>
                  <a:moveTo>
                    <a:pt x="1021482" y="136066"/>
                  </a:moveTo>
                  <a:lnTo>
                    <a:pt x="1159520" y="136066"/>
                  </a:lnTo>
                  <a:lnTo>
                    <a:pt x="1159520" y="183393"/>
                  </a:lnTo>
                  <a:lnTo>
                    <a:pt x="1122052" y="183393"/>
                  </a:lnTo>
                  <a:lnTo>
                    <a:pt x="1122052" y="242553"/>
                  </a:lnTo>
                  <a:lnTo>
                    <a:pt x="1167408" y="242553"/>
                  </a:lnTo>
                  <a:lnTo>
                    <a:pt x="1167408" y="287908"/>
                  </a:lnTo>
                  <a:lnTo>
                    <a:pt x="1122052" y="287908"/>
                  </a:lnTo>
                  <a:lnTo>
                    <a:pt x="1122052" y="366787"/>
                  </a:lnTo>
                  <a:cubicBezTo>
                    <a:pt x="1127311" y="364157"/>
                    <a:pt x="1135856" y="360214"/>
                    <a:pt x="1147688" y="354955"/>
                  </a:cubicBezTo>
                  <a:cubicBezTo>
                    <a:pt x="1154261" y="351011"/>
                    <a:pt x="1160177" y="347724"/>
                    <a:pt x="1165436" y="345095"/>
                  </a:cubicBezTo>
                  <a:lnTo>
                    <a:pt x="1165436" y="394394"/>
                  </a:lnTo>
                  <a:cubicBezTo>
                    <a:pt x="1135199" y="415429"/>
                    <a:pt x="1097731" y="432519"/>
                    <a:pt x="1053033" y="445666"/>
                  </a:cubicBezTo>
                  <a:lnTo>
                    <a:pt x="1053033" y="287908"/>
                  </a:lnTo>
                  <a:lnTo>
                    <a:pt x="1011622" y="287908"/>
                  </a:lnTo>
                  <a:lnTo>
                    <a:pt x="1011622" y="242553"/>
                  </a:lnTo>
                  <a:lnTo>
                    <a:pt x="1053033" y="242553"/>
                  </a:lnTo>
                  <a:lnTo>
                    <a:pt x="1053033" y="183393"/>
                  </a:lnTo>
                  <a:lnTo>
                    <a:pt x="1021482" y="183393"/>
                  </a:lnTo>
                  <a:close/>
                  <a:moveTo>
                    <a:pt x="4251573" y="110430"/>
                  </a:moveTo>
                  <a:lnTo>
                    <a:pt x="4251573" y="169590"/>
                  </a:lnTo>
                  <a:lnTo>
                    <a:pt x="4324536" y="169590"/>
                  </a:lnTo>
                  <a:lnTo>
                    <a:pt x="4324536" y="110430"/>
                  </a:lnTo>
                  <a:close/>
                  <a:moveTo>
                    <a:pt x="1252203" y="96627"/>
                  </a:moveTo>
                  <a:lnTo>
                    <a:pt x="1252203" y="212973"/>
                  </a:lnTo>
                  <a:lnTo>
                    <a:pt x="1344885" y="212973"/>
                  </a:lnTo>
                  <a:cubicBezTo>
                    <a:pt x="1363290" y="214288"/>
                    <a:pt x="1371836" y="205085"/>
                    <a:pt x="1370521" y="185365"/>
                  </a:cubicBezTo>
                  <a:lnTo>
                    <a:pt x="1370521" y="96627"/>
                  </a:lnTo>
                  <a:close/>
                  <a:moveTo>
                    <a:pt x="1871402" y="90711"/>
                  </a:moveTo>
                  <a:lnTo>
                    <a:pt x="1936477" y="90711"/>
                  </a:lnTo>
                  <a:cubicBezTo>
                    <a:pt x="1931218" y="118318"/>
                    <a:pt x="1923988" y="140667"/>
                    <a:pt x="1914785" y="157758"/>
                  </a:cubicBezTo>
                  <a:lnTo>
                    <a:pt x="1853654" y="157758"/>
                  </a:lnTo>
                  <a:cubicBezTo>
                    <a:pt x="1861542" y="140667"/>
                    <a:pt x="1867458" y="118318"/>
                    <a:pt x="1871402" y="90711"/>
                  </a:cubicBezTo>
                  <a:close/>
                  <a:moveTo>
                    <a:pt x="1546027" y="90711"/>
                  </a:moveTo>
                  <a:lnTo>
                    <a:pt x="1609130" y="90711"/>
                  </a:lnTo>
                  <a:cubicBezTo>
                    <a:pt x="1611759" y="114374"/>
                    <a:pt x="1618332" y="136723"/>
                    <a:pt x="1628849" y="157758"/>
                  </a:cubicBezTo>
                  <a:lnTo>
                    <a:pt x="1567718" y="157758"/>
                  </a:lnTo>
                  <a:cubicBezTo>
                    <a:pt x="1557201" y="140667"/>
                    <a:pt x="1549970" y="118318"/>
                    <a:pt x="1546027" y="90711"/>
                  </a:cubicBezTo>
                  <a:close/>
                  <a:moveTo>
                    <a:pt x="2810061" y="74935"/>
                  </a:moveTo>
                  <a:lnTo>
                    <a:pt x="2810061" y="218889"/>
                  </a:lnTo>
                  <a:lnTo>
                    <a:pt x="2861332" y="218889"/>
                  </a:lnTo>
                  <a:cubicBezTo>
                    <a:pt x="2879737" y="220203"/>
                    <a:pt x="2888282" y="210344"/>
                    <a:pt x="2886968" y="189309"/>
                  </a:cubicBezTo>
                  <a:lnTo>
                    <a:pt x="2886968" y="74935"/>
                  </a:lnTo>
                  <a:close/>
                  <a:moveTo>
                    <a:pt x="1717588" y="74935"/>
                  </a:moveTo>
                  <a:lnTo>
                    <a:pt x="1717588" y="175505"/>
                  </a:lnTo>
                  <a:lnTo>
                    <a:pt x="1764915" y="175505"/>
                  </a:lnTo>
                  <a:lnTo>
                    <a:pt x="1764915" y="74935"/>
                  </a:lnTo>
                  <a:close/>
                  <a:moveTo>
                    <a:pt x="3291222" y="70991"/>
                  </a:moveTo>
                  <a:lnTo>
                    <a:pt x="3291222" y="112402"/>
                  </a:lnTo>
                  <a:cubicBezTo>
                    <a:pt x="3291222" y="143954"/>
                    <a:pt x="3289908" y="181421"/>
                    <a:pt x="3287278" y="224805"/>
                  </a:cubicBezTo>
                  <a:lnTo>
                    <a:pt x="3320802" y="224805"/>
                  </a:lnTo>
                  <a:cubicBezTo>
                    <a:pt x="3328690" y="256356"/>
                    <a:pt x="3341836" y="286593"/>
                    <a:pt x="3360241" y="315515"/>
                  </a:cubicBezTo>
                  <a:cubicBezTo>
                    <a:pt x="3379961" y="286593"/>
                    <a:pt x="3393765" y="247811"/>
                    <a:pt x="3401653" y="199169"/>
                  </a:cubicBezTo>
                  <a:lnTo>
                    <a:pt x="3328690" y="199169"/>
                  </a:lnTo>
                  <a:lnTo>
                    <a:pt x="3328690" y="155786"/>
                  </a:lnTo>
                  <a:cubicBezTo>
                    <a:pt x="3344465" y="132122"/>
                    <a:pt x="3356955" y="103857"/>
                    <a:pt x="3366157" y="70991"/>
                  </a:cubicBezTo>
                  <a:close/>
                  <a:moveTo>
                    <a:pt x="2603004" y="70991"/>
                  </a:moveTo>
                  <a:lnTo>
                    <a:pt x="2603004" y="126206"/>
                  </a:lnTo>
                  <a:lnTo>
                    <a:pt x="2644415" y="126206"/>
                  </a:lnTo>
                  <a:lnTo>
                    <a:pt x="2644415" y="70991"/>
                  </a:lnTo>
                  <a:close/>
                  <a:moveTo>
                    <a:pt x="778929" y="37467"/>
                  </a:moveTo>
                  <a:lnTo>
                    <a:pt x="842032" y="37467"/>
                  </a:lnTo>
                  <a:lnTo>
                    <a:pt x="842032" y="354955"/>
                  </a:lnTo>
                  <a:lnTo>
                    <a:pt x="778929" y="354955"/>
                  </a:lnTo>
                  <a:close/>
                  <a:moveTo>
                    <a:pt x="2739070" y="25636"/>
                  </a:moveTo>
                  <a:lnTo>
                    <a:pt x="2957959" y="25636"/>
                  </a:lnTo>
                  <a:lnTo>
                    <a:pt x="2957959" y="191281"/>
                  </a:lnTo>
                  <a:cubicBezTo>
                    <a:pt x="2959273" y="242553"/>
                    <a:pt x="2935610" y="267531"/>
                    <a:pt x="2886968" y="266216"/>
                  </a:cubicBezTo>
                  <a:lnTo>
                    <a:pt x="2739070" y="266216"/>
                  </a:lnTo>
                  <a:close/>
                  <a:moveTo>
                    <a:pt x="3711252" y="23664"/>
                  </a:moveTo>
                  <a:lnTo>
                    <a:pt x="3969581" y="23664"/>
                  </a:lnTo>
                  <a:lnTo>
                    <a:pt x="3969581" y="72963"/>
                  </a:lnTo>
                  <a:lnTo>
                    <a:pt x="3711252" y="72963"/>
                  </a:lnTo>
                  <a:close/>
                  <a:moveTo>
                    <a:pt x="2524125" y="23664"/>
                  </a:moveTo>
                  <a:lnTo>
                    <a:pt x="2721322" y="23664"/>
                  </a:lnTo>
                  <a:lnTo>
                    <a:pt x="2721322" y="70991"/>
                  </a:lnTo>
                  <a:lnTo>
                    <a:pt x="2703574" y="70991"/>
                  </a:lnTo>
                  <a:lnTo>
                    <a:pt x="2703574" y="323403"/>
                  </a:lnTo>
                  <a:cubicBezTo>
                    <a:pt x="2711462" y="320774"/>
                    <a:pt x="2720008" y="318802"/>
                    <a:pt x="2729210" y="317487"/>
                  </a:cubicBezTo>
                  <a:lnTo>
                    <a:pt x="2729210" y="364815"/>
                  </a:lnTo>
                  <a:lnTo>
                    <a:pt x="2703574" y="372703"/>
                  </a:lnTo>
                  <a:lnTo>
                    <a:pt x="2703574" y="453554"/>
                  </a:lnTo>
                  <a:lnTo>
                    <a:pt x="2644415" y="453554"/>
                  </a:lnTo>
                  <a:lnTo>
                    <a:pt x="2644415" y="384535"/>
                  </a:lnTo>
                  <a:cubicBezTo>
                    <a:pt x="2611549" y="392422"/>
                    <a:pt x="2570138" y="397024"/>
                    <a:pt x="2520181" y="398338"/>
                  </a:cubicBezTo>
                  <a:lnTo>
                    <a:pt x="2520181" y="343123"/>
                  </a:lnTo>
                  <a:lnTo>
                    <a:pt x="2543844" y="343123"/>
                  </a:lnTo>
                  <a:lnTo>
                    <a:pt x="2543844" y="70991"/>
                  </a:lnTo>
                  <a:lnTo>
                    <a:pt x="2524125" y="70991"/>
                  </a:lnTo>
                  <a:close/>
                  <a:moveTo>
                    <a:pt x="4040572" y="21692"/>
                  </a:moveTo>
                  <a:lnTo>
                    <a:pt x="4103675" y="21692"/>
                  </a:lnTo>
                  <a:cubicBezTo>
                    <a:pt x="4123395" y="62446"/>
                    <a:pt x="4137199" y="102542"/>
                    <a:pt x="4145086" y="141982"/>
                  </a:cubicBezTo>
                  <a:lnTo>
                    <a:pt x="4078039" y="141982"/>
                  </a:lnTo>
                  <a:cubicBezTo>
                    <a:pt x="4072781" y="110430"/>
                    <a:pt x="4060292" y="70334"/>
                    <a:pt x="4040572" y="21692"/>
                  </a:cubicBezTo>
                  <a:close/>
                  <a:moveTo>
                    <a:pt x="3190652" y="21692"/>
                  </a:moveTo>
                  <a:lnTo>
                    <a:pt x="3439120" y="21692"/>
                  </a:lnTo>
                  <a:lnTo>
                    <a:pt x="3439120" y="70991"/>
                  </a:lnTo>
                  <a:cubicBezTo>
                    <a:pt x="3428603" y="101228"/>
                    <a:pt x="3413484" y="129493"/>
                    <a:pt x="3393765" y="155786"/>
                  </a:cubicBezTo>
                  <a:lnTo>
                    <a:pt x="3470672" y="155786"/>
                  </a:lnTo>
                  <a:lnTo>
                    <a:pt x="3470672" y="199169"/>
                  </a:lnTo>
                  <a:cubicBezTo>
                    <a:pt x="3460154" y="270160"/>
                    <a:pt x="3437148" y="324061"/>
                    <a:pt x="3401653" y="360871"/>
                  </a:cubicBezTo>
                  <a:cubicBezTo>
                    <a:pt x="3422687" y="377961"/>
                    <a:pt x="3448980" y="393080"/>
                    <a:pt x="3480531" y="406226"/>
                  </a:cubicBezTo>
                  <a:lnTo>
                    <a:pt x="3480531" y="453554"/>
                  </a:lnTo>
                  <a:cubicBezTo>
                    <a:pt x="3431890" y="435148"/>
                    <a:pt x="3391793" y="416743"/>
                    <a:pt x="3360241" y="398338"/>
                  </a:cubicBezTo>
                  <a:cubicBezTo>
                    <a:pt x="3331319" y="416743"/>
                    <a:pt x="3293194" y="435806"/>
                    <a:pt x="3245867" y="455526"/>
                  </a:cubicBezTo>
                  <a:lnTo>
                    <a:pt x="3245867" y="408198"/>
                  </a:lnTo>
                  <a:cubicBezTo>
                    <a:pt x="3276104" y="393737"/>
                    <a:pt x="3301082" y="377304"/>
                    <a:pt x="3320802" y="358899"/>
                  </a:cubicBezTo>
                  <a:cubicBezTo>
                    <a:pt x="3303711" y="339179"/>
                    <a:pt x="3288593" y="314858"/>
                    <a:pt x="3275446" y="285936"/>
                  </a:cubicBezTo>
                  <a:cubicBezTo>
                    <a:pt x="3263615" y="346410"/>
                    <a:pt x="3230091" y="401625"/>
                    <a:pt x="3174876" y="451582"/>
                  </a:cubicBezTo>
                  <a:lnTo>
                    <a:pt x="3174876" y="404254"/>
                  </a:lnTo>
                  <a:cubicBezTo>
                    <a:pt x="3131492" y="413457"/>
                    <a:pt x="3082851" y="418058"/>
                    <a:pt x="3028950" y="418058"/>
                  </a:cubicBezTo>
                  <a:lnTo>
                    <a:pt x="3028950" y="366787"/>
                  </a:lnTo>
                  <a:cubicBezTo>
                    <a:pt x="3085479" y="366787"/>
                    <a:pt x="3137408" y="362186"/>
                    <a:pt x="3184736" y="352983"/>
                  </a:cubicBezTo>
                  <a:lnTo>
                    <a:pt x="3184736" y="372703"/>
                  </a:lnTo>
                  <a:cubicBezTo>
                    <a:pt x="3214973" y="321431"/>
                    <a:pt x="3228777" y="232035"/>
                    <a:pt x="3226147" y="104514"/>
                  </a:cubicBezTo>
                  <a:lnTo>
                    <a:pt x="3226147" y="70991"/>
                  </a:lnTo>
                  <a:lnTo>
                    <a:pt x="3190652" y="70991"/>
                  </a:lnTo>
                  <a:close/>
                  <a:moveTo>
                    <a:pt x="506797" y="19720"/>
                  </a:moveTo>
                  <a:lnTo>
                    <a:pt x="761181" y="19720"/>
                  </a:lnTo>
                  <a:lnTo>
                    <a:pt x="761181" y="67047"/>
                  </a:lnTo>
                  <a:lnTo>
                    <a:pt x="648779" y="67047"/>
                  </a:lnTo>
                  <a:cubicBezTo>
                    <a:pt x="625115" y="106486"/>
                    <a:pt x="602109" y="134094"/>
                    <a:pt x="579760" y="149870"/>
                  </a:cubicBezTo>
                  <a:cubicBezTo>
                    <a:pt x="617885" y="151184"/>
                    <a:pt x="653380" y="149870"/>
                    <a:pt x="686246" y="145926"/>
                  </a:cubicBezTo>
                  <a:cubicBezTo>
                    <a:pt x="680988" y="128835"/>
                    <a:pt x="673757" y="110430"/>
                    <a:pt x="664555" y="90711"/>
                  </a:cubicBezTo>
                  <a:lnTo>
                    <a:pt x="719770" y="90711"/>
                  </a:lnTo>
                  <a:cubicBezTo>
                    <a:pt x="738175" y="126206"/>
                    <a:pt x="752636" y="166303"/>
                    <a:pt x="763153" y="211001"/>
                  </a:cubicBezTo>
                  <a:lnTo>
                    <a:pt x="702022" y="211001"/>
                  </a:lnTo>
                  <a:cubicBezTo>
                    <a:pt x="699393" y="205742"/>
                    <a:pt x="698078" y="199169"/>
                    <a:pt x="698078" y="191281"/>
                  </a:cubicBezTo>
                  <a:cubicBezTo>
                    <a:pt x="653380" y="197854"/>
                    <a:pt x="591592" y="201141"/>
                    <a:pt x="512713" y="201141"/>
                  </a:cubicBezTo>
                  <a:lnTo>
                    <a:pt x="512713" y="149870"/>
                  </a:lnTo>
                  <a:cubicBezTo>
                    <a:pt x="540320" y="120948"/>
                    <a:pt x="560040" y="93340"/>
                    <a:pt x="571872" y="67047"/>
                  </a:cubicBezTo>
                  <a:lnTo>
                    <a:pt x="506797" y="67047"/>
                  </a:lnTo>
                  <a:close/>
                  <a:moveTo>
                    <a:pt x="25636" y="9860"/>
                  </a:moveTo>
                  <a:lnTo>
                    <a:pt x="90711" y="9860"/>
                  </a:lnTo>
                  <a:cubicBezTo>
                    <a:pt x="106487" y="41411"/>
                    <a:pt x="118318" y="74278"/>
                    <a:pt x="126206" y="108458"/>
                  </a:cubicBezTo>
                  <a:lnTo>
                    <a:pt x="55215" y="108458"/>
                  </a:lnTo>
                  <a:cubicBezTo>
                    <a:pt x="48642" y="74278"/>
                    <a:pt x="38782" y="41411"/>
                    <a:pt x="25636" y="9860"/>
                  </a:cubicBezTo>
                  <a:close/>
                  <a:moveTo>
                    <a:pt x="4218049" y="3944"/>
                  </a:moveTo>
                  <a:lnTo>
                    <a:pt x="4291012" y="3944"/>
                  </a:lnTo>
                  <a:cubicBezTo>
                    <a:pt x="4287068" y="24978"/>
                    <a:pt x="4281810" y="44698"/>
                    <a:pt x="4275237" y="63103"/>
                  </a:cubicBezTo>
                  <a:lnTo>
                    <a:pt x="4324536" y="63103"/>
                  </a:lnTo>
                  <a:lnTo>
                    <a:pt x="4324536" y="11832"/>
                  </a:lnTo>
                  <a:lnTo>
                    <a:pt x="4397499" y="11832"/>
                  </a:lnTo>
                  <a:lnTo>
                    <a:pt x="4397499" y="63103"/>
                  </a:lnTo>
                  <a:lnTo>
                    <a:pt x="4490182" y="63103"/>
                  </a:lnTo>
                  <a:lnTo>
                    <a:pt x="4490182" y="110430"/>
                  </a:lnTo>
                  <a:lnTo>
                    <a:pt x="4397499" y="110430"/>
                  </a:lnTo>
                  <a:lnTo>
                    <a:pt x="4397499" y="169590"/>
                  </a:lnTo>
                  <a:lnTo>
                    <a:pt x="4484266" y="169590"/>
                  </a:lnTo>
                  <a:lnTo>
                    <a:pt x="4484266" y="214945"/>
                  </a:lnTo>
                  <a:lnTo>
                    <a:pt x="4397499" y="214945"/>
                  </a:lnTo>
                  <a:lnTo>
                    <a:pt x="4397499" y="274104"/>
                  </a:lnTo>
                  <a:lnTo>
                    <a:pt x="4484266" y="274104"/>
                  </a:lnTo>
                  <a:lnTo>
                    <a:pt x="4484266" y="321431"/>
                  </a:lnTo>
                  <a:lnTo>
                    <a:pt x="4397499" y="321431"/>
                  </a:lnTo>
                  <a:lnTo>
                    <a:pt x="4397499" y="382563"/>
                  </a:lnTo>
                  <a:lnTo>
                    <a:pt x="4496098" y="382563"/>
                  </a:lnTo>
                  <a:lnTo>
                    <a:pt x="4496098" y="425946"/>
                  </a:lnTo>
                  <a:lnTo>
                    <a:pt x="4251573" y="425946"/>
                  </a:lnTo>
                  <a:lnTo>
                    <a:pt x="4251573" y="453554"/>
                  </a:lnTo>
                  <a:lnTo>
                    <a:pt x="4182554" y="453554"/>
                  </a:lnTo>
                  <a:lnTo>
                    <a:pt x="4182554" y="179449"/>
                  </a:lnTo>
                  <a:cubicBezTo>
                    <a:pt x="4169407" y="187337"/>
                    <a:pt x="4155603" y="194568"/>
                    <a:pt x="4141142" y="201141"/>
                  </a:cubicBezTo>
                  <a:lnTo>
                    <a:pt x="4141142" y="153814"/>
                  </a:lnTo>
                  <a:cubicBezTo>
                    <a:pt x="4184526" y="114374"/>
                    <a:pt x="4210162" y="64418"/>
                    <a:pt x="4218049" y="3944"/>
                  </a:cubicBezTo>
                  <a:close/>
                  <a:moveTo>
                    <a:pt x="3090081" y="3944"/>
                  </a:moveTo>
                  <a:lnTo>
                    <a:pt x="3159100" y="3944"/>
                  </a:lnTo>
                  <a:cubicBezTo>
                    <a:pt x="3143324" y="57844"/>
                    <a:pt x="3119003" y="104514"/>
                    <a:pt x="3086137" y="143954"/>
                  </a:cubicBezTo>
                  <a:cubicBezTo>
                    <a:pt x="3103227" y="143954"/>
                    <a:pt x="3115717" y="143297"/>
                    <a:pt x="3123604" y="141982"/>
                  </a:cubicBezTo>
                  <a:cubicBezTo>
                    <a:pt x="3130178" y="126206"/>
                    <a:pt x="3136094" y="109773"/>
                    <a:pt x="3141352" y="92683"/>
                  </a:cubicBezTo>
                  <a:lnTo>
                    <a:pt x="3204455" y="92683"/>
                  </a:lnTo>
                  <a:cubicBezTo>
                    <a:pt x="3188680" y="164988"/>
                    <a:pt x="3154498" y="224805"/>
                    <a:pt x="3101913" y="272132"/>
                  </a:cubicBezTo>
                  <a:cubicBezTo>
                    <a:pt x="3133464" y="272132"/>
                    <a:pt x="3162386" y="269503"/>
                    <a:pt x="3188680" y="264244"/>
                  </a:cubicBezTo>
                  <a:lnTo>
                    <a:pt x="3188680" y="313544"/>
                  </a:lnTo>
                  <a:cubicBezTo>
                    <a:pt x="3141352" y="322746"/>
                    <a:pt x="3090738" y="327347"/>
                    <a:pt x="3036838" y="327347"/>
                  </a:cubicBezTo>
                  <a:lnTo>
                    <a:pt x="3036838" y="272132"/>
                  </a:lnTo>
                  <a:cubicBezTo>
                    <a:pt x="3061816" y="247154"/>
                    <a:pt x="3082851" y="220203"/>
                    <a:pt x="3099941" y="191281"/>
                  </a:cubicBezTo>
                  <a:cubicBezTo>
                    <a:pt x="3085479" y="192596"/>
                    <a:pt x="3061159" y="193253"/>
                    <a:pt x="3026978" y="193253"/>
                  </a:cubicBezTo>
                  <a:lnTo>
                    <a:pt x="3026978" y="143954"/>
                  </a:lnTo>
                  <a:cubicBezTo>
                    <a:pt x="3057215" y="101885"/>
                    <a:pt x="3078249" y="55215"/>
                    <a:pt x="3090081" y="3944"/>
                  </a:cubicBezTo>
                  <a:close/>
                  <a:moveTo>
                    <a:pt x="252412" y="3944"/>
                  </a:moveTo>
                  <a:lnTo>
                    <a:pt x="329319" y="3944"/>
                  </a:lnTo>
                  <a:lnTo>
                    <a:pt x="329319" y="70991"/>
                  </a:lnTo>
                  <a:lnTo>
                    <a:pt x="437778" y="70991"/>
                  </a:lnTo>
                  <a:lnTo>
                    <a:pt x="437778" y="122262"/>
                  </a:lnTo>
                  <a:lnTo>
                    <a:pt x="329319" y="122262"/>
                  </a:lnTo>
                  <a:cubicBezTo>
                    <a:pt x="333263" y="210344"/>
                    <a:pt x="372045" y="275419"/>
                    <a:pt x="445666" y="317487"/>
                  </a:cubicBezTo>
                  <a:lnTo>
                    <a:pt x="445666" y="366787"/>
                  </a:lnTo>
                  <a:cubicBezTo>
                    <a:pt x="372045" y="341808"/>
                    <a:pt x="320774" y="301712"/>
                    <a:pt x="291852" y="246496"/>
                  </a:cubicBezTo>
                  <a:cubicBezTo>
                    <a:pt x="260300" y="303026"/>
                    <a:pt x="207714" y="343123"/>
                    <a:pt x="134094" y="366787"/>
                  </a:cubicBezTo>
                  <a:lnTo>
                    <a:pt x="134094" y="317487"/>
                  </a:lnTo>
                  <a:cubicBezTo>
                    <a:pt x="210344" y="281992"/>
                    <a:pt x="249783" y="216917"/>
                    <a:pt x="252412" y="122262"/>
                  </a:cubicBezTo>
                  <a:lnTo>
                    <a:pt x="147898" y="122262"/>
                  </a:lnTo>
                  <a:lnTo>
                    <a:pt x="147898" y="70991"/>
                  </a:lnTo>
                  <a:lnTo>
                    <a:pt x="252412" y="70991"/>
                  </a:lnTo>
                  <a:close/>
                  <a:moveTo>
                    <a:pt x="2188890" y="1972"/>
                  </a:moveTo>
                  <a:lnTo>
                    <a:pt x="2271712" y="1972"/>
                  </a:lnTo>
                  <a:cubicBezTo>
                    <a:pt x="2292747" y="179449"/>
                    <a:pt x="2359794" y="313544"/>
                    <a:pt x="2472853" y="404254"/>
                  </a:cubicBezTo>
                  <a:lnTo>
                    <a:pt x="2472853" y="451582"/>
                  </a:lnTo>
                  <a:cubicBezTo>
                    <a:pt x="2355850" y="383220"/>
                    <a:pt x="2280258" y="304341"/>
                    <a:pt x="2246077" y="214945"/>
                  </a:cubicBezTo>
                  <a:cubicBezTo>
                    <a:pt x="2211896" y="304341"/>
                    <a:pt x="2136304" y="383877"/>
                    <a:pt x="2019300" y="453554"/>
                  </a:cubicBezTo>
                  <a:lnTo>
                    <a:pt x="2019300" y="406226"/>
                  </a:lnTo>
                  <a:cubicBezTo>
                    <a:pt x="2113955" y="323403"/>
                    <a:pt x="2177715" y="222175"/>
                    <a:pt x="2210581" y="102542"/>
                  </a:cubicBezTo>
                  <a:cubicBezTo>
                    <a:pt x="2202693" y="72306"/>
                    <a:pt x="2195463" y="38782"/>
                    <a:pt x="2188890" y="1972"/>
                  </a:cubicBezTo>
                  <a:close/>
                  <a:moveTo>
                    <a:pt x="1206847" y="1972"/>
                  </a:moveTo>
                  <a:lnTo>
                    <a:pt x="1271922" y="1972"/>
                  </a:lnTo>
                  <a:cubicBezTo>
                    <a:pt x="1273237" y="21692"/>
                    <a:pt x="1277181" y="37467"/>
                    <a:pt x="1283754" y="49299"/>
                  </a:cubicBezTo>
                  <a:lnTo>
                    <a:pt x="1338969" y="49299"/>
                  </a:lnTo>
                  <a:cubicBezTo>
                    <a:pt x="1341598" y="41411"/>
                    <a:pt x="1344885" y="29579"/>
                    <a:pt x="1348829" y="13804"/>
                  </a:cubicBezTo>
                  <a:cubicBezTo>
                    <a:pt x="1350144" y="8545"/>
                    <a:pt x="1350801" y="4601"/>
                    <a:pt x="1350801" y="1972"/>
                  </a:cubicBezTo>
                  <a:lnTo>
                    <a:pt x="1415876" y="1972"/>
                  </a:lnTo>
                  <a:cubicBezTo>
                    <a:pt x="1415876" y="4601"/>
                    <a:pt x="1415219" y="7888"/>
                    <a:pt x="1413904" y="11832"/>
                  </a:cubicBezTo>
                  <a:cubicBezTo>
                    <a:pt x="1411275" y="28922"/>
                    <a:pt x="1407988" y="41411"/>
                    <a:pt x="1404044" y="49299"/>
                  </a:cubicBezTo>
                  <a:lnTo>
                    <a:pt x="1437568" y="49299"/>
                  </a:lnTo>
                  <a:lnTo>
                    <a:pt x="1437568" y="189309"/>
                  </a:lnTo>
                  <a:cubicBezTo>
                    <a:pt x="1438883" y="234007"/>
                    <a:pt x="1420478" y="257671"/>
                    <a:pt x="1382353" y="260300"/>
                  </a:cubicBezTo>
                  <a:lnTo>
                    <a:pt x="1382353" y="380591"/>
                  </a:lnTo>
                  <a:cubicBezTo>
                    <a:pt x="1382353" y="395052"/>
                    <a:pt x="1388269" y="401625"/>
                    <a:pt x="1400100" y="400310"/>
                  </a:cubicBezTo>
                  <a:lnTo>
                    <a:pt x="1406016" y="400310"/>
                  </a:lnTo>
                  <a:cubicBezTo>
                    <a:pt x="1419163" y="401625"/>
                    <a:pt x="1425079" y="394394"/>
                    <a:pt x="1423764" y="378619"/>
                  </a:cubicBezTo>
                  <a:lnTo>
                    <a:pt x="1423764" y="362843"/>
                  </a:lnTo>
                  <a:lnTo>
                    <a:pt x="1469120" y="362843"/>
                  </a:lnTo>
                  <a:lnTo>
                    <a:pt x="1469120" y="388478"/>
                  </a:lnTo>
                  <a:cubicBezTo>
                    <a:pt x="1470434" y="427918"/>
                    <a:pt x="1450715" y="446980"/>
                    <a:pt x="1409960" y="445666"/>
                  </a:cubicBezTo>
                  <a:lnTo>
                    <a:pt x="1372493" y="445666"/>
                  </a:lnTo>
                  <a:cubicBezTo>
                    <a:pt x="1336997" y="445666"/>
                    <a:pt x="1318592" y="425946"/>
                    <a:pt x="1317278" y="386507"/>
                  </a:cubicBezTo>
                  <a:lnTo>
                    <a:pt x="1317278" y="260300"/>
                  </a:lnTo>
                  <a:lnTo>
                    <a:pt x="1291642" y="260300"/>
                  </a:lnTo>
                  <a:cubicBezTo>
                    <a:pt x="1298215" y="357584"/>
                    <a:pt x="1251545" y="423317"/>
                    <a:pt x="1151632" y="457498"/>
                  </a:cubicBezTo>
                  <a:lnTo>
                    <a:pt x="1151632" y="412142"/>
                  </a:lnTo>
                  <a:cubicBezTo>
                    <a:pt x="1204218" y="381905"/>
                    <a:pt x="1229196" y="331291"/>
                    <a:pt x="1226567" y="260300"/>
                  </a:cubicBezTo>
                  <a:lnTo>
                    <a:pt x="1183184" y="260300"/>
                  </a:lnTo>
                  <a:lnTo>
                    <a:pt x="1183184" y="49299"/>
                  </a:lnTo>
                  <a:lnTo>
                    <a:pt x="1218679" y="49299"/>
                  </a:lnTo>
                  <a:cubicBezTo>
                    <a:pt x="1212106" y="34838"/>
                    <a:pt x="1208162" y="19062"/>
                    <a:pt x="1206847" y="1972"/>
                  </a:cubicBezTo>
                  <a:close/>
                  <a:moveTo>
                    <a:pt x="1053033" y="1972"/>
                  </a:moveTo>
                  <a:lnTo>
                    <a:pt x="1118108" y="1972"/>
                  </a:lnTo>
                  <a:cubicBezTo>
                    <a:pt x="1116794" y="5916"/>
                    <a:pt x="1115479" y="11832"/>
                    <a:pt x="1114165" y="19720"/>
                  </a:cubicBezTo>
                  <a:cubicBezTo>
                    <a:pt x="1111535" y="30237"/>
                    <a:pt x="1109563" y="38125"/>
                    <a:pt x="1108249" y="43383"/>
                  </a:cubicBezTo>
                  <a:lnTo>
                    <a:pt x="1171352" y="43383"/>
                  </a:lnTo>
                  <a:lnTo>
                    <a:pt x="1171352" y="88739"/>
                  </a:lnTo>
                  <a:lnTo>
                    <a:pt x="1080641" y="88739"/>
                  </a:lnTo>
                  <a:cubicBezTo>
                    <a:pt x="1063550" y="107144"/>
                    <a:pt x="1039229" y="120290"/>
                    <a:pt x="1007678" y="128178"/>
                  </a:cubicBezTo>
                  <a:lnTo>
                    <a:pt x="1007678" y="90711"/>
                  </a:lnTo>
                  <a:cubicBezTo>
                    <a:pt x="1035286" y="70991"/>
                    <a:pt x="1050404" y="41411"/>
                    <a:pt x="1053033" y="1972"/>
                  </a:cubicBezTo>
                  <a:close/>
                  <a:moveTo>
                    <a:pt x="875556" y="1972"/>
                  </a:moveTo>
                  <a:lnTo>
                    <a:pt x="942603" y="1972"/>
                  </a:lnTo>
                  <a:lnTo>
                    <a:pt x="942603" y="390450"/>
                  </a:lnTo>
                  <a:cubicBezTo>
                    <a:pt x="942603" y="429890"/>
                    <a:pt x="922226" y="449610"/>
                    <a:pt x="881472" y="449610"/>
                  </a:cubicBezTo>
                  <a:lnTo>
                    <a:pt x="820340" y="449610"/>
                  </a:lnTo>
                  <a:lnTo>
                    <a:pt x="820340" y="404254"/>
                  </a:lnTo>
                  <a:lnTo>
                    <a:pt x="853864" y="404254"/>
                  </a:lnTo>
                  <a:cubicBezTo>
                    <a:pt x="869640" y="404254"/>
                    <a:pt x="876870" y="397681"/>
                    <a:pt x="875556" y="384535"/>
                  </a:cubicBezTo>
                  <a:close/>
                  <a:moveTo>
                    <a:pt x="3583074" y="0"/>
                  </a:moveTo>
                  <a:lnTo>
                    <a:pt x="3648149" y="0"/>
                  </a:lnTo>
                  <a:lnTo>
                    <a:pt x="3648149" y="65075"/>
                  </a:lnTo>
                  <a:lnTo>
                    <a:pt x="3689561" y="65075"/>
                  </a:lnTo>
                  <a:lnTo>
                    <a:pt x="3689561" y="112402"/>
                  </a:lnTo>
                  <a:lnTo>
                    <a:pt x="3652093" y="112402"/>
                  </a:lnTo>
                  <a:cubicBezTo>
                    <a:pt x="3659981" y="155786"/>
                    <a:pt x="3673127" y="193911"/>
                    <a:pt x="3691533" y="226777"/>
                  </a:cubicBezTo>
                  <a:lnTo>
                    <a:pt x="3691533" y="301712"/>
                  </a:lnTo>
                  <a:cubicBezTo>
                    <a:pt x="3678386" y="285936"/>
                    <a:pt x="3663925" y="264244"/>
                    <a:pt x="3648149" y="236637"/>
                  </a:cubicBezTo>
                  <a:lnTo>
                    <a:pt x="3648149" y="455526"/>
                  </a:lnTo>
                  <a:lnTo>
                    <a:pt x="3583074" y="455526"/>
                  </a:lnTo>
                  <a:lnTo>
                    <a:pt x="3583074" y="264244"/>
                  </a:lnTo>
                  <a:cubicBezTo>
                    <a:pt x="3569928" y="291852"/>
                    <a:pt x="3551523" y="324061"/>
                    <a:pt x="3527859" y="360871"/>
                  </a:cubicBezTo>
                  <a:lnTo>
                    <a:pt x="3527859" y="280020"/>
                  </a:lnTo>
                  <a:cubicBezTo>
                    <a:pt x="3548893" y="236637"/>
                    <a:pt x="3566641" y="180764"/>
                    <a:pt x="3581102" y="112402"/>
                  </a:cubicBezTo>
                  <a:lnTo>
                    <a:pt x="3537719" y="112402"/>
                  </a:lnTo>
                  <a:lnTo>
                    <a:pt x="3537719" y="65075"/>
                  </a:lnTo>
                  <a:lnTo>
                    <a:pt x="3583074" y="65075"/>
                  </a:lnTo>
                  <a:close/>
                  <a:moveTo>
                    <a:pt x="1605186" y="0"/>
                  </a:moveTo>
                  <a:lnTo>
                    <a:pt x="1684065" y="0"/>
                  </a:lnTo>
                  <a:cubicBezTo>
                    <a:pt x="1686694" y="10517"/>
                    <a:pt x="1689981" y="21034"/>
                    <a:pt x="1693924" y="31551"/>
                  </a:cubicBezTo>
                  <a:lnTo>
                    <a:pt x="1788579" y="31551"/>
                  </a:lnTo>
                  <a:cubicBezTo>
                    <a:pt x="1792523" y="21034"/>
                    <a:pt x="1795810" y="10517"/>
                    <a:pt x="1798439" y="0"/>
                  </a:cubicBezTo>
                  <a:lnTo>
                    <a:pt x="1877318" y="0"/>
                  </a:lnTo>
                  <a:cubicBezTo>
                    <a:pt x="1876003" y="10517"/>
                    <a:pt x="1872059" y="21034"/>
                    <a:pt x="1865486" y="31551"/>
                  </a:cubicBezTo>
                  <a:lnTo>
                    <a:pt x="1956197" y="31551"/>
                  </a:lnTo>
                  <a:lnTo>
                    <a:pt x="1956197" y="74935"/>
                  </a:lnTo>
                  <a:lnTo>
                    <a:pt x="1829990" y="74935"/>
                  </a:lnTo>
                  <a:lnTo>
                    <a:pt x="1829990" y="175505"/>
                  </a:lnTo>
                  <a:lnTo>
                    <a:pt x="1971973" y="175505"/>
                  </a:lnTo>
                  <a:lnTo>
                    <a:pt x="1971973" y="218889"/>
                  </a:lnTo>
                  <a:lnTo>
                    <a:pt x="1512503" y="218889"/>
                  </a:lnTo>
                  <a:lnTo>
                    <a:pt x="1512503" y="175505"/>
                  </a:lnTo>
                  <a:lnTo>
                    <a:pt x="1652513" y="175505"/>
                  </a:lnTo>
                  <a:lnTo>
                    <a:pt x="1652513" y="74935"/>
                  </a:lnTo>
                  <a:lnTo>
                    <a:pt x="1526307" y="74935"/>
                  </a:lnTo>
                  <a:lnTo>
                    <a:pt x="1526307" y="31551"/>
                  </a:lnTo>
                  <a:lnTo>
                    <a:pt x="1615046" y="31551"/>
                  </a:lnTo>
                  <a:cubicBezTo>
                    <a:pt x="1611101" y="21034"/>
                    <a:pt x="1607815" y="10517"/>
                    <a:pt x="160518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3358" name="矩形 40"/>
            <p:cNvSpPr>
              <a:spLocks noChangeArrowheads="1"/>
            </p:cNvSpPr>
            <p:nvPr/>
          </p:nvSpPr>
          <p:spPr bwMode="auto">
            <a:xfrm>
              <a:off x="1633646" y="0"/>
              <a:ext cx="1224043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59" name="直接连接符 66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4" name="任意多边形 67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43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4" dur="3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8" dur="3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2" dur="3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6" dur="3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30" dur="3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34" dur="3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38" dur="3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accel="466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46" dur="3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0" dur="3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4" dur="3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8" dur="3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2" dur="3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6" dur="3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椭圆 60"/>
          <p:cNvSpPr>
            <a:spLocks noChangeArrowheads="1"/>
          </p:cNvSpPr>
          <p:nvPr/>
        </p:nvSpPr>
        <p:spPr bwMode="auto">
          <a:xfrm>
            <a:off x="2908300" y="1624013"/>
            <a:ext cx="1427163" cy="14271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椭圆 22"/>
          <p:cNvSpPr>
            <a:spLocks noChangeArrowheads="1"/>
          </p:cNvSpPr>
          <p:nvPr/>
        </p:nvSpPr>
        <p:spPr bwMode="auto">
          <a:xfrm>
            <a:off x="4829175" y="1627188"/>
            <a:ext cx="1427163" cy="14271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椭圆 59"/>
          <p:cNvSpPr>
            <a:spLocks noChangeArrowheads="1"/>
          </p:cNvSpPr>
          <p:nvPr/>
        </p:nvSpPr>
        <p:spPr bwMode="auto">
          <a:xfrm>
            <a:off x="923925" y="1624013"/>
            <a:ext cx="1428750" cy="14287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5" name="椭圆 61"/>
          <p:cNvSpPr>
            <a:spLocks noChangeArrowheads="1"/>
          </p:cNvSpPr>
          <p:nvPr/>
        </p:nvSpPr>
        <p:spPr bwMode="auto">
          <a:xfrm>
            <a:off x="6750050" y="1625600"/>
            <a:ext cx="1427163" cy="14271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366" name="组合 23"/>
          <p:cNvGrpSpPr>
            <a:grpSpLocks/>
          </p:cNvGrpSpPr>
          <p:nvPr/>
        </p:nvGrpSpPr>
        <p:grpSpPr bwMode="auto">
          <a:xfrm>
            <a:off x="4859338" y="1382713"/>
            <a:ext cx="1366837" cy="1949450"/>
            <a:chOff x="0" y="0"/>
            <a:chExt cx="1113207" cy="1587895"/>
          </a:xfrm>
        </p:grpSpPr>
        <p:sp>
          <p:nvSpPr>
            <p:cNvPr id="14343" name="任意多边形 192"/>
            <p:cNvSpPr>
              <a:spLocks noChangeArrowheads="1"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959267 w 1080096"/>
                <a:gd name="T7" fmla="*/ 162088 h 1554571"/>
                <a:gd name="T8" fmla="*/ 959232 w 1080096"/>
                <a:gd name="T9" fmla="*/ 162103 h 1554571"/>
                <a:gd name="T10" fmla="*/ 959232 w 1080096"/>
                <a:gd name="T11" fmla="*/ 181140 h 1554571"/>
                <a:gd name="T12" fmla="*/ 959232 w 1080096"/>
                <a:gd name="T13" fmla="*/ 477350 h 1554571"/>
                <a:gd name="T14" fmla="*/ 959267 w 1080096"/>
                <a:gd name="T15" fmla="*/ 477350 h 1554571"/>
                <a:gd name="T16" fmla="*/ 0 w 1080096"/>
                <a:gd name="T17" fmla="*/ 0 h 1554571"/>
                <a:gd name="T18" fmla="*/ 540785 w 1080096"/>
                <a:gd name="T19" fmla="*/ 0 h 1554571"/>
                <a:gd name="T20" fmla="*/ 1080096 w 1080096"/>
                <a:gd name="T21" fmla="*/ 0 h 1554571"/>
                <a:gd name="T22" fmla="*/ 1031470 w 1080096"/>
                <a:gd name="T23" fmla="*/ 503946 h 1554571"/>
                <a:gd name="T24" fmla="*/ 1030234 w 1080096"/>
                <a:gd name="T25" fmla="*/ 503492 h 1554571"/>
                <a:gd name="T26" fmla="*/ 1045759 w 1080096"/>
                <a:gd name="T27" fmla="*/ 526778 h 1554571"/>
                <a:gd name="T28" fmla="*/ 1052099 w 1080096"/>
                <a:gd name="T29" fmla="*/ 558151 h 1554571"/>
                <a:gd name="T30" fmla="*/ 973364 w 1080096"/>
                <a:gd name="T31" fmla="*/ 636932 h 1554571"/>
                <a:gd name="T32" fmla="*/ 959232 w 1080096"/>
                <a:gd name="T33" fmla="*/ 636932 h 1554571"/>
                <a:gd name="T34" fmla="*/ 959232 w 1080096"/>
                <a:gd name="T35" fmla="*/ 820755 h 1554571"/>
                <a:gd name="T36" fmla="*/ 959267 w 1080096"/>
                <a:gd name="T37" fmla="*/ 820755 h 1554571"/>
                <a:gd name="T38" fmla="*/ 959267 w 1080096"/>
                <a:gd name="T39" fmla="*/ 1554571 h 1554571"/>
                <a:gd name="T40" fmla="*/ 539312 w 1080096"/>
                <a:gd name="T41" fmla="*/ 1554571 h 1554571"/>
                <a:gd name="T42" fmla="*/ 539311 w 1080096"/>
                <a:gd name="T43" fmla="*/ 1554571 h 1554571"/>
                <a:gd name="T44" fmla="*/ 119356 w 1080096"/>
                <a:gd name="T45" fmla="*/ 1554571 h 1554571"/>
                <a:gd name="T46" fmla="*/ 119356 w 1080096"/>
                <a:gd name="T47" fmla="*/ 820755 h 1554571"/>
                <a:gd name="T48" fmla="*/ 119390 w 1080096"/>
                <a:gd name="T49" fmla="*/ 820755 h 1554571"/>
                <a:gd name="T50" fmla="*/ 119390 w 1080096"/>
                <a:gd name="T51" fmla="*/ 636932 h 1554571"/>
                <a:gd name="T52" fmla="*/ 105258 w 1080096"/>
                <a:gd name="T53" fmla="*/ 636932 h 1554571"/>
                <a:gd name="T54" fmla="*/ 26523 w 1080096"/>
                <a:gd name="T55" fmla="*/ 558151 h 1554571"/>
                <a:gd name="T56" fmla="*/ 49992 w 1080096"/>
                <a:gd name="T57" fmla="*/ 501086 h 1554571"/>
                <a:gd name="T58" fmla="*/ 51502 w 1080096"/>
                <a:gd name="T59" fmla="*/ 500040 h 1554571"/>
                <a:gd name="T60" fmla="*/ 48626 w 1080096"/>
                <a:gd name="T61" fmla="*/ 500999 h 1554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344" name="组合 1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14345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46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47" name="Freeform 7"/>
              <p:cNvSpPr>
                <a:spLocks noChangeArrowheads="1"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244 w 244"/>
                  <a:gd name="T1" fmla="*/ 0 h 127"/>
                  <a:gd name="T2" fmla="*/ 123 w 244"/>
                  <a:gd name="T3" fmla="*/ 127 h 127"/>
                  <a:gd name="T4" fmla="*/ 0 w 244"/>
                  <a:gd name="T5" fmla="*/ 0 h 127"/>
                  <a:gd name="T6" fmla="*/ 244 w 244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48" name="Freeform 8"/>
              <p:cNvSpPr>
                <a:spLocks noChangeArrowheads="1"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286 w 286"/>
                  <a:gd name="T1" fmla="*/ 0 h 147"/>
                  <a:gd name="T2" fmla="*/ 142 w 286"/>
                  <a:gd name="T3" fmla="*/ 147 h 147"/>
                  <a:gd name="T4" fmla="*/ 0 w 286"/>
                  <a:gd name="T5" fmla="*/ 0 h 147"/>
                  <a:gd name="T6" fmla="*/ 22 w 286"/>
                  <a:gd name="T7" fmla="*/ 0 h 147"/>
                  <a:gd name="T8" fmla="*/ 143 w 286"/>
                  <a:gd name="T9" fmla="*/ 127 h 147"/>
                  <a:gd name="T10" fmla="*/ 264 w 286"/>
                  <a:gd name="T11" fmla="*/ 0 h 147"/>
                  <a:gd name="T12" fmla="*/ 286 w 286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49" name="Freeform 9"/>
              <p:cNvSpPr>
                <a:spLocks noChangeArrowheads="1"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50" name="Freeform 10"/>
              <p:cNvSpPr>
                <a:spLocks noChangeArrowheads="1"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51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52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53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54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33 w 367"/>
                  <a:gd name="T3" fmla="*/ 340 h 340"/>
                  <a:gd name="T4" fmla="*/ 81 w 367"/>
                  <a:gd name="T5" fmla="*/ 324 h 340"/>
                  <a:gd name="T6" fmla="*/ 88 w 367"/>
                  <a:gd name="T7" fmla="*/ 117 h 340"/>
                  <a:gd name="T8" fmla="*/ 125 w 367"/>
                  <a:gd name="T9" fmla="*/ 142 h 340"/>
                  <a:gd name="T10" fmla="*/ 169 w 367"/>
                  <a:gd name="T11" fmla="*/ 90 h 340"/>
                  <a:gd name="T12" fmla="*/ 223 w 367"/>
                  <a:gd name="T13" fmla="*/ 150 h 340"/>
                  <a:gd name="T14" fmla="*/ 267 w 367"/>
                  <a:gd name="T15" fmla="*/ 90 h 340"/>
                  <a:gd name="T16" fmla="*/ 366 w 367"/>
                  <a:gd name="T17" fmla="*/ 131 h 340"/>
                  <a:gd name="T18" fmla="*/ 367 w 367"/>
                  <a:gd name="T19" fmla="*/ 131 h 340"/>
                  <a:gd name="T20" fmla="*/ 367 w 367"/>
                  <a:gd name="T21" fmla="*/ 0 h 340"/>
                  <a:gd name="T22" fmla="*/ 0 w 367"/>
                  <a:gd name="T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55" name="Freeform 18"/>
              <p:cNvSpPr>
                <a:spLocks noChangeArrowheads="1"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31 h 342"/>
                  <a:gd name="T4" fmla="*/ 72 w 366"/>
                  <a:gd name="T5" fmla="*/ 90 h 342"/>
                  <a:gd name="T6" fmla="*/ 142 w 366"/>
                  <a:gd name="T7" fmla="*/ 131 h 342"/>
                  <a:gd name="T8" fmla="*/ 203 w 366"/>
                  <a:gd name="T9" fmla="*/ 90 h 342"/>
                  <a:gd name="T10" fmla="*/ 236 w 366"/>
                  <a:gd name="T11" fmla="*/ 131 h 342"/>
                  <a:gd name="T12" fmla="*/ 284 w 366"/>
                  <a:gd name="T13" fmla="*/ 110 h 342"/>
                  <a:gd name="T14" fmla="*/ 284 w 366"/>
                  <a:gd name="T15" fmla="*/ 324 h 342"/>
                  <a:gd name="T16" fmla="*/ 333 w 366"/>
                  <a:gd name="T17" fmla="*/ 342 h 342"/>
                  <a:gd name="T18" fmla="*/ 366 w 366"/>
                  <a:gd name="T19" fmla="*/ 0 h 342"/>
                  <a:gd name="T20" fmla="*/ 0 w 366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380" name="组合 4"/>
          <p:cNvGrpSpPr>
            <a:grpSpLocks/>
          </p:cNvGrpSpPr>
          <p:nvPr/>
        </p:nvGrpSpPr>
        <p:grpSpPr bwMode="auto">
          <a:xfrm>
            <a:off x="896938" y="1293813"/>
            <a:ext cx="1519237" cy="2046287"/>
            <a:chOff x="0" y="0"/>
            <a:chExt cx="1237854" cy="1667480"/>
          </a:xfrm>
        </p:grpSpPr>
        <p:sp>
          <p:nvSpPr>
            <p:cNvPr id="14357" name="任意多边形 130"/>
            <p:cNvSpPr>
              <a:spLocks noChangeArrowheads="1"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790704 w 1202399"/>
                <a:gd name="T17" fmla="*/ 1584 h 1565343"/>
                <a:gd name="T18" fmla="*/ 1202399 w 1202399"/>
                <a:gd name="T19" fmla="*/ 333542 h 1565343"/>
                <a:gd name="T20" fmla="*/ 1045327 w 1202399"/>
                <a:gd name="T21" fmla="*/ 403119 h 1565343"/>
                <a:gd name="T22" fmla="*/ 1003299 w 1202399"/>
                <a:gd name="T23" fmla="*/ 411571 h 1565343"/>
                <a:gd name="T24" fmla="*/ 1003299 w 1202399"/>
                <a:gd name="T25" fmla="*/ 502467 h 1565343"/>
                <a:gd name="T26" fmla="*/ 1017228 w 1202399"/>
                <a:gd name="T27" fmla="*/ 502467 h 1565343"/>
                <a:gd name="T28" fmla="*/ 1094832 w 1202399"/>
                <a:gd name="T29" fmla="*/ 581973 h 1565343"/>
                <a:gd name="T30" fmla="*/ 1017228 w 1202399"/>
                <a:gd name="T31" fmla="*/ 659491 h 1565343"/>
                <a:gd name="T32" fmla="*/ 1003299 w 1202399"/>
                <a:gd name="T33" fmla="*/ 659491 h 1565343"/>
                <a:gd name="T34" fmla="*/ 1003299 w 1202399"/>
                <a:gd name="T35" fmla="*/ 840366 h 1565343"/>
                <a:gd name="T36" fmla="*/ 589412 w 1202399"/>
                <a:gd name="T37" fmla="*/ 840366 h 1565343"/>
                <a:gd name="T38" fmla="*/ 589412 w 1202399"/>
                <a:gd name="T39" fmla="*/ 659491 h 1565343"/>
                <a:gd name="T40" fmla="*/ 589412 w 1202399"/>
                <a:gd name="T41" fmla="*/ 502467 h 1565343"/>
                <a:gd name="T42" fmla="*/ 589412 w 1202399"/>
                <a:gd name="T43" fmla="*/ 339791 h 1565343"/>
                <a:gd name="T44" fmla="*/ 589412 w 1202399"/>
                <a:gd name="T45" fmla="*/ 279892 h 1565343"/>
                <a:gd name="T46" fmla="*/ 589412 w 1202399"/>
                <a:gd name="T47" fmla="*/ 276011 h 1565343"/>
                <a:gd name="T48" fmla="*/ 589412 w 1202399"/>
                <a:gd name="T49" fmla="*/ 266794 h 1565343"/>
                <a:gd name="T50" fmla="*/ 589412 w 1202399"/>
                <a:gd name="T51" fmla="*/ 248845 h 1565343"/>
                <a:gd name="T52" fmla="*/ 589412 w 1202399"/>
                <a:gd name="T53" fmla="*/ 244144 h 1565343"/>
                <a:gd name="T54" fmla="*/ 589412 w 1202399"/>
                <a:gd name="T55" fmla="*/ 219253 h 1565343"/>
                <a:gd name="T56" fmla="*/ 589412 w 1202399"/>
                <a:gd name="T57" fmla="*/ 175107 h 1565343"/>
                <a:gd name="T58" fmla="*/ 589412 w 1202399"/>
                <a:gd name="T59" fmla="*/ 116865 h 1565343"/>
                <a:gd name="T60" fmla="*/ 589412 w 1202399"/>
                <a:gd name="T61" fmla="*/ 113498 h 1565343"/>
                <a:gd name="T62" fmla="*/ 589412 w 1202399"/>
                <a:gd name="T63" fmla="*/ 31513 h 1565343"/>
                <a:gd name="T64" fmla="*/ 790704 w 1202399"/>
                <a:gd name="T65" fmla="*/ 1584 h 1565343"/>
                <a:gd name="T66" fmla="*/ 400989 w 1202399"/>
                <a:gd name="T67" fmla="*/ 557 h 1565343"/>
                <a:gd name="T68" fmla="*/ 589411 w 1202399"/>
                <a:gd name="T69" fmla="*/ 31647 h 1565343"/>
                <a:gd name="T70" fmla="*/ 589411 w 1202399"/>
                <a:gd name="T71" fmla="*/ 92370 h 1565343"/>
                <a:gd name="T72" fmla="*/ 589411 w 1202399"/>
                <a:gd name="T73" fmla="*/ 116865 h 1565343"/>
                <a:gd name="T74" fmla="*/ 589411 w 1202399"/>
                <a:gd name="T75" fmla="*/ 122890 h 1565343"/>
                <a:gd name="T76" fmla="*/ 589411 w 1202399"/>
                <a:gd name="T77" fmla="*/ 136576 h 1565343"/>
                <a:gd name="T78" fmla="*/ 589411 w 1202399"/>
                <a:gd name="T79" fmla="*/ 137199 h 1565343"/>
                <a:gd name="T80" fmla="*/ 589411 w 1202399"/>
                <a:gd name="T81" fmla="*/ 165065 h 1565343"/>
                <a:gd name="T82" fmla="*/ 589411 w 1202399"/>
                <a:gd name="T83" fmla="*/ 198270 h 1565343"/>
                <a:gd name="T84" fmla="*/ 589411 w 1202399"/>
                <a:gd name="T85" fmla="*/ 211006 h 1565343"/>
                <a:gd name="T86" fmla="*/ 589411 w 1202399"/>
                <a:gd name="T87" fmla="*/ 279541 h 1565343"/>
                <a:gd name="T88" fmla="*/ 589411 w 1202399"/>
                <a:gd name="T89" fmla="*/ 280367 h 1565343"/>
                <a:gd name="T90" fmla="*/ 589411 w 1202399"/>
                <a:gd name="T91" fmla="*/ 375188 h 1565343"/>
                <a:gd name="T92" fmla="*/ 589411 w 1202399"/>
                <a:gd name="T93" fmla="*/ 502467 h 1565343"/>
                <a:gd name="T94" fmla="*/ 589411 w 1202399"/>
                <a:gd name="T95" fmla="*/ 659491 h 1565343"/>
                <a:gd name="T96" fmla="*/ 589411 w 1202399"/>
                <a:gd name="T97" fmla="*/ 840366 h 1565343"/>
                <a:gd name="T98" fmla="*/ 174317 w 1202399"/>
                <a:gd name="T99" fmla="*/ 840366 h 1565343"/>
                <a:gd name="T100" fmla="*/ 174317 w 1202399"/>
                <a:gd name="T101" fmla="*/ 659491 h 1565343"/>
                <a:gd name="T102" fmla="*/ 160348 w 1202399"/>
                <a:gd name="T103" fmla="*/ 659491 h 1565343"/>
                <a:gd name="T104" fmla="*/ 82518 w 1202399"/>
                <a:gd name="T105" fmla="*/ 581973 h 1565343"/>
                <a:gd name="T106" fmla="*/ 160348 w 1202399"/>
                <a:gd name="T107" fmla="*/ 502467 h 1565343"/>
                <a:gd name="T108" fmla="*/ 174317 w 1202399"/>
                <a:gd name="T109" fmla="*/ 502467 h 1565343"/>
                <a:gd name="T110" fmla="*/ 174317 w 1202399"/>
                <a:gd name="T111" fmla="*/ 454267 h 1565343"/>
                <a:gd name="T112" fmla="*/ 174317 w 1202399"/>
                <a:gd name="T113" fmla="*/ 408937 h 1565343"/>
                <a:gd name="T114" fmla="*/ 139419 w 1202399"/>
                <a:gd name="T115" fmla="*/ 397888 h 1565343"/>
                <a:gd name="T116" fmla="*/ 0 w 1202399"/>
                <a:gd name="T117" fmla="*/ 334091 h 1565343"/>
                <a:gd name="T118" fmla="*/ 400989 w 1202399"/>
                <a:gd name="T119" fmla="*/ 557 h 1565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358" name="组合 2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4359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60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61" name="Freeform 38"/>
              <p:cNvSpPr>
                <a:spLocks noChangeArrowheads="1"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2" name="Freeform 39"/>
              <p:cNvSpPr>
                <a:spLocks noChangeArrowheads="1"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3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201 h 294"/>
                  <a:gd name="T2" fmla="*/ 296 w 296"/>
                  <a:gd name="T3" fmla="*/ 174 h 294"/>
                  <a:gd name="T4" fmla="*/ 296 w 296"/>
                  <a:gd name="T5" fmla="*/ 49 h 294"/>
                  <a:gd name="T6" fmla="*/ 0 w 296"/>
                  <a:gd name="T7" fmla="*/ 2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4" name="Freeform 43"/>
              <p:cNvSpPr>
                <a:spLocks noChangeArrowheads="1"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49 h 264"/>
                  <a:gd name="T2" fmla="*/ 0 w 308"/>
                  <a:gd name="T3" fmla="*/ 174 h 264"/>
                  <a:gd name="T4" fmla="*/ 308 w 308"/>
                  <a:gd name="T5" fmla="*/ 201 h 264"/>
                  <a:gd name="T6" fmla="*/ 0 w 308"/>
                  <a:gd name="T7" fmla="*/ 4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5" name="Freeform 44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155 w 281"/>
                  <a:gd name="T1" fmla="*/ 0 h 492"/>
                  <a:gd name="T2" fmla="*/ 0 w 281"/>
                  <a:gd name="T3" fmla="*/ 0 h 492"/>
                  <a:gd name="T4" fmla="*/ 0 w 281"/>
                  <a:gd name="T5" fmla="*/ 492 h 492"/>
                  <a:gd name="T6" fmla="*/ 281 w 281"/>
                  <a:gd name="T7" fmla="*/ 492 h 492"/>
                  <a:gd name="T8" fmla="*/ 281 w 281"/>
                  <a:gd name="T9" fmla="*/ 255 h 492"/>
                  <a:gd name="T10" fmla="*/ 155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6" name="Freeform 45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281 w 281"/>
                  <a:gd name="T1" fmla="*/ 0 h 492"/>
                  <a:gd name="T2" fmla="*/ 125 w 281"/>
                  <a:gd name="T3" fmla="*/ 0 h 492"/>
                  <a:gd name="T4" fmla="*/ 0 w 281"/>
                  <a:gd name="T5" fmla="*/ 255 h 492"/>
                  <a:gd name="T6" fmla="*/ 0 w 281"/>
                  <a:gd name="T7" fmla="*/ 492 h 492"/>
                  <a:gd name="T8" fmla="*/ 281 w 281"/>
                  <a:gd name="T9" fmla="*/ 492 h 492"/>
                  <a:gd name="T10" fmla="*/ 281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7" name="Freeform 46"/>
              <p:cNvSpPr>
                <a:spLocks noChangeArrowheads="1"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27 h 60"/>
                  <a:gd name="T2" fmla="*/ 58 w 58"/>
                  <a:gd name="T3" fmla="*/ 0 h 60"/>
                  <a:gd name="T4" fmla="*/ 58 w 58"/>
                  <a:gd name="T5" fmla="*/ 60 h 60"/>
                  <a:gd name="T6" fmla="*/ 0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68" name="Freeform 47"/>
              <p:cNvSpPr>
                <a:spLocks noChangeArrowheads="1"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58 w 58"/>
                  <a:gd name="T1" fmla="*/ 27 h 60"/>
                  <a:gd name="T2" fmla="*/ 0 w 58"/>
                  <a:gd name="T3" fmla="*/ 0 h 60"/>
                  <a:gd name="T4" fmla="*/ 0 w 58"/>
                  <a:gd name="T5" fmla="*/ 60 h 60"/>
                  <a:gd name="T6" fmla="*/ 58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393" name="组合 19"/>
          <p:cNvGrpSpPr>
            <a:grpSpLocks/>
          </p:cNvGrpSpPr>
          <p:nvPr/>
        </p:nvGrpSpPr>
        <p:grpSpPr bwMode="auto">
          <a:xfrm>
            <a:off x="6673850" y="1323975"/>
            <a:ext cx="1479550" cy="2012950"/>
            <a:chOff x="0" y="0"/>
            <a:chExt cx="1204793" cy="1639931"/>
          </a:xfrm>
        </p:grpSpPr>
        <p:sp>
          <p:nvSpPr>
            <p:cNvPr id="14370" name="任意多边形 213"/>
            <p:cNvSpPr>
              <a:spLocks noChangeArrowheads="1"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371" name="组合 18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14372" name="Freeform 57"/>
              <p:cNvSpPr>
                <a:spLocks noChangeArrowheads="1"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73" name="Freeform 58"/>
              <p:cNvSpPr>
                <a:spLocks noChangeArrowheads="1"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74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628 w 756"/>
                  <a:gd name="T1" fmla="*/ 219 h 418"/>
                  <a:gd name="T2" fmla="*/ 46 w 756"/>
                  <a:gd name="T3" fmla="*/ 418 h 418"/>
                  <a:gd name="T4" fmla="*/ 146 w 756"/>
                  <a:gd name="T5" fmla="*/ 301 h 418"/>
                  <a:gd name="T6" fmla="*/ 26 w 756"/>
                  <a:gd name="T7" fmla="*/ 288 h 418"/>
                  <a:gd name="T8" fmla="*/ 132 w 756"/>
                  <a:gd name="T9" fmla="*/ 218 h 418"/>
                  <a:gd name="T10" fmla="*/ 0 w 756"/>
                  <a:gd name="T11" fmla="*/ 171 h 418"/>
                  <a:gd name="T12" fmla="*/ 750 w 756"/>
                  <a:gd name="T13" fmla="*/ 0 h 418"/>
                  <a:gd name="T14" fmla="*/ 756 w 756"/>
                  <a:gd name="T15" fmla="*/ 401 h 418"/>
                  <a:gd name="T16" fmla="*/ 733 w 756"/>
                  <a:gd name="T17" fmla="*/ 394 h 418"/>
                  <a:gd name="T18" fmla="*/ 628 w 756"/>
                  <a:gd name="T19" fmla="*/ 21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75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76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77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78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79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80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381" name="Freeform 66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473 h 473"/>
                  <a:gd name="T4" fmla="*/ 271 w 271"/>
                  <a:gd name="T5" fmla="*/ 473 h 473"/>
                  <a:gd name="T6" fmla="*/ 271 w 271"/>
                  <a:gd name="T7" fmla="*/ 159 h 473"/>
                  <a:gd name="T8" fmla="*/ 0 w 271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2" name="Freeform 67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270 w 270"/>
                  <a:gd name="T1" fmla="*/ 0 h 473"/>
                  <a:gd name="T2" fmla="*/ 0 w 270"/>
                  <a:gd name="T3" fmla="*/ 159 h 473"/>
                  <a:gd name="T4" fmla="*/ 0 w 270"/>
                  <a:gd name="T5" fmla="*/ 473 h 473"/>
                  <a:gd name="T6" fmla="*/ 270 w 270"/>
                  <a:gd name="T7" fmla="*/ 473 h 473"/>
                  <a:gd name="T8" fmla="*/ 270 w 270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3" name="Freeform 68"/>
              <p:cNvSpPr>
                <a:spLocks noChangeArrowheads="1"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138 w 138"/>
                  <a:gd name="T1" fmla="*/ 138 h 174"/>
                  <a:gd name="T2" fmla="*/ 69 w 138"/>
                  <a:gd name="T3" fmla="*/ 174 h 174"/>
                  <a:gd name="T4" fmla="*/ 0 w 138"/>
                  <a:gd name="T5" fmla="*/ 138 h 174"/>
                  <a:gd name="T6" fmla="*/ 0 w 138"/>
                  <a:gd name="T7" fmla="*/ 0 h 174"/>
                  <a:gd name="T8" fmla="*/ 138 w 138"/>
                  <a:gd name="T9" fmla="*/ 0 h 174"/>
                  <a:gd name="T10" fmla="*/ 138 w 138"/>
                  <a:gd name="T11" fmla="*/ 13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4" name="Freeform 69"/>
              <p:cNvSpPr>
                <a:spLocks noChangeArrowheads="1"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13 w 17"/>
                  <a:gd name="T1" fmla="*/ 22 h 22"/>
                  <a:gd name="T2" fmla="*/ 11 w 17"/>
                  <a:gd name="T3" fmla="*/ 22 h 22"/>
                  <a:gd name="T4" fmla="*/ 0 w 17"/>
                  <a:gd name="T5" fmla="*/ 16 h 22"/>
                  <a:gd name="T6" fmla="*/ 0 w 17"/>
                  <a:gd name="T7" fmla="*/ 4 h 22"/>
                  <a:gd name="T8" fmla="*/ 4 w 17"/>
                  <a:gd name="T9" fmla="*/ 0 h 22"/>
                  <a:gd name="T10" fmla="*/ 8 w 17"/>
                  <a:gd name="T11" fmla="*/ 4 h 22"/>
                  <a:gd name="T12" fmla="*/ 8 w 17"/>
                  <a:gd name="T13" fmla="*/ 11 h 22"/>
                  <a:gd name="T14" fmla="*/ 15 w 17"/>
                  <a:gd name="T15" fmla="*/ 15 h 22"/>
                  <a:gd name="T16" fmla="*/ 16 w 17"/>
                  <a:gd name="T17" fmla="*/ 20 h 22"/>
                  <a:gd name="T18" fmla="*/ 13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5" name="Freeform 70"/>
              <p:cNvSpPr>
                <a:spLocks noChangeArrowheads="1"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6" name="Freeform 71"/>
              <p:cNvSpPr>
                <a:spLocks noChangeArrowheads="1"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4 w 18"/>
                  <a:gd name="T1" fmla="*/ 18 h 18"/>
                  <a:gd name="T2" fmla="*/ 0 w 18"/>
                  <a:gd name="T3" fmla="*/ 14 h 18"/>
                  <a:gd name="T4" fmla="*/ 0 w 18"/>
                  <a:gd name="T5" fmla="*/ 0 h 18"/>
                  <a:gd name="T6" fmla="*/ 14 w 18"/>
                  <a:gd name="T7" fmla="*/ 0 h 18"/>
                  <a:gd name="T8" fmla="*/ 18 w 18"/>
                  <a:gd name="T9" fmla="*/ 4 h 18"/>
                  <a:gd name="T10" fmla="*/ 14 w 18"/>
                  <a:gd name="T11" fmla="*/ 8 h 18"/>
                  <a:gd name="T12" fmla="*/ 8 w 18"/>
                  <a:gd name="T13" fmla="*/ 8 h 18"/>
                  <a:gd name="T14" fmla="*/ 8 w 18"/>
                  <a:gd name="T15" fmla="*/ 14 h 18"/>
                  <a:gd name="T16" fmla="*/ 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7" name="Freeform 72"/>
              <p:cNvSpPr>
                <a:spLocks noChangeArrowheads="1"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8" name="Freeform 73"/>
              <p:cNvSpPr>
                <a:spLocks noChangeArrowheads="1"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14 w 18"/>
                  <a:gd name="T1" fmla="*/ 18 h 18"/>
                  <a:gd name="T2" fmla="*/ 10 w 18"/>
                  <a:gd name="T3" fmla="*/ 14 h 18"/>
                  <a:gd name="T4" fmla="*/ 10 w 18"/>
                  <a:gd name="T5" fmla="*/ 8 h 18"/>
                  <a:gd name="T6" fmla="*/ 4 w 18"/>
                  <a:gd name="T7" fmla="*/ 8 h 18"/>
                  <a:gd name="T8" fmla="*/ 0 w 18"/>
                  <a:gd name="T9" fmla="*/ 4 h 18"/>
                  <a:gd name="T10" fmla="*/ 4 w 18"/>
                  <a:gd name="T11" fmla="*/ 0 h 18"/>
                  <a:gd name="T12" fmla="*/ 18 w 18"/>
                  <a:gd name="T13" fmla="*/ 0 h 18"/>
                  <a:gd name="T14" fmla="*/ 18 w 18"/>
                  <a:gd name="T15" fmla="*/ 14 h 18"/>
                  <a:gd name="T16" fmla="*/ 1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89" name="Freeform 74"/>
              <p:cNvSpPr>
                <a:spLocks noChangeArrowheads="1"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90" name="Freeform 75"/>
              <p:cNvSpPr>
                <a:spLocks noChangeArrowheads="1"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4 w 17"/>
                  <a:gd name="T1" fmla="*/ 22 h 22"/>
                  <a:gd name="T2" fmla="*/ 1 w 17"/>
                  <a:gd name="T3" fmla="*/ 20 h 22"/>
                  <a:gd name="T4" fmla="*/ 2 w 17"/>
                  <a:gd name="T5" fmla="*/ 15 h 22"/>
                  <a:gd name="T6" fmla="*/ 9 w 17"/>
                  <a:gd name="T7" fmla="*/ 11 h 22"/>
                  <a:gd name="T8" fmla="*/ 9 w 17"/>
                  <a:gd name="T9" fmla="*/ 4 h 22"/>
                  <a:gd name="T10" fmla="*/ 13 w 17"/>
                  <a:gd name="T11" fmla="*/ 0 h 22"/>
                  <a:gd name="T12" fmla="*/ 17 w 17"/>
                  <a:gd name="T13" fmla="*/ 4 h 22"/>
                  <a:gd name="T14" fmla="*/ 17 w 17"/>
                  <a:gd name="T15" fmla="*/ 16 h 22"/>
                  <a:gd name="T16" fmla="*/ 6 w 17"/>
                  <a:gd name="T17" fmla="*/ 22 h 22"/>
                  <a:gd name="T18" fmla="*/ 4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391" name="Freeform 76"/>
              <p:cNvSpPr>
                <a:spLocks noChangeArrowheads="1"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13 w 26"/>
                  <a:gd name="T1" fmla="*/ 14 h 14"/>
                  <a:gd name="T2" fmla="*/ 2 w 26"/>
                  <a:gd name="T3" fmla="*/ 8 h 14"/>
                  <a:gd name="T4" fmla="*/ 1 w 26"/>
                  <a:gd name="T5" fmla="*/ 3 h 14"/>
                  <a:gd name="T6" fmla="*/ 6 w 26"/>
                  <a:gd name="T7" fmla="*/ 1 h 14"/>
                  <a:gd name="T8" fmla="*/ 13 w 26"/>
                  <a:gd name="T9" fmla="*/ 5 h 14"/>
                  <a:gd name="T10" fmla="*/ 20 w 26"/>
                  <a:gd name="T11" fmla="*/ 1 h 14"/>
                  <a:gd name="T12" fmla="*/ 25 w 26"/>
                  <a:gd name="T13" fmla="*/ 3 h 14"/>
                  <a:gd name="T14" fmla="*/ 24 w 26"/>
                  <a:gd name="T15" fmla="*/ 8 h 14"/>
                  <a:gd name="T16" fmla="*/ 13 w 2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4392" name="组合 102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14393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394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39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15420" name="组合 24"/>
          <p:cNvGrpSpPr>
            <a:grpSpLocks/>
          </p:cNvGrpSpPr>
          <p:nvPr/>
        </p:nvGrpSpPr>
        <p:grpSpPr bwMode="auto">
          <a:xfrm>
            <a:off x="2809875" y="1287463"/>
            <a:ext cx="1470025" cy="2054225"/>
            <a:chOff x="0" y="0"/>
            <a:chExt cx="1197808" cy="1673603"/>
          </a:xfrm>
        </p:grpSpPr>
        <p:sp>
          <p:nvSpPr>
            <p:cNvPr id="14397" name="任意多边形 180"/>
            <p:cNvSpPr>
              <a:spLocks noChangeArrowheads="1"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754131 w 1164193"/>
                <a:gd name="T9" fmla="*/ 0 h 1637090"/>
                <a:gd name="T10" fmla="*/ 1157626 w 1164193"/>
                <a:gd name="T11" fmla="*/ 419439 h 1637090"/>
                <a:gd name="T12" fmla="*/ 1119221 w 1164193"/>
                <a:gd name="T13" fmla="*/ 631481 h 1637090"/>
                <a:gd name="T14" fmla="*/ 1115631 w 1164193"/>
                <a:gd name="T15" fmla="*/ 637155 h 1637090"/>
                <a:gd name="T16" fmla="*/ 1118854 w 1164193"/>
                <a:gd name="T17" fmla="*/ 637835 h 1637090"/>
                <a:gd name="T18" fmla="*/ 1164192 w 1164193"/>
                <a:gd name="T19" fmla="*/ 707189 h 1637090"/>
                <a:gd name="T20" fmla="*/ 1142274 w 1164193"/>
                <a:gd name="T21" fmla="*/ 759425 h 1637090"/>
                <a:gd name="T22" fmla="*/ 1126318 w 1164193"/>
                <a:gd name="T23" fmla="*/ 770005 h 1637090"/>
                <a:gd name="T24" fmla="*/ 1130174 w 1164193"/>
                <a:gd name="T25" fmla="*/ 769182 h 1637090"/>
                <a:gd name="T26" fmla="*/ 1164193 w 1164193"/>
                <a:gd name="T27" fmla="*/ 951899 h 1637090"/>
                <a:gd name="T28" fmla="*/ 1078613 w 1164193"/>
                <a:gd name="T29" fmla="*/ 951899 h 1637090"/>
                <a:gd name="T30" fmla="*/ 1077463 w 1164193"/>
                <a:gd name="T31" fmla="*/ 951899 h 1637090"/>
                <a:gd name="T32" fmla="*/ 1077463 w 1164193"/>
                <a:gd name="T33" fmla="*/ 951900 h 1637090"/>
                <a:gd name="T34" fmla="*/ 1077253 w 1164193"/>
                <a:gd name="T35" fmla="*/ 951900 h 1637090"/>
                <a:gd name="T36" fmla="*/ 1077253 w 1164193"/>
                <a:gd name="T37" fmla="*/ 1305546 h 1637090"/>
                <a:gd name="T38" fmla="*/ 1077253 w 1164193"/>
                <a:gd name="T39" fmla="*/ 1637090 h 1637090"/>
                <a:gd name="T40" fmla="*/ 990315 w 1164193"/>
                <a:gd name="T41" fmla="*/ 1637090 h 1637090"/>
                <a:gd name="T42" fmla="*/ 685296 w 1164193"/>
                <a:gd name="T43" fmla="*/ 1637090 h 1637090"/>
                <a:gd name="T44" fmla="*/ 685295 w 1164193"/>
                <a:gd name="T45" fmla="*/ 1637090 h 1637090"/>
                <a:gd name="T46" fmla="*/ 378802 w 1164193"/>
                <a:gd name="T47" fmla="*/ 1637090 h 1637090"/>
                <a:gd name="T48" fmla="*/ 291864 w 1164193"/>
                <a:gd name="T49" fmla="*/ 1637090 h 1637090"/>
                <a:gd name="T50" fmla="*/ 291864 w 1164193"/>
                <a:gd name="T51" fmla="*/ 1305546 h 1637090"/>
                <a:gd name="T52" fmla="*/ 291864 w 1164193"/>
                <a:gd name="T53" fmla="*/ 951899 h 1637090"/>
                <a:gd name="T54" fmla="*/ 291922 w 1164193"/>
                <a:gd name="T55" fmla="*/ 951899 h 1637090"/>
                <a:gd name="T56" fmla="*/ 291922 w 1164193"/>
                <a:gd name="T57" fmla="*/ 949224 h 1637090"/>
                <a:gd name="T58" fmla="*/ 291922 w 1164193"/>
                <a:gd name="T59" fmla="*/ 780602 h 1637090"/>
                <a:gd name="T60" fmla="*/ 278683 w 1164193"/>
                <a:gd name="T61" fmla="*/ 780602 h 1637090"/>
                <a:gd name="T62" fmla="*/ 204926 w 1164193"/>
                <a:gd name="T63" fmla="*/ 707189 h 1637090"/>
                <a:gd name="T64" fmla="*/ 278683 w 1164193"/>
                <a:gd name="T65" fmla="*/ 631893 h 1637090"/>
                <a:gd name="T66" fmla="*/ 291922 w 1164193"/>
                <a:gd name="T67" fmla="*/ 631893 h 1637090"/>
                <a:gd name="T68" fmla="*/ 291922 w 1164193"/>
                <a:gd name="T69" fmla="*/ 586245 h 1637090"/>
                <a:gd name="T70" fmla="*/ 291922 w 1164193"/>
                <a:gd name="T71" fmla="*/ 561328 h 1637090"/>
                <a:gd name="T72" fmla="*/ 291574 w 1164193"/>
                <a:gd name="T73" fmla="*/ 561378 h 1637090"/>
                <a:gd name="T74" fmla="*/ 0 w 1164193"/>
                <a:gd name="T75" fmla="*/ 458374 h 1637090"/>
                <a:gd name="T76" fmla="*/ 754131 w 1164193"/>
                <a:gd name="T77" fmla="*/ 0 h 1637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398" name="组合 1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14399" name="Freeform 23"/>
              <p:cNvSpPr>
                <a:spLocks noChangeArrowheads="1"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28 w 46"/>
                  <a:gd name="T1" fmla="*/ 0 h 97"/>
                  <a:gd name="T2" fmla="*/ 46 w 46"/>
                  <a:gd name="T3" fmla="*/ 97 h 97"/>
                  <a:gd name="T4" fmla="*/ 0 w 46"/>
                  <a:gd name="T5" fmla="*/ 97 h 97"/>
                  <a:gd name="T6" fmla="*/ 0 w 46"/>
                  <a:gd name="T7" fmla="*/ 6 h 97"/>
                  <a:gd name="T8" fmla="*/ 28 w 4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0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01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02" name="Freeform 26"/>
              <p:cNvSpPr>
                <a:spLocks noChangeArrowheads="1"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3" name="Freeform 27"/>
              <p:cNvSpPr>
                <a:spLocks noChangeArrowheads="1"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4" name="Freeform 29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207 w 266"/>
                  <a:gd name="T1" fmla="*/ 0 h 465"/>
                  <a:gd name="T2" fmla="*/ 207 w 266"/>
                  <a:gd name="T3" fmla="*/ 240 h 465"/>
                  <a:gd name="T4" fmla="*/ 0 w 266"/>
                  <a:gd name="T5" fmla="*/ 240 h 465"/>
                  <a:gd name="T6" fmla="*/ 0 w 266"/>
                  <a:gd name="T7" fmla="*/ 465 h 465"/>
                  <a:gd name="T8" fmla="*/ 207 w 266"/>
                  <a:gd name="T9" fmla="*/ 465 h 465"/>
                  <a:gd name="T10" fmla="*/ 266 w 266"/>
                  <a:gd name="T11" fmla="*/ 465 h 465"/>
                  <a:gd name="T12" fmla="*/ 266 w 266"/>
                  <a:gd name="T13" fmla="*/ 240 h 465"/>
                  <a:gd name="T14" fmla="*/ 266 w 266"/>
                  <a:gd name="T15" fmla="*/ 0 h 465"/>
                  <a:gd name="T16" fmla="*/ 207 w 266"/>
                  <a:gd name="T1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5" name="Freeform 30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59 w 267"/>
                  <a:gd name="T1" fmla="*/ 240 h 465"/>
                  <a:gd name="T2" fmla="*/ 59 w 267"/>
                  <a:gd name="T3" fmla="*/ 0 h 465"/>
                  <a:gd name="T4" fmla="*/ 0 w 267"/>
                  <a:gd name="T5" fmla="*/ 0 h 465"/>
                  <a:gd name="T6" fmla="*/ 0 w 267"/>
                  <a:gd name="T7" fmla="*/ 240 h 465"/>
                  <a:gd name="T8" fmla="*/ 0 w 267"/>
                  <a:gd name="T9" fmla="*/ 465 h 465"/>
                  <a:gd name="T10" fmla="*/ 59 w 267"/>
                  <a:gd name="T11" fmla="*/ 465 h 465"/>
                  <a:gd name="T12" fmla="*/ 267 w 267"/>
                  <a:gd name="T13" fmla="*/ 465 h 465"/>
                  <a:gd name="T14" fmla="*/ 267 w 267"/>
                  <a:gd name="T15" fmla="*/ 240 h 465"/>
                  <a:gd name="T16" fmla="*/ 59 w 267"/>
                  <a:gd name="T17" fmla="*/ 24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6" name="Freeform 31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41 h 77"/>
                  <a:gd name="T2" fmla="*/ 56 w 56"/>
                  <a:gd name="T3" fmla="*/ 0 h 77"/>
                  <a:gd name="T4" fmla="*/ 56 w 56"/>
                  <a:gd name="T5" fmla="*/ 77 h 77"/>
                  <a:gd name="T6" fmla="*/ 0 w 56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07" name="Freeform 32"/>
              <p:cNvSpPr>
                <a:spLocks noChangeArrowheads="1"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62 w 62"/>
                  <a:gd name="T1" fmla="*/ 41 h 77"/>
                  <a:gd name="T2" fmla="*/ 0 w 62"/>
                  <a:gd name="T3" fmla="*/ 0 h 77"/>
                  <a:gd name="T4" fmla="*/ 0 w 62"/>
                  <a:gd name="T5" fmla="*/ 77 h 77"/>
                  <a:gd name="T6" fmla="*/ 62 w 62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4408" name="组合 1443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14409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410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411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  <p:sp>
            <p:nvSpPr>
              <p:cNvPr id="14412" name="Freeform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413 w 664"/>
                  <a:gd name="T1" fmla="*/ 191 h 375"/>
                  <a:gd name="T2" fmla="*/ 0 w 664"/>
                  <a:gd name="T3" fmla="*/ 259 h 375"/>
                  <a:gd name="T4" fmla="*/ 428 w 664"/>
                  <a:gd name="T5" fmla="*/ 0 h 375"/>
                  <a:gd name="T6" fmla="*/ 657 w 664"/>
                  <a:gd name="T7" fmla="*/ 237 h 375"/>
                  <a:gd name="T8" fmla="*/ 630 w 664"/>
                  <a:gd name="T9" fmla="*/ 365 h 375"/>
                  <a:gd name="T10" fmla="*/ 589 w 664"/>
                  <a:gd name="T11" fmla="*/ 345 h 375"/>
                  <a:gd name="T12" fmla="*/ 589 w 664"/>
                  <a:gd name="T13" fmla="*/ 242 h 375"/>
                  <a:gd name="T14" fmla="*/ 413 w 664"/>
                  <a:gd name="T15" fmla="*/ 19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sp>
        <p:nvSpPr>
          <p:cNvPr id="15437" name="任意多边形 126"/>
          <p:cNvSpPr>
            <a:spLocks noChangeArrowheads="1"/>
          </p:cNvSpPr>
          <p:nvPr/>
        </p:nvSpPr>
        <p:spPr bwMode="auto">
          <a:xfrm>
            <a:off x="0" y="2447925"/>
            <a:ext cx="9144000" cy="2238375"/>
          </a:xfrm>
          <a:custGeom>
            <a:avLst/>
            <a:gdLst>
              <a:gd name="T0" fmla="*/ 0 w 9144000"/>
              <a:gd name="T1" fmla="*/ 0 h 2239108"/>
              <a:gd name="T2" fmla="*/ 935551 w 9144000"/>
              <a:gd name="T3" fmla="*/ 0 h 2239108"/>
              <a:gd name="T4" fmla="*/ 939068 w 9144000"/>
              <a:gd name="T5" fmla="*/ 34885 h 2239108"/>
              <a:gd name="T6" fmla="*/ 1638590 w 9144000"/>
              <a:gd name="T7" fmla="*/ 605012 h 2239108"/>
              <a:gd name="T8" fmla="*/ 2338113 w 9144000"/>
              <a:gd name="T9" fmla="*/ 34885 h 2239108"/>
              <a:gd name="T10" fmla="*/ 2341629 w 9144000"/>
              <a:gd name="T11" fmla="*/ 0 h 2239108"/>
              <a:gd name="T12" fmla="*/ 2918643 w 9144000"/>
              <a:gd name="T13" fmla="*/ 0 h 2239108"/>
              <a:gd name="T14" fmla="*/ 2922137 w 9144000"/>
              <a:gd name="T15" fmla="*/ 34658 h 2239108"/>
              <a:gd name="T16" fmla="*/ 3621659 w 9144000"/>
              <a:gd name="T17" fmla="*/ 604786 h 2239108"/>
              <a:gd name="T18" fmla="*/ 4321182 w 9144000"/>
              <a:gd name="T19" fmla="*/ 34658 h 2239108"/>
              <a:gd name="T20" fmla="*/ 4324676 w 9144000"/>
              <a:gd name="T21" fmla="*/ 0 h 2239108"/>
              <a:gd name="T22" fmla="*/ 4839196 w 9144000"/>
              <a:gd name="T23" fmla="*/ 0 h 2239108"/>
              <a:gd name="T24" fmla="*/ 4843012 w 9144000"/>
              <a:gd name="T25" fmla="*/ 37849 h 2239108"/>
              <a:gd name="T26" fmla="*/ 5542534 w 9144000"/>
              <a:gd name="T27" fmla="*/ 607977 h 2239108"/>
              <a:gd name="T28" fmla="*/ 6242057 w 9144000"/>
              <a:gd name="T29" fmla="*/ 37849 h 2239108"/>
              <a:gd name="T30" fmla="*/ 6245872 w 9144000"/>
              <a:gd name="T31" fmla="*/ 0 h 2239108"/>
              <a:gd name="T32" fmla="*/ 6760266 w 9144000"/>
              <a:gd name="T33" fmla="*/ 0 h 2239108"/>
              <a:gd name="T34" fmla="*/ 6763887 w 9144000"/>
              <a:gd name="T35" fmla="*/ 35912 h 2239108"/>
              <a:gd name="T36" fmla="*/ 7463409 w 9144000"/>
              <a:gd name="T37" fmla="*/ 606040 h 2239108"/>
              <a:gd name="T38" fmla="*/ 8162932 w 9144000"/>
              <a:gd name="T39" fmla="*/ 35912 h 2239108"/>
              <a:gd name="T40" fmla="*/ 8166552 w 9144000"/>
              <a:gd name="T41" fmla="*/ 0 h 2239108"/>
              <a:gd name="T42" fmla="*/ 9144000 w 9144000"/>
              <a:gd name="T43" fmla="*/ 0 h 2239108"/>
              <a:gd name="T44" fmla="*/ 9144000 w 9144000"/>
              <a:gd name="T45" fmla="*/ 2239108 h 2239108"/>
              <a:gd name="T46" fmla="*/ 0 w 9144000"/>
              <a:gd name="T47" fmla="*/ 2239108 h 2239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44000" h="2239108">
                <a:moveTo>
                  <a:pt x="0" y="0"/>
                </a:moveTo>
                <a:lnTo>
                  <a:pt x="935551" y="0"/>
                </a:lnTo>
                <a:lnTo>
                  <a:pt x="939068" y="34885"/>
                </a:lnTo>
                <a:cubicBezTo>
                  <a:pt x="1005648" y="360256"/>
                  <a:pt x="1293537" y="605012"/>
                  <a:pt x="1638590" y="605012"/>
                </a:cubicBezTo>
                <a:cubicBezTo>
                  <a:pt x="1983644" y="605012"/>
                  <a:pt x="2271532" y="360256"/>
                  <a:pt x="2338113" y="34885"/>
                </a:cubicBezTo>
                <a:lnTo>
                  <a:pt x="2341629" y="0"/>
                </a:lnTo>
                <a:lnTo>
                  <a:pt x="2918643" y="0"/>
                </a:lnTo>
                <a:lnTo>
                  <a:pt x="2922137" y="34658"/>
                </a:lnTo>
                <a:cubicBezTo>
                  <a:pt x="2988717" y="360030"/>
                  <a:pt x="3276606" y="604786"/>
                  <a:pt x="3621659" y="604786"/>
                </a:cubicBezTo>
                <a:cubicBezTo>
                  <a:pt x="3966713" y="604786"/>
                  <a:pt x="4254601" y="360030"/>
                  <a:pt x="4321182" y="34658"/>
                </a:cubicBezTo>
                <a:lnTo>
                  <a:pt x="4324676" y="0"/>
                </a:lnTo>
                <a:lnTo>
                  <a:pt x="4839196" y="0"/>
                </a:lnTo>
                <a:lnTo>
                  <a:pt x="4843012" y="37849"/>
                </a:lnTo>
                <a:cubicBezTo>
                  <a:pt x="4909592" y="363221"/>
                  <a:pt x="5197481" y="607977"/>
                  <a:pt x="5542534" y="607977"/>
                </a:cubicBezTo>
                <a:cubicBezTo>
                  <a:pt x="5887588" y="607977"/>
                  <a:pt x="6175476" y="363221"/>
                  <a:pt x="6242057" y="37849"/>
                </a:cubicBezTo>
                <a:lnTo>
                  <a:pt x="6245872" y="0"/>
                </a:lnTo>
                <a:lnTo>
                  <a:pt x="6760266" y="0"/>
                </a:lnTo>
                <a:lnTo>
                  <a:pt x="6763887" y="35912"/>
                </a:lnTo>
                <a:cubicBezTo>
                  <a:pt x="6830467" y="361284"/>
                  <a:pt x="7118356" y="606040"/>
                  <a:pt x="7463409" y="606040"/>
                </a:cubicBezTo>
                <a:cubicBezTo>
                  <a:pt x="7808463" y="606040"/>
                  <a:pt x="8096351" y="361284"/>
                  <a:pt x="8162932" y="35912"/>
                </a:cubicBezTo>
                <a:lnTo>
                  <a:pt x="8166552" y="0"/>
                </a:lnTo>
                <a:lnTo>
                  <a:pt x="9144000" y="0"/>
                </a:lnTo>
                <a:lnTo>
                  <a:pt x="9144000" y="2239108"/>
                </a:lnTo>
                <a:lnTo>
                  <a:pt x="0" y="2239108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438" name="组合 28"/>
          <p:cNvGrpSpPr>
            <a:grpSpLocks/>
          </p:cNvGrpSpPr>
          <p:nvPr/>
        </p:nvGrpSpPr>
        <p:grpSpPr bwMode="auto">
          <a:xfrm>
            <a:off x="2927350" y="3184525"/>
            <a:ext cx="1389063" cy="300038"/>
            <a:chOff x="0" y="0"/>
            <a:chExt cx="1389747" cy="300160"/>
          </a:xfrm>
        </p:grpSpPr>
        <p:sp>
          <p:nvSpPr>
            <p:cNvPr id="14415" name="圆角矩形 115"/>
            <p:cNvSpPr>
              <a:spLocks noChangeArrowheads="1"/>
            </p:cNvSpPr>
            <p:nvPr/>
          </p:nvSpPr>
          <p:spPr bwMode="auto">
            <a:xfrm>
              <a:off x="0" y="0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416" name="任意多边形 134"/>
            <p:cNvSpPr>
              <a:spLocks noChangeArrowheads="1"/>
            </p:cNvSpPr>
            <p:nvPr/>
          </p:nvSpPr>
          <p:spPr bwMode="auto">
            <a:xfrm>
              <a:off x="324009" y="49233"/>
              <a:ext cx="711550" cy="196930"/>
            </a:xfrm>
            <a:custGeom>
              <a:avLst/>
              <a:gdLst>
                <a:gd name="T0" fmla="*/ 591108 w 652053"/>
                <a:gd name="T1" fmla="*/ 109388 h 180491"/>
                <a:gd name="T2" fmla="*/ 576263 w 652053"/>
                <a:gd name="T3" fmla="*/ 109388 h 180491"/>
                <a:gd name="T4" fmla="*/ 502035 w 652053"/>
                <a:gd name="T5" fmla="*/ 97668 h 180491"/>
                <a:gd name="T6" fmla="*/ 468437 w 652053"/>
                <a:gd name="T7" fmla="*/ 160957 h 180491"/>
                <a:gd name="T8" fmla="*/ 648147 w 652053"/>
                <a:gd name="T9" fmla="*/ 93761 h 180491"/>
                <a:gd name="T10" fmla="*/ 651272 w 652053"/>
                <a:gd name="T11" fmla="*/ 160176 h 180491"/>
                <a:gd name="T12" fmla="*/ 620018 w 652053"/>
                <a:gd name="T13" fmla="*/ 97668 h 180491"/>
                <a:gd name="T14" fmla="*/ 557510 w 652053"/>
                <a:gd name="T15" fmla="*/ 93761 h 180491"/>
                <a:gd name="T16" fmla="*/ 555166 w 652053"/>
                <a:gd name="T17" fmla="*/ 149237 h 180491"/>
                <a:gd name="T18" fmla="*/ 530163 w 652053"/>
                <a:gd name="T19" fmla="*/ 97668 h 180491"/>
                <a:gd name="T20" fmla="*/ 508285 w 652053"/>
                <a:gd name="T21" fmla="*/ 79697 h 180491"/>
                <a:gd name="T22" fmla="*/ 505941 w 652053"/>
                <a:gd name="T23" fmla="*/ 177365 h 180491"/>
                <a:gd name="T24" fmla="*/ 498909 w 652053"/>
                <a:gd name="T25" fmla="*/ 165645 h 180491"/>
                <a:gd name="T26" fmla="*/ 613767 w 652053"/>
                <a:gd name="T27" fmla="*/ 78134 h 180491"/>
                <a:gd name="T28" fmla="*/ 580951 w 652053"/>
                <a:gd name="T29" fmla="*/ 177365 h 180491"/>
                <a:gd name="T30" fmla="*/ 597359 w 652053"/>
                <a:gd name="T31" fmla="*/ 157832 h 180491"/>
                <a:gd name="T32" fmla="*/ 544227 w 652053"/>
                <a:gd name="T33" fmla="*/ 28128 h 180491"/>
                <a:gd name="T34" fmla="*/ 523912 w 652053"/>
                <a:gd name="T35" fmla="*/ 28128 h 180491"/>
                <a:gd name="T36" fmla="*/ 58601 w 652053"/>
                <a:gd name="T37" fmla="*/ 10157 h 180491"/>
                <a:gd name="T38" fmla="*/ 59383 w 652053"/>
                <a:gd name="T39" fmla="*/ 117202 h 180491"/>
                <a:gd name="T40" fmla="*/ 43756 w 652053"/>
                <a:gd name="T41" fmla="*/ 114858 h 180491"/>
                <a:gd name="T42" fmla="*/ 17190 w 652053"/>
                <a:gd name="T43" fmla="*/ 23440 h 180491"/>
                <a:gd name="T44" fmla="*/ 374861 w 652053"/>
                <a:gd name="T45" fmla="*/ 9376 h 180491"/>
                <a:gd name="T46" fmla="*/ 297508 w 652053"/>
                <a:gd name="T47" fmla="*/ 51568 h 180491"/>
                <a:gd name="T48" fmla="*/ 648147 w 652053"/>
                <a:gd name="T49" fmla="*/ 23440 h 180491"/>
                <a:gd name="T50" fmla="*/ 652053 w 652053"/>
                <a:gd name="T51" fmla="*/ 67977 h 180491"/>
                <a:gd name="T52" fmla="*/ 585639 w 652053"/>
                <a:gd name="T53" fmla="*/ 14845 h 180491"/>
                <a:gd name="T54" fmla="*/ 110170 w 652053"/>
                <a:gd name="T55" fmla="*/ 1562 h 180491"/>
                <a:gd name="T56" fmla="*/ 170334 w 652053"/>
                <a:gd name="T57" fmla="*/ 19533 h 180491"/>
                <a:gd name="T58" fmla="*/ 128922 w 652053"/>
                <a:gd name="T59" fmla="*/ 67195 h 180491"/>
                <a:gd name="T60" fmla="*/ 128922 w 652053"/>
                <a:gd name="T61" fmla="*/ 80478 h 180491"/>
                <a:gd name="T62" fmla="*/ 150800 w 652053"/>
                <a:gd name="T63" fmla="*/ 149237 h 180491"/>
                <a:gd name="T64" fmla="*/ 168771 w 652053"/>
                <a:gd name="T65" fmla="*/ 150018 h 180491"/>
                <a:gd name="T66" fmla="*/ 70321 w 652053"/>
                <a:gd name="T67" fmla="*/ 100012 h 180491"/>
                <a:gd name="T68" fmla="*/ 110170 w 652053"/>
                <a:gd name="T69" fmla="*/ 160957 h 180491"/>
                <a:gd name="T70" fmla="*/ 63289 w 652053"/>
                <a:gd name="T71" fmla="*/ 67195 h 180491"/>
                <a:gd name="T72" fmla="*/ 68759 w 652053"/>
                <a:gd name="T73" fmla="*/ 32816 h 180491"/>
                <a:gd name="T74" fmla="*/ 261566 w 652053"/>
                <a:gd name="T75" fmla="*/ 781 h 180491"/>
                <a:gd name="T76" fmla="*/ 410022 w 652053"/>
                <a:gd name="T77" fmla="*/ 75009 h 180491"/>
                <a:gd name="T78" fmla="*/ 410022 w 652053"/>
                <a:gd name="T79" fmla="*/ 160176 h 180491"/>
                <a:gd name="T80" fmla="*/ 283443 w 652053"/>
                <a:gd name="T81" fmla="*/ 89073 h 180491"/>
                <a:gd name="T82" fmla="*/ 324855 w 652053"/>
                <a:gd name="T83" fmla="*/ 152362 h 180491"/>
                <a:gd name="T84" fmla="*/ 233437 w 652053"/>
                <a:gd name="T85" fmla="*/ 89073 h 180491"/>
                <a:gd name="T86" fmla="*/ 555166 w 652053"/>
                <a:gd name="T87" fmla="*/ 0 h 180491"/>
                <a:gd name="T88" fmla="*/ 551260 w 652053"/>
                <a:gd name="T89" fmla="*/ 79697 h 180491"/>
                <a:gd name="T90" fmla="*/ 542665 w 652053"/>
                <a:gd name="T91" fmla="*/ 67195 h 180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053" h="180491">
                  <a:moveTo>
                    <a:pt x="562980" y="97668"/>
                  </a:moveTo>
                  <a:lnTo>
                    <a:pt x="591108" y="97668"/>
                  </a:lnTo>
                  <a:lnTo>
                    <a:pt x="591108" y="109388"/>
                  </a:lnTo>
                  <a:cubicBezTo>
                    <a:pt x="590066" y="136996"/>
                    <a:pt x="578867" y="157832"/>
                    <a:pt x="557510" y="171896"/>
                  </a:cubicBezTo>
                  <a:lnTo>
                    <a:pt x="557510" y="160957"/>
                  </a:lnTo>
                  <a:cubicBezTo>
                    <a:pt x="568970" y="147414"/>
                    <a:pt x="575221" y="130224"/>
                    <a:pt x="576263" y="109388"/>
                  </a:cubicBezTo>
                  <a:lnTo>
                    <a:pt x="562980" y="109388"/>
                  </a:lnTo>
                  <a:close/>
                  <a:moveTo>
                    <a:pt x="473125" y="97668"/>
                  </a:moveTo>
                  <a:lnTo>
                    <a:pt x="502035" y="97668"/>
                  </a:lnTo>
                  <a:lnTo>
                    <a:pt x="502035" y="109388"/>
                  </a:lnTo>
                  <a:cubicBezTo>
                    <a:pt x="500993" y="137517"/>
                    <a:pt x="489793" y="158353"/>
                    <a:pt x="468437" y="171896"/>
                  </a:cubicBezTo>
                  <a:lnTo>
                    <a:pt x="468437" y="160957"/>
                  </a:lnTo>
                  <a:cubicBezTo>
                    <a:pt x="480417" y="146893"/>
                    <a:pt x="486668" y="129703"/>
                    <a:pt x="487189" y="109388"/>
                  </a:cubicBezTo>
                  <a:lnTo>
                    <a:pt x="473125" y="109388"/>
                  </a:lnTo>
                  <a:close/>
                  <a:moveTo>
                    <a:pt x="648147" y="93761"/>
                  </a:moveTo>
                  <a:lnTo>
                    <a:pt x="648147" y="107044"/>
                  </a:lnTo>
                  <a:cubicBezTo>
                    <a:pt x="645542" y="108607"/>
                    <a:pt x="641114" y="109388"/>
                    <a:pt x="634864" y="109388"/>
                  </a:cubicBezTo>
                  <a:cubicBezTo>
                    <a:pt x="634864" y="130224"/>
                    <a:pt x="640333" y="147153"/>
                    <a:pt x="651272" y="160176"/>
                  </a:cubicBezTo>
                  <a:lnTo>
                    <a:pt x="651272" y="171896"/>
                  </a:lnTo>
                  <a:cubicBezTo>
                    <a:pt x="630436" y="157832"/>
                    <a:pt x="620018" y="136996"/>
                    <a:pt x="620018" y="109388"/>
                  </a:cubicBezTo>
                  <a:lnTo>
                    <a:pt x="620018" y="97668"/>
                  </a:lnTo>
                  <a:lnTo>
                    <a:pt x="627832" y="97668"/>
                  </a:lnTo>
                  <a:cubicBezTo>
                    <a:pt x="635645" y="97668"/>
                    <a:pt x="642417" y="96366"/>
                    <a:pt x="648147" y="93761"/>
                  </a:cubicBezTo>
                  <a:close/>
                  <a:moveTo>
                    <a:pt x="557510" y="93761"/>
                  </a:moveTo>
                  <a:lnTo>
                    <a:pt x="557510" y="107044"/>
                  </a:lnTo>
                  <a:cubicBezTo>
                    <a:pt x="554906" y="108607"/>
                    <a:pt x="550739" y="109388"/>
                    <a:pt x="545009" y="109388"/>
                  </a:cubicBezTo>
                  <a:cubicBezTo>
                    <a:pt x="543967" y="125536"/>
                    <a:pt x="547353" y="138819"/>
                    <a:pt x="555166" y="149237"/>
                  </a:cubicBezTo>
                  <a:lnTo>
                    <a:pt x="555166" y="161738"/>
                  </a:lnTo>
                  <a:cubicBezTo>
                    <a:pt x="538497" y="149758"/>
                    <a:pt x="530163" y="132308"/>
                    <a:pt x="530163" y="109388"/>
                  </a:cubicBezTo>
                  <a:lnTo>
                    <a:pt x="530163" y="97668"/>
                  </a:lnTo>
                  <a:lnTo>
                    <a:pt x="537977" y="97668"/>
                  </a:lnTo>
                  <a:cubicBezTo>
                    <a:pt x="545790" y="97668"/>
                    <a:pt x="552301" y="96366"/>
                    <a:pt x="557510" y="93761"/>
                  </a:cubicBezTo>
                  <a:close/>
                  <a:moveTo>
                    <a:pt x="508285" y="79697"/>
                  </a:moveTo>
                  <a:lnTo>
                    <a:pt x="524694" y="79697"/>
                  </a:lnTo>
                  <a:lnTo>
                    <a:pt x="524694" y="159394"/>
                  </a:lnTo>
                  <a:cubicBezTo>
                    <a:pt x="524694" y="171375"/>
                    <a:pt x="518443" y="177365"/>
                    <a:pt x="505941" y="177365"/>
                  </a:cubicBezTo>
                  <a:lnTo>
                    <a:pt x="491877" y="177365"/>
                  </a:lnTo>
                  <a:lnTo>
                    <a:pt x="491877" y="165645"/>
                  </a:lnTo>
                  <a:lnTo>
                    <a:pt x="498909" y="165645"/>
                  </a:lnTo>
                  <a:cubicBezTo>
                    <a:pt x="505160" y="166166"/>
                    <a:pt x="508285" y="163562"/>
                    <a:pt x="508285" y="157832"/>
                  </a:cubicBezTo>
                  <a:close/>
                  <a:moveTo>
                    <a:pt x="597359" y="78134"/>
                  </a:moveTo>
                  <a:lnTo>
                    <a:pt x="613767" y="78134"/>
                  </a:lnTo>
                  <a:lnTo>
                    <a:pt x="613767" y="159394"/>
                  </a:lnTo>
                  <a:cubicBezTo>
                    <a:pt x="614288" y="171896"/>
                    <a:pt x="607777" y="177886"/>
                    <a:pt x="594234" y="177365"/>
                  </a:cubicBezTo>
                  <a:lnTo>
                    <a:pt x="580951" y="177365"/>
                  </a:lnTo>
                  <a:lnTo>
                    <a:pt x="580951" y="165645"/>
                  </a:lnTo>
                  <a:lnTo>
                    <a:pt x="587983" y="165645"/>
                  </a:lnTo>
                  <a:cubicBezTo>
                    <a:pt x="594755" y="166166"/>
                    <a:pt x="597880" y="163562"/>
                    <a:pt x="597359" y="157832"/>
                  </a:cubicBezTo>
                  <a:close/>
                  <a:moveTo>
                    <a:pt x="479376" y="14845"/>
                  </a:moveTo>
                  <a:lnTo>
                    <a:pt x="544227" y="14845"/>
                  </a:lnTo>
                  <a:lnTo>
                    <a:pt x="544227" y="28128"/>
                  </a:lnTo>
                  <a:cubicBezTo>
                    <a:pt x="533809" y="53652"/>
                    <a:pt x="510108" y="70842"/>
                    <a:pt x="473125" y="79697"/>
                  </a:cubicBezTo>
                  <a:lnTo>
                    <a:pt x="473125" y="67977"/>
                  </a:lnTo>
                  <a:cubicBezTo>
                    <a:pt x="498649" y="59642"/>
                    <a:pt x="515578" y="46359"/>
                    <a:pt x="523912" y="28128"/>
                  </a:cubicBezTo>
                  <a:lnTo>
                    <a:pt x="479376" y="28128"/>
                  </a:lnTo>
                  <a:close/>
                  <a:moveTo>
                    <a:pt x="0" y="10157"/>
                  </a:moveTo>
                  <a:lnTo>
                    <a:pt x="58601" y="10157"/>
                  </a:lnTo>
                  <a:lnTo>
                    <a:pt x="58601" y="23440"/>
                  </a:lnTo>
                  <a:cubicBezTo>
                    <a:pt x="58080" y="45318"/>
                    <a:pt x="53392" y="63028"/>
                    <a:pt x="44537" y="76572"/>
                  </a:cubicBezTo>
                  <a:cubicBezTo>
                    <a:pt x="54434" y="88552"/>
                    <a:pt x="59383" y="102096"/>
                    <a:pt x="59383" y="117202"/>
                  </a:cubicBezTo>
                  <a:cubicBezTo>
                    <a:pt x="59383" y="142205"/>
                    <a:pt x="47141" y="154706"/>
                    <a:pt x="22659" y="154706"/>
                  </a:cubicBezTo>
                  <a:lnTo>
                    <a:pt x="22659" y="139079"/>
                  </a:lnTo>
                  <a:cubicBezTo>
                    <a:pt x="36723" y="139600"/>
                    <a:pt x="43756" y="131526"/>
                    <a:pt x="43756" y="114858"/>
                  </a:cubicBezTo>
                  <a:cubicBezTo>
                    <a:pt x="43756" y="100793"/>
                    <a:pt x="38286" y="88552"/>
                    <a:pt x="27347" y="78134"/>
                  </a:cubicBezTo>
                  <a:cubicBezTo>
                    <a:pt x="36723" y="63028"/>
                    <a:pt x="41151" y="44797"/>
                    <a:pt x="40630" y="23440"/>
                  </a:cubicBezTo>
                  <a:lnTo>
                    <a:pt x="17190" y="23440"/>
                  </a:lnTo>
                  <a:lnTo>
                    <a:pt x="17190" y="180491"/>
                  </a:lnTo>
                  <a:lnTo>
                    <a:pt x="0" y="180491"/>
                  </a:lnTo>
                  <a:close/>
                  <a:moveTo>
                    <a:pt x="374861" y="9376"/>
                  </a:moveTo>
                  <a:lnTo>
                    <a:pt x="399864" y="9376"/>
                  </a:lnTo>
                  <a:cubicBezTo>
                    <a:pt x="379549" y="39588"/>
                    <a:pt x="345430" y="57559"/>
                    <a:pt x="297508" y="63289"/>
                  </a:cubicBezTo>
                  <a:lnTo>
                    <a:pt x="297508" y="51568"/>
                  </a:lnTo>
                  <a:cubicBezTo>
                    <a:pt x="332929" y="44276"/>
                    <a:pt x="358713" y="30212"/>
                    <a:pt x="374861" y="9376"/>
                  </a:cubicBezTo>
                  <a:close/>
                  <a:moveTo>
                    <a:pt x="648147" y="8594"/>
                  </a:moveTo>
                  <a:lnTo>
                    <a:pt x="648147" y="23440"/>
                  </a:lnTo>
                  <a:cubicBezTo>
                    <a:pt x="639812" y="26565"/>
                    <a:pt x="631217" y="28128"/>
                    <a:pt x="622362" y="28128"/>
                  </a:cubicBezTo>
                  <a:lnTo>
                    <a:pt x="604391" y="28128"/>
                  </a:lnTo>
                  <a:cubicBezTo>
                    <a:pt x="611163" y="45839"/>
                    <a:pt x="627050" y="59121"/>
                    <a:pt x="652053" y="67977"/>
                  </a:cubicBezTo>
                  <a:lnTo>
                    <a:pt x="652053" y="79697"/>
                  </a:lnTo>
                  <a:cubicBezTo>
                    <a:pt x="615590" y="70321"/>
                    <a:pt x="593452" y="53131"/>
                    <a:pt x="585639" y="28128"/>
                  </a:cubicBezTo>
                  <a:lnTo>
                    <a:pt x="585639" y="14845"/>
                  </a:lnTo>
                  <a:lnTo>
                    <a:pt x="617674" y="14845"/>
                  </a:lnTo>
                  <a:cubicBezTo>
                    <a:pt x="628092" y="14845"/>
                    <a:pt x="638250" y="12762"/>
                    <a:pt x="648147" y="8594"/>
                  </a:cubicBezTo>
                  <a:close/>
                  <a:moveTo>
                    <a:pt x="110170" y="1562"/>
                  </a:moveTo>
                  <a:lnTo>
                    <a:pt x="128922" y="1562"/>
                  </a:lnTo>
                  <a:lnTo>
                    <a:pt x="128922" y="19533"/>
                  </a:lnTo>
                  <a:lnTo>
                    <a:pt x="170334" y="19533"/>
                  </a:lnTo>
                  <a:lnTo>
                    <a:pt x="170334" y="32816"/>
                  </a:lnTo>
                  <a:lnTo>
                    <a:pt x="128922" y="32816"/>
                  </a:lnTo>
                  <a:lnTo>
                    <a:pt x="128922" y="67195"/>
                  </a:lnTo>
                  <a:lnTo>
                    <a:pt x="175803" y="67195"/>
                  </a:lnTo>
                  <a:lnTo>
                    <a:pt x="175803" y="80478"/>
                  </a:lnTo>
                  <a:lnTo>
                    <a:pt x="128922" y="80478"/>
                  </a:lnTo>
                  <a:lnTo>
                    <a:pt x="128922" y="160957"/>
                  </a:lnTo>
                  <a:lnTo>
                    <a:pt x="138299" y="160957"/>
                  </a:lnTo>
                  <a:cubicBezTo>
                    <a:pt x="147154" y="161478"/>
                    <a:pt x="151321" y="157571"/>
                    <a:pt x="150800" y="149237"/>
                  </a:cubicBezTo>
                  <a:lnTo>
                    <a:pt x="150800" y="100012"/>
                  </a:lnTo>
                  <a:lnTo>
                    <a:pt x="168771" y="100012"/>
                  </a:lnTo>
                  <a:lnTo>
                    <a:pt x="168771" y="150018"/>
                  </a:lnTo>
                  <a:cubicBezTo>
                    <a:pt x="169292" y="166687"/>
                    <a:pt x="160437" y="174761"/>
                    <a:pt x="142205" y="174240"/>
                  </a:cubicBezTo>
                  <a:lnTo>
                    <a:pt x="70321" y="174240"/>
                  </a:lnTo>
                  <a:lnTo>
                    <a:pt x="70321" y="100012"/>
                  </a:lnTo>
                  <a:lnTo>
                    <a:pt x="88292" y="100012"/>
                  </a:lnTo>
                  <a:lnTo>
                    <a:pt x="88292" y="160957"/>
                  </a:lnTo>
                  <a:lnTo>
                    <a:pt x="110170" y="160957"/>
                  </a:lnTo>
                  <a:lnTo>
                    <a:pt x="110170" y="80478"/>
                  </a:lnTo>
                  <a:lnTo>
                    <a:pt x="63289" y="80478"/>
                  </a:lnTo>
                  <a:lnTo>
                    <a:pt x="63289" y="67195"/>
                  </a:lnTo>
                  <a:lnTo>
                    <a:pt x="110170" y="67195"/>
                  </a:lnTo>
                  <a:lnTo>
                    <a:pt x="110170" y="32816"/>
                  </a:lnTo>
                  <a:lnTo>
                    <a:pt x="68759" y="32816"/>
                  </a:lnTo>
                  <a:lnTo>
                    <a:pt x="68759" y="19533"/>
                  </a:lnTo>
                  <a:lnTo>
                    <a:pt x="110170" y="19533"/>
                  </a:lnTo>
                  <a:close/>
                  <a:moveTo>
                    <a:pt x="261566" y="781"/>
                  </a:moveTo>
                  <a:lnTo>
                    <a:pt x="283443" y="781"/>
                  </a:lnTo>
                  <a:lnTo>
                    <a:pt x="283443" y="75009"/>
                  </a:lnTo>
                  <a:lnTo>
                    <a:pt x="410022" y="75009"/>
                  </a:lnTo>
                  <a:lnTo>
                    <a:pt x="410022" y="89073"/>
                  </a:lnTo>
                  <a:lnTo>
                    <a:pt x="332668" y="89073"/>
                  </a:lnTo>
                  <a:cubicBezTo>
                    <a:pt x="344128" y="122411"/>
                    <a:pt x="369912" y="146112"/>
                    <a:pt x="410022" y="160176"/>
                  </a:cubicBezTo>
                  <a:lnTo>
                    <a:pt x="410022" y="171115"/>
                  </a:lnTo>
                  <a:cubicBezTo>
                    <a:pt x="358453" y="159134"/>
                    <a:pt x="325376" y="131787"/>
                    <a:pt x="310790" y="89073"/>
                  </a:cubicBezTo>
                  <a:lnTo>
                    <a:pt x="283443" y="89073"/>
                  </a:lnTo>
                  <a:lnTo>
                    <a:pt x="283443" y="152362"/>
                  </a:lnTo>
                  <a:cubicBezTo>
                    <a:pt x="293340" y="149758"/>
                    <a:pt x="307144" y="144288"/>
                    <a:pt x="324855" y="135954"/>
                  </a:cubicBezTo>
                  <a:lnTo>
                    <a:pt x="324855" y="152362"/>
                  </a:lnTo>
                  <a:cubicBezTo>
                    <a:pt x="306623" y="162259"/>
                    <a:pt x="285527" y="170854"/>
                    <a:pt x="261566" y="178147"/>
                  </a:cubicBezTo>
                  <a:lnTo>
                    <a:pt x="261566" y="89073"/>
                  </a:lnTo>
                  <a:lnTo>
                    <a:pt x="233437" y="89073"/>
                  </a:lnTo>
                  <a:lnTo>
                    <a:pt x="233437" y="75009"/>
                  </a:lnTo>
                  <a:lnTo>
                    <a:pt x="261566" y="75009"/>
                  </a:lnTo>
                  <a:close/>
                  <a:moveTo>
                    <a:pt x="555166" y="0"/>
                  </a:moveTo>
                  <a:lnTo>
                    <a:pt x="574700" y="0"/>
                  </a:lnTo>
                  <a:lnTo>
                    <a:pt x="574700" y="55475"/>
                  </a:lnTo>
                  <a:cubicBezTo>
                    <a:pt x="575221" y="72144"/>
                    <a:pt x="567407" y="80218"/>
                    <a:pt x="551260" y="79697"/>
                  </a:cubicBezTo>
                  <a:lnTo>
                    <a:pt x="533289" y="79697"/>
                  </a:lnTo>
                  <a:lnTo>
                    <a:pt x="533289" y="67195"/>
                  </a:lnTo>
                  <a:lnTo>
                    <a:pt x="542665" y="67195"/>
                  </a:lnTo>
                  <a:cubicBezTo>
                    <a:pt x="551520" y="67716"/>
                    <a:pt x="555687" y="63549"/>
                    <a:pt x="555166" y="5469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16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4417" name="组合 117"/>
            <p:cNvGrpSpPr>
              <a:grpSpLocks/>
            </p:cNvGrpSpPr>
            <p:nvPr/>
          </p:nvGrpSpPr>
          <p:grpSpPr bwMode="auto">
            <a:xfrm>
              <a:off x="111065" y="104509"/>
              <a:ext cx="1167616" cy="91142"/>
              <a:chOff x="0" y="0"/>
              <a:chExt cx="1167616" cy="91142"/>
            </a:xfrm>
          </p:grpSpPr>
          <p:sp>
            <p:nvSpPr>
              <p:cNvPr id="14418" name="燕尾形 116"/>
              <p:cNvSpPr>
                <a:spLocks noChangeArrowheads="1"/>
              </p:cNvSpPr>
              <p:nvPr/>
            </p:nvSpPr>
            <p:spPr bwMode="auto">
              <a:xfrm>
                <a:off x="1089677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419" name="燕尾形 143"/>
              <p:cNvSpPr>
                <a:spLocks noChangeArrowheads="1"/>
              </p:cNvSpPr>
              <p:nvPr/>
            </p:nvSpPr>
            <p:spPr bwMode="auto">
              <a:xfrm flipH="1">
                <a:off x="115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5444" name="任意多边形 142"/>
          <p:cNvSpPr>
            <a:spLocks noChangeArrowheads="1"/>
          </p:cNvSpPr>
          <p:nvPr/>
        </p:nvSpPr>
        <p:spPr bwMode="auto">
          <a:xfrm>
            <a:off x="2863850" y="3611563"/>
            <a:ext cx="1489075" cy="147637"/>
          </a:xfrm>
          <a:custGeom>
            <a:avLst/>
            <a:gdLst>
              <a:gd name="T0" fmla="*/ 196713 w 1489137"/>
              <a:gd name="T1" fmla="*/ 91082 h 147377"/>
              <a:gd name="T2" fmla="*/ 730560 w 1489137"/>
              <a:gd name="T3" fmla="*/ 96775 h 147377"/>
              <a:gd name="T4" fmla="*/ 794444 w 1489137"/>
              <a:gd name="T5" fmla="*/ 141051 h 147377"/>
              <a:gd name="T6" fmla="*/ 660350 w 1489137"/>
              <a:gd name="T7" fmla="*/ 96775 h 147377"/>
              <a:gd name="T8" fmla="*/ 180900 w 1489137"/>
              <a:gd name="T9" fmla="*/ 143582 h 147377"/>
              <a:gd name="T10" fmla="*/ 1483444 w 1489137"/>
              <a:gd name="T11" fmla="*/ 61987 h 147377"/>
              <a:gd name="T12" fmla="*/ 1439800 w 1489137"/>
              <a:gd name="T13" fmla="*/ 77799 h 147377"/>
              <a:gd name="T14" fmla="*/ 387102 w 1489137"/>
              <a:gd name="T15" fmla="*/ 82860 h 147377"/>
              <a:gd name="T16" fmla="*/ 33523 w 1489137"/>
              <a:gd name="T17" fmla="*/ 79697 h 147377"/>
              <a:gd name="T18" fmla="*/ 50601 w 1489137"/>
              <a:gd name="T19" fmla="*/ 125238 h 147377"/>
              <a:gd name="T20" fmla="*/ 17710 w 1489137"/>
              <a:gd name="T21" fmla="*/ 56926 h 147377"/>
              <a:gd name="T22" fmla="*/ 1415132 w 1489137"/>
              <a:gd name="T23" fmla="*/ 60089 h 147377"/>
              <a:gd name="T24" fmla="*/ 1406909 w 1489137"/>
              <a:gd name="T25" fmla="*/ 134094 h 147377"/>
              <a:gd name="T26" fmla="*/ 1416397 w 1489137"/>
              <a:gd name="T27" fmla="*/ 83492 h 147377"/>
              <a:gd name="T28" fmla="*/ 1348085 w 1489137"/>
              <a:gd name="T29" fmla="*/ 72107 h 147377"/>
              <a:gd name="T30" fmla="*/ 355476 w 1489137"/>
              <a:gd name="T31" fmla="*/ 45541 h 147377"/>
              <a:gd name="T32" fmla="*/ 470594 w 1489137"/>
              <a:gd name="T33" fmla="*/ 100570 h 147377"/>
              <a:gd name="T34" fmla="*/ 328910 w 1489137"/>
              <a:gd name="T35" fmla="*/ 136624 h 147377"/>
              <a:gd name="T36" fmla="*/ 280839 w 1489137"/>
              <a:gd name="T37" fmla="*/ 29728 h 147377"/>
              <a:gd name="T38" fmla="*/ 191021 w 1489137"/>
              <a:gd name="T39" fmla="*/ 29728 h 147377"/>
              <a:gd name="T40" fmla="*/ 111956 w 1489137"/>
              <a:gd name="T41" fmla="*/ 72107 h 147377"/>
              <a:gd name="T42" fmla="*/ 246050 w 1489137"/>
              <a:gd name="T43" fmla="*/ 22770 h 147377"/>
              <a:gd name="T44" fmla="*/ 830498 w 1489137"/>
              <a:gd name="T45" fmla="*/ 18343 h 147377"/>
              <a:gd name="T46" fmla="*/ 681856 w 1489137"/>
              <a:gd name="T47" fmla="*/ 41113 h 147377"/>
              <a:gd name="T48" fmla="*/ 743210 w 1489137"/>
              <a:gd name="T49" fmla="*/ 58824 h 147377"/>
              <a:gd name="T50" fmla="*/ 734355 w 1489137"/>
              <a:gd name="T51" fmla="*/ 41113 h 147377"/>
              <a:gd name="T52" fmla="*/ 681223 w 1489137"/>
              <a:gd name="T53" fmla="*/ 51234 h 147377"/>
              <a:gd name="T54" fmla="*/ 667308 w 1489137"/>
              <a:gd name="T55" fmla="*/ 41113 h 147377"/>
              <a:gd name="T56" fmla="*/ 1119894 w 1489137"/>
              <a:gd name="T57" fmla="*/ 18343 h 147377"/>
              <a:gd name="T58" fmla="*/ 995437 w 1489137"/>
              <a:gd name="T59" fmla="*/ 6325 h 147377"/>
              <a:gd name="T60" fmla="*/ 812787 w 1489137"/>
              <a:gd name="T61" fmla="*/ 6325 h 147377"/>
              <a:gd name="T62" fmla="*/ 812787 w 1489137"/>
              <a:gd name="T63" fmla="*/ 139786 h 147377"/>
              <a:gd name="T64" fmla="*/ 772306 w 1489137"/>
              <a:gd name="T65" fmla="*/ 2530 h 147377"/>
              <a:gd name="T66" fmla="*/ 763451 w 1489137"/>
              <a:gd name="T67" fmla="*/ 72739 h 147377"/>
              <a:gd name="T68" fmla="*/ 108161 w 1489137"/>
              <a:gd name="T69" fmla="*/ 18343 h 147377"/>
              <a:gd name="T70" fmla="*/ 117648 w 1489137"/>
              <a:gd name="T71" fmla="*/ 82860 h 147377"/>
              <a:gd name="T72" fmla="*/ 147377 w 1489137"/>
              <a:gd name="T73" fmla="*/ 118281 h 147377"/>
              <a:gd name="T74" fmla="*/ 89185 w 1489137"/>
              <a:gd name="T75" fmla="*/ 82860 h 147377"/>
              <a:gd name="T76" fmla="*/ 72107 w 1489137"/>
              <a:gd name="T77" fmla="*/ 18343 h 147377"/>
              <a:gd name="T78" fmla="*/ 555352 w 1489137"/>
              <a:gd name="T79" fmla="*/ 37318 h 147377"/>
              <a:gd name="T80" fmla="*/ 490835 w 1489137"/>
              <a:gd name="T81" fmla="*/ 137889 h 147377"/>
              <a:gd name="T82" fmla="*/ 466799 w 1489137"/>
              <a:gd name="T83" fmla="*/ 13282 h 147377"/>
              <a:gd name="T84" fmla="*/ 328910 w 1489137"/>
              <a:gd name="T85" fmla="*/ 41113 h 147377"/>
              <a:gd name="T86" fmla="*/ 51866 w 1489137"/>
              <a:gd name="T87" fmla="*/ 15813 h 147377"/>
              <a:gd name="T88" fmla="*/ 1408174 w 1489137"/>
              <a:gd name="T89" fmla="*/ 632 h 147377"/>
              <a:gd name="T90" fmla="*/ 1470161 w 1489137"/>
              <a:gd name="T91" fmla="*/ 22770 h 147377"/>
              <a:gd name="T92" fmla="*/ 572430 w 1489137"/>
              <a:gd name="T93" fmla="*/ 632 h 147377"/>
              <a:gd name="T94" fmla="*/ 593303 w 1489137"/>
              <a:gd name="T95" fmla="*/ 96143 h 147377"/>
              <a:gd name="T96" fmla="*/ 633152 w 1489137"/>
              <a:gd name="T97" fmla="*/ 122076 h 147377"/>
              <a:gd name="T98" fmla="*/ 581918 w 1489137"/>
              <a:gd name="T99" fmla="*/ 108160 h 147377"/>
              <a:gd name="T100" fmla="*/ 573695 w 1489137"/>
              <a:gd name="T101" fmla="*/ 35421 h 147377"/>
              <a:gd name="T102" fmla="*/ 258068 w 1489137"/>
              <a:gd name="T103" fmla="*/ 632 h 147377"/>
              <a:gd name="T104" fmla="*/ 261230 w 1489137"/>
              <a:gd name="T105" fmla="*/ 58824 h 147377"/>
              <a:gd name="T106" fmla="*/ 210629 w 1489137"/>
              <a:gd name="T107" fmla="*/ 22770 h 147377"/>
              <a:gd name="T108" fmla="*/ 1253207 w 1489137"/>
              <a:gd name="T109" fmla="*/ 0 h 147377"/>
              <a:gd name="T110" fmla="*/ 1236129 w 1489137"/>
              <a:gd name="T111" fmla="*/ 47439 h 147377"/>
              <a:gd name="T112" fmla="*/ 1315194 w 1489137"/>
              <a:gd name="T113" fmla="*/ 89185 h 147377"/>
              <a:gd name="T114" fmla="*/ 1207033 w 1489137"/>
              <a:gd name="T115" fmla="*/ 106895 h 147377"/>
              <a:gd name="T116" fmla="*/ 1181732 w 1489137"/>
              <a:gd name="T117" fmla="*/ 58824 h 147377"/>
              <a:gd name="T118" fmla="*/ 1230436 w 1489137"/>
              <a:gd name="T119" fmla="*/ 14548 h 147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89137" h="147377">
                <a:moveTo>
                  <a:pt x="196713" y="117016"/>
                </a:moveTo>
                <a:lnTo>
                  <a:pt x="196713" y="133461"/>
                </a:lnTo>
                <a:lnTo>
                  <a:pt x="265026" y="133461"/>
                </a:lnTo>
                <a:cubicBezTo>
                  <a:pt x="271772" y="133461"/>
                  <a:pt x="275146" y="130299"/>
                  <a:pt x="275146" y="123973"/>
                </a:cubicBezTo>
                <a:lnTo>
                  <a:pt x="275146" y="117016"/>
                </a:lnTo>
                <a:close/>
                <a:moveTo>
                  <a:pt x="196713" y="91082"/>
                </a:moveTo>
                <a:lnTo>
                  <a:pt x="196713" y="107528"/>
                </a:lnTo>
                <a:lnTo>
                  <a:pt x="275146" y="107528"/>
                </a:lnTo>
                <a:lnTo>
                  <a:pt x="275146" y="91082"/>
                </a:lnTo>
                <a:close/>
                <a:moveTo>
                  <a:pt x="713482" y="85390"/>
                </a:moveTo>
                <a:lnTo>
                  <a:pt x="730560" y="85390"/>
                </a:lnTo>
                <a:lnTo>
                  <a:pt x="730560" y="96775"/>
                </a:lnTo>
                <a:lnTo>
                  <a:pt x="783059" y="96775"/>
                </a:lnTo>
                <a:lnTo>
                  <a:pt x="783059" y="107528"/>
                </a:lnTo>
                <a:lnTo>
                  <a:pt x="730560" y="107528"/>
                </a:lnTo>
                <a:lnTo>
                  <a:pt x="730560" y="130931"/>
                </a:lnTo>
                <a:lnTo>
                  <a:pt x="794444" y="130931"/>
                </a:lnTo>
                <a:lnTo>
                  <a:pt x="794444" y="141051"/>
                </a:lnTo>
                <a:lnTo>
                  <a:pt x="648965" y="141051"/>
                </a:lnTo>
                <a:lnTo>
                  <a:pt x="648965" y="130931"/>
                </a:lnTo>
                <a:lnTo>
                  <a:pt x="713482" y="130931"/>
                </a:lnTo>
                <a:lnTo>
                  <a:pt x="713482" y="107528"/>
                </a:lnTo>
                <a:lnTo>
                  <a:pt x="660350" y="107528"/>
                </a:lnTo>
                <a:lnTo>
                  <a:pt x="660350" y="96775"/>
                </a:lnTo>
                <a:lnTo>
                  <a:pt x="713482" y="96775"/>
                </a:lnTo>
                <a:close/>
                <a:moveTo>
                  <a:pt x="180900" y="80962"/>
                </a:moveTo>
                <a:lnTo>
                  <a:pt x="290959" y="80962"/>
                </a:lnTo>
                <a:lnTo>
                  <a:pt x="290959" y="123341"/>
                </a:lnTo>
                <a:cubicBezTo>
                  <a:pt x="291381" y="137256"/>
                  <a:pt x="284001" y="144003"/>
                  <a:pt x="268821" y="143582"/>
                </a:cubicBezTo>
                <a:lnTo>
                  <a:pt x="180900" y="143582"/>
                </a:lnTo>
                <a:close/>
                <a:moveTo>
                  <a:pt x="506648" y="79697"/>
                </a:moveTo>
                <a:lnTo>
                  <a:pt x="506648" y="128401"/>
                </a:lnTo>
                <a:lnTo>
                  <a:pt x="526256" y="128401"/>
                </a:lnTo>
                <a:cubicBezTo>
                  <a:pt x="533003" y="128823"/>
                  <a:pt x="536166" y="125660"/>
                  <a:pt x="535744" y="118913"/>
                </a:cubicBezTo>
                <a:lnTo>
                  <a:pt x="535744" y="79697"/>
                </a:lnTo>
                <a:close/>
                <a:moveTo>
                  <a:pt x="1483444" y="61987"/>
                </a:moveTo>
                <a:lnTo>
                  <a:pt x="1483444" y="74004"/>
                </a:lnTo>
                <a:cubicBezTo>
                  <a:pt x="1477541" y="76956"/>
                  <a:pt x="1469740" y="78221"/>
                  <a:pt x="1460041" y="77799"/>
                </a:cubicBezTo>
                <a:lnTo>
                  <a:pt x="1454981" y="77799"/>
                </a:lnTo>
                <a:cubicBezTo>
                  <a:pt x="1457933" y="98883"/>
                  <a:pt x="1469318" y="115751"/>
                  <a:pt x="1489137" y="128401"/>
                </a:cubicBezTo>
                <a:lnTo>
                  <a:pt x="1489137" y="137889"/>
                </a:lnTo>
                <a:cubicBezTo>
                  <a:pt x="1460041" y="125660"/>
                  <a:pt x="1443595" y="105630"/>
                  <a:pt x="1439800" y="77799"/>
                </a:cubicBezTo>
                <a:lnTo>
                  <a:pt x="1439800" y="66414"/>
                </a:lnTo>
                <a:lnTo>
                  <a:pt x="1456246" y="66414"/>
                </a:lnTo>
                <a:cubicBezTo>
                  <a:pt x="1468053" y="66836"/>
                  <a:pt x="1477119" y="65360"/>
                  <a:pt x="1483444" y="61987"/>
                </a:cubicBezTo>
                <a:close/>
                <a:moveTo>
                  <a:pt x="342193" y="58824"/>
                </a:moveTo>
                <a:cubicBezTo>
                  <a:pt x="359482" y="60511"/>
                  <a:pt x="374451" y="63884"/>
                  <a:pt x="387102" y="68944"/>
                </a:cubicBezTo>
                <a:lnTo>
                  <a:pt x="387102" y="82860"/>
                </a:lnTo>
                <a:cubicBezTo>
                  <a:pt x="372765" y="76534"/>
                  <a:pt x="357795" y="72107"/>
                  <a:pt x="342193" y="69577"/>
                </a:cubicBezTo>
                <a:close/>
                <a:moveTo>
                  <a:pt x="5060" y="46174"/>
                </a:moveTo>
                <a:lnTo>
                  <a:pt x="48071" y="46174"/>
                </a:lnTo>
                <a:lnTo>
                  <a:pt x="48071" y="56926"/>
                </a:lnTo>
                <a:lnTo>
                  <a:pt x="33523" y="56926"/>
                </a:lnTo>
                <a:lnTo>
                  <a:pt x="33523" y="79697"/>
                </a:lnTo>
                <a:lnTo>
                  <a:pt x="51234" y="79697"/>
                </a:lnTo>
                <a:lnTo>
                  <a:pt x="51234" y="90450"/>
                </a:lnTo>
                <a:lnTo>
                  <a:pt x="33523" y="90450"/>
                </a:lnTo>
                <a:lnTo>
                  <a:pt x="33523" y="122708"/>
                </a:lnTo>
                <a:cubicBezTo>
                  <a:pt x="40270" y="119757"/>
                  <a:pt x="45963" y="116594"/>
                  <a:pt x="50601" y="113221"/>
                </a:cubicBezTo>
                <a:lnTo>
                  <a:pt x="50601" y="125238"/>
                </a:lnTo>
                <a:cubicBezTo>
                  <a:pt x="42590" y="131142"/>
                  <a:pt x="31626" y="136624"/>
                  <a:pt x="17710" y="141684"/>
                </a:cubicBezTo>
                <a:lnTo>
                  <a:pt x="17710" y="90450"/>
                </a:lnTo>
                <a:lnTo>
                  <a:pt x="1265" y="90450"/>
                </a:lnTo>
                <a:lnTo>
                  <a:pt x="1265" y="79697"/>
                </a:lnTo>
                <a:lnTo>
                  <a:pt x="17710" y="79697"/>
                </a:lnTo>
                <a:lnTo>
                  <a:pt x="17710" y="56926"/>
                </a:lnTo>
                <a:lnTo>
                  <a:pt x="5060" y="56926"/>
                </a:lnTo>
                <a:close/>
                <a:moveTo>
                  <a:pt x="1364531" y="37951"/>
                </a:moveTo>
                <a:lnTo>
                  <a:pt x="1469529" y="37951"/>
                </a:lnTo>
                <a:lnTo>
                  <a:pt x="1469529" y="48071"/>
                </a:lnTo>
                <a:lnTo>
                  <a:pt x="1430313" y="48071"/>
                </a:lnTo>
                <a:cubicBezTo>
                  <a:pt x="1425252" y="52288"/>
                  <a:pt x="1420192" y="56294"/>
                  <a:pt x="1415132" y="60089"/>
                </a:cubicBezTo>
                <a:cubicBezTo>
                  <a:pt x="1427361" y="65571"/>
                  <a:pt x="1433475" y="76324"/>
                  <a:pt x="1433475" y="92347"/>
                </a:cubicBezTo>
                <a:lnTo>
                  <a:pt x="1433475" y="123973"/>
                </a:lnTo>
                <a:cubicBezTo>
                  <a:pt x="1433897" y="138311"/>
                  <a:pt x="1426728" y="145268"/>
                  <a:pt x="1411969" y="144847"/>
                </a:cubicBezTo>
                <a:lnTo>
                  <a:pt x="1396156" y="144847"/>
                </a:lnTo>
                <a:lnTo>
                  <a:pt x="1396156" y="134094"/>
                </a:lnTo>
                <a:lnTo>
                  <a:pt x="1406909" y="134094"/>
                </a:lnTo>
                <a:cubicBezTo>
                  <a:pt x="1414500" y="134094"/>
                  <a:pt x="1418084" y="130931"/>
                  <a:pt x="1417662" y="124606"/>
                </a:cubicBezTo>
                <a:lnTo>
                  <a:pt x="1417662" y="111323"/>
                </a:lnTo>
                <a:cubicBezTo>
                  <a:pt x="1403747" y="122287"/>
                  <a:pt x="1379711" y="131353"/>
                  <a:pt x="1345555" y="138521"/>
                </a:cubicBezTo>
                <a:lnTo>
                  <a:pt x="1345555" y="130299"/>
                </a:lnTo>
                <a:cubicBezTo>
                  <a:pt x="1375494" y="122287"/>
                  <a:pt x="1399530" y="110480"/>
                  <a:pt x="1417662" y="94878"/>
                </a:cubicBezTo>
                <a:cubicBezTo>
                  <a:pt x="1417662" y="91082"/>
                  <a:pt x="1417241" y="87287"/>
                  <a:pt x="1416397" y="83492"/>
                </a:cubicBezTo>
                <a:cubicBezTo>
                  <a:pt x="1401217" y="95299"/>
                  <a:pt x="1377813" y="104154"/>
                  <a:pt x="1346187" y="110058"/>
                </a:cubicBezTo>
                <a:lnTo>
                  <a:pt x="1346187" y="100570"/>
                </a:lnTo>
                <a:cubicBezTo>
                  <a:pt x="1373175" y="94245"/>
                  <a:pt x="1394681" y="84757"/>
                  <a:pt x="1410704" y="72107"/>
                </a:cubicBezTo>
                <a:cubicBezTo>
                  <a:pt x="1409018" y="69577"/>
                  <a:pt x="1406488" y="67679"/>
                  <a:pt x="1403114" y="66414"/>
                </a:cubicBezTo>
                <a:cubicBezTo>
                  <a:pt x="1390886" y="72318"/>
                  <a:pt x="1372543" y="77378"/>
                  <a:pt x="1348085" y="81595"/>
                </a:cubicBezTo>
                <a:lnTo>
                  <a:pt x="1348085" y="72107"/>
                </a:lnTo>
                <a:cubicBezTo>
                  <a:pt x="1374651" y="66625"/>
                  <a:pt x="1394681" y="58613"/>
                  <a:pt x="1408174" y="48071"/>
                </a:cubicBezTo>
                <a:lnTo>
                  <a:pt x="1364531" y="48071"/>
                </a:lnTo>
                <a:close/>
                <a:moveTo>
                  <a:pt x="355476" y="35421"/>
                </a:moveTo>
                <a:cubicBezTo>
                  <a:pt x="371500" y="36264"/>
                  <a:pt x="385415" y="39427"/>
                  <a:pt x="397222" y="44908"/>
                </a:cubicBezTo>
                <a:lnTo>
                  <a:pt x="397222" y="58824"/>
                </a:lnTo>
                <a:cubicBezTo>
                  <a:pt x="383307" y="51655"/>
                  <a:pt x="369391" y="47228"/>
                  <a:pt x="355476" y="45541"/>
                </a:cubicBezTo>
                <a:close/>
                <a:moveTo>
                  <a:pt x="405445" y="31626"/>
                </a:moveTo>
                <a:lnTo>
                  <a:pt x="421890" y="31626"/>
                </a:lnTo>
                <a:lnTo>
                  <a:pt x="421890" y="59456"/>
                </a:lnTo>
                <a:cubicBezTo>
                  <a:pt x="421890" y="70842"/>
                  <a:pt x="421047" y="80751"/>
                  <a:pt x="419360" y="89185"/>
                </a:cubicBezTo>
                <a:lnTo>
                  <a:pt x="470594" y="89185"/>
                </a:lnTo>
                <a:lnTo>
                  <a:pt x="470594" y="100570"/>
                </a:lnTo>
                <a:lnTo>
                  <a:pt x="421258" y="100570"/>
                </a:lnTo>
                <a:cubicBezTo>
                  <a:pt x="429691" y="116172"/>
                  <a:pt x="445294" y="128190"/>
                  <a:pt x="468064" y="136624"/>
                </a:cubicBezTo>
                <a:lnTo>
                  <a:pt x="468064" y="146112"/>
                </a:lnTo>
                <a:cubicBezTo>
                  <a:pt x="438547" y="136835"/>
                  <a:pt x="419149" y="124817"/>
                  <a:pt x="409873" y="110058"/>
                </a:cubicBezTo>
                <a:cubicBezTo>
                  <a:pt x="399752" y="125660"/>
                  <a:pt x="372765" y="137889"/>
                  <a:pt x="328910" y="146744"/>
                </a:cubicBezTo>
                <a:lnTo>
                  <a:pt x="328910" y="136624"/>
                </a:lnTo>
                <a:cubicBezTo>
                  <a:pt x="366439" y="128190"/>
                  <a:pt x="389210" y="116172"/>
                  <a:pt x="397222" y="100570"/>
                </a:cubicBezTo>
                <a:lnTo>
                  <a:pt x="325747" y="100570"/>
                </a:lnTo>
                <a:lnTo>
                  <a:pt x="325747" y="89185"/>
                </a:lnTo>
                <a:lnTo>
                  <a:pt x="402282" y="89185"/>
                </a:lnTo>
                <a:cubicBezTo>
                  <a:pt x="404391" y="81595"/>
                  <a:pt x="405445" y="72739"/>
                  <a:pt x="405445" y="62619"/>
                </a:cubicBezTo>
                <a:close/>
                <a:moveTo>
                  <a:pt x="280839" y="29728"/>
                </a:moveTo>
                <a:lnTo>
                  <a:pt x="295386" y="29728"/>
                </a:lnTo>
                <a:cubicBezTo>
                  <a:pt x="294121" y="38583"/>
                  <a:pt x="291802" y="45752"/>
                  <a:pt x="288429" y="51234"/>
                </a:cubicBezTo>
                <a:lnTo>
                  <a:pt x="274513" y="51234"/>
                </a:lnTo>
                <a:cubicBezTo>
                  <a:pt x="277887" y="44487"/>
                  <a:pt x="279995" y="37318"/>
                  <a:pt x="280839" y="29728"/>
                </a:cubicBezTo>
                <a:close/>
                <a:moveTo>
                  <a:pt x="176473" y="29728"/>
                </a:moveTo>
                <a:lnTo>
                  <a:pt x="191021" y="29728"/>
                </a:lnTo>
                <a:cubicBezTo>
                  <a:pt x="192286" y="38583"/>
                  <a:pt x="194394" y="45752"/>
                  <a:pt x="197346" y="51234"/>
                </a:cubicBezTo>
                <a:lnTo>
                  <a:pt x="183431" y="51234"/>
                </a:lnTo>
                <a:cubicBezTo>
                  <a:pt x="180057" y="45752"/>
                  <a:pt x="177738" y="38583"/>
                  <a:pt x="176473" y="29728"/>
                </a:cubicBezTo>
                <a:close/>
                <a:moveTo>
                  <a:pt x="73372" y="29095"/>
                </a:moveTo>
                <a:lnTo>
                  <a:pt x="73372" y="72107"/>
                </a:lnTo>
                <a:lnTo>
                  <a:pt x="111956" y="72107"/>
                </a:lnTo>
                <a:cubicBezTo>
                  <a:pt x="118703" y="72107"/>
                  <a:pt x="122076" y="68523"/>
                  <a:pt x="122076" y="61354"/>
                </a:cubicBezTo>
                <a:lnTo>
                  <a:pt x="122076" y="29095"/>
                </a:lnTo>
                <a:close/>
                <a:moveTo>
                  <a:pt x="225809" y="22770"/>
                </a:moveTo>
                <a:lnTo>
                  <a:pt x="225809" y="58824"/>
                </a:lnTo>
                <a:lnTo>
                  <a:pt x="246050" y="58824"/>
                </a:lnTo>
                <a:lnTo>
                  <a:pt x="246050" y="22770"/>
                </a:lnTo>
                <a:close/>
                <a:moveTo>
                  <a:pt x="954323" y="18343"/>
                </a:moveTo>
                <a:lnTo>
                  <a:pt x="954323" y="77167"/>
                </a:lnTo>
                <a:lnTo>
                  <a:pt x="990377" y="77167"/>
                </a:lnTo>
                <a:cubicBezTo>
                  <a:pt x="1013147" y="78010"/>
                  <a:pt x="1024111" y="67890"/>
                  <a:pt x="1023268" y="46806"/>
                </a:cubicBezTo>
                <a:cubicBezTo>
                  <a:pt x="1023268" y="27830"/>
                  <a:pt x="1012304" y="18343"/>
                  <a:pt x="990377" y="18343"/>
                </a:cubicBezTo>
                <a:close/>
                <a:moveTo>
                  <a:pt x="830498" y="18343"/>
                </a:moveTo>
                <a:lnTo>
                  <a:pt x="830498" y="77167"/>
                </a:lnTo>
                <a:lnTo>
                  <a:pt x="866552" y="77167"/>
                </a:lnTo>
                <a:cubicBezTo>
                  <a:pt x="889322" y="78010"/>
                  <a:pt x="900286" y="67890"/>
                  <a:pt x="899443" y="46806"/>
                </a:cubicBezTo>
                <a:cubicBezTo>
                  <a:pt x="899443" y="27830"/>
                  <a:pt x="888479" y="18343"/>
                  <a:pt x="866552" y="18343"/>
                </a:cubicBezTo>
                <a:close/>
                <a:moveTo>
                  <a:pt x="681856" y="17710"/>
                </a:moveTo>
                <a:lnTo>
                  <a:pt x="681856" y="41113"/>
                </a:lnTo>
                <a:lnTo>
                  <a:pt x="703362" y="41113"/>
                </a:lnTo>
                <a:lnTo>
                  <a:pt x="703362" y="17710"/>
                </a:lnTo>
                <a:close/>
                <a:moveTo>
                  <a:pt x="743210" y="8855"/>
                </a:moveTo>
                <a:lnTo>
                  <a:pt x="757126" y="8855"/>
                </a:lnTo>
                <a:lnTo>
                  <a:pt x="757126" y="58824"/>
                </a:lnTo>
                <a:lnTo>
                  <a:pt x="743210" y="58824"/>
                </a:lnTo>
                <a:close/>
                <a:moveTo>
                  <a:pt x="652760" y="6957"/>
                </a:moveTo>
                <a:lnTo>
                  <a:pt x="731192" y="6957"/>
                </a:lnTo>
                <a:lnTo>
                  <a:pt x="731192" y="17710"/>
                </a:lnTo>
                <a:lnTo>
                  <a:pt x="717910" y="17710"/>
                </a:lnTo>
                <a:lnTo>
                  <a:pt x="717910" y="41113"/>
                </a:lnTo>
                <a:lnTo>
                  <a:pt x="734355" y="41113"/>
                </a:lnTo>
                <a:lnTo>
                  <a:pt x="734355" y="51234"/>
                </a:lnTo>
                <a:lnTo>
                  <a:pt x="717910" y="51234"/>
                </a:lnTo>
                <a:lnTo>
                  <a:pt x="717910" y="82227"/>
                </a:lnTo>
                <a:lnTo>
                  <a:pt x="703362" y="82227"/>
                </a:lnTo>
                <a:lnTo>
                  <a:pt x="703362" y="51234"/>
                </a:lnTo>
                <a:lnTo>
                  <a:pt x="681223" y="51234"/>
                </a:lnTo>
                <a:cubicBezTo>
                  <a:pt x="680380" y="66414"/>
                  <a:pt x="670471" y="78010"/>
                  <a:pt x="651495" y="86022"/>
                </a:cubicBezTo>
                <a:lnTo>
                  <a:pt x="651495" y="75902"/>
                </a:lnTo>
                <a:cubicBezTo>
                  <a:pt x="661194" y="69577"/>
                  <a:pt x="666465" y="61354"/>
                  <a:pt x="667308" y="51234"/>
                </a:cubicBezTo>
                <a:lnTo>
                  <a:pt x="648965" y="51234"/>
                </a:lnTo>
                <a:lnTo>
                  <a:pt x="648965" y="41113"/>
                </a:lnTo>
                <a:lnTo>
                  <a:pt x="667308" y="41113"/>
                </a:lnTo>
                <a:lnTo>
                  <a:pt x="667308" y="17710"/>
                </a:lnTo>
                <a:lnTo>
                  <a:pt x="652760" y="17710"/>
                </a:lnTo>
                <a:close/>
                <a:moveTo>
                  <a:pt x="1054112" y="6325"/>
                </a:moveTo>
                <a:lnTo>
                  <a:pt x="1167333" y="6325"/>
                </a:lnTo>
                <a:lnTo>
                  <a:pt x="1167333" y="18343"/>
                </a:lnTo>
                <a:lnTo>
                  <a:pt x="1119894" y="18343"/>
                </a:lnTo>
                <a:lnTo>
                  <a:pt x="1119894" y="140419"/>
                </a:lnTo>
                <a:lnTo>
                  <a:pt x="1101551" y="140419"/>
                </a:lnTo>
                <a:lnTo>
                  <a:pt x="1101551" y="18343"/>
                </a:lnTo>
                <a:lnTo>
                  <a:pt x="1054112" y="18343"/>
                </a:lnTo>
                <a:close/>
                <a:moveTo>
                  <a:pt x="936613" y="6325"/>
                </a:moveTo>
                <a:lnTo>
                  <a:pt x="995437" y="6325"/>
                </a:lnTo>
                <a:cubicBezTo>
                  <a:pt x="1025798" y="7168"/>
                  <a:pt x="1041400" y="20662"/>
                  <a:pt x="1042243" y="46806"/>
                </a:cubicBezTo>
                <a:cubicBezTo>
                  <a:pt x="1042665" y="75059"/>
                  <a:pt x="1026641" y="88974"/>
                  <a:pt x="994172" y="88552"/>
                </a:cubicBezTo>
                <a:lnTo>
                  <a:pt x="954323" y="88552"/>
                </a:lnTo>
                <a:lnTo>
                  <a:pt x="954323" y="139786"/>
                </a:lnTo>
                <a:lnTo>
                  <a:pt x="936613" y="139786"/>
                </a:lnTo>
                <a:close/>
                <a:moveTo>
                  <a:pt x="812787" y="6325"/>
                </a:moveTo>
                <a:lnTo>
                  <a:pt x="871612" y="6325"/>
                </a:lnTo>
                <a:cubicBezTo>
                  <a:pt x="901973" y="7168"/>
                  <a:pt x="917575" y="20662"/>
                  <a:pt x="918418" y="46806"/>
                </a:cubicBezTo>
                <a:cubicBezTo>
                  <a:pt x="918840" y="75059"/>
                  <a:pt x="902816" y="88974"/>
                  <a:pt x="870347" y="88552"/>
                </a:cubicBezTo>
                <a:lnTo>
                  <a:pt x="830498" y="88552"/>
                </a:lnTo>
                <a:lnTo>
                  <a:pt x="830498" y="139786"/>
                </a:lnTo>
                <a:lnTo>
                  <a:pt x="812787" y="139786"/>
                </a:lnTo>
                <a:close/>
                <a:moveTo>
                  <a:pt x="600893" y="5692"/>
                </a:moveTo>
                <a:lnTo>
                  <a:pt x="613544" y="5692"/>
                </a:lnTo>
                <a:cubicBezTo>
                  <a:pt x="617339" y="12439"/>
                  <a:pt x="620080" y="20662"/>
                  <a:pt x="621767" y="30361"/>
                </a:cubicBezTo>
                <a:lnTo>
                  <a:pt x="607851" y="30361"/>
                </a:lnTo>
                <a:cubicBezTo>
                  <a:pt x="606586" y="21927"/>
                  <a:pt x="604267" y="13704"/>
                  <a:pt x="600893" y="5692"/>
                </a:cubicBezTo>
                <a:close/>
                <a:moveTo>
                  <a:pt x="772306" y="2530"/>
                </a:moveTo>
                <a:lnTo>
                  <a:pt x="786854" y="2530"/>
                </a:lnTo>
                <a:lnTo>
                  <a:pt x="786854" y="63884"/>
                </a:lnTo>
                <a:cubicBezTo>
                  <a:pt x="786854" y="76956"/>
                  <a:pt x="780529" y="83492"/>
                  <a:pt x="767879" y="83492"/>
                </a:cubicBezTo>
                <a:lnTo>
                  <a:pt x="754596" y="83492"/>
                </a:lnTo>
                <a:lnTo>
                  <a:pt x="754596" y="72739"/>
                </a:lnTo>
                <a:lnTo>
                  <a:pt x="763451" y="72739"/>
                </a:lnTo>
                <a:cubicBezTo>
                  <a:pt x="769776" y="72739"/>
                  <a:pt x="772728" y="69788"/>
                  <a:pt x="772306" y="63884"/>
                </a:cubicBezTo>
                <a:close/>
                <a:moveTo>
                  <a:pt x="67679" y="1897"/>
                </a:moveTo>
                <a:lnTo>
                  <a:pt x="82860" y="1897"/>
                </a:lnTo>
                <a:cubicBezTo>
                  <a:pt x="82860" y="2319"/>
                  <a:pt x="83071" y="3162"/>
                  <a:pt x="83492" y="4427"/>
                </a:cubicBezTo>
                <a:cubicBezTo>
                  <a:pt x="84336" y="10331"/>
                  <a:pt x="85601" y="14969"/>
                  <a:pt x="87288" y="18343"/>
                </a:cubicBezTo>
                <a:lnTo>
                  <a:pt x="108161" y="18343"/>
                </a:lnTo>
                <a:cubicBezTo>
                  <a:pt x="110691" y="12861"/>
                  <a:pt x="112167" y="7379"/>
                  <a:pt x="112588" y="1897"/>
                </a:cubicBezTo>
                <a:lnTo>
                  <a:pt x="127769" y="1897"/>
                </a:lnTo>
                <a:cubicBezTo>
                  <a:pt x="126925" y="7801"/>
                  <a:pt x="125450" y="13282"/>
                  <a:pt x="123341" y="18343"/>
                </a:cubicBezTo>
                <a:lnTo>
                  <a:pt x="137889" y="18343"/>
                </a:lnTo>
                <a:lnTo>
                  <a:pt x="137889" y="61987"/>
                </a:lnTo>
                <a:cubicBezTo>
                  <a:pt x="138311" y="75902"/>
                  <a:pt x="131564" y="82860"/>
                  <a:pt x="117648" y="82860"/>
                </a:cubicBezTo>
                <a:lnTo>
                  <a:pt x="117648" y="125238"/>
                </a:lnTo>
                <a:cubicBezTo>
                  <a:pt x="117648" y="129877"/>
                  <a:pt x="120179" y="132196"/>
                  <a:pt x="125239" y="132196"/>
                </a:cubicBezTo>
                <a:lnTo>
                  <a:pt x="129034" y="132196"/>
                </a:lnTo>
                <a:cubicBezTo>
                  <a:pt x="134937" y="132618"/>
                  <a:pt x="137678" y="130088"/>
                  <a:pt x="137257" y="124606"/>
                </a:cubicBezTo>
                <a:lnTo>
                  <a:pt x="137257" y="118281"/>
                </a:lnTo>
                <a:lnTo>
                  <a:pt x="147377" y="118281"/>
                </a:lnTo>
                <a:lnTo>
                  <a:pt x="147377" y="126504"/>
                </a:lnTo>
                <a:cubicBezTo>
                  <a:pt x="147799" y="137889"/>
                  <a:pt x="141684" y="143371"/>
                  <a:pt x="129034" y="142949"/>
                </a:cubicBezTo>
                <a:lnTo>
                  <a:pt x="119546" y="142949"/>
                </a:lnTo>
                <a:cubicBezTo>
                  <a:pt x="108161" y="142949"/>
                  <a:pt x="102468" y="137467"/>
                  <a:pt x="102468" y="126504"/>
                </a:cubicBezTo>
                <a:lnTo>
                  <a:pt x="102468" y="82860"/>
                </a:lnTo>
                <a:lnTo>
                  <a:pt x="89185" y="82860"/>
                </a:lnTo>
                <a:cubicBezTo>
                  <a:pt x="91294" y="114486"/>
                  <a:pt x="76746" y="135780"/>
                  <a:pt x="45541" y="146744"/>
                </a:cubicBezTo>
                <a:lnTo>
                  <a:pt x="45541" y="136624"/>
                </a:lnTo>
                <a:cubicBezTo>
                  <a:pt x="66204" y="126082"/>
                  <a:pt x="75691" y="108160"/>
                  <a:pt x="74005" y="82860"/>
                </a:cubicBezTo>
                <a:lnTo>
                  <a:pt x="58192" y="82860"/>
                </a:lnTo>
                <a:lnTo>
                  <a:pt x="58192" y="18343"/>
                </a:lnTo>
                <a:lnTo>
                  <a:pt x="72107" y="18343"/>
                </a:lnTo>
                <a:cubicBezTo>
                  <a:pt x="69999" y="13282"/>
                  <a:pt x="68523" y="7801"/>
                  <a:pt x="67679" y="1897"/>
                </a:cubicBezTo>
                <a:close/>
                <a:moveTo>
                  <a:pt x="511708" y="1265"/>
                </a:moveTo>
                <a:lnTo>
                  <a:pt x="527521" y="1265"/>
                </a:lnTo>
                <a:lnTo>
                  <a:pt x="527521" y="26565"/>
                </a:lnTo>
                <a:lnTo>
                  <a:pt x="555352" y="26565"/>
                </a:lnTo>
                <a:lnTo>
                  <a:pt x="555352" y="37318"/>
                </a:lnTo>
                <a:lnTo>
                  <a:pt x="527521" y="37318"/>
                </a:lnTo>
                <a:lnTo>
                  <a:pt x="527521" y="68944"/>
                </a:lnTo>
                <a:lnTo>
                  <a:pt x="551557" y="68944"/>
                </a:lnTo>
                <a:lnTo>
                  <a:pt x="551557" y="118281"/>
                </a:lnTo>
                <a:cubicBezTo>
                  <a:pt x="551979" y="131774"/>
                  <a:pt x="545021" y="138311"/>
                  <a:pt x="530684" y="137889"/>
                </a:cubicBezTo>
                <a:lnTo>
                  <a:pt x="490835" y="137889"/>
                </a:lnTo>
                <a:lnTo>
                  <a:pt x="490835" y="68944"/>
                </a:lnTo>
                <a:lnTo>
                  <a:pt x="511708" y="68944"/>
                </a:lnTo>
                <a:close/>
                <a:moveTo>
                  <a:pt x="388367" y="1265"/>
                </a:moveTo>
                <a:lnTo>
                  <a:pt x="407342" y="1265"/>
                </a:lnTo>
                <a:lnTo>
                  <a:pt x="407342" y="13282"/>
                </a:lnTo>
                <a:lnTo>
                  <a:pt x="466799" y="13282"/>
                </a:lnTo>
                <a:lnTo>
                  <a:pt x="466799" y="41113"/>
                </a:lnTo>
                <a:lnTo>
                  <a:pt x="450986" y="41113"/>
                </a:lnTo>
                <a:lnTo>
                  <a:pt x="450986" y="24035"/>
                </a:lnTo>
                <a:lnTo>
                  <a:pt x="345356" y="24035"/>
                </a:lnTo>
                <a:lnTo>
                  <a:pt x="345356" y="41113"/>
                </a:lnTo>
                <a:lnTo>
                  <a:pt x="328910" y="41113"/>
                </a:lnTo>
                <a:lnTo>
                  <a:pt x="328910" y="13282"/>
                </a:lnTo>
                <a:lnTo>
                  <a:pt x="388367" y="13282"/>
                </a:lnTo>
                <a:close/>
                <a:moveTo>
                  <a:pt x="17710" y="1265"/>
                </a:moveTo>
                <a:lnTo>
                  <a:pt x="32891" y="1265"/>
                </a:lnTo>
                <a:cubicBezTo>
                  <a:pt x="31626" y="7168"/>
                  <a:pt x="30361" y="12017"/>
                  <a:pt x="29096" y="15813"/>
                </a:cubicBezTo>
                <a:lnTo>
                  <a:pt x="51866" y="15813"/>
                </a:lnTo>
                <a:lnTo>
                  <a:pt x="51866" y="26565"/>
                </a:lnTo>
                <a:lnTo>
                  <a:pt x="23403" y="26565"/>
                </a:lnTo>
                <a:cubicBezTo>
                  <a:pt x="18343" y="33312"/>
                  <a:pt x="10542" y="38372"/>
                  <a:pt x="0" y="41746"/>
                </a:cubicBezTo>
                <a:lnTo>
                  <a:pt x="0" y="32258"/>
                </a:lnTo>
                <a:cubicBezTo>
                  <a:pt x="10964" y="25511"/>
                  <a:pt x="16867" y="15180"/>
                  <a:pt x="17710" y="1265"/>
                </a:cubicBezTo>
                <a:close/>
                <a:moveTo>
                  <a:pt x="1408174" y="632"/>
                </a:moveTo>
                <a:lnTo>
                  <a:pt x="1427150" y="632"/>
                </a:lnTo>
                <a:lnTo>
                  <a:pt x="1427150" y="12017"/>
                </a:lnTo>
                <a:lnTo>
                  <a:pt x="1485974" y="12017"/>
                </a:lnTo>
                <a:lnTo>
                  <a:pt x="1485974" y="37318"/>
                </a:lnTo>
                <a:lnTo>
                  <a:pt x="1470161" y="37318"/>
                </a:lnTo>
                <a:lnTo>
                  <a:pt x="1470161" y="22770"/>
                </a:lnTo>
                <a:lnTo>
                  <a:pt x="1363898" y="22770"/>
                </a:lnTo>
                <a:lnTo>
                  <a:pt x="1363898" y="37318"/>
                </a:lnTo>
                <a:lnTo>
                  <a:pt x="1347452" y="37318"/>
                </a:lnTo>
                <a:lnTo>
                  <a:pt x="1347452" y="12017"/>
                </a:lnTo>
                <a:lnTo>
                  <a:pt x="1408174" y="12017"/>
                </a:lnTo>
                <a:close/>
                <a:moveTo>
                  <a:pt x="572430" y="632"/>
                </a:moveTo>
                <a:lnTo>
                  <a:pt x="588876" y="632"/>
                </a:lnTo>
                <a:cubicBezTo>
                  <a:pt x="588876" y="13704"/>
                  <a:pt x="588876" y="25300"/>
                  <a:pt x="588876" y="35421"/>
                </a:cubicBezTo>
                <a:lnTo>
                  <a:pt x="631254" y="35421"/>
                </a:lnTo>
                <a:lnTo>
                  <a:pt x="631254" y="46174"/>
                </a:lnTo>
                <a:lnTo>
                  <a:pt x="589508" y="46174"/>
                </a:lnTo>
                <a:cubicBezTo>
                  <a:pt x="589930" y="63884"/>
                  <a:pt x="591195" y="80540"/>
                  <a:pt x="593303" y="96143"/>
                </a:cubicBezTo>
                <a:cubicBezTo>
                  <a:pt x="601315" y="86022"/>
                  <a:pt x="608062" y="73161"/>
                  <a:pt x="613544" y="57559"/>
                </a:cubicBezTo>
                <a:lnTo>
                  <a:pt x="628724" y="57559"/>
                </a:lnTo>
                <a:cubicBezTo>
                  <a:pt x="620291" y="81595"/>
                  <a:pt x="609538" y="99516"/>
                  <a:pt x="596466" y="111323"/>
                </a:cubicBezTo>
                <a:cubicBezTo>
                  <a:pt x="600683" y="126504"/>
                  <a:pt x="606375" y="134094"/>
                  <a:pt x="613544" y="134094"/>
                </a:cubicBezTo>
                <a:cubicBezTo>
                  <a:pt x="619026" y="134515"/>
                  <a:pt x="621767" y="130509"/>
                  <a:pt x="621767" y="122076"/>
                </a:cubicBezTo>
                <a:lnTo>
                  <a:pt x="633152" y="122076"/>
                </a:lnTo>
                <a:cubicBezTo>
                  <a:pt x="633574" y="138100"/>
                  <a:pt x="627038" y="145901"/>
                  <a:pt x="613544" y="145479"/>
                </a:cubicBezTo>
                <a:cubicBezTo>
                  <a:pt x="600893" y="145479"/>
                  <a:pt x="591406" y="137256"/>
                  <a:pt x="585080" y="120811"/>
                </a:cubicBezTo>
                <a:cubicBezTo>
                  <a:pt x="580442" y="124184"/>
                  <a:pt x="572430" y="128401"/>
                  <a:pt x="561045" y="133461"/>
                </a:cubicBezTo>
                <a:cubicBezTo>
                  <a:pt x="558936" y="134726"/>
                  <a:pt x="557250" y="135570"/>
                  <a:pt x="555985" y="135991"/>
                </a:cubicBezTo>
                <a:lnTo>
                  <a:pt x="555985" y="126504"/>
                </a:lnTo>
                <a:cubicBezTo>
                  <a:pt x="566105" y="120178"/>
                  <a:pt x="574749" y="114064"/>
                  <a:pt x="581918" y="108160"/>
                </a:cubicBezTo>
                <a:cubicBezTo>
                  <a:pt x="581918" y="107739"/>
                  <a:pt x="581707" y="107528"/>
                  <a:pt x="581285" y="107528"/>
                </a:cubicBezTo>
                <a:cubicBezTo>
                  <a:pt x="580864" y="105841"/>
                  <a:pt x="580653" y="104154"/>
                  <a:pt x="580653" y="102468"/>
                </a:cubicBezTo>
                <a:cubicBezTo>
                  <a:pt x="577279" y="89817"/>
                  <a:pt x="574960" y="71053"/>
                  <a:pt x="573695" y="46174"/>
                </a:cubicBezTo>
                <a:lnTo>
                  <a:pt x="558515" y="46174"/>
                </a:lnTo>
                <a:lnTo>
                  <a:pt x="558515" y="35421"/>
                </a:lnTo>
                <a:lnTo>
                  <a:pt x="573695" y="35421"/>
                </a:lnTo>
                <a:cubicBezTo>
                  <a:pt x="572852" y="24879"/>
                  <a:pt x="572430" y="13282"/>
                  <a:pt x="572430" y="632"/>
                </a:cubicBezTo>
                <a:close/>
                <a:moveTo>
                  <a:pt x="196081" y="632"/>
                </a:moveTo>
                <a:lnTo>
                  <a:pt x="213791" y="632"/>
                </a:lnTo>
                <a:cubicBezTo>
                  <a:pt x="214635" y="4427"/>
                  <a:pt x="215900" y="8433"/>
                  <a:pt x="217587" y="12650"/>
                </a:cubicBezTo>
                <a:lnTo>
                  <a:pt x="253640" y="12650"/>
                </a:lnTo>
                <a:cubicBezTo>
                  <a:pt x="255749" y="8433"/>
                  <a:pt x="257224" y="4427"/>
                  <a:pt x="258068" y="632"/>
                </a:cubicBezTo>
                <a:lnTo>
                  <a:pt x="275778" y="632"/>
                </a:lnTo>
                <a:cubicBezTo>
                  <a:pt x="274935" y="4849"/>
                  <a:pt x="273459" y="8855"/>
                  <a:pt x="271351" y="12650"/>
                </a:cubicBezTo>
                <a:lnTo>
                  <a:pt x="304242" y="12650"/>
                </a:lnTo>
                <a:lnTo>
                  <a:pt x="304242" y="22770"/>
                </a:lnTo>
                <a:lnTo>
                  <a:pt x="261230" y="22770"/>
                </a:lnTo>
                <a:lnTo>
                  <a:pt x="261230" y="58824"/>
                </a:lnTo>
                <a:lnTo>
                  <a:pt x="309302" y="58824"/>
                </a:lnTo>
                <a:lnTo>
                  <a:pt x="309302" y="68944"/>
                </a:lnTo>
                <a:lnTo>
                  <a:pt x="162557" y="68944"/>
                </a:lnTo>
                <a:lnTo>
                  <a:pt x="162557" y="58824"/>
                </a:lnTo>
                <a:lnTo>
                  <a:pt x="210629" y="58824"/>
                </a:lnTo>
                <a:lnTo>
                  <a:pt x="210629" y="22770"/>
                </a:lnTo>
                <a:lnTo>
                  <a:pt x="167618" y="22770"/>
                </a:lnTo>
                <a:lnTo>
                  <a:pt x="167618" y="12650"/>
                </a:lnTo>
                <a:lnTo>
                  <a:pt x="199876" y="12650"/>
                </a:lnTo>
                <a:cubicBezTo>
                  <a:pt x="198189" y="9698"/>
                  <a:pt x="196924" y="5692"/>
                  <a:pt x="196081" y="632"/>
                </a:cubicBezTo>
                <a:close/>
                <a:moveTo>
                  <a:pt x="1234864" y="0"/>
                </a:moveTo>
                <a:lnTo>
                  <a:pt x="1253207" y="0"/>
                </a:lnTo>
                <a:cubicBezTo>
                  <a:pt x="1251520" y="5481"/>
                  <a:pt x="1250044" y="10331"/>
                  <a:pt x="1248779" y="14548"/>
                </a:cubicBezTo>
                <a:lnTo>
                  <a:pt x="1320254" y="14548"/>
                </a:lnTo>
                <a:lnTo>
                  <a:pt x="1320254" y="25933"/>
                </a:lnTo>
                <a:lnTo>
                  <a:pt x="1244984" y="25933"/>
                </a:lnTo>
                <a:cubicBezTo>
                  <a:pt x="1244563" y="26776"/>
                  <a:pt x="1244141" y="28041"/>
                  <a:pt x="1243719" y="29728"/>
                </a:cubicBezTo>
                <a:cubicBezTo>
                  <a:pt x="1241611" y="35210"/>
                  <a:pt x="1239081" y="41113"/>
                  <a:pt x="1236129" y="47439"/>
                </a:cubicBezTo>
                <a:lnTo>
                  <a:pt x="1329109" y="47439"/>
                </a:lnTo>
                <a:lnTo>
                  <a:pt x="1329109" y="58824"/>
                </a:lnTo>
                <a:lnTo>
                  <a:pt x="1231069" y="58824"/>
                </a:lnTo>
                <a:cubicBezTo>
                  <a:pt x="1227696" y="65149"/>
                  <a:pt x="1224111" y="71685"/>
                  <a:pt x="1220316" y="78432"/>
                </a:cubicBezTo>
                <a:lnTo>
                  <a:pt x="1315194" y="78432"/>
                </a:lnTo>
                <a:lnTo>
                  <a:pt x="1315194" y="89185"/>
                </a:lnTo>
                <a:cubicBezTo>
                  <a:pt x="1303387" y="103522"/>
                  <a:pt x="1290526" y="115118"/>
                  <a:pt x="1276610" y="123973"/>
                </a:cubicBezTo>
                <a:cubicBezTo>
                  <a:pt x="1278297" y="124395"/>
                  <a:pt x="1280827" y="125238"/>
                  <a:pt x="1284201" y="126504"/>
                </a:cubicBezTo>
                <a:cubicBezTo>
                  <a:pt x="1286731" y="127347"/>
                  <a:pt x="1292423" y="129034"/>
                  <a:pt x="1301279" y="131564"/>
                </a:cubicBezTo>
                <a:lnTo>
                  <a:pt x="1301279" y="147377"/>
                </a:lnTo>
                <a:cubicBezTo>
                  <a:pt x="1270496" y="135148"/>
                  <a:pt x="1239081" y="125449"/>
                  <a:pt x="1207033" y="118281"/>
                </a:cubicBezTo>
                <a:lnTo>
                  <a:pt x="1207033" y="106895"/>
                </a:lnTo>
                <a:cubicBezTo>
                  <a:pt x="1228961" y="111112"/>
                  <a:pt x="1247514" y="115329"/>
                  <a:pt x="1262695" y="119546"/>
                </a:cubicBezTo>
                <a:cubicBezTo>
                  <a:pt x="1274502" y="111112"/>
                  <a:pt x="1284622" y="100992"/>
                  <a:pt x="1293056" y="89185"/>
                </a:cubicBezTo>
                <a:lnTo>
                  <a:pt x="1205136" y="89185"/>
                </a:lnTo>
                <a:lnTo>
                  <a:pt x="1205136" y="78432"/>
                </a:lnTo>
                <a:cubicBezTo>
                  <a:pt x="1208931" y="71685"/>
                  <a:pt x="1212093" y="65149"/>
                  <a:pt x="1214623" y="58824"/>
                </a:cubicBezTo>
                <a:lnTo>
                  <a:pt x="1181732" y="58824"/>
                </a:lnTo>
                <a:lnTo>
                  <a:pt x="1181732" y="47439"/>
                </a:lnTo>
                <a:lnTo>
                  <a:pt x="1219684" y="47439"/>
                </a:lnTo>
                <a:cubicBezTo>
                  <a:pt x="1222214" y="40692"/>
                  <a:pt x="1224744" y="33523"/>
                  <a:pt x="1227274" y="25933"/>
                </a:cubicBezTo>
                <a:lnTo>
                  <a:pt x="1190588" y="25933"/>
                </a:lnTo>
                <a:lnTo>
                  <a:pt x="1190588" y="14548"/>
                </a:lnTo>
                <a:lnTo>
                  <a:pt x="1230436" y="145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15445" name="组合 30"/>
          <p:cNvGrpSpPr>
            <a:grpSpLocks/>
          </p:cNvGrpSpPr>
          <p:nvPr/>
        </p:nvGrpSpPr>
        <p:grpSpPr bwMode="auto">
          <a:xfrm>
            <a:off x="4857750" y="3184525"/>
            <a:ext cx="1389063" cy="300038"/>
            <a:chOff x="0" y="0"/>
            <a:chExt cx="1389747" cy="300160"/>
          </a:xfrm>
        </p:grpSpPr>
        <p:sp>
          <p:nvSpPr>
            <p:cNvPr id="14422" name="圆角矩形 146"/>
            <p:cNvSpPr>
              <a:spLocks noChangeArrowheads="1"/>
            </p:cNvSpPr>
            <p:nvPr/>
          </p:nvSpPr>
          <p:spPr bwMode="auto">
            <a:xfrm>
              <a:off x="0" y="0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423" name="任意多边形 135"/>
            <p:cNvSpPr>
              <a:spLocks noChangeArrowheads="1"/>
            </p:cNvSpPr>
            <p:nvPr/>
          </p:nvSpPr>
          <p:spPr bwMode="auto">
            <a:xfrm>
              <a:off x="317656" y="49233"/>
              <a:ext cx="717903" cy="196930"/>
            </a:xfrm>
            <a:custGeom>
              <a:avLst/>
              <a:gdLst>
                <a:gd name="T0" fmla="*/ 149238 w 657523"/>
                <a:gd name="T1" fmla="*/ 121108 h 180491"/>
                <a:gd name="T2" fmla="*/ 179710 w 657523"/>
                <a:gd name="T3" fmla="*/ 175021 h 180491"/>
                <a:gd name="T4" fmla="*/ 145331 w 657523"/>
                <a:gd name="T5" fmla="*/ 109388 h 180491"/>
                <a:gd name="T6" fmla="*/ 304540 w 657523"/>
                <a:gd name="T7" fmla="*/ 101575 h 180491"/>
                <a:gd name="T8" fmla="*/ 384237 w 657523"/>
                <a:gd name="T9" fmla="*/ 114858 h 180491"/>
                <a:gd name="T10" fmla="*/ 398302 w 657523"/>
                <a:gd name="T11" fmla="*/ 162520 h 180491"/>
                <a:gd name="T12" fmla="*/ 419398 w 657523"/>
                <a:gd name="T13" fmla="*/ 147674 h 180491"/>
                <a:gd name="T14" fmla="*/ 385800 w 657523"/>
                <a:gd name="T15" fmla="*/ 176584 h 180491"/>
                <a:gd name="T16" fmla="*/ 346733 w 657523"/>
                <a:gd name="T17" fmla="*/ 114858 h 180491"/>
                <a:gd name="T18" fmla="*/ 327980 w 657523"/>
                <a:gd name="T19" fmla="*/ 114858 h 180491"/>
                <a:gd name="T20" fmla="*/ 262347 w 657523"/>
                <a:gd name="T21" fmla="*/ 150018 h 180491"/>
                <a:gd name="T22" fmla="*/ 281881 w 657523"/>
                <a:gd name="T23" fmla="*/ 89855 h 180491"/>
                <a:gd name="T24" fmla="*/ 173460 w 657523"/>
                <a:gd name="T25" fmla="*/ 95324 h 180491"/>
                <a:gd name="T26" fmla="*/ 113296 w 657523"/>
                <a:gd name="T27" fmla="*/ 132829 h 180491"/>
                <a:gd name="T28" fmla="*/ 67196 w 657523"/>
                <a:gd name="T29" fmla="*/ 178928 h 180491"/>
                <a:gd name="T30" fmla="*/ 92981 w 657523"/>
                <a:gd name="T31" fmla="*/ 159394 h 180491"/>
                <a:gd name="T32" fmla="*/ 2344 w 657523"/>
                <a:gd name="T33" fmla="*/ 164864 h 180491"/>
                <a:gd name="T34" fmla="*/ 3907 w 657523"/>
                <a:gd name="T35" fmla="*/ 150018 h 180491"/>
                <a:gd name="T36" fmla="*/ 78135 w 657523"/>
                <a:gd name="T37" fmla="*/ 108607 h 180491"/>
                <a:gd name="T38" fmla="*/ 75791 w 657523"/>
                <a:gd name="T39" fmla="*/ 95324 h 180491"/>
                <a:gd name="T40" fmla="*/ 146112 w 657523"/>
                <a:gd name="T41" fmla="*/ 60945 h 180491"/>
                <a:gd name="T42" fmla="*/ 262347 w 657523"/>
                <a:gd name="T43" fmla="*/ 29691 h 180491"/>
                <a:gd name="T44" fmla="*/ 281881 w 657523"/>
                <a:gd name="T45" fmla="*/ 29691 h 180491"/>
                <a:gd name="T46" fmla="*/ 110952 w 657523"/>
                <a:gd name="T47" fmla="*/ 36723 h 180491"/>
                <a:gd name="T48" fmla="*/ 298289 w 657523"/>
                <a:gd name="T49" fmla="*/ 16408 h 180491"/>
                <a:gd name="T50" fmla="*/ 245939 w 657523"/>
                <a:gd name="T51" fmla="*/ 161738 h 180491"/>
                <a:gd name="T52" fmla="*/ 623925 w 657523"/>
                <a:gd name="T53" fmla="*/ 59382 h 180491"/>
                <a:gd name="T54" fmla="*/ 494221 w 657523"/>
                <a:gd name="T55" fmla="*/ 14064 h 180491"/>
                <a:gd name="T56" fmla="*/ 509067 w 657523"/>
                <a:gd name="T57" fmla="*/ 59382 h 180491"/>
                <a:gd name="T58" fmla="*/ 577826 w 657523"/>
                <a:gd name="T59" fmla="*/ 0 h 180491"/>
                <a:gd name="T60" fmla="*/ 657523 w 657523"/>
                <a:gd name="T61" fmla="*/ 90636 h 180491"/>
                <a:gd name="T62" fmla="*/ 612986 w 657523"/>
                <a:gd name="T63" fmla="*/ 161738 h 180491"/>
                <a:gd name="T64" fmla="*/ 641115 w 657523"/>
                <a:gd name="T65" fmla="*/ 142986 h 180491"/>
                <a:gd name="T66" fmla="*/ 631739 w 657523"/>
                <a:gd name="T67" fmla="*/ 175803 h 180491"/>
                <a:gd name="T68" fmla="*/ 580170 w 657523"/>
                <a:gd name="T69" fmla="*/ 90636 h 180491"/>
                <a:gd name="T70" fmla="*/ 477032 w 657523"/>
                <a:gd name="T71" fmla="*/ 167208 h 180491"/>
                <a:gd name="T72" fmla="*/ 477032 w 657523"/>
                <a:gd name="T73" fmla="*/ 76572 h 180491"/>
                <a:gd name="T74" fmla="*/ 349077 w 657523"/>
                <a:gd name="T75" fmla="*/ 0 h 180491"/>
                <a:gd name="T76" fmla="*/ 413147 w 657523"/>
                <a:gd name="T77" fmla="*/ 14064 h 180491"/>
                <a:gd name="T78" fmla="*/ 361578 w 657523"/>
                <a:gd name="T79" fmla="*/ 58601 h 180491"/>
                <a:gd name="T80" fmla="*/ 370955 w 657523"/>
                <a:gd name="T81" fmla="*/ 70321 h 180491"/>
                <a:gd name="T82" fmla="*/ 418617 w 657523"/>
                <a:gd name="T83" fmla="*/ 67195 h 180491"/>
                <a:gd name="T84" fmla="*/ 306884 w 657523"/>
                <a:gd name="T85" fmla="*/ 89073 h 180491"/>
                <a:gd name="T86" fmla="*/ 332668 w 657523"/>
                <a:gd name="T87" fmla="*/ 27347 h 180491"/>
                <a:gd name="T88" fmla="*/ 331106 w 657523"/>
                <a:gd name="T89" fmla="*/ 14064 h 180491"/>
                <a:gd name="T90" fmla="*/ 50788 w 657523"/>
                <a:gd name="T91" fmla="*/ 0 h 180491"/>
                <a:gd name="T92" fmla="*/ 110952 w 657523"/>
                <a:gd name="T93" fmla="*/ 10938 h 180491"/>
                <a:gd name="T94" fmla="*/ 130485 w 657523"/>
                <a:gd name="T95" fmla="*/ 10938 h 180491"/>
                <a:gd name="T96" fmla="*/ 130485 w 657523"/>
                <a:gd name="T97" fmla="*/ 23440 h 180491"/>
                <a:gd name="T98" fmla="*/ 176585 w 657523"/>
                <a:gd name="T99" fmla="*/ 66414 h 180491"/>
                <a:gd name="T100" fmla="*/ 25004 w 657523"/>
                <a:gd name="T101" fmla="*/ 48443 h 180491"/>
                <a:gd name="T102" fmla="*/ 4689 w 657523"/>
                <a:gd name="T103" fmla="*/ 36723 h 180491"/>
                <a:gd name="T104" fmla="*/ 0 w 657523"/>
                <a:gd name="T105" fmla="*/ 23440 h 180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7523" h="180491">
                  <a:moveTo>
                    <a:pt x="171116" y="105481"/>
                  </a:moveTo>
                  <a:lnTo>
                    <a:pt x="171116" y="117202"/>
                  </a:lnTo>
                  <a:cubicBezTo>
                    <a:pt x="164344" y="119806"/>
                    <a:pt x="157051" y="121108"/>
                    <a:pt x="149238" y="121108"/>
                  </a:cubicBezTo>
                  <a:lnTo>
                    <a:pt x="136736" y="121108"/>
                  </a:lnTo>
                  <a:cubicBezTo>
                    <a:pt x="143508" y="141423"/>
                    <a:pt x="157833" y="155488"/>
                    <a:pt x="179710" y="163301"/>
                  </a:cubicBezTo>
                  <a:lnTo>
                    <a:pt x="179710" y="175021"/>
                  </a:lnTo>
                  <a:cubicBezTo>
                    <a:pt x="146894" y="166166"/>
                    <a:pt x="126318" y="147935"/>
                    <a:pt x="117984" y="120327"/>
                  </a:cubicBezTo>
                  <a:lnTo>
                    <a:pt x="117984" y="109388"/>
                  </a:lnTo>
                  <a:lnTo>
                    <a:pt x="145331" y="109388"/>
                  </a:lnTo>
                  <a:cubicBezTo>
                    <a:pt x="152103" y="109388"/>
                    <a:pt x="160177" y="108346"/>
                    <a:pt x="169553" y="106263"/>
                  </a:cubicBezTo>
                  <a:cubicBezTo>
                    <a:pt x="169032" y="106263"/>
                    <a:pt x="169553" y="106002"/>
                    <a:pt x="171116" y="105481"/>
                  </a:cubicBezTo>
                  <a:close/>
                  <a:moveTo>
                    <a:pt x="304540" y="101575"/>
                  </a:moveTo>
                  <a:lnTo>
                    <a:pt x="415491" y="101575"/>
                  </a:lnTo>
                  <a:lnTo>
                    <a:pt x="415491" y="114858"/>
                  </a:lnTo>
                  <a:lnTo>
                    <a:pt x="384237" y="114858"/>
                  </a:lnTo>
                  <a:lnTo>
                    <a:pt x="384237" y="155488"/>
                  </a:lnTo>
                  <a:cubicBezTo>
                    <a:pt x="384237" y="160176"/>
                    <a:pt x="386842" y="162520"/>
                    <a:pt x="392051" y="162520"/>
                  </a:cubicBezTo>
                  <a:lnTo>
                    <a:pt x="398302" y="162520"/>
                  </a:lnTo>
                  <a:cubicBezTo>
                    <a:pt x="404552" y="162520"/>
                    <a:pt x="407417" y="160176"/>
                    <a:pt x="406897" y="155488"/>
                  </a:cubicBezTo>
                  <a:lnTo>
                    <a:pt x="406897" y="147674"/>
                  </a:lnTo>
                  <a:lnTo>
                    <a:pt x="419398" y="147674"/>
                  </a:lnTo>
                  <a:lnTo>
                    <a:pt x="419398" y="157832"/>
                  </a:lnTo>
                  <a:cubicBezTo>
                    <a:pt x="419919" y="170854"/>
                    <a:pt x="413408" y="177105"/>
                    <a:pt x="399864" y="176584"/>
                  </a:cubicBezTo>
                  <a:lnTo>
                    <a:pt x="385800" y="176584"/>
                  </a:lnTo>
                  <a:cubicBezTo>
                    <a:pt x="371736" y="177105"/>
                    <a:pt x="364964" y="170333"/>
                    <a:pt x="365485" y="156269"/>
                  </a:cubicBezTo>
                  <a:lnTo>
                    <a:pt x="365485" y="114858"/>
                  </a:lnTo>
                  <a:lnTo>
                    <a:pt x="346733" y="114858"/>
                  </a:lnTo>
                  <a:cubicBezTo>
                    <a:pt x="346733" y="145591"/>
                    <a:pt x="330324" y="167468"/>
                    <a:pt x="297508" y="180491"/>
                  </a:cubicBezTo>
                  <a:lnTo>
                    <a:pt x="297508" y="167208"/>
                  </a:lnTo>
                  <a:cubicBezTo>
                    <a:pt x="317823" y="157311"/>
                    <a:pt x="327980" y="139861"/>
                    <a:pt x="327980" y="114858"/>
                  </a:cubicBezTo>
                  <a:lnTo>
                    <a:pt x="304540" y="114858"/>
                  </a:lnTo>
                  <a:close/>
                  <a:moveTo>
                    <a:pt x="262347" y="89855"/>
                  </a:moveTo>
                  <a:lnTo>
                    <a:pt x="262347" y="150018"/>
                  </a:lnTo>
                  <a:lnTo>
                    <a:pt x="272505" y="150018"/>
                  </a:lnTo>
                  <a:cubicBezTo>
                    <a:pt x="279276" y="150539"/>
                    <a:pt x="282402" y="147414"/>
                    <a:pt x="281881" y="140642"/>
                  </a:cubicBezTo>
                  <a:lnTo>
                    <a:pt x="281881" y="89855"/>
                  </a:lnTo>
                  <a:close/>
                  <a:moveTo>
                    <a:pt x="8595" y="83604"/>
                  </a:moveTo>
                  <a:lnTo>
                    <a:pt x="173460" y="83604"/>
                  </a:lnTo>
                  <a:lnTo>
                    <a:pt x="173460" y="95324"/>
                  </a:lnTo>
                  <a:lnTo>
                    <a:pt x="104701" y="95324"/>
                  </a:lnTo>
                  <a:cubicBezTo>
                    <a:pt x="101055" y="97408"/>
                    <a:pt x="97148" y="99752"/>
                    <a:pt x="92981" y="102356"/>
                  </a:cubicBezTo>
                  <a:cubicBezTo>
                    <a:pt x="106524" y="107565"/>
                    <a:pt x="113296" y="117723"/>
                    <a:pt x="113296" y="132829"/>
                  </a:cubicBezTo>
                  <a:lnTo>
                    <a:pt x="113296" y="158613"/>
                  </a:lnTo>
                  <a:cubicBezTo>
                    <a:pt x="113817" y="172677"/>
                    <a:pt x="106003" y="179449"/>
                    <a:pt x="89855" y="178928"/>
                  </a:cubicBezTo>
                  <a:lnTo>
                    <a:pt x="67196" y="178928"/>
                  </a:lnTo>
                  <a:lnTo>
                    <a:pt x="67196" y="167208"/>
                  </a:lnTo>
                  <a:lnTo>
                    <a:pt x="83605" y="167208"/>
                  </a:lnTo>
                  <a:cubicBezTo>
                    <a:pt x="90376" y="167729"/>
                    <a:pt x="93502" y="165124"/>
                    <a:pt x="92981" y="159394"/>
                  </a:cubicBezTo>
                  <a:lnTo>
                    <a:pt x="92981" y="150018"/>
                  </a:lnTo>
                  <a:cubicBezTo>
                    <a:pt x="70582" y="160957"/>
                    <a:pt x="40370" y="169292"/>
                    <a:pt x="2344" y="175021"/>
                  </a:cubicBezTo>
                  <a:lnTo>
                    <a:pt x="2344" y="164864"/>
                  </a:lnTo>
                  <a:cubicBezTo>
                    <a:pt x="40370" y="159134"/>
                    <a:pt x="70582" y="148976"/>
                    <a:pt x="92981" y="134391"/>
                  </a:cubicBezTo>
                  <a:cubicBezTo>
                    <a:pt x="92981" y="130224"/>
                    <a:pt x="92720" y="127099"/>
                    <a:pt x="92199" y="125015"/>
                  </a:cubicBezTo>
                  <a:cubicBezTo>
                    <a:pt x="71884" y="136996"/>
                    <a:pt x="42454" y="145330"/>
                    <a:pt x="3907" y="150018"/>
                  </a:cubicBezTo>
                  <a:lnTo>
                    <a:pt x="3907" y="139861"/>
                  </a:lnTo>
                  <a:cubicBezTo>
                    <a:pt x="37245" y="134652"/>
                    <a:pt x="64331" y="125796"/>
                    <a:pt x="85167" y="113295"/>
                  </a:cubicBezTo>
                  <a:cubicBezTo>
                    <a:pt x="83084" y="111732"/>
                    <a:pt x="80740" y="110170"/>
                    <a:pt x="78135" y="108607"/>
                  </a:cubicBezTo>
                  <a:cubicBezTo>
                    <a:pt x="59904" y="115899"/>
                    <a:pt x="35942" y="121369"/>
                    <a:pt x="6251" y="125015"/>
                  </a:cubicBezTo>
                  <a:lnTo>
                    <a:pt x="6251" y="114076"/>
                  </a:lnTo>
                  <a:cubicBezTo>
                    <a:pt x="36984" y="109909"/>
                    <a:pt x="60164" y="103658"/>
                    <a:pt x="75791" y="95324"/>
                  </a:cubicBezTo>
                  <a:lnTo>
                    <a:pt x="8595" y="95324"/>
                  </a:lnTo>
                  <a:close/>
                  <a:moveTo>
                    <a:pt x="35161" y="60945"/>
                  </a:moveTo>
                  <a:lnTo>
                    <a:pt x="146112" y="60945"/>
                  </a:lnTo>
                  <a:lnTo>
                    <a:pt x="146112" y="71102"/>
                  </a:lnTo>
                  <a:lnTo>
                    <a:pt x="35161" y="71102"/>
                  </a:lnTo>
                  <a:close/>
                  <a:moveTo>
                    <a:pt x="262347" y="29691"/>
                  </a:moveTo>
                  <a:lnTo>
                    <a:pt x="262347" y="76572"/>
                  </a:lnTo>
                  <a:lnTo>
                    <a:pt x="281881" y="76572"/>
                  </a:lnTo>
                  <a:lnTo>
                    <a:pt x="281881" y="29691"/>
                  </a:lnTo>
                  <a:close/>
                  <a:moveTo>
                    <a:pt x="70322" y="23440"/>
                  </a:moveTo>
                  <a:lnTo>
                    <a:pt x="70322" y="36723"/>
                  </a:lnTo>
                  <a:lnTo>
                    <a:pt x="110952" y="36723"/>
                  </a:lnTo>
                  <a:lnTo>
                    <a:pt x="110952" y="23440"/>
                  </a:lnTo>
                  <a:close/>
                  <a:moveTo>
                    <a:pt x="245939" y="16408"/>
                  </a:moveTo>
                  <a:lnTo>
                    <a:pt x="298289" y="16408"/>
                  </a:lnTo>
                  <a:lnTo>
                    <a:pt x="298289" y="138298"/>
                  </a:lnTo>
                  <a:cubicBezTo>
                    <a:pt x="299331" y="154967"/>
                    <a:pt x="291778" y="162780"/>
                    <a:pt x="275630" y="161738"/>
                  </a:cubicBezTo>
                  <a:lnTo>
                    <a:pt x="245939" y="161738"/>
                  </a:lnTo>
                  <a:close/>
                  <a:moveTo>
                    <a:pt x="618456" y="14064"/>
                  </a:moveTo>
                  <a:lnTo>
                    <a:pt x="638771" y="14064"/>
                  </a:lnTo>
                  <a:cubicBezTo>
                    <a:pt x="636687" y="30733"/>
                    <a:pt x="631739" y="45839"/>
                    <a:pt x="623925" y="59382"/>
                  </a:cubicBezTo>
                  <a:lnTo>
                    <a:pt x="605954" y="59382"/>
                  </a:lnTo>
                  <a:cubicBezTo>
                    <a:pt x="611684" y="46359"/>
                    <a:pt x="615851" y="31253"/>
                    <a:pt x="618456" y="14064"/>
                  </a:cubicBezTo>
                  <a:close/>
                  <a:moveTo>
                    <a:pt x="494221" y="14064"/>
                  </a:moveTo>
                  <a:lnTo>
                    <a:pt x="515318" y="14064"/>
                  </a:lnTo>
                  <a:cubicBezTo>
                    <a:pt x="516880" y="28649"/>
                    <a:pt x="521048" y="43755"/>
                    <a:pt x="527819" y="59382"/>
                  </a:cubicBezTo>
                  <a:lnTo>
                    <a:pt x="509067" y="59382"/>
                  </a:lnTo>
                  <a:cubicBezTo>
                    <a:pt x="501774" y="45318"/>
                    <a:pt x="496826" y="30212"/>
                    <a:pt x="494221" y="14064"/>
                  </a:cubicBezTo>
                  <a:close/>
                  <a:moveTo>
                    <a:pt x="555948" y="0"/>
                  </a:moveTo>
                  <a:lnTo>
                    <a:pt x="577826" y="0"/>
                  </a:lnTo>
                  <a:lnTo>
                    <a:pt x="577826" y="76572"/>
                  </a:lnTo>
                  <a:lnTo>
                    <a:pt x="657523" y="76572"/>
                  </a:lnTo>
                  <a:lnTo>
                    <a:pt x="657523" y="90636"/>
                  </a:lnTo>
                  <a:lnTo>
                    <a:pt x="601266" y="90636"/>
                  </a:lnTo>
                  <a:lnTo>
                    <a:pt x="601266" y="150018"/>
                  </a:lnTo>
                  <a:cubicBezTo>
                    <a:pt x="601266" y="158353"/>
                    <a:pt x="605173" y="162259"/>
                    <a:pt x="612986" y="161738"/>
                  </a:cubicBezTo>
                  <a:lnTo>
                    <a:pt x="629395" y="161738"/>
                  </a:lnTo>
                  <a:cubicBezTo>
                    <a:pt x="637208" y="161738"/>
                    <a:pt x="641115" y="158092"/>
                    <a:pt x="641115" y="150800"/>
                  </a:cubicBezTo>
                  <a:lnTo>
                    <a:pt x="641115" y="142986"/>
                  </a:lnTo>
                  <a:lnTo>
                    <a:pt x="656742" y="142986"/>
                  </a:lnTo>
                  <a:lnTo>
                    <a:pt x="656742" y="153144"/>
                  </a:lnTo>
                  <a:cubicBezTo>
                    <a:pt x="657263" y="168250"/>
                    <a:pt x="648928" y="175803"/>
                    <a:pt x="631739" y="175803"/>
                  </a:cubicBezTo>
                  <a:lnTo>
                    <a:pt x="606735" y="175803"/>
                  </a:lnTo>
                  <a:cubicBezTo>
                    <a:pt x="589546" y="175803"/>
                    <a:pt x="580691" y="167468"/>
                    <a:pt x="580170" y="150800"/>
                  </a:cubicBezTo>
                  <a:lnTo>
                    <a:pt x="580170" y="90636"/>
                  </a:lnTo>
                  <a:lnTo>
                    <a:pt x="548134" y="90636"/>
                  </a:lnTo>
                  <a:cubicBezTo>
                    <a:pt x="550739" y="135433"/>
                    <a:pt x="527038" y="165385"/>
                    <a:pt x="477032" y="180491"/>
                  </a:cubicBezTo>
                  <a:lnTo>
                    <a:pt x="477032" y="167208"/>
                  </a:lnTo>
                  <a:cubicBezTo>
                    <a:pt x="511411" y="153144"/>
                    <a:pt x="528080" y="127620"/>
                    <a:pt x="527038" y="90636"/>
                  </a:cubicBezTo>
                  <a:lnTo>
                    <a:pt x="477032" y="90636"/>
                  </a:lnTo>
                  <a:lnTo>
                    <a:pt x="477032" y="76572"/>
                  </a:lnTo>
                  <a:lnTo>
                    <a:pt x="555948" y="76572"/>
                  </a:lnTo>
                  <a:close/>
                  <a:moveTo>
                    <a:pt x="329543" y="0"/>
                  </a:moveTo>
                  <a:lnTo>
                    <a:pt x="349077" y="0"/>
                  </a:lnTo>
                  <a:cubicBezTo>
                    <a:pt x="349077" y="2083"/>
                    <a:pt x="349337" y="4688"/>
                    <a:pt x="349858" y="7813"/>
                  </a:cubicBezTo>
                  <a:cubicBezTo>
                    <a:pt x="349858" y="10417"/>
                    <a:pt x="349858" y="12501"/>
                    <a:pt x="349858" y="14064"/>
                  </a:cubicBezTo>
                  <a:lnTo>
                    <a:pt x="413147" y="14064"/>
                  </a:lnTo>
                  <a:lnTo>
                    <a:pt x="413147" y="27347"/>
                  </a:lnTo>
                  <a:lnTo>
                    <a:pt x="352202" y="27347"/>
                  </a:lnTo>
                  <a:cubicBezTo>
                    <a:pt x="354807" y="39848"/>
                    <a:pt x="357932" y="50266"/>
                    <a:pt x="361578" y="58601"/>
                  </a:cubicBezTo>
                  <a:cubicBezTo>
                    <a:pt x="373038" y="52350"/>
                    <a:pt x="382154" y="45057"/>
                    <a:pt x="388926" y="36723"/>
                  </a:cubicBezTo>
                  <a:lnTo>
                    <a:pt x="408459" y="36723"/>
                  </a:lnTo>
                  <a:cubicBezTo>
                    <a:pt x="398041" y="51829"/>
                    <a:pt x="385540" y="63028"/>
                    <a:pt x="370955" y="70321"/>
                  </a:cubicBezTo>
                  <a:cubicBezTo>
                    <a:pt x="376684" y="76572"/>
                    <a:pt x="383456" y="79697"/>
                    <a:pt x="391270" y="79697"/>
                  </a:cubicBezTo>
                  <a:cubicBezTo>
                    <a:pt x="400646" y="79697"/>
                    <a:pt x="405334" y="75530"/>
                    <a:pt x="405334" y="67195"/>
                  </a:cubicBezTo>
                  <a:lnTo>
                    <a:pt x="418617" y="67195"/>
                  </a:lnTo>
                  <a:cubicBezTo>
                    <a:pt x="418617" y="84385"/>
                    <a:pt x="409761" y="92980"/>
                    <a:pt x="392051" y="92980"/>
                  </a:cubicBezTo>
                  <a:cubicBezTo>
                    <a:pt x="376424" y="92980"/>
                    <a:pt x="363922" y="87771"/>
                    <a:pt x="354546" y="77353"/>
                  </a:cubicBezTo>
                  <a:cubicBezTo>
                    <a:pt x="342045" y="80999"/>
                    <a:pt x="326157" y="84906"/>
                    <a:pt x="306884" y="89073"/>
                  </a:cubicBezTo>
                  <a:lnTo>
                    <a:pt x="306884" y="76572"/>
                  </a:lnTo>
                  <a:cubicBezTo>
                    <a:pt x="322511" y="73446"/>
                    <a:pt x="335533" y="69800"/>
                    <a:pt x="345951" y="65633"/>
                  </a:cubicBezTo>
                  <a:cubicBezTo>
                    <a:pt x="340222" y="55736"/>
                    <a:pt x="335794" y="42974"/>
                    <a:pt x="332668" y="27347"/>
                  </a:cubicBezTo>
                  <a:lnTo>
                    <a:pt x="308447" y="27347"/>
                  </a:lnTo>
                  <a:lnTo>
                    <a:pt x="308447" y="14064"/>
                  </a:lnTo>
                  <a:lnTo>
                    <a:pt x="331106" y="14064"/>
                  </a:lnTo>
                  <a:cubicBezTo>
                    <a:pt x="330585" y="12501"/>
                    <a:pt x="330324" y="10157"/>
                    <a:pt x="330324" y="7032"/>
                  </a:cubicBezTo>
                  <a:cubicBezTo>
                    <a:pt x="329804" y="3906"/>
                    <a:pt x="329543" y="1562"/>
                    <a:pt x="329543" y="0"/>
                  </a:cubicBezTo>
                  <a:close/>
                  <a:moveTo>
                    <a:pt x="50788" y="0"/>
                  </a:moveTo>
                  <a:lnTo>
                    <a:pt x="70322" y="0"/>
                  </a:lnTo>
                  <a:lnTo>
                    <a:pt x="70322" y="10938"/>
                  </a:lnTo>
                  <a:lnTo>
                    <a:pt x="110952" y="10938"/>
                  </a:lnTo>
                  <a:lnTo>
                    <a:pt x="110952" y="0"/>
                  </a:lnTo>
                  <a:lnTo>
                    <a:pt x="130485" y="0"/>
                  </a:lnTo>
                  <a:lnTo>
                    <a:pt x="130485" y="10938"/>
                  </a:lnTo>
                  <a:lnTo>
                    <a:pt x="182054" y="10938"/>
                  </a:lnTo>
                  <a:lnTo>
                    <a:pt x="182054" y="23440"/>
                  </a:lnTo>
                  <a:lnTo>
                    <a:pt x="130485" y="23440"/>
                  </a:lnTo>
                  <a:lnTo>
                    <a:pt x="130485" y="36723"/>
                  </a:lnTo>
                  <a:lnTo>
                    <a:pt x="176585" y="36723"/>
                  </a:lnTo>
                  <a:lnTo>
                    <a:pt x="176585" y="66414"/>
                  </a:lnTo>
                  <a:lnTo>
                    <a:pt x="156270" y="66414"/>
                  </a:lnTo>
                  <a:lnTo>
                    <a:pt x="156270" y="48443"/>
                  </a:lnTo>
                  <a:lnTo>
                    <a:pt x="25004" y="48443"/>
                  </a:lnTo>
                  <a:lnTo>
                    <a:pt x="25004" y="66414"/>
                  </a:lnTo>
                  <a:lnTo>
                    <a:pt x="4689" y="66414"/>
                  </a:lnTo>
                  <a:lnTo>
                    <a:pt x="4689" y="36723"/>
                  </a:lnTo>
                  <a:lnTo>
                    <a:pt x="50788" y="36723"/>
                  </a:lnTo>
                  <a:lnTo>
                    <a:pt x="50788" y="23440"/>
                  </a:lnTo>
                  <a:lnTo>
                    <a:pt x="0" y="23440"/>
                  </a:lnTo>
                  <a:lnTo>
                    <a:pt x="0" y="10938"/>
                  </a:lnTo>
                  <a:lnTo>
                    <a:pt x="50788" y="10938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16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4424" name="组合 148"/>
            <p:cNvGrpSpPr>
              <a:grpSpLocks/>
            </p:cNvGrpSpPr>
            <p:nvPr/>
          </p:nvGrpSpPr>
          <p:grpSpPr bwMode="auto">
            <a:xfrm>
              <a:off x="111065" y="104509"/>
              <a:ext cx="1167616" cy="91142"/>
              <a:chOff x="0" y="0"/>
              <a:chExt cx="1167616" cy="91142"/>
            </a:xfrm>
          </p:grpSpPr>
          <p:sp>
            <p:nvSpPr>
              <p:cNvPr id="14425" name="燕尾形 149"/>
              <p:cNvSpPr>
                <a:spLocks noChangeArrowheads="1"/>
              </p:cNvSpPr>
              <p:nvPr/>
            </p:nvSpPr>
            <p:spPr bwMode="auto">
              <a:xfrm>
                <a:off x="1089677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426" name="燕尾形 150"/>
              <p:cNvSpPr>
                <a:spLocks noChangeArrowheads="1"/>
              </p:cNvSpPr>
              <p:nvPr/>
            </p:nvSpPr>
            <p:spPr bwMode="auto">
              <a:xfrm flipH="1">
                <a:off x="115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5451" name="任意多边形 144"/>
          <p:cNvSpPr>
            <a:spLocks noChangeArrowheads="1"/>
          </p:cNvSpPr>
          <p:nvPr/>
        </p:nvSpPr>
        <p:spPr bwMode="auto">
          <a:xfrm>
            <a:off x="4794250" y="3611563"/>
            <a:ext cx="1489075" cy="147637"/>
          </a:xfrm>
          <a:custGeom>
            <a:avLst/>
            <a:gdLst>
              <a:gd name="T0" fmla="*/ 196714 w 1489137"/>
              <a:gd name="T1" fmla="*/ 91082 h 147377"/>
              <a:gd name="T2" fmla="*/ 730560 w 1489137"/>
              <a:gd name="T3" fmla="*/ 96775 h 147377"/>
              <a:gd name="T4" fmla="*/ 794444 w 1489137"/>
              <a:gd name="T5" fmla="*/ 141051 h 147377"/>
              <a:gd name="T6" fmla="*/ 660350 w 1489137"/>
              <a:gd name="T7" fmla="*/ 96775 h 147377"/>
              <a:gd name="T8" fmla="*/ 180901 w 1489137"/>
              <a:gd name="T9" fmla="*/ 143582 h 147377"/>
              <a:gd name="T10" fmla="*/ 1483444 w 1489137"/>
              <a:gd name="T11" fmla="*/ 61987 h 147377"/>
              <a:gd name="T12" fmla="*/ 1439800 w 1489137"/>
              <a:gd name="T13" fmla="*/ 77799 h 147377"/>
              <a:gd name="T14" fmla="*/ 387102 w 1489137"/>
              <a:gd name="T15" fmla="*/ 82860 h 147377"/>
              <a:gd name="T16" fmla="*/ 33524 w 1489137"/>
              <a:gd name="T17" fmla="*/ 79697 h 147377"/>
              <a:gd name="T18" fmla="*/ 50602 w 1489137"/>
              <a:gd name="T19" fmla="*/ 125238 h 147377"/>
              <a:gd name="T20" fmla="*/ 17711 w 1489137"/>
              <a:gd name="T21" fmla="*/ 56926 h 147377"/>
              <a:gd name="T22" fmla="*/ 1415132 w 1489137"/>
              <a:gd name="T23" fmla="*/ 60089 h 147377"/>
              <a:gd name="T24" fmla="*/ 1406909 w 1489137"/>
              <a:gd name="T25" fmla="*/ 134094 h 147377"/>
              <a:gd name="T26" fmla="*/ 1416397 w 1489137"/>
              <a:gd name="T27" fmla="*/ 83492 h 147377"/>
              <a:gd name="T28" fmla="*/ 1348085 w 1489137"/>
              <a:gd name="T29" fmla="*/ 72107 h 147377"/>
              <a:gd name="T30" fmla="*/ 355476 w 1489137"/>
              <a:gd name="T31" fmla="*/ 45541 h 147377"/>
              <a:gd name="T32" fmla="*/ 470594 w 1489137"/>
              <a:gd name="T33" fmla="*/ 100570 h 147377"/>
              <a:gd name="T34" fmla="*/ 328910 w 1489137"/>
              <a:gd name="T35" fmla="*/ 136624 h 147377"/>
              <a:gd name="T36" fmla="*/ 280839 w 1489137"/>
              <a:gd name="T37" fmla="*/ 29728 h 147377"/>
              <a:gd name="T38" fmla="*/ 191021 w 1489137"/>
              <a:gd name="T39" fmla="*/ 29728 h 147377"/>
              <a:gd name="T40" fmla="*/ 111956 w 1489137"/>
              <a:gd name="T41" fmla="*/ 72107 h 147377"/>
              <a:gd name="T42" fmla="*/ 246050 w 1489137"/>
              <a:gd name="T43" fmla="*/ 22770 h 147377"/>
              <a:gd name="T44" fmla="*/ 830498 w 1489137"/>
              <a:gd name="T45" fmla="*/ 18343 h 147377"/>
              <a:gd name="T46" fmla="*/ 681856 w 1489137"/>
              <a:gd name="T47" fmla="*/ 41113 h 147377"/>
              <a:gd name="T48" fmla="*/ 743210 w 1489137"/>
              <a:gd name="T49" fmla="*/ 58824 h 147377"/>
              <a:gd name="T50" fmla="*/ 734355 w 1489137"/>
              <a:gd name="T51" fmla="*/ 41113 h 147377"/>
              <a:gd name="T52" fmla="*/ 681223 w 1489137"/>
              <a:gd name="T53" fmla="*/ 51234 h 147377"/>
              <a:gd name="T54" fmla="*/ 667308 w 1489137"/>
              <a:gd name="T55" fmla="*/ 41113 h 147377"/>
              <a:gd name="T56" fmla="*/ 1119894 w 1489137"/>
              <a:gd name="T57" fmla="*/ 18343 h 147377"/>
              <a:gd name="T58" fmla="*/ 995437 w 1489137"/>
              <a:gd name="T59" fmla="*/ 6325 h 147377"/>
              <a:gd name="T60" fmla="*/ 812788 w 1489137"/>
              <a:gd name="T61" fmla="*/ 6325 h 147377"/>
              <a:gd name="T62" fmla="*/ 812788 w 1489137"/>
              <a:gd name="T63" fmla="*/ 139786 h 147377"/>
              <a:gd name="T64" fmla="*/ 772306 w 1489137"/>
              <a:gd name="T65" fmla="*/ 2530 h 147377"/>
              <a:gd name="T66" fmla="*/ 763451 w 1489137"/>
              <a:gd name="T67" fmla="*/ 72739 h 147377"/>
              <a:gd name="T68" fmla="*/ 108161 w 1489137"/>
              <a:gd name="T69" fmla="*/ 18343 h 147377"/>
              <a:gd name="T70" fmla="*/ 117649 w 1489137"/>
              <a:gd name="T71" fmla="*/ 82860 h 147377"/>
              <a:gd name="T72" fmla="*/ 147377 w 1489137"/>
              <a:gd name="T73" fmla="*/ 118281 h 147377"/>
              <a:gd name="T74" fmla="*/ 89185 w 1489137"/>
              <a:gd name="T75" fmla="*/ 82860 h 147377"/>
              <a:gd name="T76" fmla="*/ 72107 w 1489137"/>
              <a:gd name="T77" fmla="*/ 18343 h 147377"/>
              <a:gd name="T78" fmla="*/ 555352 w 1489137"/>
              <a:gd name="T79" fmla="*/ 37318 h 147377"/>
              <a:gd name="T80" fmla="*/ 490835 w 1489137"/>
              <a:gd name="T81" fmla="*/ 137889 h 147377"/>
              <a:gd name="T82" fmla="*/ 466799 w 1489137"/>
              <a:gd name="T83" fmla="*/ 13282 h 147377"/>
              <a:gd name="T84" fmla="*/ 328910 w 1489137"/>
              <a:gd name="T85" fmla="*/ 41113 h 147377"/>
              <a:gd name="T86" fmla="*/ 51867 w 1489137"/>
              <a:gd name="T87" fmla="*/ 15813 h 147377"/>
              <a:gd name="T88" fmla="*/ 1408174 w 1489137"/>
              <a:gd name="T89" fmla="*/ 632 h 147377"/>
              <a:gd name="T90" fmla="*/ 1470161 w 1489137"/>
              <a:gd name="T91" fmla="*/ 22770 h 147377"/>
              <a:gd name="T92" fmla="*/ 572430 w 1489137"/>
              <a:gd name="T93" fmla="*/ 632 h 147377"/>
              <a:gd name="T94" fmla="*/ 593303 w 1489137"/>
              <a:gd name="T95" fmla="*/ 96143 h 147377"/>
              <a:gd name="T96" fmla="*/ 633152 w 1489137"/>
              <a:gd name="T97" fmla="*/ 122076 h 147377"/>
              <a:gd name="T98" fmla="*/ 581918 w 1489137"/>
              <a:gd name="T99" fmla="*/ 108160 h 147377"/>
              <a:gd name="T100" fmla="*/ 573695 w 1489137"/>
              <a:gd name="T101" fmla="*/ 35421 h 147377"/>
              <a:gd name="T102" fmla="*/ 258068 w 1489137"/>
              <a:gd name="T103" fmla="*/ 632 h 147377"/>
              <a:gd name="T104" fmla="*/ 261231 w 1489137"/>
              <a:gd name="T105" fmla="*/ 58824 h 147377"/>
              <a:gd name="T106" fmla="*/ 210629 w 1489137"/>
              <a:gd name="T107" fmla="*/ 22770 h 147377"/>
              <a:gd name="T108" fmla="*/ 1253207 w 1489137"/>
              <a:gd name="T109" fmla="*/ 0 h 147377"/>
              <a:gd name="T110" fmla="*/ 1236129 w 1489137"/>
              <a:gd name="T111" fmla="*/ 47439 h 147377"/>
              <a:gd name="T112" fmla="*/ 1315194 w 1489137"/>
              <a:gd name="T113" fmla="*/ 89185 h 147377"/>
              <a:gd name="T114" fmla="*/ 1207033 w 1489137"/>
              <a:gd name="T115" fmla="*/ 106895 h 147377"/>
              <a:gd name="T116" fmla="*/ 1181732 w 1489137"/>
              <a:gd name="T117" fmla="*/ 58824 h 147377"/>
              <a:gd name="T118" fmla="*/ 1230436 w 1489137"/>
              <a:gd name="T119" fmla="*/ 14548 h 147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89137" h="147377">
                <a:moveTo>
                  <a:pt x="196714" y="117016"/>
                </a:moveTo>
                <a:lnTo>
                  <a:pt x="196714" y="133461"/>
                </a:lnTo>
                <a:lnTo>
                  <a:pt x="265026" y="133461"/>
                </a:lnTo>
                <a:cubicBezTo>
                  <a:pt x="271773" y="133461"/>
                  <a:pt x="275146" y="130299"/>
                  <a:pt x="275146" y="123973"/>
                </a:cubicBezTo>
                <a:lnTo>
                  <a:pt x="275146" y="117016"/>
                </a:lnTo>
                <a:close/>
                <a:moveTo>
                  <a:pt x="196714" y="91082"/>
                </a:moveTo>
                <a:lnTo>
                  <a:pt x="196714" y="107528"/>
                </a:lnTo>
                <a:lnTo>
                  <a:pt x="275146" y="107528"/>
                </a:lnTo>
                <a:lnTo>
                  <a:pt x="275146" y="91082"/>
                </a:lnTo>
                <a:close/>
                <a:moveTo>
                  <a:pt x="713482" y="85390"/>
                </a:moveTo>
                <a:lnTo>
                  <a:pt x="730560" y="85390"/>
                </a:lnTo>
                <a:lnTo>
                  <a:pt x="730560" y="96775"/>
                </a:lnTo>
                <a:lnTo>
                  <a:pt x="783059" y="96775"/>
                </a:lnTo>
                <a:lnTo>
                  <a:pt x="783059" y="107528"/>
                </a:lnTo>
                <a:lnTo>
                  <a:pt x="730560" y="107528"/>
                </a:lnTo>
                <a:lnTo>
                  <a:pt x="730560" y="130931"/>
                </a:lnTo>
                <a:lnTo>
                  <a:pt x="794444" y="130931"/>
                </a:lnTo>
                <a:lnTo>
                  <a:pt x="794444" y="141051"/>
                </a:lnTo>
                <a:lnTo>
                  <a:pt x="648965" y="141051"/>
                </a:lnTo>
                <a:lnTo>
                  <a:pt x="648965" y="130931"/>
                </a:lnTo>
                <a:lnTo>
                  <a:pt x="713482" y="130931"/>
                </a:lnTo>
                <a:lnTo>
                  <a:pt x="713482" y="107528"/>
                </a:lnTo>
                <a:lnTo>
                  <a:pt x="660350" y="107528"/>
                </a:lnTo>
                <a:lnTo>
                  <a:pt x="660350" y="96775"/>
                </a:lnTo>
                <a:lnTo>
                  <a:pt x="713482" y="96775"/>
                </a:lnTo>
                <a:close/>
                <a:moveTo>
                  <a:pt x="180901" y="80962"/>
                </a:moveTo>
                <a:lnTo>
                  <a:pt x="290959" y="80962"/>
                </a:lnTo>
                <a:lnTo>
                  <a:pt x="290959" y="123341"/>
                </a:lnTo>
                <a:cubicBezTo>
                  <a:pt x="291381" y="137256"/>
                  <a:pt x="284001" y="144003"/>
                  <a:pt x="268821" y="143582"/>
                </a:cubicBezTo>
                <a:lnTo>
                  <a:pt x="180901" y="143582"/>
                </a:lnTo>
                <a:close/>
                <a:moveTo>
                  <a:pt x="506648" y="79697"/>
                </a:moveTo>
                <a:lnTo>
                  <a:pt x="506648" y="128401"/>
                </a:lnTo>
                <a:lnTo>
                  <a:pt x="526256" y="128401"/>
                </a:lnTo>
                <a:cubicBezTo>
                  <a:pt x="533003" y="128823"/>
                  <a:pt x="536166" y="125660"/>
                  <a:pt x="535744" y="118913"/>
                </a:cubicBezTo>
                <a:lnTo>
                  <a:pt x="535744" y="79697"/>
                </a:lnTo>
                <a:close/>
                <a:moveTo>
                  <a:pt x="1483444" y="61987"/>
                </a:moveTo>
                <a:lnTo>
                  <a:pt x="1483444" y="74004"/>
                </a:lnTo>
                <a:cubicBezTo>
                  <a:pt x="1477541" y="76956"/>
                  <a:pt x="1469740" y="78221"/>
                  <a:pt x="1460041" y="77799"/>
                </a:cubicBezTo>
                <a:lnTo>
                  <a:pt x="1454981" y="77799"/>
                </a:lnTo>
                <a:cubicBezTo>
                  <a:pt x="1457933" y="98883"/>
                  <a:pt x="1469318" y="115751"/>
                  <a:pt x="1489137" y="128401"/>
                </a:cubicBezTo>
                <a:lnTo>
                  <a:pt x="1489137" y="137889"/>
                </a:lnTo>
                <a:cubicBezTo>
                  <a:pt x="1460041" y="125660"/>
                  <a:pt x="1443595" y="105630"/>
                  <a:pt x="1439800" y="77799"/>
                </a:cubicBezTo>
                <a:lnTo>
                  <a:pt x="1439800" y="66414"/>
                </a:lnTo>
                <a:lnTo>
                  <a:pt x="1456246" y="66414"/>
                </a:lnTo>
                <a:cubicBezTo>
                  <a:pt x="1468053" y="66836"/>
                  <a:pt x="1477119" y="65360"/>
                  <a:pt x="1483444" y="61987"/>
                </a:cubicBezTo>
                <a:close/>
                <a:moveTo>
                  <a:pt x="342193" y="58824"/>
                </a:moveTo>
                <a:cubicBezTo>
                  <a:pt x="359482" y="60511"/>
                  <a:pt x="374451" y="63884"/>
                  <a:pt x="387102" y="68944"/>
                </a:cubicBezTo>
                <a:lnTo>
                  <a:pt x="387102" y="82860"/>
                </a:lnTo>
                <a:cubicBezTo>
                  <a:pt x="372765" y="76534"/>
                  <a:pt x="357795" y="72107"/>
                  <a:pt x="342193" y="69577"/>
                </a:cubicBezTo>
                <a:close/>
                <a:moveTo>
                  <a:pt x="5060" y="46174"/>
                </a:moveTo>
                <a:lnTo>
                  <a:pt x="48071" y="46174"/>
                </a:lnTo>
                <a:lnTo>
                  <a:pt x="48071" y="56926"/>
                </a:lnTo>
                <a:lnTo>
                  <a:pt x="33524" y="56926"/>
                </a:lnTo>
                <a:lnTo>
                  <a:pt x="33524" y="79697"/>
                </a:lnTo>
                <a:lnTo>
                  <a:pt x="51234" y="79697"/>
                </a:lnTo>
                <a:lnTo>
                  <a:pt x="51234" y="90450"/>
                </a:lnTo>
                <a:lnTo>
                  <a:pt x="33524" y="90450"/>
                </a:lnTo>
                <a:lnTo>
                  <a:pt x="33524" y="122708"/>
                </a:lnTo>
                <a:cubicBezTo>
                  <a:pt x="40270" y="119757"/>
                  <a:pt x="45963" y="116594"/>
                  <a:pt x="50602" y="113221"/>
                </a:cubicBezTo>
                <a:lnTo>
                  <a:pt x="50602" y="125238"/>
                </a:lnTo>
                <a:cubicBezTo>
                  <a:pt x="42590" y="131142"/>
                  <a:pt x="31626" y="136624"/>
                  <a:pt x="17711" y="141684"/>
                </a:cubicBezTo>
                <a:lnTo>
                  <a:pt x="17711" y="90450"/>
                </a:lnTo>
                <a:lnTo>
                  <a:pt x="1265" y="90450"/>
                </a:lnTo>
                <a:lnTo>
                  <a:pt x="1265" y="79697"/>
                </a:lnTo>
                <a:lnTo>
                  <a:pt x="17711" y="79697"/>
                </a:lnTo>
                <a:lnTo>
                  <a:pt x="17711" y="56926"/>
                </a:lnTo>
                <a:lnTo>
                  <a:pt x="5060" y="56926"/>
                </a:lnTo>
                <a:close/>
                <a:moveTo>
                  <a:pt x="1364531" y="37951"/>
                </a:moveTo>
                <a:lnTo>
                  <a:pt x="1469529" y="37951"/>
                </a:lnTo>
                <a:lnTo>
                  <a:pt x="1469529" y="48071"/>
                </a:lnTo>
                <a:lnTo>
                  <a:pt x="1430313" y="48071"/>
                </a:lnTo>
                <a:cubicBezTo>
                  <a:pt x="1425252" y="52288"/>
                  <a:pt x="1420192" y="56294"/>
                  <a:pt x="1415132" y="60089"/>
                </a:cubicBezTo>
                <a:cubicBezTo>
                  <a:pt x="1427361" y="65571"/>
                  <a:pt x="1433475" y="76324"/>
                  <a:pt x="1433475" y="92347"/>
                </a:cubicBezTo>
                <a:lnTo>
                  <a:pt x="1433475" y="123973"/>
                </a:lnTo>
                <a:cubicBezTo>
                  <a:pt x="1433897" y="138311"/>
                  <a:pt x="1426728" y="145268"/>
                  <a:pt x="1411969" y="144847"/>
                </a:cubicBezTo>
                <a:lnTo>
                  <a:pt x="1396156" y="144847"/>
                </a:lnTo>
                <a:lnTo>
                  <a:pt x="1396156" y="134094"/>
                </a:lnTo>
                <a:lnTo>
                  <a:pt x="1406909" y="134094"/>
                </a:lnTo>
                <a:cubicBezTo>
                  <a:pt x="1414500" y="134094"/>
                  <a:pt x="1418084" y="130931"/>
                  <a:pt x="1417662" y="124606"/>
                </a:cubicBezTo>
                <a:lnTo>
                  <a:pt x="1417662" y="111323"/>
                </a:lnTo>
                <a:cubicBezTo>
                  <a:pt x="1403747" y="122287"/>
                  <a:pt x="1379711" y="131353"/>
                  <a:pt x="1345555" y="138521"/>
                </a:cubicBezTo>
                <a:lnTo>
                  <a:pt x="1345555" y="130299"/>
                </a:lnTo>
                <a:cubicBezTo>
                  <a:pt x="1375494" y="122287"/>
                  <a:pt x="1399530" y="110480"/>
                  <a:pt x="1417662" y="94878"/>
                </a:cubicBezTo>
                <a:cubicBezTo>
                  <a:pt x="1417662" y="91082"/>
                  <a:pt x="1417241" y="87287"/>
                  <a:pt x="1416397" y="83492"/>
                </a:cubicBezTo>
                <a:cubicBezTo>
                  <a:pt x="1401217" y="95299"/>
                  <a:pt x="1377813" y="104154"/>
                  <a:pt x="1346187" y="110058"/>
                </a:cubicBezTo>
                <a:lnTo>
                  <a:pt x="1346187" y="100570"/>
                </a:lnTo>
                <a:cubicBezTo>
                  <a:pt x="1373175" y="94245"/>
                  <a:pt x="1394681" y="84757"/>
                  <a:pt x="1410704" y="72107"/>
                </a:cubicBezTo>
                <a:cubicBezTo>
                  <a:pt x="1409018" y="69577"/>
                  <a:pt x="1406488" y="67679"/>
                  <a:pt x="1403114" y="66414"/>
                </a:cubicBezTo>
                <a:cubicBezTo>
                  <a:pt x="1390886" y="72318"/>
                  <a:pt x="1372543" y="77378"/>
                  <a:pt x="1348085" y="81595"/>
                </a:cubicBezTo>
                <a:lnTo>
                  <a:pt x="1348085" y="72107"/>
                </a:lnTo>
                <a:cubicBezTo>
                  <a:pt x="1374651" y="66625"/>
                  <a:pt x="1394681" y="58613"/>
                  <a:pt x="1408174" y="48071"/>
                </a:cubicBezTo>
                <a:lnTo>
                  <a:pt x="1364531" y="48071"/>
                </a:lnTo>
                <a:close/>
                <a:moveTo>
                  <a:pt x="355476" y="35421"/>
                </a:moveTo>
                <a:cubicBezTo>
                  <a:pt x="371500" y="36264"/>
                  <a:pt x="385415" y="39427"/>
                  <a:pt x="397222" y="44908"/>
                </a:cubicBezTo>
                <a:lnTo>
                  <a:pt x="397222" y="58824"/>
                </a:lnTo>
                <a:cubicBezTo>
                  <a:pt x="383307" y="51655"/>
                  <a:pt x="369391" y="47228"/>
                  <a:pt x="355476" y="45541"/>
                </a:cubicBezTo>
                <a:close/>
                <a:moveTo>
                  <a:pt x="405445" y="31626"/>
                </a:moveTo>
                <a:lnTo>
                  <a:pt x="421890" y="31626"/>
                </a:lnTo>
                <a:lnTo>
                  <a:pt x="421890" y="59456"/>
                </a:lnTo>
                <a:cubicBezTo>
                  <a:pt x="421890" y="70842"/>
                  <a:pt x="421047" y="80751"/>
                  <a:pt x="419360" y="89185"/>
                </a:cubicBezTo>
                <a:lnTo>
                  <a:pt x="470594" y="89185"/>
                </a:lnTo>
                <a:lnTo>
                  <a:pt x="470594" y="100570"/>
                </a:lnTo>
                <a:lnTo>
                  <a:pt x="421258" y="100570"/>
                </a:lnTo>
                <a:cubicBezTo>
                  <a:pt x="429691" y="116172"/>
                  <a:pt x="445294" y="128190"/>
                  <a:pt x="468064" y="136624"/>
                </a:cubicBezTo>
                <a:lnTo>
                  <a:pt x="468064" y="146112"/>
                </a:lnTo>
                <a:cubicBezTo>
                  <a:pt x="438547" y="136835"/>
                  <a:pt x="419150" y="124817"/>
                  <a:pt x="409873" y="110058"/>
                </a:cubicBezTo>
                <a:cubicBezTo>
                  <a:pt x="399752" y="125660"/>
                  <a:pt x="372765" y="137889"/>
                  <a:pt x="328910" y="146744"/>
                </a:cubicBezTo>
                <a:lnTo>
                  <a:pt x="328910" y="136624"/>
                </a:lnTo>
                <a:cubicBezTo>
                  <a:pt x="366440" y="128190"/>
                  <a:pt x="389210" y="116172"/>
                  <a:pt x="397222" y="100570"/>
                </a:cubicBezTo>
                <a:lnTo>
                  <a:pt x="325747" y="100570"/>
                </a:lnTo>
                <a:lnTo>
                  <a:pt x="325747" y="89185"/>
                </a:lnTo>
                <a:lnTo>
                  <a:pt x="402282" y="89185"/>
                </a:lnTo>
                <a:cubicBezTo>
                  <a:pt x="404391" y="81595"/>
                  <a:pt x="405445" y="72739"/>
                  <a:pt x="405445" y="62619"/>
                </a:cubicBezTo>
                <a:close/>
                <a:moveTo>
                  <a:pt x="280839" y="29728"/>
                </a:moveTo>
                <a:lnTo>
                  <a:pt x="295387" y="29728"/>
                </a:lnTo>
                <a:cubicBezTo>
                  <a:pt x="294122" y="38583"/>
                  <a:pt x="291802" y="45752"/>
                  <a:pt x="288429" y="51234"/>
                </a:cubicBezTo>
                <a:lnTo>
                  <a:pt x="274513" y="51234"/>
                </a:lnTo>
                <a:cubicBezTo>
                  <a:pt x="277887" y="44487"/>
                  <a:pt x="279995" y="37318"/>
                  <a:pt x="280839" y="29728"/>
                </a:cubicBezTo>
                <a:close/>
                <a:moveTo>
                  <a:pt x="176473" y="29728"/>
                </a:moveTo>
                <a:lnTo>
                  <a:pt x="191021" y="29728"/>
                </a:lnTo>
                <a:cubicBezTo>
                  <a:pt x="192286" y="38583"/>
                  <a:pt x="194394" y="45752"/>
                  <a:pt x="197346" y="51234"/>
                </a:cubicBezTo>
                <a:lnTo>
                  <a:pt x="183431" y="51234"/>
                </a:lnTo>
                <a:cubicBezTo>
                  <a:pt x="180057" y="45752"/>
                  <a:pt x="177738" y="38583"/>
                  <a:pt x="176473" y="29728"/>
                </a:cubicBezTo>
                <a:close/>
                <a:moveTo>
                  <a:pt x="73372" y="29095"/>
                </a:moveTo>
                <a:lnTo>
                  <a:pt x="73372" y="72107"/>
                </a:lnTo>
                <a:lnTo>
                  <a:pt x="111956" y="72107"/>
                </a:lnTo>
                <a:cubicBezTo>
                  <a:pt x="118703" y="72107"/>
                  <a:pt x="122076" y="68523"/>
                  <a:pt x="122076" y="61354"/>
                </a:cubicBezTo>
                <a:lnTo>
                  <a:pt x="122076" y="29095"/>
                </a:lnTo>
                <a:close/>
                <a:moveTo>
                  <a:pt x="225809" y="22770"/>
                </a:moveTo>
                <a:lnTo>
                  <a:pt x="225809" y="58824"/>
                </a:lnTo>
                <a:lnTo>
                  <a:pt x="246050" y="58824"/>
                </a:lnTo>
                <a:lnTo>
                  <a:pt x="246050" y="22770"/>
                </a:lnTo>
                <a:close/>
                <a:moveTo>
                  <a:pt x="954323" y="18343"/>
                </a:moveTo>
                <a:lnTo>
                  <a:pt x="954323" y="77167"/>
                </a:lnTo>
                <a:lnTo>
                  <a:pt x="990377" y="77167"/>
                </a:lnTo>
                <a:cubicBezTo>
                  <a:pt x="1013147" y="78010"/>
                  <a:pt x="1024111" y="67890"/>
                  <a:pt x="1023268" y="46806"/>
                </a:cubicBezTo>
                <a:cubicBezTo>
                  <a:pt x="1023268" y="27830"/>
                  <a:pt x="1012304" y="18343"/>
                  <a:pt x="990377" y="18343"/>
                </a:cubicBezTo>
                <a:close/>
                <a:moveTo>
                  <a:pt x="830498" y="18343"/>
                </a:moveTo>
                <a:lnTo>
                  <a:pt x="830498" y="77167"/>
                </a:lnTo>
                <a:lnTo>
                  <a:pt x="866552" y="77167"/>
                </a:lnTo>
                <a:cubicBezTo>
                  <a:pt x="889322" y="78010"/>
                  <a:pt x="900286" y="67890"/>
                  <a:pt x="899443" y="46806"/>
                </a:cubicBezTo>
                <a:cubicBezTo>
                  <a:pt x="899443" y="27830"/>
                  <a:pt x="888479" y="18343"/>
                  <a:pt x="866552" y="18343"/>
                </a:cubicBezTo>
                <a:close/>
                <a:moveTo>
                  <a:pt x="681856" y="17710"/>
                </a:moveTo>
                <a:lnTo>
                  <a:pt x="681856" y="41113"/>
                </a:lnTo>
                <a:lnTo>
                  <a:pt x="703362" y="41113"/>
                </a:lnTo>
                <a:lnTo>
                  <a:pt x="703362" y="17710"/>
                </a:lnTo>
                <a:close/>
                <a:moveTo>
                  <a:pt x="743210" y="8855"/>
                </a:moveTo>
                <a:lnTo>
                  <a:pt x="757126" y="8855"/>
                </a:lnTo>
                <a:lnTo>
                  <a:pt x="757126" y="58824"/>
                </a:lnTo>
                <a:lnTo>
                  <a:pt x="743210" y="58824"/>
                </a:lnTo>
                <a:close/>
                <a:moveTo>
                  <a:pt x="652760" y="6957"/>
                </a:moveTo>
                <a:lnTo>
                  <a:pt x="731193" y="6957"/>
                </a:lnTo>
                <a:lnTo>
                  <a:pt x="731193" y="17710"/>
                </a:lnTo>
                <a:lnTo>
                  <a:pt x="717910" y="17710"/>
                </a:lnTo>
                <a:lnTo>
                  <a:pt x="717910" y="41113"/>
                </a:lnTo>
                <a:lnTo>
                  <a:pt x="734355" y="41113"/>
                </a:lnTo>
                <a:lnTo>
                  <a:pt x="734355" y="51234"/>
                </a:lnTo>
                <a:lnTo>
                  <a:pt x="717910" y="51234"/>
                </a:lnTo>
                <a:lnTo>
                  <a:pt x="717910" y="82227"/>
                </a:lnTo>
                <a:lnTo>
                  <a:pt x="703362" y="82227"/>
                </a:lnTo>
                <a:lnTo>
                  <a:pt x="703362" y="51234"/>
                </a:lnTo>
                <a:lnTo>
                  <a:pt x="681223" y="51234"/>
                </a:lnTo>
                <a:cubicBezTo>
                  <a:pt x="680380" y="66414"/>
                  <a:pt x="670471" y="78010"/>
                  <a:pt x="651495" y="86022"/>
                </a:cubicBezTo>
                <a:lnTo>
                  <a:pt x="651495" y="75902"/>
                </a:lnTo>
                <a:cubicBezTo>
                  <a:pt x="661194" y="69577"/>
                  <a:pt x="666465" y="61354"/>
                  <a:pt x="667308" y="51234"/>
                </a:cubicBezTo>
                <a:lnTo>
                  <a:pt x="648965" y="51234"/>
                </a:lnTo>
                <a:lnTo>
                  <a:pt x="648965" y="41113"/>
                </a:lnTo>
                <a:lnTo>
                  <a:pt x="667308" y="41113"/>
                </a:lnTo>
                <a:lnTo>
                  <a:pt x="667308" y="17710"/>
                </a:lnTo>
                <a:lnTo>
                  <a:pt x="652760" y="17710"/>
                </a:lnTo>
                <a:close/>
                <a:moveTo>
                  <a:pt x="1054112" y="6325"/>
                </a:moveTo>
                <a:lnTo>
                  <a:pt x="1167333" y="6325"/>
                </a:lnTo>
                <a:lnTo>
                  <a:pt x="1167333" y="18343"/>
                </a:lnTo>
                <a:lnTo>
                  <a:pt x="1119894" y="18343"/>
                </a:lnTo>
                <a:lnTo>
                  <a:pt x="1119894" y="140419"/>
                </a:lnTo>
                <a:lnTo>
                  <a:pt x="1101551" y="140419"/>
                </a:lnTo>
                <a:lnTo>
                  <a:pt x="1101551" y="18343"/>
                </a:lnTo>
                <a:lnTo>
                  <a:pt x="1054112" y="18343"/>
                </a:lnTo>
                <a:close/>
                <a:moveTo>
                  <a:pt x="936613" y="6325"/>
                </a:moveTo>
                <a:lnTo>
                  <a:pt x="995437" y="6325"/>
                </a:lnTo>
                <a:cubicBezTo>
                  <a:pt x="1025798" y="7168"/>
                  <a:pt x="1041400" y="20662"/>
                  <a:pt x="1042243" y="46806"/>
                </a:cubicBezTo>
                <a:cubicBezTo>
                  <a:pt x="1042665" y="75059"/>
                  <a:pt x="1026641" y="88974"/>
                  <a:pt x="994172" y="88552"/>
                </a:cubicBezTo>
                <a:lnTo>
                  <a:pt x="954323" y="88552"/>
                </a:lnTo>
                <a:lnTo>
                  <a:pt x="954323" y="139786"/>
                </a:lnTo>
                <a:lnTo>
                  <a:pt x="936613" y="139786"/>
                </a:lnTo>
                <a:close/>
                <a:moveTo>
                  <a:pt x="812788" y="6325"/>
                </a:moveTo>
                <a:lnTo>
                  <a:pt x="871612" y="6325"/>
                </a:lnTo>
                <a:cubicBezTo>
                  <a:pt x="901973" y="7168"/>
                  <a:pt x="917575" y="20662"/>
                  <a:pt x="918418" y="46806"/>
                </a:cubicBezTo>
                <a:cubicBezTo>
                  <a:pt x="918840" y="75059"/>
                  <a:pt x="902816" y="88974"/>
                  <a:pt x="870347" y="88552"/>
                </a:cubicBezTo>
                <a:lnTo>
                  <a:pt x="830498" y="88552"/>
                </a:lnTo>
                <a:lnTo>
                  <a:pt x="830498" y="139786"/>
                </a:lnTo>
                <a:lnTo>
                  <a:pt x="812788" y="139786"/>
                </a:lnTo>
                <a:close/>
                <a:moveTo>
                  <a:pt x="600894" y="5692"/>
                </a:moveTo>
                <a:lnTo>
                  <a:pt x="613544" y="5692"/>
                </a:lnTo>
                <a:cubicBezTo>
                  <a:pt x="617339" y="12439"/>
                  <a:pt x="620080" y="20662"/>
                  <a:pt x="621767" y="30361"/>
                </a:cubicBezTo>
                <a:lnTo>
                  <a:pt x="607851" y="30361"/>
                </a:lnTo>
                <a:cubicBezTo>
                  <a:pt x="606586" y="21927"/>
                  <a:pt x="604267" y="13704"/>
                  <a:pt x="600894" y="5692"/>
                </a:cubicBezTo>
                <a:close/>
                <a:moveTo>
                  <a:pt x="772306" y="2530"/>
                </a:moveTo>
                <a:lnTo>
                  <a:pt x="786854" y="2530"/>
                </a:lnTo>
                <a:lnTo>
                  <a:pt x="786854" y="63884"/>
                </a:lnTo>
                <a:cubicBezTo>
                  <a:pt x="786854" y="76956"/>
                  <a:pt x="780529" y="83492"/>
                  <a:pt x="767879" y="83492"/>
                </a:cubicBezTo>
                <a:lnTo>
                  <a:pt x="754596" y="83492"/>
                </a:lnTo>
                <a:lnTo>
                  <a:pt x="754596" y="72739"/>
                </a:lnTo>
                <a:lnTo>
                  <a:pt x="763451" y="72739"/>
                </a:lnTo>
                <a:cubicBezTo>
                  <a:pt x="769776" y="72739"/>
                  <a:pt x="772728" y="69788"/>
                  <a:pt x="772306" y="63884"/>
                </a:cubicBezTo>
                <a:close/>
                <a:moveTo>
                  <a:pt x="67680" y="1897"/>
                </a:moveTo>
                <a:lnTo>
                  <a:pt x="82860" y="1897"/>
                </a:lnTo>
                <a:cubicBezTo>
                  <a:pt x="82860" y="2319"/>
                  <a:pt x="83071" y="3162"/>
                  <a:pt x="83493" y="4427"/>
                </a:cubicBezTo>
                <a:cubicBezTo>
                  <a:pt x="84336" y="10331"/>
                  <a:pt x="85601" y="14969"/>
                  <a:pt x="87288" y="18343"/>
                </a:cubicBezTo>
                <a:lnTo>
                  <a:pt x="108161" y="18343"/>
                </a:lnTo>
                <a:cubicBezTo>
                  <a:pt x="110691" y="12861"/>
                  <a:pt x="112167" y="7379"/>
                  <a:pt x="112588" y="1897"/>
                </a:cubicBezTo>
                <a:lnTo>
                  <a:pt x="127769" y="1897"/>
                </a:lnTo>
                <a:cubicBezTo>
                  <a:pt x="126926" y="7801"/>
                  <a:pt x="125450" y="13282"/>
                  <a:pt x="123341" y="18343"/>
                </a:cubicBezTo>
                <a:lnTo>
                  <a:pt x="137889" y="18343"/>
                </a:lnTo>
                <a:lnTo>
                  <a:pt x="137889" y="61987"/>
                </a:lnTo>
                <a:cubicBezTo>
                  <a:pt x="138311" y="75902"/>
                  <a:pt x="131564" y="82860"/>
                  <a:pt x="117649" y="82860"/>
                </a:cubicBezTo>
                <a:lnTo>
                  <a:pt x="117649" y="125238"/>
                </a:lnTo>
                <a:cubicBezTo>
                  <a:pt x="117649" y="129877"/>
                  <a:pt x="120179" y="132196"/>
                  <a:pt x="125239" y="132196"/>
                </a:cubicBezTo>
                <a:lnTo>
                  <a:pt x="129034" y="132196"/>
                </a:lnTo>
                <a:cubicBezTo>
                  <a:pt x="134937" y="132618"/>
                  <a:pt x="137678" y="130088"/>
                  <a:pt x="137257" y="124606"/>
                </a:cubicBezTo>
                <a:lnTo>
                  <a:pt x="137257" y="118281"/>
                </a:lnTo>
                <a:lnTo>
                  <a:pt x="147377" y="118281"/>
                </a:lnTo>
                <a:lnTo>
                  <a:pt x="147377" y="126504"/>
                </a:lnTo>
                <a:cubicBezTo>
                  <a:pt x="147799" y="137889"/>
                  <a:pt x="141684" y="143371"/>
                  <a:pt x="129034" y="142949"/>
                </a:cubicBezTo>
                <a:lnTo>
                  <a:pt x="119546" y="142949"/>
                </a:lnTo>
                <a:cubicBezTo>
                  <a:pt x="108161" y="142949"/>
                  <a:pt x="102468" y="137467"/>
                  <a:pt x="102468" y="126504"/>
                </a:cubicBezTo>
                <a:lnTo>
                  <a:pt x="102468" y="82860"/>
                </a:lnTo>
                <a:lnTo>
                  <a:pt x="89185" y="82860"/>
                </a:lnTo>
                <a:cubicBezTo>
                  <a:pt x="91294" y="114486"/>
                  <a:pt x="76746" y="135780"/>
                  <a:pt x="45541" y="146744"/>
                </a:cubicBezTo>
                <a:lnTo>
                  <a:pt x="45541" y="136624"/>
                </a:lnTo>
                <a:cubicBezTo>
                  <a:pt x="66204" y="126082"/>
                  <a:pt x="75691" y="108160"/>
                  <a:pt x="74005" y="82860"/>
                </a:cubicBezTo>
                <a:lnTo>
                  <a:pt x="58192" y="82860"/>
                </a:lnTo>
                <a:lnTo>
                  <a:pt x="58192" y="18343"/>
                </a:lnTo>
                <a:lnTo>
                  <a:pt x="72107" y="18343"/>
                </a:lnTo>
                <a:cubicBezTo>
                  <a:pt x="69999" y="13282"/>
                  <a:pt x="68523" y="7801"/>
                  <a:pt x="67680" y="1897"/>
                </a:cubicBezTo>
                <a:close/>
                <a:moveTo>
                  <a:pt x="511708" y="1265"/>
                </a:moveTo>
                <a:lnTo>
                  <a:pt x="527521" y="1265"/>
                </a:lnTo>
                <a:lnTo>
                  <a:pt x="527521" y="26565"/>
                </a:lnTo>
                <a:lnTo>
                  <a:pt x="555352" y="26565"/>
                </a:lnTo>
                <a:lnTo>
                  <a:pt x="555352" y="37318"/>
                </a:lnTo>
                <a:lnTo>
                  <a:pt x="527521" y="37318"/>
                </a:lnTo>
                <a:lnTo>
                  <a:pt x="527521" y="68944"/>
                </a:lnTo>
                <a:lnTo>
                  <a:pt x="551557" y="68944"/>
                </a:lnTo>
                <a:lnTo>
                  <a:pt x="551557" y="118281"/>
                </a:lnTo>
                <a:cubicBezTo>
                  <a:pt x="551979" y="131774"/>
                  <a:pt x="545021" y="138311"/>
                  <a:pt x="530684" y="137889"/>
                </a:cubicBezTo>
                <a:lnTo>
                  <a:pt x="490835" y="137889"/>
                </a:lnTo>
                <a:lnTo>
                  <a:pt x="490835" y="68944"/>
                </a:lnTo>
                <a:lnTo>
                  <a:pt x="511708" y="68944"/>
                </a:lnTo>
                <a:close/>
                <a:moveTo>
                  <a:pt x="388367" y="1265"/>
                </a:moveTo>
                <a:lnTo>
                  <a:pt x="407342" y="1265"/>
                </a:lnTo>
                <a:lnTo>
                  <a:pt x="407342" y="13282"/>
                </a:lnTo>
                <a:lnTo>
                  <a:pt x="466799" y="13282"/>
                </a:lnTo>
                <a:lnTo>
                  <a:pt x="466799" y="41113"/>
                </a:lnTo>
                <a:lnTo>
                  <a:pt x="450986" y="41113"/>
                </a:lnTo>
                <a:lnTo>
                  <a:pt x="450986" y="24035"/>
                </a:lnTo>
                <a:lnTo>
                  <a:pt x="345356" y="24035"/>
                </a:lnTo>
                <a:lnTo>
                  <a:pt x="345356" y="41113"/>
                </a:lnTo>
                <a:lnTo>
                  <a:pt x="328910" y="41113"/>
                </a:lnTo>
                <a:lnTo>
                  <a:pt x="328910" y="13282"/>
                </a:lnTo>
                <a:lnTo>
                  <a:pt x="388367" y="13282"/>
                </a:lnTo>
                <a:close/>
                <a:moveTo>
                  <a:pt x="17711" y="1265"/>
                </a:moveTo>
                <a:lnTo>
                  <a:pt x="32891" y="1265"/>
                </a:lnTo>
                <a:cubicBezTo>
                  <a:pt x="31626" y="7168"/>
                  <a:pt x="30361" y="12017"/>
                  <a:pt x="29096" y="15813"/>
                </a:cubicBezTo>
                <a:lnTo>
                  <a:pt x="51867" y="15813"/>
                </a:lnTo>
                <a:lnTo>
                  <a:pt x="51867" y="26565"/>
                </a:lnTo>
                <a:lnTo>
                  <a:pt x="23403" y="26565"/>
                </a:lnTo>
                <a:cubicBezTo>
                  <a:pt x="18343" y="33312"/>
                  <a:pt x="10542" y="38372"/>
                  <a:pt x="0" y="41746"/>
                </a:cubicBezTo>
                <a:lnTo>
                  <a:pt x="0" y="32258"/>
                </a:lnTo>
                <a:cubicBezTo>
                  <a:pt x="10964" y="25511"/>
                  <a:pt x="16867" y="15180"/>
                  <a:pt x="17711" y="1265"/>
                </a:cubicBezTo>
                <a:close/>
                <a:moveTo>
                  <a:pt x="1408174" y="632"/>
                </a:moveTo>
                <a:lnTo>
                  <a:pt x="1427150" y="632"/>
                </a:lnTo>
                <a:lnTo>
                  <a:pt x="1427150" y="12017"/>
                </a:lnTo>
                <a:lnTo>
                  <a:pt x="1485974" y="12017"/>
                </a:lnTo>
                <a:lnTo>
                  <a:pt x="1485974" y="37318"/>
                </a:lnTo>
                <a:lnTo>
                  <a:pt x="1470161" y="37318"/>
                </a:lnTo>
                <a:lnTo>
                  <a:pt x="1470161" y="22770"/>
                </a:lnTo>
                <a:lnTo>
                  <a:pt x="1363898" y="22770"/>
                </a:lnTo>
                <a:lnTo>
                  <a:pt x="1363898" y="37318"/>
                </a:lnTo>
                <a:lnTo>
                  <a:pt x="1347452" y="37318"/>
                </a:lnTo>
                <a:lnTo>
                  <a:pt x="1347452" y="12017"/>
                </a:lnTo>
                <a:lnTo>
                  <a:pt x="1408174" y="12017"/>
                </a:lnTo>
                <a:close/>
                <a:moveTo>
                  <a:pt x="572430" y="632"/>
                </a:moveTo>
                <a:lnTo>
                  <a:pt x="588876" y="632"/>
                </a:lnTo>
                <a:cubicBezTo>
                  <a:pt x="588876" y="13704"/>
                  <a:pt x="588876" y="25300"/>
                  <a:pt x="588876" y="35421"/>
                </a:cubicBezTo>
                <a:lnTo>
                  <a:pt x="631254" y="35421"/>
                </a:lnTo>
                <a:lnTo>
                  <a:pt x="631254" y="46174"/>
                </a:lnTo>
                <a:lnTo>
                  <a:pt x="589508" y="46174"/>
                </a:lnTo>
                <a:cubicBezTo>
                  <a:pt x="589930" y="63884"/>
                  <a:pt x="591195" y="80540"/>
                  <a:pt x="593303" y="96143"/>
                </a:cubicBezTo>
                <a:cubicBezTo>
                  <a:pt x="601315" y="86022"/>
                  <a:pt x="608062" y="73161"/>
                  <a:pt x="613544" y="57559"/>
                </a:cubicBezTo>
                <a:lnTo>
                  <a:pt x="628724" y="57559"/>
                </a:lnTo>
                <a:cubicBezTo>
                  <a:pt x="620291" y="81595"/>
                  <a:pt x="609538" y="99516"/>
                  <a:pt x="596466" y="111323"/>
                </a:cubicBezTo>
                <a:cubicBezTo>
                  <a:pt x="600683" y="126504"/>
                  <a:pt x="606375" y="134094"/>
                  <a:pt x="613544" y="134094"/>
                </a:cubicBezTo>
                <a:cubicBezTo>
                  <a:pt x="619026" y="134515"/>
                  <a:pt x="621767" y="130509"/>
                  <a:pt x="621767" y="122076"/>
                </a:cubicBezTo>
                <a:lnTo>
                  <a:pt x="633152" y="122076"/>
                </a:lnTo>
                <a:cubicBezTo>
                  <a:pt x="633574" y="138100"/>
                  <a:pt x="627038" y="145901"/>
                  <a:pt x="613544" y="145479"/>
                </a:cubicBezTo>
                <a:cubicBezTo>
                  <a:pt x="600894" y="145479"/>
                  <a:pt x="591406" y="137256"/>
                  <a:pt x="585081" y="120811"/>
                </a:cubicBezTo>
                <a:cubicBezTo>
                  <a:pt x="580442" y="124184"/>
                  <a:pt x="572430" y="128401"/>
                  <a:pt x="561045" y="133461"/>
                </a:cubicBezTo>
                <a:cubicBezTo>
                  <a:pt x="558936" y="134726"/>
                  <a:pt x="557250" y="135570"/>
                  <a:pt x="555985" y="135991"/>
                </a:cubicBezTo>
                <a:lnTo>
                  <a:pt x="555985" y="126504"/>
                </a:lnTo>
                <a:cubicBezTo>
                  <a:pt x="566105" y="120178"/>
                  <a:pt x="574749" y="114064"/>
                  <a:pt x="581918" y="108160"/>
                </a:cubicBezTo>
                <a:cubicBezTo>
                  <a:pt x="581918" y="107739"/>
                  <a:pt x="581707" y="107528"/>
                  <a:pt x="581285" y="107528"/>
                </a:cubicBezTo>
                <a:cubicBezTo>
                  <a:pt x="580864" y="105841"/>
                  <a:pt x="580653" y="104154"/>
                  <a:pt x="580653" y="102468"/>
                </a:cubicBezTo>
                <a:cubicBezTo>
                  <a:pt x="577279" y="89817"/>
                  <a:pt x="574960" y="71053"/>
                  <a:pt x="573695" y="46174"/>
                </a:cubicBezTo>
                <a:lnTo>
                  <a:pt x="558515" y="46174"/>
                </a:lnTo>
                <a:lnTo>
                  <a:pt x="558515" y="35421"/>
                </a:lnTo>
                <a:lnTo>
                  <a:pt x="573695" y="35421"/>
                </a:lnTo>
                <a:cubicBezTo>
                  <a:pt x="572852" y="24879"/>
                  <a:pt x="572430" y="13282"/>
                  <a:pt x="572430" y="632"/>
                </a:cubicBezTo>
                <a:close/>
                <a:moveTo>
                  <a:pt x="196081" y="632"/>
                </a:moveTo>
                <a:lnTo>
                  <a:pt x="213792" y="632"/>
                </a:lnTo>
                <a:cubicBezTo>
                  <a:pt x="214635" y="4427"/>
                  <a:pt x="215900" y="8433"/>
                  <a:pt x="217587" y="12650"/>
                </a:cubicBezTo>
                <a:lnTo>
                  <a:pt x="253640" y="12650"/>
                </a:lnTo>
                <a:cubicBezTo>
                  <a:pt x="255749" y="8433"/>
                  <a:pt x="257225" y="4427"/>
                  <a:pt x="258068" y="632"/>
                </a:cubicBezTo>
                <a:lnTo>
                  <a:pt x="275778" y="632"/>
                </a:lnTo>
                <a:cubicBezTo>
                  <a:pt x="274935" y="4849"/>
                  <a:pt x="273459" y="8855"/>
                  <a:pt x="271351" y="12650"/>
                </a:cubicBezTo>
                <a:lnTo>
                  <a:pt x="304242" y="12650"/>
                </a:lnTo>
                <a:lnTo>
                  <a:pt x="304242" y="22770"/>
                </a:lnTo>
                <a:lnTo>
                  <a:pt x="261231" y="22770"/>
                </a:lnTo>
                <a:lnTo>
                  <a:pt x="261231" y="58824"/>
                </a:lnTo>
                <a:lnTo>
                  <a:pt x="309302" y="58824"/>
                </a:lnTo>
                <a:lnTo>
                  <a:pt x="309302" y="68944"/>
                </a:lnTo>
                <a:lnTo>
                  <a:pt x="162557" y="68944"/>
                </a:lnTo>
                <a:lnTo>
                  <a:pt x="162557" y="58824"/>
                </a:lnTo>
                <a:lnTo>
                  <a:pt x="210629" y="58824"/>
                </a:lnTo>
                <a:lnTo>
                  <a:pt x="210629" y="22770"/>
                </a:lnTo>
                <a:lnTo>
                  <a:pt x="167618" y="22770"/>
                </a:lnTo>
                <a:lnTo>
                  <a:pt x="167618" y="12650"/>
                </a:lnTo>
                <a:lnTo>
                  <a:pt x="199876" y="12650"/>
                </a:lnTo>
                <a:cubicBezTo>
                  <a:pt x="198189" y="9698"/>
                  <a:pt x="196924" y="5692"/>
                  <a:pt x="196081" y="632"/>
                </a:cubicBezTo>
                <a:close/>
                <a:moveTo>
                  <a:pt x="1234864" y="0"/>
                </a:moveTo>
                <a:lnTo>
                  <a:pt x="1253207" y="0"/>
                </a:lnTo>
                <a:cubicBezTo>
                  <a:pt x="1251520" y="5481"/>
                  <a:pt x="1250044" y="10331"/>
                  <a:pt x="1248779" y="14548"/>
                </a:cubicBezTo>
                <a:lnTo>
                  <a:pt x="1320254" y="14548"/>
                </a:lnTo>
                <a:lnTo>
                  <a:pt x="1320254" y="25933"/>
                </a:lnTo>
                <a:lnTo>
                  <a:pt x="1244984" y="25933"/>
                </a:lnTo>
                <a:cubicBezTo>
                  <a:pt x="1244563" y="26776"/>
                  <a:pt x="1244141" y="28041"/>
                  <a:pt x="1243719" y="29728"/>
                </a:cubicBezTo>
                <a:cubicBezTo>
                  <a:pt x="1241611" y="35210"/>
                  <a:pt x="1239081" y="41113"/>
                  <a:pt x="1236129" y="47439"/>
                </a:cubicBezTo>
                <a:lnTo>
                  <a:pt x="1329109" y="47439"/>
                </a:lnTo>
                <a:lnTo>
                  <a:pt x="1329109" y="58824"/>
                </a:lnTo>
                <a:lnTo>
                  <a:pt x="1231069" y="58824"/>
                </a:lnTo>
                <a:cubicBezTo>
                  <a:pt x="1227696" y="65149"/>
                  <a:pt x="1224111" y="71685"/>
                  <a:pt x="1220316" y="78432"/>
                </a:cubicBezTo>
                <a:lnTo>
                  <a:pt x="1315194" y="78432"/>
                </a:lnTo>
                <a:lnTo>
                  <a:pt x="1315194" y="89185"/>
                </a:lnTo>
                <a:cubicBezTo>
                  <a:pt x="1303387" y="103522"/>
                  <a:pt x="1290526" y="115118"/>
                  <a:pt x="1276610" y="123973"/>
                </a:cubicBezTo>
                <a:cubicBezTo>
                  <a:pt x="1278297" y="124395"/>
                  <a:pt x="1280827" y="125238"/>
                  <a:pt x="1284201" y="126504"/>
                </a:cubicBezTo>
                <a:cubicBezTo>
                  <a:pt x="1286731" y="127347"/>
                  <a:pt x="1292423" y="129034"/>
                  <a:pt x="1301279" y="131564"/>
                </a:cubicBezTo>
                <a:lnTo>
                  <a:pt x="1301279" y="147377"/>
                </a:lnTo>
                <a:cubicBezTo>
                  <a:pt x="1270496" y="135148"/>
                  <a:pt x="1239081" y="125449"/>
                  <a:pt x="1207033" y="118281"/>
                </a:cubicBezTo>
                <a:lnTo>
                  <a:pt x="1207033" y="106895"/>
                </a:lnTo>
                <a:cubicBezTo>
                  <a:pt x="1228961" y="111112"/>
                  <a:pt x="1247514" y="115329"/>
                  <a:pt x="1262695" y="119546"/>
                </a:cubicBezTo>
                <a:cubicBezTo>
                  <a:pt x="1274502" y="111112"/>
                  <a:pt x="1284622" y="100992"/>
                  <a:pt x="1293056" y="89185"/>
                </a:cubicBezTo>
                <a:lnTo>
                  <a:pt x="1205136" y="89185"/>
                </a:lnTo>
                <a:lnTo>
                  <a:pt x="1205136" y="78432"/>
                </a:lnTo>
                <a:cubicBezTo>
                  <a:pt x="1208931" y="71685"/>
                  <a:pt x="1212093" y="65149"/>
                  <a:pt x="1214623" y="58824"/>
                </a:cubicBezTo>
                <a:lnTo>
                  <a:pt x="1181732" y="58824"/>
                </a:lnTo>
                <a:lnTo>
                  <a:pt x="1181732" y="47439"/>
                </a:lnTo>
                <a:lnTo>
                  <a:pt x="1219684" y="47439"/>
                </a:lnTo>
                <a:cubicBezTo>
                  <a:pt x="1222214" y="40692"/>
                  <a:pt x="1224744" y="33523"/>
                  <a:pt x="1227274" y="25933"/>
                </a:cubicBezTo>
                <a:lnTo>
                  <a:pt x="1190588" y="25933"/>
                </a:lnTo>
                <a:lnTo>
                  <a:pt x="1190588" y="14548"/>
                </a:lnTo>
                <a:lnTo>
                  <a:pt x="1230436" y="145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15452" name="组合 29"/>
          <p:cNvGrpSpPr>
            <a:grpSpLocks/>
          </p:cNvGrpSpPr>
          <p:nvPr/>
        </p:nvGrpSpPr>
        <p:grpSpPr bwMode="auto">
          <a:xfrm>
            <a:off x="6788150" y="3184525"/>
            <a:ext cx="1389063" cy="300038"/>
            <a:chOff x="0" y="0"/>
            <a:chExt cx="1389747" cy="300160"/>
          </a:xfrm>
        </p:grpSpPr>
        <p:sp>
          <p:nvSpPr>
            <p:cNvPr id="14429" name="圆角矩形 152"/>
            <p:cNvSpPr>
              <a:spLocks noChangeArrowheads="1"/>
            </p:cNvSpPr>
            <p:nvPr/>
          </p:nvSpPr>
          <p:spPr bwMode="auto">
            <a:xfrm>
              <a:off x="0" y="0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430" name="任意多边形 136"/>
            <p:cNvSpPr>
              <a:spLocks noChangeArrowheads="1"/>
            </p:cNvSpPr>
            <p:nvPr/>
          </p:nvSpPr>
          <p:spPr bwMode="auto">
            <a:xfrm>
              <a:off x="316069" y="49233"/>
              <a:ext cx="717903" cy="196930"/>
            </a:xfrm>
            <a:custGeom>
              <a:avLst/>
              <a:gdLst>
                <a:gd name="T0" fmla="*/ 336575 w 658304"/>
                <a:gd name="T1" fmla="*/ 140642 h 180491"/>
                <a:gd name="T2" fmla="*/ 300633 w 658304"/>
                <a:gd name="T3" fmla="*/ 98449 h 180491"/>
                <a:gd name="T4" fmla="*/ 342044 w 658304"/>
                <a:gd name="T5" fmla="*/ 153925 h 180491"/>
                <a:gd name="T6" fmla="*/ 550478 w 658304"/>
                <a:gd name="T7" fmla="*/ 71884 h 180491"/>
                <a:gd name="T8" fmla="*/ 586420 w 658304"/>
                <a:gd name="T9" fmla="*/ 71884 h 180491"/>
                <a:gd name="T10" fmla="*/ 616111 w 658304"/>
                <a:gd name="T11" fmla="*/ 93761 h 180491"/>
                <a:gd name="T12" fmla="*/ 578606 w 658304"/>
                <a:gd name="T13" fmla="*/ 127359 h 180491"/>
                <a:gd name="T14" fmla="*/ 578606 w 658304"/>
                <a:gd name="T15" fmla="*/ 140642 h 180491"/>
                <a:gd name="T16" fmla="*/ 558291 w 658304"/>
                <a:gd name="T17" fmla="*/ 140642 h 180491"/>
                <a:gd name="T18" fmla="*/ 558291 w 658304"/>
                <a:gd name="T19" fmla="*/ 127359 h 180491"/>
                <a:gd name="T20" fmla="*/ 520787 w 658304"/>
                <a:gd name="T21" fmla="*/ 93761 h 180491"/>
                <a:gd name="T22" fmla="*/ 288131 w 658304"/>
                <a:gd name="T23" fmla="*/ 70321 h 180491"/>
                <a:gd name="T24" fmla="*/ 405333 w 658304"/>
                <a:gd name="T25" fmla="*/ 84385 h 180491"/>
                <a:gd name="T26" fmla="*/ 365484 w 658304"/>
                <a:gd name="T27" fmla="*/ 178147 h 180491"/>
                <a:gd name="T28" fmla="*/ 386581 w 658304"/>
                <a:gd name="T29" fmla="*/ 155488 h 180491"/>
                <a:gd name="T30" fmla="*/ 96887 w 658304"/>
                <a:gd name="T31" fmla="*/ 12501 h 180491"/>
                <a:gd name="T32" fmla="*/ 154707 w 658304"/>
                <a:gd name="T33" fmla="*/ 12501 h 180491"/>
                <a:gd name="T34" fmla="*/ 176584 w 658304"/>
                <a:gd name="T35" fmla="*/ 132047 h 180491"/>
                <a:gd name="T36" fmla="*/ 94543 w 658304"/>
                <a:gd name="T37" fmla="*/ 149237 h 180491"/>
                <a:gd name="T38" fmla="*/ 96887 w 658304"/>
                <a:gd name="T39" fmla="*/ 12501 h 180491"/>
                <a:gd name="T40" fmla="*/ 366266 w 658304"/>
                <a:gd name="T41" fmla="*/ 781 h 180491"/>
                <a:gd name="T42" fmla="*/ 415491 w 658304"/>
                <a:gd name="T43" fmla="*/ 26565 h 180491"/>
                <a:gd name="T44" fmla="*/ 415491 w 658304"/>
                <a:gd name="T45" fmla="*/ 67195 h 180491"/>
                <a:gd name="T46" fmla="*/ 297507 w 658304"/>
                <a:gd name="T47" fmla="*/ 55475 h 180491"/>
                <a:gd name="T48" fmla="*/ 297507 w 658304"/>
                <a:gd name="T49" fmla="*/ 13282 h 180491"/>
                <a:gd name="T50" fmla="*/ 291256 w 658304"/>
                <a:gd name="T51" fmla="*/ 781 h 180491"/>
                <a:gd name="T52" fmla="*/ 260002 w 658304"/>
                <a:gd name="T53" fmla="*/ 180491 h 180491"/>
                <a:gd name="T54" fmla="*/ 238906 w 658304"/>
                <a:gd name="T55" fmla="*/ 75790 h 180491"/>
                <a:gd name="T56" fmla="*/ 557510 w 658304"/>
                <a:gd name="T57" fmla="*/ 0 h 180491"/>
                <a:gd name="T58" fmla="*/ 658304 w 658304"/>
                <a:gd name="T59" fmla="*/ 17189 h 180491"/>
                <a:gd name="T60" fmla="*/ 578606 w 658304"/>
                <a:gd name="T61" fmla="*/ 50787 h 180491"/>
                <a:gd name="T62" fmla="*/ 623924 w 658304"/>
                <a:gd name="T63" fmla="*/ 178928 h 180491"/>
                <a:gd name="T64" fmla="*/ 616892 w 658304"/>
                <a:gd name="T65" fmla="*/ 165645 h 180491"/>
                <a:gd name="T66" fmla="*/ 508285 w 658304"/>
                <a:gd name="T67" fmla="*/ 64070 h 180491"/>
                <a:gd name="T68" fmla="*/ 487970 w 658304"/>
                <a:gd name="T69" fmla="*/ 50787 h 180491"/>
                <a:gd name="T70" fmla="*/ 478594 w 658304"/>
                <a:gd name="T71" fmla="*/ 31253 h 180491"/>
                <a:gd name="T72" fmla="*/ 40630 w 658304"/>
                <a:gd name="T73" fmla="*/ 0 h 180491"/>
                <a:gd name="T74" fmla="*/ 89855 w 658304"/>
                <a:gd name="T75" fmla="*/ 22659 h 180491"/>
                <a:gd name="T76" fmla="*/ 60945 w 658304"/>
                <a:gd name="T77" fmla="*/ 64070 h 180491"/>
                <a:gd name="T78" fmla="*/ 67977 w 658304"/>
                <a:gd name="T79" fmla="*/ 77353 h 180491"/>
                <a:gd name="T80" fmla="*/ 93761 w 658304"/>
                <a:gd name="T81" fmla="*/ 121108 h 180491"/>
                <a:gd name="T82" fmla="*/ 89073 w 658304"/>
                <a:gd name="T83" fmla="*/ 161738 h 180491"/>
                <a:gd name="T84" fmla="*/ 80479 w 658304"/>
                <a:gd name="T85" fmla="*/ 175021 h 180491"/>
                <a:gd name="T86" fmla="*/ 0 w 658304"/>
                <a:gd name="T87" fmla="*/ 165645 h 180491"/>
                <a:gd name="T88" fmla="*/ 29691 w 658304"/>
                <a:gd name="T89" fmla="*/ 89855 h 180491"/>
                <a:gd name="T90" fmla="*/ 48443 w 658304"/>
                <a:gd name="T91" fmla="*/ 155488 h 180491"/>
                <a:gd name="T92" fmla="*/ 3125 w 658304"/>
                <a:gd name="T93" fmla="*/ 64070 h 180491"/>
                <a:gd name="T94" fmla="*/ 10939 w 658304"/>
                <a:gd name="T95" fmla="*/ 35160 h 180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8304" h="180491">
                  <a:moveTo>
                    <a:pt x="317822" y="111732"/>
                  </a:moveTo>
                  <a:lnTo>
                    <a:pt x="317822" y="140642"/>
                  </a:lnTo>
                  <a:lnTo>
                    <a:pt x="336575" y="140642"/>
                  </a:lnTo>
                  <a:cubicBezTo>
                    <a:pt x="344909" y="141163"/>
                    <a:pt x="348816" y="137517"/>
                    <a:pt x="348295" y="129703"/>
                  </a:cubicBezTo>
                  <a:lnTo>
                    <a:pt x="348295" y="111732"/>
                  </a:lnTo>
                  <a:close/>
                  <a:moveTo>
                    <a:pt x="300633" y="98449"/>
                  </a:moveTo>
                  <a:lnTo>
                    <a:pt x="366266" y="98449"/>
                  </a:lnTo>
                  <a:lnTo>
                    <a:pt x="366266" y="132047"/>
                  </a:lnTo>
                  <a:cubicBezTo>
                    <a:pt x="366787" y="147153"/>
                    <a:pt x="358713" y="154446"/>
                    <a:pt x="342044" y="153925"/>
                  </a:cubicBezTo>
                  <a:lnTo>
                    <a:pt x="300633" y="153925"/>
                  </a:lnTo>
                  <a:close/>
                  <a:moveTo>
                    <a:pt x="532507" y="71884"/>
                  </a:moveTo>
                  <a:lnTo>
                    <a:pt x="550478" y="71884"/>
                  </a:lnTo>
                  <a:cubicBezTo>
                    <a:pt x="550999" y="79697"/>
                    <a:pt x="552822" y="86990"/>
                    <a:pt x="555947" y="93761"/>
                  </a:cubicBezTo>
                  <a:lnTo>
                    <a:pt x="580169" y="93761"/>
                  </a:lnTo>
                  <a:cubicBezTo>
                    <a:pt x="582773" y="88031"/>
                    <a:pt x="584857" y="80739"/>
                    <a:pt x="586420" y="71884"/>
                  </a:cubicBezTo>
                  <a:lnTo>
                    <a:pt x="604391" y="71884"/>
                  </a:lnTo>
                  <a:cubicBezTo>
                    <a:pt x="603870" y="79697"/>
                    <a:pt x="601786" y="86990"/>
                    <a:pt x="598140" y="93761"/>
                  </a:cubicBezTo>
                  <a:lnTo>
                    <a:pt x="616111" y="93761"/>
                  </a:lnTo>
                  <a:lnTo>
                    <a:pt x="616111" y="107044"/>
                  </a:lnTo>
                  <a:lnTo>
                    <a:pt x="578606" y="107044"/>
                  </a:lnTo>
                  <a:lnTo>
                    <a:pt x="578606" y="127359"/>
                  </a:lnTo>
                  <a:lnTo>
                    <a:pt x="621580" y="127359"/>
                  </a:lnTo>
                  <a:lnTo>
                    <a:pt x="621580" y="140642"/>
                  </a:lnTo>
                  <a:lnTo>
                    <a:pt x="578606" y="140642"/>
                  </a:lnTo>
                  <a:lnTo>
                    <a:pt x="578606" y="175803"/>
                  </a:lnTo>
                  <a:lnTo>
                    <a:pt x="558291" y="175803"/>
                  </a:lnTo>
                  <a:lnTo>
                    <a:pt x="558291" y="140642"/>
                  </a:lnTo>
                  <a:lnTo>
                    <a:pt x="516098" y="140642"/>
                  </a:lnTo>
                  <a:lnTo>
                    <a:pt x="516098" y="127359"/>
                  </a:lnTo>
                  <a:lnTo>
                    <a:pt x="558291" y="127359"/>
                  </a:lnTo>
                  <a:lnTo>
                    <a:pt x="558291" y="107044"/>
                  </a:lnTo>
                  <a:lnTo>
                    <a:pt x="520787" y="107044"/>
                  </a:lnTo>
                  <a:lnTo>
                    <a:pt x="520787" y="93761"/>
                  </a:lnTo>
                  <a:lnTo>
                    <a:pt x="537976" y="93761"/>
                  </a:lnTo>
                  <a:cubicBezTo>
                    <a:pt x="534851" y="88031"/>
                    <a:pt x="533028" y="80739"/>
                    <a:pt x="532507" y="71884"/>
                  </a:cubicBezTo>
                  <a:close/>
                  <a:moveTo>
                    <a:pt x="288131" y="70321"/>
                  </a:moveTo>
                  <a:lnTo>
                    <a:pt x="421741" y="70321"/>
                  </a:lnTo>
                  <a:lnTo>
                    <a:pt x="421741" y="84385"/>
                  </a:lnTo>
                  <a:lnTo>
                    <a:pt x="405333" y="84385"/>
                  </a:lnTo>
                  <a:lnTo>
                    <a:pt x="405333" y="156269"/>
                  </a:lnTo>
                  <a:cubicBezTo>
                    <a:pt x="405854" y="171375"/>
                    <a:pt x="398301" y="178668"/>
                    <a:pt x="382674" y="178147"/>
                  </a:cubicBezTo>
                  <a:lnTo>
                    <a:pt x="365484" y="178147"/>
                  </a:lnTo>
                  <a:lnTo>
                    <a:pt x="365484" y="164864"/>
                  </a:lnTo>
                  <a:lnTo>
                    <a:pt x="376423" y="164864"/>
                  </a:lnTo>
                  <a:cubicBezTo>
                    <a:pt x="383195" y="164864"/>
                    <a:pt x="386581" y="161738"/>
                    <a:pt x="386581" y="155488"/>
                  </a:cubicBezTo>
                  <a:lnTo>
                    <a:pt x="386581" y="84385"/>
                  </a:lnTo>
                  <a:lnTo>
                    <a:pt x="288131" y="84385"/>
                  </a:lnTo>
                  <a:close/>
                  <a:moveTo>
                    <a:pt x="96887" y="12501"/>
                  </a:moveTo>
                  <a:lnTo>
                    <a:pt x="117202" y="12501"/>
                  </a:lnTo>
                  <a:cubicBezTo>
                    <a:pt x="120848" y="35942"/>
                    <a:pt x="127099" y="57038"/>
                    <a:pt x="135954" y="75790"/>
                  </a:cubicBezTo>
                  <a:cubicBezTo>
                    <a:pt x="144289" y="57038"/>
                    <a:pt x="150539" y="35942"/>
                    <a:pt x="154707" y="12501"/>
                  </a:cubicBezTo>
                  <a:lnTo>
                    <a:pt x="174240" y="12501"/>
                  </a:lnTo>
                  <a:cubicBezTo>
                    <a:pt x="167469" y="46359"/>
                    <a:pt x="157832" y="73186"/>
                    <a:pt x="145330" y="92980"/>
                  </a:cubicBezTo>
                  <a:cubicBezTo>
                    <a:pt x="153665" y="106002"/>
                    <a:pt x="164083" y="119025"/>
                    <a:pt x="176584" y="132047"/>
                  </a:cubicBezTo>
                  <a:lnTo>
                    <a:pt x="176584" y="149237"/>
                  </a:lnTo>
                  <a:cubicBezTo>
                    <a:pt x="157311" y="133089"/>
                    <a:pt x="143768" y="119025"/>
                    <a:pt x="135954" y="107044"/>
                  </a:cubicBezTo>
                  <a:cubicBezTo>
                    <a:pt x="125015" y="121108"/>
                    <a:pt x="111212" y="135173"/>
                    <a:pt x="94543" y="149237"/>
                  </a:cubicBezTo>
                  <a:lnTo>
                    <a:pt x="94543" y="132047"/>
                  </a:lnTo>
                  <a:cubicBezTo>
                    <a:pt x="107565" y="119025"/>
                    <a:pt x="117983" y="106002"/>
                    <a:pt x="125797" y="92980"/>
                  </a:cubicBezTo>
                  <a:cubicBezTo>
                    <a:pt x="113295" y="73186"/>
                    <a:pt x="103659" y="46359"/>
                    <a:pt x="96887" y="12501"/>
                  </a:cubicBezTo>
                  <a:close/>
                  <a:moveTo>
                    <a:pt x="345951" y="781"/>
                  </a:moveTo>
                  <a:lnTo>
                    <a:pt x="356108" y="781"/>
                  </a:lnTo>
                  <a:lnTo>
                    <a:pt x="366266" y="781"/>
                  </a:lnTo>
                  <a:lnTo>
                    <a:pt x="366266" y="13282"/>
                  </a:lnTo>
                  <a:lnTo>
                    <a:pt x="415491" y="13282"/>
                  </a:lnTo>
                  <a:lnTo>
                    <a:pt x="415491" y="26565"/>
                  </a:lnTo>
                  <a:lnTo>
                    <a:pt x="370172" y="26565"/>
                  </a:lnTo>
                  <a:cubicBezTo>
                    <a:pt x="376423" y="37504"/>
                    <a:pt x="391529" y="47141"/>
                    <a:pt x="415491" y="55475"/>
                  </a:cubicBezTo>
                  <a:lnTo>
                    <a:pt x="415491" y="67195"/>
                  </a:lnTo>
                  <a:cubicBezTo>
                    <a:pt x="386841" y="60945"/>
                    <a:pt x="367047" y="51308"/>
                    <a:pt x="356108" y="38286"/>
                  </a:cubicBezTo>
                  <a:cubicBezTo>
                    <a:pt x="344128" y="51308"/>
                    <a:pt x="324594" y="60945"/>
                    <a:pt x="297507" y="67195"/>
                  </a:cubicBezTo>
                  <a:lnTo>
                    <a:pt x="297507" y="55475"/>
                  </a:lnTo>
                  <a:cubicBezTo>
                    <a:pt x="320427" y="48183"/>
                    <a:pt x="335272" y="38546"/>
                    <a:pt x="342044" y="26565"/>
                  </a:cubicBezTo>
                  <a:lnTo>
                    <a:pt x="297507" y="26565"/>
                  </a:lnTo>
                  <a:lnTo>
                    <a:pt x="297507" y="13282"/>
                  </a:lnTo>
                  <a:lnTo>
                    <a:pt x="345951" y="13282"/>
                  </a:lnTo>
                  <a:close/>
                  <a:moveTo>
                    <a:pt x="272504" y="781"/>
                  </a:moveTo>
                  <a:lnTo>
                    <a:pt x="291256" y="781"/>
                  </a:lnTo>
                  <a:cubicBezTo>
                    <a:pt x="288131" y="17450"/>
                    <a:pt x="283964" y="30733"/>
                    <a:pt x="278755" y="40630"/>
                  </a:cubicBezTo>
                  <a:lnTo>
                    <a:pt x="278755" y="180491"/>
                  </a:lnTo>
                  <a:lnTo>
                    <a:pt x="260002" y="180491"/>
                  </a:lnTo>
                  <a:lnTo>
                    <a:pt x="260002" y="64070"/>
                  </a:lnTo>
                  <a:cubicBezTo>
                    <a:pt x="259482" y="64591"/>
                    <a:pt x="258700" y="65112"/>
                    <a:pt x="257658" y="65633"/>
                  </a:cubicBezTo>
                  <a:cubicBezTo>
                    <a:pt x="249845" y="70321"/>
                    <a:pt x="243594" y="73707"/>
                    <a:pt x="238906" y="75790"/>
                  </a:cubicBezTo>
                  <a:lnTo>
                    <a:pt x="238906" y="64070"/>
                  </a:lnTo>
                  <a:cubicBezTo>
                    <a:pt x="257138" y="49485"/>
                    <a:pt x="268337" y="28388"/>
                    <a:pt x="272504" y="781"/>
                  </a:cubicBezTo>
                  <a:close/>
                  <a:moveTo>
                    <a:pt x="557510" y="0"/>
                  </a:moveTo>
                  <a:lnTo>
                    <a:pt x="578606" y="0"/>
                  </a:lnTo>
                  <a:lnTo>
                    <a:pt x="578606" y="17189"/>
                  </a:lnTo>
                  <a:lnTo>
                    <a:pt x="658304" y="17189"/>
                  </a:lnTo>
                  <a:lnTo>
                    <a:pt x="658304" y="31253"/>
                  </a:lnTo>
                  <a:lnTo>
                    <a:pt x="578606" y="31253"/>
                  </a:lnTo>
                  <a:lnTo>
                    <a:pt x="578606" y="50787"/>
                  </a:lnTo>
                  <a:lnTo>
                    <a:pt x="648928" y="50787"/>
                  </a:lnTo>
                  <a:lnTo>
                    <a:pt x="648928" y="155488"/>
                  </a:lnTo>
                  <a:cubicBezTo>
                    <a:pt x="649448" y="171636"/>
                    <a:pt x="641114" y="179449"/>
                    <a:pt x="623924" y="178928"/>
                  </a:cubicBezTo>
                  <a:lnTo>
                    <a:pt x="606735" y="178928"/>
                  </a:lnTo>
                  <a:lnTo>
                    <a:pt x="606735" y="165645"/>
                  </a:lnTo>
                  <a:lnTo>
                    <a:pt x="616892" y="165645"/>
                  </a:lnTo>
                  <a:cubicBezTo>
                    <a:pt x="625227" y="166166"/>
                    <a:pt x="629133" y="162780"/>
                    <a:pt x="628613" y="155488"/>
                  </a:cubicBezTo>
                  <a:lnTo>
                    <a:pt x="628613" y="64070"/>
                  </a:lnTo>
                  <a:lnTo>
                    <a:pt x="508285" y="64070"/>
                  </a:lnTo>
                  <a:lnTo>
                    <a:pt x="508285" y="179709"/>
                  </a:lnTo>
                  <a:lnTo>
                    <a:pt x="487970" y="179709"/>
                  </a:lnTo>
                  <a:lnTo>
                    <a:pt x="487970" y="50787"/>
                  </a:lnTo>
                  <a:lnTo>
                    <a:pt x="557510" y="50787"/>
                  </a:lnTo>
                  <a:lnTo>
                    <a:pt x="557510" y="31253"/>
                  </a:lnTo>
                  <a:lnTo>
                    <a:pt x="478594" y="31253"/>
                  </a:lnTo>
                  <a:lnTo>
                    <a:pt x="478594" y="17189"/>
                  </a:lnTo>
                  <a:lnTo>
                    <a:pt x="557510" y="17189"/>
                  </a:lnTo>
                  <a:close/>
                  <a:moveTo>
                    <a:pt x="40630" y="0"/>
                  </a:moveTo>
                  <a:lnTo>
                    <a:pt x="60945" y="0"/>
                  </a:lnTo>
                  <a:lnTo>
                    <a:pt x="60945" y="22659"/>
                  </a:lnTo>
                  <a:lnTo>
                    <a:pt x="89855" y="22659"/>
                  </a:lnTo>
                  <a:lnTo>
                    <a:pt x="89855" y="35160"/>
                  </a:lnTo>
                  <a:lnTo>
                    <a:pt x="60945" y="35160"/>
                  </a:lnTo>
                  <a:lnTo>
                    <a:pt x="60945" y="64070"/>
                  </a:lnTo>
                  <a:lnTo>
                    <a:pt x="97668" y="64070"/>
                  </a:lnTo>
                  <a:lnTo>
                    <a:pt x="97668" y="77353"/>
                  </a:lnTo>
                  <a:lnTo>
                    <a:pt x="67977" y="77353"/>
                  </a:lnTo>
                  <a:lnTo>
                    <a:pt x="67977" y="107825"/>
                  </a:lnTo>
                  <a:lnTo>
                    <a:pt x="93761" y="107825"/>
                  </a:lnTo>
                  <a:lnTo>
                    <a:pt x="93761" y="121108"/>
                  </a:lnTo>
                  <a:lnTo>
                    <a:pt x="67977" y="121108"/>
                  </a:lnTo>
                  <a:lnTo>
                    <a:pt x="67977" y="160957"/>
                  </a:lnTo>
                  <a:cubicBezTo>
                    <a:pt x="74228" y="161478"/>
                    <a:pt x="81260" y="161738"/>
                    <a:pt x="89073" y="161738"/>
                  </a:cubicBezTo>
                  <a:lnTo>
                    <a:pt x="182835" y="161738"/>
                  </a:lnTo>
                  <a:lnTo>
                    <a:pt x="182835" y="175021"/>
                  </a:lnTo>
                  <a:lnTo>
                    <a:pt x="80479" y="175021"/>
                  </a:lnTo>
                  <a:cubicBezTo>
                    <a:pt x="55996" y="175542"/>
                    <a:pt x="37244" y="169031"/>
                    <a:pt x="24222" y="155488"/>
                  </a:cubicBezTo>
                  <a:cubicBezTo>
                    <a:pt x="21096" y="163301"/>
                    <a:pt x="13022" y="171636"/>
                    <a:pt x="0" y="180491"/>
                  </a:cubicBezTo>
                  <a:lnTo>
                    <a:pt x="0" y="165645"/>
                  </a:lnTo>
                  <a:cubicBezTo>
                    <a:pt x="8855" y="157311"/>
                    <a:pt x="13022" y="142726"/>
                    <a:pt x="12501" y="121890"/>
                  </a:cubicBezTo>
                  <a:lnTo>
                    <a:pt x="12501" y="89855"/>
                  </a:lnTo>
                  <a:lnTo>
                    <a:pt x="29691" y="89855"/>
                  </a:lnTo>
                  <a:lnTo>
                    <a:pt x="29691" y="120327"/>
                  </a:lnTo>
                  <a:cubicBezTo>
                    <a:pt x="29691" y="127099"/>
                    <a:pt x="29430" y="133610"/>
                    <a:pt x="28910" y="139861"/>
                  </a:cubicBezTo>
                  <a:cubicBezTo>
                    <a:pt x="35160" y="147153"/>
                    <a:pt x="41672" y="152362"/>
                    <a:pt x="48443" y="155488"/>
                  </a:cubicBezTo>
                  <a:lnTo>
                    <a:pt x="48443" y="77353"/>
                  </a:lnTo>
                  <a:lnTo>
                    <a:pt x="3125" y="77353"/>
                  </a:lnTo>
                  <a:lnTo>
                    <a:pt x="3125" y="64070"/>
                  </a:lnTo>
                  <a:lnTo>
                    <a:pt x="40630" y="64070"/>
                  </a:lnTo>
                  <a:lnTo>
                    <a:pt x="40630" y="35160"/>
                  </a:lnTo>
                  <a:lnTo>
                    <a:pt x="10939" y="35160"/>
                  </a:lnTo>
                  <a:lnTo>
                    <a:pt x="10939" y="22659"/>
                  </a:lnTo>
                  <a:lnTo>
                    <a:pt x="40630" y="22659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16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4431" name="组合 154"/>
            <p:cNvGrpSpPr>
              <a:grpSpLocks/>
            </p:cNvGrpSpPr>
            <p:nvPr/>
          </p:nvGrpSpPr>
          <p:grpSpPr bwMode="auto">
            <a:xfrm>
              <a:off x="111065" y="104509"/>
              <a:ext cx="1167616" cy="91142"/>
              <a:chOff x="0" y="0"/>
              <a:chExt cx="1167616" cy="91142"/>
            </a:xfrm>
          </p:grpSpPr>
          <p:sp>
            <p:nvSpPr>
              <p:cNvPr id="14432" name="燕尾形 155"/>
              <p:cNvSpPr>
                <a:spLocks noChangeArrowheads="1"/>
              </p:cNvSpPr>
              <p:nvPr/>
            </p:nvSpPr>
            <p:spPr bwMode="auto">
              <a:xfrm>
                <a:off x="1089677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433" name="燕尾形 157"/>
              <p:cNvSpPr>
                <a:spLocks noChangeArrowheads="1"/>
              </p:cNvSpPr>
              <p:nvPr/>
            </p:nvSpPr>
            <p:spPr bwMode="auto">
              <a:xfrm flipH="1">
                <a:off x="115" y="308"/>
                <a:ext cx="7782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5458" name="任意多边形 156"/>
          <p:cNvSpPr>
            <a:spLocks noChangeArrowheads="1"/>
          </p:cNvSpPr>
          <p:nvPr/>
        </p:nvSpPr>
        <p:spPr bwMode="auto">
          <a:xfrm>
            <a:off x="6557963" y="3613150"/>
            <a:ext cx="1814512" cy="146050"/>
          </a:xfrm>
          <a:custGeom>
            <a:avLst/>
            <a:gdLst>
              <a:gd name="T0" fmla="*/ 196714 w 1815517"/>
              <a:gd name="T1" fmla="*/ 106896 h 146112"/>
              <a:gd name="T2" fmla="*/ 180901 w 1815517"/>
              <a:gd name="T3" fmla="*/ 142950 h 146112"/>
              <a:gd name="T4" fmla="*/ 907852 w 1815517"/>
              <a:gd name="T5" fmla="*/ 102468 h 146112"/>
              <a:gd name="T6" fmla="*/ 1263327 w 1815517"/>
              <a:gd name="T7" fmla="*/ 91715 h 146112"/>
              <a:gd name="T8" fmla="*/ 1325947 w 1815517"/>
              <a:gd name="T9" fmla="*/ 117016 h 146112"/>
              <a:gd name="T10" fmla="*/ 1184262 w 1815517"/>
              <a:gd name="T11" fmla="*/ 135992 h 146112"/>
              <a:gd name="T12" fmla="*/ 1490402 w 1815517"/>
              <a:gd name="T13" fmla="*/ 145480 h 146112"/>
              <a:gd name="T14" fmla="*/ 1436005 w 1815517"/>
              <a:gd name="T15" fmla="*/ 109426 h 146112"/>
              <a:gd name="T16" fmla="*/ 1289261 w 1815517"/>
              <a:gd name="T17" fmla="*/ 65150 h 146112"/>
              <a:gd name="T18" fmla="*/ 1565672 w 1815517"/>
              <a:gd name="T19" fmla="*/ 108161 h 146112"/>
              <a:gd name="T20" fmla="*/ 1374018 w 1815517"/>
              <a:gd name="T21" fmla="*/ 117649 h 146112"/>
              <a:gd name="T22" fmla="*/ 5060 w 1815517"/>
              <a:gd name="T23" fmla="*/ 45542 h 146112"/>
              <a:gd name="T24" fmla="*/ 33523 w 1815517"/>
              <a:gd name="T25" fmla="*/ 89818 h 146112"/>
              <a:gd name="T26" fmla="*/ 1265 w 1815517"/>
              <a:gd name="T27" fmla="*/ 79065 h 146112"/>
              <a:gd name="T28" fmla="*/ 954025 w 1815517"/>
              <a:gd name="T29" fmla="*/ 43644 h 146112"/>
              <a:gd name="T30" fmla="*/ 880653 w 1815517"/>
              <a:gd name="T31" fmla="*/ 127769 h 146112"/>
              <a:gd name="T32" fmla="*/ 866105 w 1815517"/>
              <a:gd name="T33" fmla="*/ 137889 h 146112"/>
              <a:gd name="T34" fmla="*/ 1125438 w 1815517"/>
              <a:gd name="T35" fmla="*/ 29729 h 146112"/>
              <a:gd name="T36" fmla="*/ 1153269 w 1815517"/>
              <a:gd name="T37" fmla="*/ 122709 h 146112"/>
              <a:gd name="T38" fmla="*/ 1116583 w 1815517"/>
              <a:gd name="T39" fmla="*/ 105631 h 146112"/>
              <a:gd name="T40" fmla="*/ 1055861 w 1815517"/>
              <a:gd name="T41" fmla="*/ 70210 h 146112"/>
              <a:gd name="T42" fmla="*/ 1019807 w 1815517"/>
              <a:gd name="T43" fmla="*/ 103733 h 146112"/>
              <a:gd name="T44" fmla="*/ 274513 w 1815517"/>
              <a:gd name="T45" fmla="*/ 50602 h 146112"/>
              <a:gd name="T46" fmla="*/ 73372 w 1815517"/>
              <a:gd name="T47" fmla="*/ 28463 h 146112"/>
              <a:gd name="T48" fmla="*/ 246050 w 1815517"/>
              <a:gd name="T49" fmla="*/ 58192 h 146112"/>
              <a:gd name="T50" fmla="*/ 344723 w 1815517"/>
              <a:gd name="T51" fmla="*/ 17711 h 146112"/>
              <a:gd name="T52" fmla="*/ 1687115 w 1815517"/>
              <a:gd name="T53" fmla="*/ 106896 h 146112"/>
              <a:gd name="T54" fmla="*/ 1815517 w 1815517"/>
              <a:gd name="T55" fmla="*/ 8223 h 146112"/>
              <a:gd name="T56" fmla="*/ 1783891 w 1815517"/>
              <a:gd name="T57" fmla="*/ 124606 h 146112"/>
              <a:gd name="T58" fmla="*/ 1761753 w 1815517"/>
              <a:gd name="T59" fmla="*/ 146112 h 146112"/>
              <a:gd name="T60" fmla="*/ 1761753 w 1815517"/>
              <a:gd name="T61" fmla="*/ 18976 h 146112"/>
              <a:gd name="T62" fmla="*/ 1469529 w 1815517"/>
              <a:gd name="T63" fmla="*/ 6325 h 146112"/>
              <a:gd name="T64" fmla="*/ 1453716 w 1815517"/>
              <a:gd name="T65" fmla="*/ 17711 h 146112"/>
              <a:gd name="T66" fmla="*/ 1157697 w 1815517"/>
              <a:gd name="T67" fmla="*/ 6325 h 146112"/>
              <a:gd name="T68" fmla="*/ 568337 w 1815517"/>
              <a:gd name="T69" fmla="*/ 5693 h 146112"/>
              <a:gd name="T70" fmla="*/ 568337 w 1815517"/>
              <a:gd name="T71" fmla="*/ 17711 h 146112"/>
              <a:gd name="T72" fmla="*/ 450838 w 1815517"/>
              <a:gd name="T73" fmla="*/ 139154 h 146112"/>
              <a:gd name="T74" fmla="*/ 327013 w 1815517"/>
              <a:gd name="T75" fmla="*/ 139154 h 146112"/>
              <a:gd name="T76" fmla="*/ 1367061 w 1815517"/>
              <a:gd name="T77" fmla="*/ 1265 h 146112"/>
              <a:gd name="T78" fmla="*/ 1042578 w 1815517"/>
              <a:gd name="T79" fmla="*/ 25301 h 146112"/>
              <a:gd name="T80" fmla="*/ 112588 w 1815517"/>
              <a:gd name="T81" fmla="*/ 1265 h 146112"/>
              <a:gd name="T82" fmla="*/ 125239 w 1815517"/>
              <a:gd name="T83" fmla="*/ 131564 h 146112"/>
              <a:gd name="T84" fmla="*/ 119546 w 1815517"/>
              <a:gd name="T85" fmla="*/ 142317 h 146112"/>
              <a:gd name="T86" fmla="*/ 58192 w 1815517"/>
              <a:gd name="T87" fmla="*/ 82228 h 146112"/>
              <a:gd name="T88" fmla="*/ 1681423 w 1815517"/>
              <a:gd name="T89" fmla="*/ 146112 h 146112"/>
              <a:gd name="T90" fmla="*/ 1652959 w 1815517"/>
              <a:gd name="T91" fmla="*/ 59457 h 146112"/>
              <a:gd name="T92" fmla="*/ 1594768 w 1815517"/>
              <a:gd name="T93" fmla="*/ 48072 h 146112"/>
              <a:gd name="T94" fmla="*/ 1308236 w 1815517"/>
              <a:gd name="T95" fmla="*/ 35421 h 146112"/>
              <a:gd name="T96" fmla="*/ 1243087 w 1815517"/>
              <a:gd name="T97" fmla="*/ 633 h 146112"/>
              <a:gd name="T98" fmla="*/ 1216521 w 1815517"/>
              <a:gd name="T99" fmla="*/ 3163 h 146112"/>
              <a:gd name="T100" fmla="*/ 800323 w 1815517"/>
              <a:gd name="T101" fmla="*/ 23403 h 146112"/>
              <a:gd name="T102" fmla="*/ 823094 w 1815517"/>
              <a:gd name="T103" fmla="*/ 122709 h 146112"/>
              <a:gd name="T104" fmla="*/ 750354 w 1815517"/>
              <a:gd name="T105" fmla="*/ 122709 h 146112"/>
              <a:gd name="T106" fmla="*/ 766800 w 1815517"/>
              <a:gd name="T107" fmla="*/ 61354 h 146112"/>
              <a:gd name="T108" fmla="*/ 784510 w 1815517"/>
              <a:gd name="T109" fmla="*/ 34156 h 146112"/>
              <a:gd name="T110" fmla="*/ 29096 w 1815517"/>
              <a:gd name="T111" fmla="*/ 15181 h 146112"/>
              <a:gd name="T112" fmla="*/ 196081 w 1815517"/>
              <a:gd name="T113" fmla="*/ 0 h 146112"/>
              <a:gd name="T114" fmla="*/ 304242 w 1815517"/>
              <a:gd name="T115" fmla="*/ 12018 h 146112"/>
              <a:gd name="T116" fmla="*/ 162557 w 1815517"/>
              <a:gd name="T117" fmla="*/ 58192 h 1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15517" h="146112">
                <a:moveTo>
                  <a:pt x="196714" y="116384"/>
                </a:moveTo>
                <a:lnTo>
                  <a:pt x="196714" y="132829"/>
                </a:lnTo>
                <a:lnTo>
                  <a:pt x="265026" y="132829"/>
                </a:lnTo>
                <a:cubicBezTo>
                  <a:pt x="271773" y="132829"/>
                  <a:pt x="275146" y="129667"/>
                  <a:pt x="275146" y="123341"/>
                </a:cubicBezTo>
                <a:lnTo>
                  <a:pt x="275146" y="116384"/>
                </a:lnTo>
                <a:close/>
                <a:moveTo>
                  <a:pt x="196714" y="90450"/>
                </a:moveTo>
                <a:lnTo>
                  <a:pt x="196714" y="106896"/>
                </a:lnTo>
                <a:lnTo>
                  <a:pt x="275146" y="106896"/>
                </a:lnTo>
                <a:lnTo>
                  <a:pt x="275146" y="90450"/>
                </a:lnTo>
                <a:close/>
                <a:moveTo>
                  <a:pt x="180901" y="80330"/>
                </a:moveTo>
                <a:lnTo>
                  <a:pt x="290959" y="80330"/>
                </a:lnTo>
                <a:lnTo>
                  <a:pt x="290959" y="122709"/>
                </a:lnTo>
                <a:cubicBezTo>
                  <a:pt x="291381" y="136624"/>
                  <a:pt x="284001" y="143371"/>
                  <a:pt x="268821" y="142950"/>
                </a:cubicBezTo>
                <a:lnTo>
                  <a:pt x="180901" y="142950"/>
                </a:lnTo>
                <a:close/>
                <a:moveTo>
                  <a:pt x="937580" y="77800"/>
                </a:moveTo>
                <a:lnTo>
                  <a:pt x="937580" y="102468"/>
                </a:lnTo>
                <a:lnTo>
                  <a:pt x="945170" y="102468"/>
                </a:lnTo>
                <a:cubicBezTo>
                  <a:pt x="951495" y="102890"/>
                  <a:pt x="954447" y="99727"/>
                  <a:pt x="954025" y="92980"/>
                </a:cubicBezTo>
                <a:lnTo>
                  <a:pt x="954025" y="77800"/>
                </a:lnTo>
                <a:close/>
                <a:moveTo>
                  <a:pt x="907852" y="77800"/>
                </a:moveTo>
                <a:lnTo>
                  <a:pt x="907852" y="102468"/>
                </a:lnTo>
                <a:lnTo>
                  <a:pt x="924930" y="102468"/>
                </a:lnTo>
                <a:lnTo>
                  <a:pt x="924930" y="77800"/>
                </a:lnTo>
                <a:close/>
                <a:moveTo>
                  <a:pt x="1246882" y="72740"/>
                </a:moveTo>
                <a:lnTo>
                  <a:pt x="1263960" y="72740"/>
                </a:lnTo>
                <a:lnTo>
                  <a:pt x="1263960" y="80963"/>
                </a:lnTo>
                <a:cubicBezTo>
                  <a:pt x="1263960" y="82228"/>
                  <a:pt x="1263960" y="83914"/>
                  <a:pt x="1263960" y="86023"/>
                </a:cubicBezTo>
                <a:cubicBezTo>
                  <a:pt x="1263538" y="88553"/>
                  <a:pt x="1263327" y="90450"/>
                  <a:pt x="1263327" y="91715"/>
                </a:cubicBezTo>
                <a:lnTo>
                  <a:pt x="1270918" y="91715"/>
                </a:lnTo>
                <a:lnTo>
                  <a:pt x="1270918" y="120179"/>
                </a:lnTo>
                <a:cubicBezTo>
                  <a:pt x="1270074" y="128191"/>
                  <a:pt x="1274080" y="131775"/>
                  <a:pt x="1282935" y="130932"/>
                </a:cubicBezTo>
                <a:lnTo>
                  <a:pt x="1301911" y="130932"/>
                </a:lnTo>
                <a:cubicBezTo>
                  <a:pt x="1309923" y="131353"/>
                  <a:pt x="1313718" y="128191"/>
                  <a:pt x="1313296" y="121444"/>
                </a:cubicBezTo>
                <a:lnTo>
                  <a:pt x="1313296" y="117016"/>
                </a:lnTo>
                <a:lnTo>
                  <a:pt x="1325947" y="117016"/>
                </a:lnTo>
                <a:lnTo>
                  <a:pt x="1325947" y="123341"/>
                </a:lnTo>
                <a:cubicBezTo>
                  <a:pt x="1326369" y="135992"/>
                  <a:pt x="1319833" y="142106"/>
                  <a:pt x="1306339" y="141684"/>
                </a:cubicBezTo>
                <a:lnTo>
                  <a:pt x="1276610" y="141684"/>
                </a:lnTo>
                <a:cubicBezTo>
                  <a:pt x="1262273" y="142106"/>
                  <a:pt x="1255316" y="135570"/>
                  <a:pt x="1255737" y="122076"/>
                </a:cubicBezTo>
                <a:lnTo>
                  <a:pt x="1255737" y="114486"/>
                </a:lnTo>
                <a:cubicBezTo>
                  <a:pt x="1246039" y="129245"/>
                  <a:pt x="1222214" y="139576"/>
                  <a:pt x="1184262" y="145480"/>
                </a:cubicBezTo>
                <a:lnTo>
                  <a:pt x="1184262" y="135992"/>
                </a:lnTo>
                <a:cubicBezTo>
                  <a:pt x="1228117" y="128402"/>
                  <a:pt x="1248990" y="111113"/>
                  <a:pt x="1246882" y="84125"/>
                </a:cubicBezTo>
                <a:close/>
                <a:moveTo>
                  <a:pt x="1390464" y="61987"/>
                </a:moveTo>
                <a:lnTo>
                  <a:pt x="1480282" y="61987"/>
                </a:lnTo>
                <a:lnTo>
                  <a:pt x="1480282" y="72740"/>
                </a:lnTo>
                <a:cubicBezTo>
                  <a:pt x="1473113" y="91715"/>
                  <a:pt x="1462149" y="106896"/>
                  <a:pt x="1447391" y="118281"/>
                </a:cubicBezTo>
                <a:cubicBezTo>
                  <a:pt x="1456667" y="124185"/>
                  <a:pt x="1471005" y="129877"/>
                  <a:pt x="1490402" y="135359"/>
                </a:cubicBezTo>
                <a:lnTo>
                  <a:pt x="1490402" y="145480"/>
                </a:lnTo>
                <a:cubicBezTo>
                  <a:pt x="1468053" y="139998"/>
                  <a:pt x="1449921" y="133673"/>
                  <a:pt x="1436005" y="126504"/>
                </a:cubicBezTo>
                <a:cubicBezTo>
                  <a:pt x="1422090" y="133251"/>
                  <a:pt x="1404168" y="139576"/>
                  <a:pt x="1382241" y="145480"/>
                </a:cubicBezTo>
                <a:lnTo>
                  <a:pt x="1382241" y="135359"/>
                </a:lnTo>
                <a:cubicBezTo>
                  <a:pt x="1399530" y="130299"/>
                  <a:pt x="1413445" y="124396"/>
                  <a:pt x="1423987" y="117649"/>
                </a:cubicBezTo>
                <a:cubicBezTo>
                  <a:pt x="1413445" y="109637"/>
                  <a:pt x="1403536" y="96565"/>
                  <a:pt x="1394259" y="78433"/>
                </a:cubicBezTo>
                <a:lnTo>
                  <a:pt x="1411969" y="78433"/>
                </a:lnTo>
                <a:cubicBezTo>
                  <a:pt x="1418295" y="91083"/>
                  <a:pt x="1426307" y="101414"/>
                  <a:pt x="1436005" y="109426"/>
                </a:cubicBezTo>
                <a:cubicBezTo>
                  <a:pt x="1446969" y="100571"/>
                  <a:pt x="1455824" y="88342"/>
                  <a:pt x="1462571" y="72740"/>
                </a:cubicBezTo>
                <a:lnTo>
                  <a:pt x="1390464" y="72740"/>
                </a:lnTo>
                <a:close/>
                <a:moveTo>
                  <a:pt x="1204503" y="54397"/>
                </a:moveTo>
                <a:lnTo>
                  <a:pt x="1305706" y="54397"/>
                </a:lnTo>
                <a:lnTo>
                  <a:pt x="1305706" y="112589"/>
                </a:lnTo>
                <a:lnTo>
                  <a:pt x="1289261" y="112589"/>
                </a:lnTo>
                <a:lnTo>
                  <a:pt x="1289261" y="65150"/>
                </a:lnTo>
                <a:lnTo>
                  <a:pt x="1220949" y="65150"/>
                </a:lnTo>
                <a:lnTo>
                  <a:pt x="1220949" y="112589"/>
                </a:lnTo>
                <a:lnTo>
                  <a:pt x="1204503" y="112589"/>
                </a:lnTo>
                <a:close/>
                <a:moveTo>
                  <a:pt x="1505582" y="46174"/>
                </a:moveTo>
                <a:lnTo>
                  <a:pt x="1539738" y="46174"/>
                </a:lnTo>
                <a:lnTo>
                  <a:pt x="1539738" y="120811"/>
                </a:lnTo>
                <a:cubicBezTo>
                  <a:pt x="1546064" y="119125"/>
                  <a:pt x="1554708" y="114908"/>
                  <a:pt x="1565672" y="108161"/>
                </a:cubicBezTo>
                <a:lnTo>
                  <a:pt x="1565672" y="121444"/>
                </a:lnTo>
                <a:cubicBezTo>
                  <a:pt x="1553865" y="129877"/>
                  <a:pt x="1539528" y="137046"/>
                  <a:pt x="1522660" y="142950"/>
                </a:cubicBezTo>
                <a:lnTo>
                  <a:pt x="1522660" y="58192"/>
                </a:lnTo>
                <a:lnTo>
                  <a:pt x="1505582" y="58192"/>
                </a:lnTo>
                <a:close/>
                <a:moveTo>
                  <a:pt x="1343657" y="45542"/>
                </a:moveTo>
                <a:lnTo>
                  <a:pt x="1374018" y="45542"/>
                </a:lnTo>
                <a:lnTo>
                  <a:pt x="1374018" y="117649"/>
                </a:lnTo>
                <a:cubicBezTo>
                  <a:pt x="1377813" y="116384"/>
                  <a:pt x="1383084" y="113643"/>
                  <a:pt x="1389831" y="109426"/>
                </a:cubicBezTo>
                <a:cubicBezTo>
                  <a:pt x="1391096" y="108583"/>
                  <a:pt x="1392150" y="107950"/>
                  <a:pt x="1392994" y="107528"/>
                </a:cubicBezTo>
                <a:lnTo>
                  <a:pt x="1392994" y="119546"/>
                </a:lnTo>
                <a:cubicBezTo>
                  <a:pt x="1384560" y="126715"/>
                  <a:pt x="1372964" y="133251"/>
                  <a:pt x="1358205" y="139154"/>
                </a:cubicBezTo>
                <a:lnTo>
                  <a:pt x="1358205" y="56927"/>
                </a:lnTo>
                <a:lnTo>
                  <a:pt x="1343657" y="56927"/>
                </a:lnTo>
                <a:close/>
                <a:moveTo>
                  <a:pt x="5060" y="45542"/>
                </a:moveTo>
                <a:lnTo>
                  <a:pt x="48071" y="45542"/>
                </a:lnTo>
                <a:lnTo>
                  <a:pt x="48071" y="56294"/>
                </a:lnTo>
                <a:lnTo>
                  <a:pt x="33523" y="56294"/>
                </a:lnTo>
                <a:lnTo>
                  <a:pt x="33523" y="79065"/>
                </a:lnTo>
                <a:lnTo>
                  <a:pt x="51234" y="79065"/>
                </a:lnTo>
                <a:lnTo>
                  <a:pt x="51234" y="89818"/>
                </a:lnTo>
                <a:lnTo>
                  <a:pt x="33523" y="89818"/>
                </a:lnTo>
                <a:lnTo>
                  <a:pt x="33523" y="122076"/>
                </a:lnTo>
                <a:cubicBezTo>
                  <a:pt x="40270" y="119125"/>
                  <a:pt x="45963" y="115962"/>
                  <a:pt x="50602" y="112589"/>
                </a:cubicBezTo>
                <a:lnTo>
                  <a:pt x="50602" y="124606"/>
                </a:lnTo>
                <a:cubicBezTo>
                  <a:pt x="42590" y="130510"/>
                  <a:pt x="31626" y="135992"/>
                  <a:pt x="17711" y="141052"/>
                </a:cubicBezTo>
                <a:lnTo>
                  <a:pt x="17711" y="89818"/>
                </a:lnTo>
                <a:lnTo>
                  <a:pt x="1265" y="89818"/>
                </a:lnTo>
                <a:lnTo>
                  <a:pt x="1265" y="79065"/>
                </a:lnTo>
                <a:lnTo>
                  <a:pt x="17711" y="79065"/>
                </a:lnTo>
                <a:lnTo>
                  <a:pt x="17711" y="56294"/>
                </a:lnTo>
                <a:lnTo>
                  <a:pt x="5060" y="56294"/>
                </a:lnTo>
                <a:close/>
                <a:moveTo>
                  <a:pt x="937580" y="43644"/>
                </a:moveTo>
                <a:lnTo>
                  <a:pt x="937580" y="67680"/>
                </a:lnTo>
                <a:lnTo>
                  <a:pt x="954025" y="67680"/>
                </a:lnTo>
                <a:lnTo>
                  <a:pt x="954025" y="43644"/>
                </a:lnTo>
                <a:close/>
                <a:moveTo>
                  <a:pt x="907852" y="43644"/>
                </a:moveTo>
                <a:lnTo>
                  <a:pt x="907852" y="67680"/>
                </a:lnTo>
                <a:lnTo>
                  <a:pt x="924930" y="67680"/>
                </a:lnTo>
                <a:lnTo>
                  <a:pt x="924930" y="43644"/>
                </a:lnTo>
                <a:close/>
                <a:moveTo>
                  <a:pt x="866105" y="36054"/>
                </a:moveTo>
                <a:lnTo>
                  <a:pt x="880653" y="36054"/>
                </a:lnTo>
                <a:lnTo>
                  <a:pt x="880653" y="127769"/>
                </a:lnTo>
                <a:lnTo>
                  <a:pt x="969838" y="127769"/>
                </a:lnTo>
                <a:cubicBezTo>
                  <a:pt x="978272" y="128191"/>
                  <a:pt x="982278" y="123974"/>
                  <a:pt x="981856" y="115119"/>
                </a:cubicBezTo>
                <a:lnTo>
                  <a:pt x="981856" y="36686"/>
                </a:lnTo>
                <a:lnTo>
                  <a:pt x="996404" y="36686"/>
                </a:lnTo>
                <a:lnTo>
                  <a:pt x="996404" y="117016"/>
                </a:lnTo>
                <a:cubicBezTo>
                  <a:pt x="996826" y="131353"/>
                  <a:pt x="989447" y="138311"/>
                  <a:pt x="974266" y="137889"/>
                </a:cubicBezTo>
                <a:lnTo>
                  <a:pt x="866105" y="137889"/>
                </a:lnTo>
                <a:close/>
                <a:moveTo>
                  <a:pt x="893936" y="33524"/>
                </a:moveTo>
                <a:lnTo>
                  <a:pt x="967941" y="33524"/>
                </a:lnTo>
                <a:lnTo>
                  <a:pt x="967941" y="92348"/>
                </a:lnTo>
                <a:cubicBezTo>
                  <a:pt x="968362" y="107107"/>
                  <a:pt x="962037" y="114064"/>
                  <a:pt x="948965" y="113221"/>
                </a:cubicBezTo>
                <a:lnTo>
                  <a:pt x="893936" y="113221"/>
                </a:lnTo>
                <a:close/>
                <a:moveTo>
                  <a:pt x="1110258" y="29729"/>
                </a:moveTo>
                <a:lnTo>
                  <a:pt x="1125438" y="29729"/>
                </a:lnTo>
                <a:lnTo>
                  <a:pt x="1125438" y="60722"/>
                </a:lnTo>
                <a:cubicBezTo>
                  <a:pt x="1125438" y="68312"/>
                  <a:pt x="1125017" y="75481"/>
                  <a:pt x="1124173" y="82228"/>
                </a:cubicBezTo>
                <a:lnTo>
                  <a:pt x="1131131" y="82228"/>
                </a:lnTo>
                <a:lnTo>
                  <a:pt x="1131131" y="122709"/>
                </a:lnTo>
                <a:cubicBezTo>
                  <a:pt x="1130709" y="128612"/>
                  <a:pt x="1133661" y="131353"/>
                  <a:pt x="1139986" y="130932"/>
                </a:cubicBezTo>
                <a:lnTo>
                  <a:pt x="1144414" y="130932"/>
                </a:lnTo>
                <a:cubicBezTo>
                  <a:pt x="1150739" y="131353"/>
                  <a:pt x="1153691" y="128612"/>
                  <a:pt x="1153269" y="122709"/>
                </a:cubicBezTo>
                <a:lnTo>
                  <a:pt x="1153269" y="118281"/>
                </a:lnTo>
                <a:lnTo>
                  <a:pt x="1165287" y="118281"/>
                </a:lnTo>
                <a:lnTo>
                  <a:pt x="1165287" y="124606"/>
                </a:lnTo>
                <a:cubicBezTo>
                  <a:pt x="1165709" y="136413"/>
                  <a:pt x="1159383" y="142106"/>
                  <a:pt x="1146311" y="141684"/>
                </a:cubicBezTo>
                <a:lnTo>
                  <a:pt x="1134926" y="141684"/>
                </a:lnTo>
                <a:cubicBezTo>
                  <a:pt x="1122276" y="142106"/>
                  <a:pt x="1116161" y="135992"/>
                  <a:pt x="1116583" y="123341"/>
                </a:cubicBezTo>
                <a:lnTo>
                  <a:pt x="1116583" y="105631"/>
                </a:lnTo>
                <a:cubicBezTo>
                  <a:pt x="1110258" y="118703"/>
                  <a:pt x="1093812" y="132197"/>
                  <a:pt x="1067246" y="146112"/>
                </a:cubicBezTo>
                <a:lnTo>
                  <a:pt x="1067246" y="134727"/>
                </a:lnTo>
                <a:cubicBezTo>
                  <a:pt x="1098029" y="117438"/>
                  <a:pt x="1112366" y="92980"/>
                  <a:pt x="1110258" y="61354"/>
                </a:cubicBezTo>
                <a:close/>
                <a:moveTo>
                  <a:pt x="1022338" y="29096"/>
                </a:moveTo>
                <a:lnTo>
                  <a:pt x="1068511" y="29096"/>
                </a:lnTo>
                <a:lnTo>
                  <a:pt x="1068511" y="39216"/>
                </a:lnTo>
                <a:cubicBezTo>
                  <a:pt x="1065138" y="51867"/>
                  <a:pt x="1060921" y="62198"/>
                  <a:pt x="1055861" y="70210"/>
                </a:cubicBezTo>
                <a:cubicBezTo>
                  <a:pt x="1061343" y="77378"/>
                  <a:pt x="1067668" y="83493"/>
                  <a:pt x="1074837" y="88553"/>
                </a:cubicBezTo>
                <a:lnTo>
                  <a:pt x="1074837" y="99306"/>
                </a:lnTo>
                <a:cubicBezTo>
                  <a:pt x="1068090" y="96354"/>
                  <a:pt x="1061554" y="92348"/>
                  <a:pt x="1055229" y="87288"/>
                </a:cubicBezTo>
                <a:lnTo>
                  <a:pt x="1055229" y="146112"/>
                </a:lnTo>
                <a:lnTo>
                  <a:pt x="1040048" y="146112"/>
                </a:lnTo>
                <a:lnTo>
                  <a:pt x="1040048" y="89185"/>
                </a:lnTo>
                <a:cubicBezTo>
                  <a:pt x="1034145" y="94246"/>
                  <a:pt x="1027398" y="99095"/>
                  <a:pt x="1019807" y="103733"/>
                </a:cubicBezTo>
                <a:lnTo>
                  <a:pt x="1019807" y="92980"/>
                </a:lnTo>
                <a:cubicBezTo>
                  <a:pt x="1037096" y="77800"/>
                  <a:pt x="1047849" y="60089"/>
                  <a:pt x="1052066" y="39849"/>
                </a:cubicBezTo>
                <a:lnTo>
                  <a:pt x="1022338" y="39849"/>
                </a:lnTo>
                <a:close/>
                <a:moveTo>
                  <a:pt x="280839" y="29096"/>
                </a:moveTo>
                <a:lnTo>
                  <a:pt x="295387" y="29096"/>
                </a:lnTo>
                <a:cubicBezTo>
                  <a:pt x="294122" y="37951"/>
                  <a:pt x="291802" y="45120"/>
                  <a:pt x="288429" y="50602"/>
                </a:cubicBezTo>
                <a:lnTo>
                  <a:pt x="274513" y="50602"/>
                </a:lnTo>
                <a:cubicBezTo>
                  <a:pt x="277887" y="43855"/>
                  <a:pt x="279995" y="36686"/>
                  <a:pt x="280839" y="29096"/>
                </a:cubicBezTo>
                <a:close/>
                <a:moveTo>
                  <a:pt x="176473" y="29096"/>
                </a:moveTo>
                <a:lnTo>
                  <a:pt x="191021" y="29096"/>
                </a:lnTo>
                <a:cubicBezTo>
                  <a:pt x="192286" y="37951"/>
                  <a:pt x="194394" y="45120"/>
                  <a:pt x="197346" y="50602"/>
                </a:cubicBezTo>
                <a:lnTo>
                  <a:pt x="183431" y="50602"/>
                </a:lnTo>
                <a:cubicBezTo>
                  <a:pt x="180057" y="45120"/>
                  <a:pt x="177738" y="37951"/>
                  <a:pt x="176473" y="29096"/>
                </a:cubicBezTo>
                <a:close/>
                <a:moveTo>
                  <a:pt x="73372" y="28463"/>
                </a:moveTo>
                <a:lnTo>
                  <a:pt x="73372" y="71475"/>
                </a:lnTo>
                <a:lnTo>
                  <a:pt x="111956" y="71475"/>
                </a:lnTo>
                <a:cubicBezTo>
                  <a:pt x="118703" y="71475"/>
                  <a:pt x="122076" y="67891"/>
                  <a:pt x="122076" y="60722"/>
                </a:cubicBezTo>
                <a:lnTo>
                  <a:pt x="122076" y="28463"/>
                </a:lnTo>
                <a:close/>
                <a:moveTo>
                  <a:pt x="225809" y="22138"/>
                </a:moveTo>
                <a:lnTo>
                  <a:pt x="225809" y="58192"/>
                </a:lnTo>
                <a:lnTo>
                  <a:pt x="246050" y="58192"/>
                </a:lnTo>
                <a:lnTo>
                  <a:pt x="246050" y="22138"/>
                </a:lnTo>
                <a:close/>
                <a:moveTo>
                  <a:pt x="468548" y="17711"/>
                </a:moveTo>
                <a:lnTo>
                  <a:pt x="468548" y="76535"/>
                </a:lnTo>
                <a:lnTo>
                  <a:pt x="504602" y="76535"/>
                </a:lnTo>
                <a:cubicBezTo>
                  <a:pt x="527372" y="77378"/>
                  <a:pt x="538336" y="67258"/>
                  <a:pt x="537493" y="46174"/>
                </a:cubicBezTo>
                <a:cubicBezTo>
                  <a:pt x="537493" y="27198"/>
                  <a:pt x="526529" y="17711"/>
                  <a:pt x="504602" y="17711"/>
                </a:cubicBezTo>
                <a:close/>
                <a:moveTo>
                  <a:pt x="344723" y="17711"/>
                </a:moveTo>
                <a:lnTo>
                  <a:pt x="344723" y="76535"/>
                </a:lnTo>
                <a:lnTo>
                  <a:pt x="380777" y="76535"/>
                </a:lnTo>
                <a:cubicBezTo>
                  <a:pt x="403547" y="77378"/>
                  <a:pt x="414511" y="67258"/>
                  <a:pt x="413668" y="46174"/>
                </a:cubicBezTo>
                <a:cubicBezTo>
                  <a:pt x="413668" y="27198"/>
                  <a:pt x="402704" y="17711"/>
                  <a:pt x="380777" y="17711"/>
                </a:cubicBezTo>
                <a:close/>
                <a:moveTo>
                  <a:pt x="1673833" y="13283"/>
                </a:moveTo>
                <a:lnTo>
                  <a:pt x="1687115" y="13283"/>
                </a:lnTo>
                <a:lnTo>
                  <a:pt x="1687115" y="106896"/>
                </a:lnTo>
                <a:lnTo>
                  <a:pt x="1673833" y="106896"/>
                </a:lnTo>
                <a:close/>
                <a:moveTo>
                  <a:pt x="702915" y="11385"/>
                </a:moveTo>
                <a:lnTo>
                  <a:pt x="761107" y="11385"/>
                </a:lnTo>
                <a:lnTo>
                  <a:pt x="761107" y="22138"/>
                </a:lnTo>
                <a:lnTo>
                  <a:pt x="702915" y="22138"/>
                </a:lnTo>
                <a:close/>
                <a:moveTo>
                  <a:pt x="1724434" y="8223"/>
                </a:moveTo>
                <a:lnTo>
                  <a:pt x="1815517" y="8223"/>
                </a:lnTo>
                <a:lnTo>
                  <a:pt x="1815517" y="18976"/>
                </a:lnTo>
                <a:lnTo>
                  <a:pt x="1776933" y="18976"/>
                </a:lnTo>
                <a:lnTo>
                  <a:pt x="1776933" y="39849"/>
                </a:lnTo>
                <a:lnTo>
                  <a:pt x="1809192" y="39849"/>
                </a:lnTo>
                <a:lnTo>
                  <a:pt x="1809192" y="106263"/>
                </a:lnTo>
                <a:cubicBezTo>
                  <a:pt x="1809613" y="118914"/>
                  <a:pt x="1803710" y="125028"/>
                  <a:pt x="1791481" y="124606"/>
                </a:cubicBezTo>
                <a:lnTo>
                  <a:pt x="1783891" y="124606"/>
                </a:lnTo>
                <a:lnTo>
                  <a:pt x="1783891" y="113854"/>
                </a:lnTo>
                <a:lnTo>
                  <a:pt x="1787686" y="113854"/>
                </a:lnTo>
                <a:cubicBezTo>
                  <a:pt x="1793168" y="114275"/>
                  <a:pt x="1795698" y="111745"/>
                  <a:pt x="1795276" y="106263"/>
                </a:cubicBezTo>
                <a:lnTo>
                  <a:pt x="1795276" y="50602"/>
                </a:lnTo>
                <a:lnTo>
                  <a:pt x="1776933" y="50602"/>
                </a:lnTo>
                <a:lnTo>
                  <a:pt x="1776933" y="146112"/>
                </a:lnTo>
                <a:lnTo>
                  <a:pt x="1761753" y="146112"/>
                </a:lnTo>
                <a:lnTo>
                  <a:pt x="1761753" y="50602"/>
                </a:lnTo>
                <a:lnTo>
                  <a:pt x="1743410" y="50602"/>
                </a:lnTo>
                <a:lnTo>
                  <a:pt x="1743410" y="125872"/>
                </a:lnTo>
                <a:lnTo>
                  <a:pt x="1729494" y="125872"/>
                </a:lnTo>
                <a:lnTo>
                  <a:pt x="1729494" y="39849"/>
                </a:lnTo>
                <a:lnTo>
                  <a:pt x="1761753" y="39849"/>
                </a:lnTo>
                <a:lnTo>
                  <a:pt x="1761753" y="18976"/>
                </a:lnTo>
                <a:lnTo>
                  <a:pt x="1724434" y="18976"/>
                </a:lnTo>
                <a:close/>
                <a:moveTo>
                  <a:pt x="859148" y="8223"/>
                </a:moveTo>
                <a:lnTo>
                  <a:pt x="1002729" y="8223"/>
                </a:lnTo>
                <a:lnTo>
                  <a:pt x="1002729" y="19608"/>
                </a:lnTo>
                <a:lnTo>
                  <a:pt x="859148" y="19608"/>
                </a:lnTo>
                <a:close/>
                <a:moveTo>
                  <a:pt x="1403114" y="6325"/>
                </a:moveTo>
                <a:lnTo>
                  <a:pt x="1469529" y="6325"/>
                </a:lnTo>
                <a:lnTo>
                  <a:pt x="1469529" y="33524"/>
                </a:lnTo>
                <a:cubicBezTo>
                  <a:pt x="1469107" y="39427"/>
                  <a:pt x="1471637" y="42168"/>
                  <a:pt x="1477119" y="41746"/>
                </a:cubicBezTo>
                <a:lnTo>
                  <a:pt x="1489137" y="41746"/>
                </a:lnTo>
                <a:lnTo>
                  <a:pt x="1489137" y="51867"/>
                </a:lnTo>
                <a:lnTo>
                  <a:pt x="1469529" y="51867"/>
                </a:lnTo>
                <a:cubicBezTo>
                  <a:pt x="1458565" y="52288"/>
                  <a:pt x="1453294" y="46807"/>
                  <a:pt x="1453716" y="35421"/>
                </a:cubicBezTo>
                <a:lnTo>
                  <a:pt x="1453716" y="17711"/>
                </a:lnTo>
                <a:lnTo>
                  <a:pt x="1418927" y="17711"/>
                </a:lnTo>
                <a:lnTo>
                  <a:pt x="1418927" y="27831"/>
                </a:lnTo>
                <a:cubicBezTo>
                  <a:pt x="1420192" y="43855"/>
                  <a:pt x="1409650" y="53132"/>
                  <a:pt x="1387301" y="55662"/>
                </a:cubicBezTo>
                <a:lnTo>
                  <a:pt x="1387301" y="47439"/>
                </a:lnTo>
                <a:cubicBezTo>
                  <a:pt x="1398687" y="44066"/>
                  <a:pt x="1403958" y="37530"/>
                  <a:pt x="1403114" y="27831"/>
                </a:cubicBezTo>
                <a:close/>
                <a:moveTo>
                  <a:pt x="1079264" y="6325"/>
                </a:moveTo>
                <a:lnTo>
                  <a:pt x="1157697" y="6325"/>
                </a:lnTo>
                <a:lnTo>
                  <a:pt x="1157697" y="98673"/>
                </a:lnTo>
                <a:lnTo>
                  <a:pt x="1142516" y="98673"/>
                </a:lnTo>
                <a:lnTo>
                  <a:pt x="1142516" y="17078"/>
                </a:lnTo>
                <a:lnTo>
                  <a:pt x="1095077" y="17078"/>
                </a:lnTo>
                <a:lnTo>
                  <a:pt x="1095077" y="98673"/>
                </a:lnTo>
                <a:lnTo>
                  <a:pt x="1079264" y="98673"/>
                </a:lnTo>
                <a:close/>
                <a:moveTo>
                  <a:pt x="568337" y="5693"/>
                </a:moveTo>
                <a:lnTo>
                  <a:pt x="681558" y="5693"/>
                </a:lnTo>
                <a:lnTo>
                  <a:pt x="681558" y="17711"/>
                </a:lnTo>
                <a:lnTo>
                  <a:pt x="634119" y="17711"/>
                </a:lnTo>
                <a:lnTo>
                  <a:pt x="634119" y="139787"/>
                </a:lnTo>
                <a:lnTo>
                  <a:pt x="615776" y="139787"/>
                </a:lnTo>
                <a:lnTo>
                  <a:pt x="615776" y="17711"/>
                </a:lnTo>
                <a:lnTo>
                  <a:pt x="568337" y="17711"/>
                </a:lnTo>
                <a:close/>
                <a:moveTo>
                  <a:pt x="450838" y="5693"/>
                </a:moveTo>
                <a:lnTo>
                  <a:pt x="509662" y="5693"/>
                </a:lnTo>
                <a:cubicBezTo>
                  <a:pt x="540023" y="6536"/>
                  <a:pt x="555625" y="20030"/>
                  <a:pt x="556468" y="46174"/>
                </a:cubicBezTo>
                <a:cubicBezTo>
                  <a:pt x="556890" y="74427"/>
                  <a:pt x="540866" y="88342"/>
                  <a:pt x="508397" y="87920"/>
                </a:cubicBezTo>
                <a:lnTo>
                  <a:pt x="468548" y="87920"/>
                </a:lnTo>
                <a:lnTo>
                  <a:pt x="468548" y="139154"/>
                </a:lnTo>
                <a:lnTo>
                  <a:pt x="450838" y="139154"/>
                </a:lnTo>
                <a:close/>
                <a:moveTo>
                  <a:pt x="327013" y="5693"/>
                </a:moveTo>
                <a:lnTo>
                  <a:pt x="385837" y="5693"/>
                </a:lnTo>
                <a:cubicBezTo>
                  <a:pt x="416198" y="6536"/>
                  <a:pt x="431800" y="20030"/>
                  <a:pt x="432643" y="46174"/>
                </a:cubicBezTo>
                <a:cubicBezTo>
                  <a:pt x="433065" y="74427"/>
                  <a:pt x="417041" y="88342"/>
                  <a:pt x="384572" y="87920"/>
                </a:cubicBezTo>
                <a:lnTo>
                  <a:pt x="344723" y="87920"/>
                </a:lnTo>
                <a:lnTo>
                  <a:pt x="344723" y="139154"/>
                </a:lnTo>
                <a:lnTo>
                  <a:pt x="327013" y="139154"/>
                </a:lnTo>
                <a:close/>
                <a:moveTo>
                  <a:pt x="1517600" y="1265"/>
                </a:moveTo>
                <a:lnTo>
                  <a:pt x="1532781" y="1265"/>
                </a:lnTo>
                <a:cubicBezTo>
                  <a:pt x="1538684" y="11385"/>
                  <a:pt x="1542901" y="22349"/>
                  <a:pt x="1545431" y="34156"/>
                </a:cubicBezTo>
                <a:lnTo>
                  <a:pt x="1529618" y="34156"/>
                </a:lnTo>
                <a:cubicBezTo>
                  <a:pt x="1527931" y="24879"/>
                  <a:pt x="1523925" y="13916"/>
                  <a:pt x="1517600" y="1265"/>
                </a:cubicBezTo>
                <a:close/>
                <a:moveTo>
                  <a:pt x="1352513" y="1265"/>
                </a:moveTo>
                <a:lnTo>
                  <a:pt x="1367061" y="1265"/>
                </a:lnTo>
                <a:cubicBezTo>
                  <a:pt x="1371699" y="9699"/>
                  <a:pt x="1375916" y="20452"/>
                  <a:pt x="1379711" y="33524"/>
                </a:cubicBezTo>
                <a:lnTo>
                  <a:pt x="1363898" y="33524"/>
                </a:lnTo>
                <a:cubicBezTo>
                  <a:pt x="1361790" y="23403"/>
                  <a:pt x="1357994" y="12650"/>
                  <a:pt x="1352513" y="1265"/>
                </a:cubicBezTo>
                <a:close/>
                <a:moveTo>
                  <a:pt x="1034988" y="1265"/>
                </a:moveTo>
                <a:lnTo>
                  <a:pt x="1048271" y="1265"/>
                </a:lnTo>
                <a:cubicBezTo>
                  <a:pt x="1052488" y="8855"/>
                  <a:pt x="1055650" y="16867"/>
                  <a:pt x="1057759" y="25301"/>
                </a:cubicBezTo>
                <a:lnTo>
                  <a:pt x="1042578" y="25301"/>
                </a:lnTo>
                <a:cubicBezTo>
                  <a:pt x="1041313" y="17711"/>
                  <a:pt x="1038783" y="9699"/>
                  <a:pt x="1034988" y="1265"/>
                </a:cubicBezTo>
                <a:close/>
                <a:moveTo>
                  <a:pt x="67680" y="1265"/>
                </a:moveTo>
                <a:lnTo>
                  <a:pt x="82860" y="1265"/>
                </a:lnTo>
                <a:cubicBezTo>
                  <a:pt x="82860" y="1687"/>
                  <a:pt x="83071" y="2530"/>
                  <a:pt x="83493" y="3795"/>
                </a:cubicBezTo>
                <a:cubicBezTo>
                  <a:pt x="84336" y="9699"/>
                  <a:pt x="85601" y="14337"/>
                  <a:pt x="87288" y="17711"/>
                </a:cubicBezTo>
                <a:lnTo>
                  <a:pt x="108161" y="17711"/>
                </a:lnTo>
                <a:cubicBezTo>
                  <a:pt x="110691" y="12229"/>
                  <a:pt x="112167" y="6747"/>
                  <a:pt x="112588" y="1265"/>
                </a:cubicBezTo>
                <a:lnTo>
                  <a:pt x="127769" y="1265"/>
                </a:lnTo>
                <a:cubicBezTo>
                  <a:pt x="126926" y="7169"/>
                  <a:pt x="125450" y="12650"/>
                  <a:pt x="123341" y="17711"/>
                </a:cubicBezTo>
                <a:lnTo>
                  <a:pt x="137889" y="17711"/>
                </a:lnTo>
                <a:lnTo>
                  <a:pt x="137889" y="61355"/>
                </a:lnTo>
                <a:cubicBezTo>
                  <a:pt x="138311" y="75270"/>
                  <a:pt x="131564" y="82228"/>
                  <a:pt x="117649" y="82228"/>
                </a:cubicBezTo>
                <a:lnTo>
                  <a:pt x="117649" y="124606"/>
                </a:lnTo>
                <a:cubicBezTo>
                  <a:pt x="117649" y="129245"/>
                  <a:pt x="120179" y="131564"/>
                  <a:pt x="125239" y="131564"/>
                </a:cubicBezTo>
                <a:lnTo>
                  <a:pt x="129034" y="131564"/>
                </a:lnTo>
                <a:cubicBezTo>
                  <a:pt x="134937" y="131986"/>
                  <a:pt x="137678" y="129456"/>
                  <a:pt x="137257" y="123974"/>
                </a:cubicBezTo>
                <a:lnTo>
                  <a:pt x="137257" y="117649"/>
                </a:lnTo>
                <a:lnTo>
                  <a:pt x="147377" y="117649"/>
                </a:lnTo>
                <a:lnTo>
                  <a:pt x="147377" y="125872"/>
                </a:lnTo>
                <a:cubicBezTo>
                  <a:pt x="147799" y="137257"/>
                  <a:pt x="141684" y="142739"/>
                  <a:pt x="129034" y="142317"/>
                </a:cubicBezTo>
                <a:lnTo>
                  <a:pt x="119546" y="142317"/>
                </a:lnTo>
                <a:cubicBezTo>
                  <a:pt x="108161" y="142317"/>
                  <a:pt x="102468" y="136835"/>
                  <a:pt x="102468" y="125872"/>
                </a:cubicBezTo>
                <a:lnTo>
                  <a:pt x="102468" y="82228"/>
                </a:lnTo>
                <a:lnTo>
                  <a:pt x="89185" y="82228"/>
                </a:lnTo>
                <a:cubicBezTo>
                  <a:pt x="91294" y="113854"/>
                  <a:pt x="76746" y="135148"/>
                  <a:pt x="45541" y="146112"/>
                </a:cubicBezTo>
                <a:lnTo>
                  <a:pt x="45541" y="135992"/>
                </a:lnTo>
                <a:cubicBezTo>
                  <a:pt x="66204" y="125450"/>
                  <a:pt x="75691" y="107528"/>
                  <a:pt x="74005" y="82228"/>
                </a:cubicBezTo>
                <a:lnTo>
                  <a:pt x="58192" y="82228"/>
                </a:lnTo>
                <a:lnTo>
                  <a:pt x="58192" y="17711"/>
                </a:lnTo>
                <a:lnTo>
                  <a:pt x="72107" y="17711"/>
                </a:lnTo>
                <a:cubicBezTo>
                  <a:pt x="69999" y="12650"/>
                  <a:pt x="68523" y="7169"/>
                  <a:pt x="67680" y="1265"/>
                </a:cubicBezTo>
                <a:close/>
                <a:moveTo>
                  <a:pt x="1701031" y="633"/>
                </a:moveTo>
                <a:lnTo>
                  <a:pt x="1715579" y="633"/>
                </a:lnTo>
                <a:lnTo>
                  <a:pt x="1715579" y="86655"/>
                </a:lnTo>
                <a:cubicBezTo>
                  <a:pt x="1717687" y="112799"/>
                  <a:pt x="1706302" y="132618"/>
                  <a:pt x="1681423" y="146112"/>
                </a:cubicBezTo>
                <a:lnTo>
                  <a:pt x="1681423" y="134727"/>
                </a:lnTo>
                <a:cubicBezTo>
                  <a:pt x="1695338" y="122920"/>
                  <a:pt x="1701874" y="108583"/>
                  <a:pt x="1701031" y="91715"/>
                </a:cubicBezTo>
                <a:close/>
                <a:moveTo>
                  <a:pt x="1594768" y="633"/>
                </a:moveTo>
                <a:lnTo>
                  <a:pt x="1612478" y="633"/>
                </a:lnTo>
                <a:lnTo>
                  <a:pt x="1612478" y="48072"/>
                </a:lnTo>
                <a:lnTo>
                  <a:pt x="1652959" y="48072"/>
                </a:lnTo>
                <a:lnTo>
                  <a:pt x="1652959" y="59457"/>
                </a:lnTo>
                <a:lnTo>
                  <a:pt x="1612478" y="59457"/>
                </a:lnTo>
                <a:lnTo>
                  <a:pt x="1612478" y="146112"/>
                </a:lnTo>
                <a:lnTo>
                  <a:pt x="1594768" y="146112"/>
                </a:lnTo>
                <a:lnTo>
                  <a:pt x="1594768" y="59457"/>
                </a:lnTo>
                <a:lnTo>
                  <a:pt x="1554286" y="59457"/>
                </a:lnTo>
                <a:lnTo>
                  <a:pt x="1554286" y="48072"/>
                </a:lnTo>
                <a:lnTo>
                  <a:pt x="1594768" y="48072"/>
                </a:lnTo>
                <a:close/>
                <a:moveTo>
                  <a:pt x="1293688" y="633"/>
                </a:moveTo>
                <a:lnTo>
                  <a:pt x="1310766" y="633"/>
                </a:lnTo>
                <a:cubicBezTo>
                  <a:pt x="1307393" y="10331"/>
                  <a:pt x="1303387" y="18132"/>
                  <a:pt x="1298748" y="24036"/>
                </a:cubicBezTo>
                <a:lnTo>
                  <a:pt x="1324049" y="24036"/>
                </a:lnTo>
                <a:lnTo>
                  <a:pt x="1324049" y="50602"/>
                </a:lnTo>
                <a:lnTo>
                  <a:pt x="1308236" y="50602"/>
                </a:lnTo>
                <a:lnTo>
                  <a:pt x="1308236" y="35421"/>
                </a:lnTo>
                <a:lnTo>
                  <a:pt x="1201973" y="35421"/>
                </a:lnTo>
                <a:lnTo>
                  <a:pt x="1201973" y="50602"/>
                </a:lnTo>
                <a:lnTo>
                  <a:pt x="1186160" y="50602"/>
                </a:lnTo>
                <a:lnTo>
                  <a:pt x="1186160" y="24036"/>
                </a:lnTo>
                <a:lnTo>
                  <a:pt x="1282935" y="24036"/>
                </a:lnTo>
                <a:cubicBezTo>
                  <a:pt x="1287996" y="16446"/>
                  <a:pt x="1291580" y="8645"/>
                  <a:pt x="1293688" y="633"/>
                </a:cubicBezTo>
                <a:close/>
                <a:moveTo>
                  <a:pt x="1243087" y="633"/>
                </a:moveTo>
                <a:lnTo>
                  <a:pt x="1258267" y="633"/>
                </a:lnTo>
                <a:cubicBezTo>
                  <a:pt x="1262062" y="7380"/>
                  <a:pt x="1264592" y="13916"/>
                  <a:pt x="1265857" y="20241"/>
                </a:cubicBezTo>
                <a:lnTo>
                  <a:pt x="1250045" y="20241"/>
                </a:lnTo>
                <a:cubicBezTo>
                  <a:pt x="1248780" y="13916"/>
                  <a:pt x="1246460" y="7380"/>
                  <a:pt x="1243087" y="633"/>
                </a:cubicBezTo>
                <a:close/>
                <a:moveTo>
                  <a:pt x="1199443" y="633"/>
                </a:moveTo>
                <a:lnTo>
                  <a:pt x="1215256" y="633"/>
                </a:lnTo>
                <a:cubicBezTo>
                  <a:pt x="1215678" y="1054"/>
                  <a:pt x="1216099" y="1898"/>
                  <a:pt x="1216521" y="3163"/>
                </a:cubicBezTo>
                <a:cubicBezTo>
                  <a:pt x="1219894" y="10753"/>
                  <a:pt x="1222003" y="16446"/>
                  <a:pt x="1222846" y="20241"/>
                </a:cubicBezTo>
                <a:lnTo>
                  <a:pt x="1206401" y="20241"/>
                </a:lnTo>
                <a:cubicBezTo>
                  <a:pt x="1205136" y="13494"/>
                  <a:pt x="1202816" y="6958"/>
                  <a:pt x="1199443" y="633"/>
                </a:cubicBezTo>
                <a:close/>
                <a:moveTo>
                  <a:pt x="784510" y="633"/>
                </a:moveTo>
                <a:lnTo>
                  <a:pt x="800323" y="633"/>
                </a:lnTo>
                <a:lnTo>
                  <a:pt x="800323" y="13283"/>
                </a:lnTo>
                <a:cubicBezTo>
                  <a:pt x="800323" y="17078"/>
                  <a:pt x="800323" y="20452"/>
                  <a:pt x="800323" y="23403"/>
                </a:cubicBezTo>
                <a:lnTo>
                  <a:pt x="838907" y="23403"/>
                </a:lnTo>
                <a:lnTo>
                  <a:pt x="838907" y="120179"/>
                </a:lnTo>
                <a:cubicBezTo>
                  <a:pt x="839329" y="135781"/>
                  <a:pt x="832160" y="143371"/>
                  <a:pt x="817401" y="142950"/>
                </a:cubicBezTo>
                <a:lnTo>
                  <a:pt x="804118" y="142950"/>
                </a:lnTo>
                <a:lnTo>
                  <a:pt x="804118" y="132197"/>
                </a:lnTo>
                <a:lnTo>
                  <a:pt x="812974" y="132197"/>
                </a:lnTo>
                <a:cubicBezTo>
                  <a:pt x="820142" y="132618"/>
                  <a:pt x="823516" y="129456"/>
                  <a:pt x="823094" y="122709"/>
                </a:cubicBezTo>
                <a:lnTo>
                  <a:pt x="823094" y="34156"/>
                </a:lnTo>
                <a:lnTo>
                  <a:pt x="799691" y="34156"/>
                </a:lnTo>
                <a:cubicBezTo>
                  <a:pt x="800534" y="85601"/>
                  <a:pt x="788727" y="122920"/>
                  <a:pt x="764270" y="146112"/>
                </a:cubicBezTo>
                <a:lnTo>
                  <a:pt x="764270" y="130932"/>
                </a:lnTo>
                <a:lnTo>
                  <a:pt x="764270" y="130299"/>
                </a:lnTo>
                <a:lnTo>
                  <a:pt x="751619" y="130299"/>
                </a:lnTo>
                <a:lnTo>
                  <a:pt x="750354" y="122709"/>
                </a:lnTo>
                <a:cubicBezTo>
                  <a:pt x="733065" y="124817"/>
                  <a:pt x="715776" y="125661"/>
                  <a:pt x="698488" y="125239"/>
                </a:cubicBezTo>
                <a:lnTo>
                  <a:pt x="698488" y="112589"/>
                </a:lnTo>
                <a:cubicBezTo>
                  <a:pt x="707765" y="96986"/>
                  <a:pt x="714301" y="79908"/>
                  <a:pt x="718096" y="61354"/>
                </a:cubicBezTo>
                <a:lnTo>
                  <a:pt x="695957" y="61354"/>
                </a:lnTo>
                <a:lnTo>
                  <a:pt x="695957" y="50602"/>
                </a:lnTo>
                <a:lnTo>
                  <a:pt x="766800" y="50602"/>
                </a:lnTo>
                <a:lnTo>
                  <a:pt x="766800" y="61354"/>
                </a:lnTo>
                <a:lnTo>
                  <a:pt x="734541" y="61354"/>
                </a:lnTo>
                <a:cubicBezTo>
                  <a:pt x="729903" y="81595"/>
                  <a:pt x="722523" y="98884"/>
                  <a:pt x="712403" y="113221"/>
                </a:cubicBezTo>
                <a:cubicBezTo>
                  <a:pt x="726318" y="113221"/>
                  <a:pt x="738336" y="112589"/>
                  <a:pt x="748457" y="111324"/>
                </a:cubicBezTo>
                <a:cubicBezTo>
                  <a:pt x="746770" y="104155"/>
                  <a:pt x="743607" y="93402"/>
                  <a:pt x="738969" y="79065"/>
                </a:cubicBezTo>
                <a:lnTo>
                  <a:pt x="751619" y="79065"/>
                </a:lnTo>
                <a:cubicBezTo>
                  <a:pt x="758366" y="96776"/>
                  <a:pt x="763005" y="113432"/>
                  <a:pt x="765535" y="129034"/>
                </a:cubicBezTo>
                <a:cubicBezTo>
                  <a:pt x="778607" y="107950"/>
                  <a:pt x="784932" y="76324"/>
                  <a:pt x="784510" y="34156"/>
                </a:cubicBezTo>
                <a:lnTo>
                  <a:pt x="766800" y="34156"/>
                </a:lnTo>
                <a:lnTo>
                  <a:pt x="766800" y="23403"/>
                </a:lnTo>
                <a:lnTo>
                  <a:pt x="784510" y="23403"/>
                </a:lnTo>
                <a:lnTo>
                  <a:pt x="784510" y="21506"/>
                </a:lnTo>
                <a:close/>
                <a:moveTo>
                  <a:pt x="17711" y="633"/>
                </a:moveTo>
                <a:lnTo>
                  <a:pt x="32891" y="633"/>
                </a:lnTo>
                <a:cubicBezTo>
                  <a:pt x="31626" y="6536"/>
                  <a:pt x="30361" y="11385"/>
                  <a:pt x="29096" y="15181"/>
                </a:cubicBezTo>
                <a:lnTo>
                  <a:pt x="51867" y="15181"/>
                </a:lnTo>
                <a:lnTo>
                  <a:pt x="51867" y="25933"/>
                </a:lnTo>
                <a:lnTo>
                  <a:pt x="23403" y="25933"/>
                </a:lnTo>
                <a:cubicBezTo>
                  <a:pt x="18343" y="32680"/>
                  <a:pt x="10542" y="37740"/>
                  <a:pt x="0" y="41114"/>
                </a:cubicBezTo>
                <a:lnTo>
                  <a:pt x="0" y="31626"/>
                </a:lnTo>
                <a:cubicBezTo>
                  <a:pt x="10964" y="24879"/>
                  <a:pt x="16867" y="14548"/>
                  <a:pt x="17711" y="633"/>
                </a:cubicBezTo>
                <a:close/>
                <a:moveTo>
                  <a:pt x="196081" y="0"/>
                </a:moveTo>
                <a:lnTo>
                  <a:pt x="213792" y="0"/>
                </a:lnTo>
                <a:cubicBezTo>
                  <a:pt x="214635" y="3795"/>
                  <a:pt x="215900" y="7801"/>
                  <a:pt x="217587" y="12018"/>
                </a:cubicBezTo>
                <a:lnTo>
                  <a:pt x="253640" y="12018"/>
                </a:lnTo>
                <a:cubicBezTo>
                  <a:pt x="255749" y="7801"/>
                  <a:pt x="257225" y="3795"/>
                  <a:pt x="258068" y="0"/>
                </a:cubicBezTo>
                <a:lnTo>
                  <a:pt x="275778" y="0"/>
                </a:lnTo>
                <a:cubicBezTo>
                  <a:pt x="274935" y="4217"/>
                  <a:pt x="273459" y="8223"/>
                  <a:pt x="271351" y="12018"/>
                </a:cubicBezTo>
                <a:lnTo>
                  <a:pt x="304242" y="12018"/>
                </a:lnTo>
                <a:lnTo>
                  <a:pt x="304242" y="22138"/>
                </a:lnTo>
                <a:lnTo>
                  <a:pt x="261231" y="22138"/>
                </a:lnTo>
                <a:lnTo>
                  <a:pt x="261231" y="58192"/>
                </a:lnTo>
                <a:lnTo>
                  <a:pt x="309302" y="58192"/>
                </a:lnTo>
                <a:lnTo>
                  <a:pt x="309302" y="68312"/>
                </a:lnTo>
                <a:lnTo>
                  <a:pt x="162557" y="68312"/>
                </a:lnTo>
                <a:lnTo>
                  <a:pt x="162557" y="58192"/>
                </a:lnTo>
                <a:lnTo>
                  <a:pt x="210629" y="58192"/>
                </a:lnTo>
                <a:lnTo>
                  <a:pt x="210629" y="22138"/>
                </a:lnTo>
                <a:lnTo>
                  <a:pt x="167618" y="22138"/>
                </a:lnTo>
                <a:lnTo>
                  <a:pt x="167618" y="12018"/>
                </a:lnTo>
                <a:lnTo>
                  <a:pt x="199876" y="12018"/>
                </a:lnTo>
                <a:cubicBezTo>
                  <a:pt x="198189" y="9066"/>
                  <a:pt x="196924" y="5060"/>
                  <a:pt x="196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15459" name="组合 27"/>
          <p:cNvGrpSpPr>
            <a:grpSpLocks/>
          </p:cNvGrpSpPr>
          <p:nvPr/>
        </p:nvGrpSpPr>
        <p:grpSpPr bwMode="auto">
          <a:xfrm>
            <a:off x="971550" y="3184525"/>
            <a:ext cx="1390650" cy="300038"/>
            <a:chOff x="0" y="0"/>
            <a:chExt cx="1389747" cy="300160"/>
          </a:xfrm>
        </p:grpSpPr>
        <p:sp>
          <p:nvSpPr>
            <p:cNvPr id="14436" name="圆角矩形 160"/>
            <p:cNvSpPr>
              <a:spLocks noChangeArrowheads="1"/>
            </p:cNvSpPr>
            <p:nvPr/>
          </p:nvSpPr>
          <p:spPr bwMode="auto">
            <a:xfrm>
              <a:off x="0" y="0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437" name="任意多边形 133"/>
            <p:cNvSpPr>
              <a:spLocks noChangeArrowheads="1"/>
            </p:cNvSpPr>
            <p:nvPr/>
          </p:nvSpPr>
          <p:spPr bwMode="auto">
            <a:xfrm>
              <a:off x="448971" y="49233"/>
              <a:ext cx="447384" cy="198518"/>
            </a:xfrm>
            <a:custGeom>
              <a:avLst/>
              <a:gdLst>
                <a:gd name="T0" fmla="*/ 313916 w 411606"/>
                <a:gd name="T1" fmla="*/ 135954 h 181272"/>
                <a:gd name="T2" fmla="*/ 333449 w 411606"/>
                <a:gd name="T3" fmla="*/ 118764 h 181272"/>
                <a:gd name="T4" fmla="*/ 343607 w 411606"/>
                <a:gd name="T5" fmla="*/ 151581 h 181272"/>
                <a:gd name="T6" fmla="*/ 299851 w 411606"/>
                <a:gd name="T7" fmla="*/ 146893 h 181272"/>
                <a:gd name="T8" fmla="*/ 138298 w 411606"/>
                <a:gd name="T9" fmla="*/ 107044 h 181272"/>
                <a:gd name="T10" fmla="*/ 175803 w 411606"/>
                <a:gd name="T11" fmla="*/ 167989 h 181272"/>
                <a:gd name="T12" fmla="*/ 94543 w 411606"/>
                <a:gd name="T13" fmla="*/ 107044 h 181272"/>
                <a:gd name="T14" fmla="*/ 77353 w 411606"/>
                <a:gd name="T15" fmla="*/ 107044 h 181272"/>
                <a:gd name="T16" fmla="*/ 292819 w 411606"/>
                <a:gd name="T17" fmla="*/ 89855 h 181272"/>
                <a:gd name="T18" fmla="*/ 253752 w 411606"/>
                <a:gd name="T19" fmla="*/ 64070 h 181272"/>
                <a:gd name="T20" fmla="*/ 270160 w 411606"/>
                <a:gd name="T21" fmla="*/ 64070 h 181272"/>
                <a:gd name="T22" fmla="*/ 359234 w 411606"/>
                <a:gd name="T23" fmla="*/ 76572 h 181272"/>
                <a:gd name="T24" fmla="*/ 287350 w 411606"/>
                <a:gd name="T25" fmla="*/ 39067 h 181272"/>
                <a:gd name="T26" fmla="*/ 303758 w 411606"/>
                <a:gd name="T27" fmla="*/ 28128 h 181272"/>
                <a:gd name="T28" fmla="*/ 270941 w 411606"/>
                <a:gd name="T29" fmla="*/ 51568 h 181272"/>
                <a:gd name="T30" fmla="*/ 328761 w 411606"/>
                <a:gd name="T31" fmla="*/ 14064 h 181272"/>
                <a:gd name="T32" fmla="*/ 328761 w 411606"/>
                <a:gd name="T33" fmla="*/ 26565 h 181272"/>
                <a:gd name="T34" fmla="*/ 56257 w 411606"/>
                <a:gd name="T35" fmla="*/ 22659 h 181272"/>
                <a:gd name="T36" fmla="*/ 22659 w 411606"/>
                <a:gd name="T37" fmla="*/ 153144 h 181272"/>
                <a:gd name="T38" fmla="*/ 25784 w 411606"/>
                <a:gd name="T39" fmla="*/ 75790 h 181272"/>
                <a:gd name="T40" fmla="*/ 17971 w 411606"/>
                <a:gd name="T41" fmla="*/ 180491 h 181272"/>
                <a:gd name="T42" fmla="*/ 387362 w 411606"/>
                <a:gd name="T43" fmla="*/ 781 h 181272"/>
                <a:gd name="T44" fmla="*/ 409240 w 411606"/>
                <a:gd name="T45" fmla="*/ 100012 h 181272"/>
                <a:gd name="T46" fmla="*/ 370173 w 411606"/>
                <a:gd name="T47" fmla="*/ 150800 h 181272"/>
                <a:gd name="T48" fmla="*/ 324854 w 411606"/>
                <a:gd name="T49" fmla="*/ 87510 h 181272"/>
                <a:gd name="T50" fmla="*/ 114077 w 411606"/>
                <a:gd name="T51" fmla="*/ 781 h 181272"/>
                <a:gd name="T52" fmla="*/ 172678 w 411606"/>
                <a:gd name="T53" fmla="*/ 30472 h 181272"/>
                <a:gd name="T54" fmla="*/ 107826 w 411606"/>
                <a:gd name="T55" fmla="*/ 80478 h 181272"/>
                <a:gd name="T56" fmla="*/ 127360 w 411606"/>
                <a:gd name="T57" fmla="*/ 80478 h 181272"/>
                <a:gd name="T58" fmla="*/ 127360 w 411606"/>
                <a:gd name="T59" fmla="*/ 93761 h 181272"/>
                <a:gd name="T60" fmla="*/ 87511 w 411606"/>
                <a:gd name="T61" fmla="*/ 177365 h 181272"/>
                <a:gd name="T62" fmla="*/ 107826 w 411606"/>
                <a:gd name="T63" fmla="*/ 154706 h 181272"/>
                <a:gd name="T64" fmla="*/ 63289 w 411606"/>
                <a:gd name="T65" fmla="*/ 80478 h 181272"/>
                <a:gd name="T66" fmla="*/ 61726 w 411606"/>
                <a:gd name="T67" fmla="*/ 17189 h 181272"/>
                <a:gd name="T68" fmla="*/ 92980 w 411606"/>
                <a:gd name="T69" fmla="*/ 781 h 181272"/>
                <a:gd name="T70" fmla="*/ 282662 w 411606"/>
                <a:gd name="T71" fmla="*/ 14845 h 181272"/>
                <a:gd name="T72" fmla="*/ 296726 w 411606"/>
                <a:gd name="T73" fmla="*/ 103137 h 181272"/>
                <a:gd name="T74" fmla="*/ 280318 w 411606"/>
                <a:gd name="T75" fmla="*/ 114076 h 181272"/>
                <a:gd name="T76" fmla="*/ 309228 w 411606"/>
                <a:gd name="T77" fmla="*/ 162520 h 181272"/>
                <a:gd name="T78" fmla="*/ 395957 w 411606"/>
                <a:gd name="T79" fmla="*/ 146112 h 181272"/>
                <a:gd name="T80" fmla="*/ 386581 w 411606"/>
                <a:gd name="T81" fmla="*/ 176584 h 181272"/>
                <a:gd name="T82" fmla="*/ 277192 w 411606"/>
                <a:gd name="T83" fmla="*/ 122671 h 181272"/>
                <a:gd name="T84" fmla="*/ 266253 w 411606"/>
                <a:gd name="T85" fmla="*/ 103137 h 181272"/>
                <a:gd name="T86" fmla="*/ 263128 w 411606"/>
                <a:gd name="T87" fmla="*/ 14845 h 18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1606" h="181272">
                  <a:moveTo>
                    <a:pt x="315478" y="107044"/>
                  </a:moveTo>
                  <a:lnTo>
                    <a:pt x="331887" y="107044"/>
                  </a:lnTo>
                  <a:cubicBezTo>
                    <a:pt x="328240" y="116941"/>
                    <a:pt x="322250" y="126578"/>
                    <a:pt x="313916" y="135954"/>
                  </a:cubicBezTo>
                  <a:cubicBezTo>
                    <a:pt x="323292" y="135954"/>
                    <a:pt x="331887" y="135173"/>
                    <a:pt x="339700" y="133610"/>
                  </a:cubicBezTo>
                  <a:cubicBezTo>
                    <a:pt x="338658" y="132047"/>
                    <a:pt x="337356" y="129182"/>
                    <a:pt x="335793" y="125015"/>
                  </a:cubicBezTo>
                  <a:cubicBezTo>
                    <a:pt x="334752" y="122411"/>
                    <a:pt x="333970" y="120327"/>
                    <a:pt x="333449" y="118764"/>
                  </a:cubicBezTo>
                  <a:lnTo>
                    <a:pt x="345951" y="118764"/>
                  </a:lnTo>
                  <a:cubicBezTo>
                    <a:pt x="351681" y="128661"/>
                    <a:pt x="355587" y="139600"/>
                    <a:pt x="357671" y="151581"/>
                  </a:cubicBezTo>
                  <a:lnTo>
                    <a:pt x="343607" y="151581"/>
                  </a:lnTo>
                  <a:lnTo>
                    <a:pt x="342044" y="144549"/>
                  </a:lnTo>
                  <a:cubicBezTo>
                    <a:pt x="332668" y="146112"/>
                    <a:pt x="321990" y="146893"/>
                    <a:pt x="310009" y="146893"/>
                  </a:cubicBezTo>
                  <a:lnTo>
                    <a:pt x="299851" y="146893"/>
                  </a:lnTo>
                  <a:lnTo>
                    <a:pt x="299851" y="135173"/>
                  </a:lnTo>
                  <a:cubicBezTo>
                    <a:pt x="306623" y="127359"/>
                    <a:pt x="311832" y="117983"/>
                    <a:pt x="315478" y="107044"/>
                  </a:cubicBezTo>
                  <a:close/>
                  <a:moveTo>
                    <a:pt x="138298" y="107044"/>
                  </a:moveTo>
                  <a:lnTo>
                    <a:pt x="155488" y="107044"/>
                  </a:lnTo>
                  <a:cubicBezTo>
                    <a:pt x="156530" y="126317"/>
                    <a:pt x="163302" y="142465"/>
                    <a:pt x="175803" y="155488"/>
                  </a:cubicBezTo>
                  <a:lnTo>
                    <a:pt x="175803" y="167989"/>
                  </a:lnTo>
                  <a:cubicBezTo>
                    <a:pt x="152884" y="156529"/>
                    <a:pt x="140382" y="136214"/>
                    <a:pt x="138298" y="107044"/>
                  </a:cubicBezTo>
                  <a:close/>
                  <a:moveTo>
                    <a:pt x="77353" y="107044"/>
                  </a:moveTo>
                  <a:lnTo>
                    <a:pt x="94543" y="107044"/>
                  </a:lnTo>
                  <a:cubicBezTo>
                    <a:pt x="91938" y="136214"/>
                    <a:pt x="78656" y="156529"/>
                    <a:pt x="54694" y="167989"/>
                  </a:cubicBezTo>
                  <a:lnTo>
                    <a:pt x="54694" y="156269"/>
                  </a:lnTo>
                  <a:cubicBezTo>
                    <a:pt x="67717" y="144288"/>
                    <a:pt x="75270" y="127880"/>
                    <a:pt x="77353" y="107044"/>
                  </a:cubicBezTo>
                  <a:close/>
                  <a:moveTo>
                    <a:pt x="286568" y="64070"/>
                  </a:moveTo>
                  <a:cubicBezTo>
                    <a:pt x="286568" y="73446"/>
                    <a:pt x="286048" y="82041"/>
                    <a:pt x="285006" y="89855"/>
                  </a:cubicBezTo>
                  <a:lnTo>
                    <a:pt x="292819" y="89855"/>
                  </a:lnTo>
                  <a:cubicBezTo>
                    <a:pt x="300633" y="90375"/>
                    <a:pt x="304279" y="86469"/>
                    <a:pt x="303758" y="78134"/>
                  </a:cubicBezTo>
                  <a:lnTo>
                    <a:pt x="303758" y="64070"/>
                  </a:lnTo>
                  <a:close/>
                  <a:moveTo>
                    <a:pt x="253752" y="64070"/>
                  </a:moveTo>
                  <a:lnTo>
                    <a:pt x="253752" y="89855"/>
                  </a:lnTo>
                  <a:lnTo>
                    <a:pt x="268597" y="89855"/>
                  </a:lnTo>
                  <a:cubicBezTo>
                    <a:pt x="269639" y="82041"/>
                    <a:pt x="270160" y="73446"/>
                    <a:pt x="270160" y="64070"/>
                  </a:cubicBezTo>
                  <a:close/>
                  <a:moveTo>
                    <a:pt x="326417" y="47662"/>
                  </a:moveTo>
                  <a:cubicBezTo>
                    <a:pt x="338919" y="49224"/>
                    <a:pt x="349858" y="53131"/>
                    <a:pt x="359234" y="59382"/>
                  </a:cubicBezTo>
                  <a:lnTo>
                    <a:pt x="359234" y="76572"/>
                  </a:lnTo>
                  <a:cubicBezTo>
                    <a:pt x="350379" y="68758"/>
                    <a:pt x="339440" y="63289"/>
                    <a:pt x="326417" y="60163"/>
                  </a:cubicBezTo>
                  <a:close/>
                  <a:moveTo>
                    <a:pt x="287350" y="28128"/>
                  </a:moveTo>
                  <a:lnTo>
                    <a:pt x="287350" y="39067"/>
                  </a:lnTo>
                  <a:cubicBezTo>
                    <a:pt x="287350" y="43755"/>
                    <a:pt x="287350" y="47922"/>
                    <a:pt x="287350" y="51568"/>
                  </a:cubicBezTo>
                  <a:lnTo>
                    <a:pt x="303758" y="51568"/>
                  </a:lnTo>
                  <a:lnTo>
                    <a:pt x="303758" y="28128"/>
                  </a:lnTo>
                  <a:close/>
                  <a:moveTo>
                    <a:pt x="253752" y="28128"/>
                  </a:moveTo>
                  <a:lnTo>
                    <a:pt x="253752" y="51568"/>
                  </a:lnTo>
                  <a:lnTo>
                    <a:pt x="270941" y="51568"/>
                  </a:lnTo>
                  <a:cubicBezTo>
                    <a:pt x="270941" y="48443"/>
                    <a:pt x="270941" y="45057"/>
                    <a:pt x="270941" y="41411"/>
                  </a:cubicBezTo>
                  <a:lnTo>
                    <a:pt x="270941" y="28128"/>
                  </a:lnTo>
                  <a:close/>
                  <a:moveTo>
                    <a:pt x="328761" y="14064"/>
                  </a:moveTo>
                  <a:cubicBezTo>
                    <a:pt x="342825" y="16147"/>
                    <a:pt x="353504" y="19794"/>
                    <a:pt x="360796" y="25003"/>
                  </a:cubicBezTo>
                  <a:lnTo>
                    <a:pt x="360796" y="41411"/>
                  </a:lnTo>
                  <a:cubicBezTo>
                    <a:pt x="351941" y="34639"/>
                    <a:pt x="341263" y="29691"/>
                    <a:pt x="328761" y="26565"/>
                  </a:cubicBezTo>
                  <a:close/>
                  <a:moveTo>
                    <a:pt x="0" y="9376"/>
                  </a:moveTo>
                  <a:lnTo>
                    <a:pt x="56257" y="9376"/>
                  </a:lnTo>
                  <a:lnTo>
                    <a:pt x="56257" y="22659"/>
                  </a:lnTo>
                  <a:cubicBezTo>
                    <a:pt x="56257" y="43495"/>
                    <a:pt x="51829" y="60684"/>
                    <a:pt x="42974" y="74228"/>
                  </a:cubicBezTo>
                  <a:cubicBezTo>
                    <a:pt x="52871" y="85166"/>
                    <a:pt x="57559" y="98449"/>
                    <a:pt x="57038" y="114076"/>
                  </a:cubicBezTo>
                  <a:cubicBezTo>
                    <a:pt x="57559" y="140642"/>
                    <a:pt x="46099" y="153665"/>
                    <a:pt x="22659" y="153144"/>
                  </a:cubicBezTo>
                  <a:lnTo>
                    <a:pt x="22659" y="137517"/>
                  </a:lnTo>
                  <a:cubicBezTo>
                    <a:pt x="35161" y="138038"/>
                    <a:pt x="41411" y="129703"/>
                    <a:pt x="41411" y="112514"/>
                  </a:cubicBezTo>
                  <a:cubicBezTo>
                    <a:pt x="41932" y="98449"/>
                    <a:pt x="36723" y="86208"/>
                    <a:pt x="25784" y="75790"/>
                  </a:cubicBezTo>
                  <a:cubicBezTo>
                    <a:pt x="35161" y="60163"/>
                    <a:pt x="39588" y="42713"/>
                    <a:pt x="39067" y="23440"/>
                  </a:cubicBezTo>
                  <a:lnTo>
                    <a:pt x="17971" y="23440"/>
                  </a:lnTo>
                  <a:lnTo>
                    <a:pt x="17971" y="180491"/>
                  </a:lnTo>
                  <a:lnTo>
                    <a:pt x="0" y="180491"/>
                  </a:lnTo>
                  <a:close/>
                  <a:moveTo>
                    <a:pt x="370173" y="781"/>
                  </a:moveTo>
                  <a:lnTo>
                    <a:pt x="387362" y="781"/>
                  </a:lnTo>
                  <a:lnTo>
                    <a:pt x="387362" y="87510"/>
                  </a:lnTo>
                  <a:lnTo>
                    <a:pt x="409240" y="87510"/>
                  </a:lnTo>
                  <a:lnTo>
                    <a:pt x="409240" y="100012"/>
                  </a:lnTo>
                  <a:lnTo>
                    <a:pt x="387362" y="100012"/>
                  </a:lnTo>
                  <a:lnTo>
                    <a:pt x="387362" y="150800"/>
                  </a:lnTo>
                  <a:lnTo>
                    <a:pt x="370173" y="150800"/>
                  </a:lnTo>
                  <a:lnTo>
                    <a:pt x="370173" y="100012"/>
                  </a:lnTo>
                  <a:lnTo>
                    <a:pt x="324854" y="100012"/>
                  </a:lnTo>
                  <a:lnTo>
                    <a:pt x="324854" y="87510"/>
                  </a:lnTo>
                  <a:lnTo>
                    <a:pt x="370173" y="87510"/>
                  </a:lnTo>
                  <a:close/>
                  <a:moveTo>
                    <a:pt x="92980" y="781"/>
                  </a:moveTo>
                  <a:lnTo>
                    <a:pt x="114077" y="781"/>
                  </a:lnTo>
                  <a:cubicBezTo>
                    <a:pt x="112514" y="5990"/>
                    <a:pt x="110951" y="11459"/>
                    <a:pt x="109389" y="17189"/>
                  </a:cubicBezTo>
                  <a:lnTo>
                    <a:pt x="172678" y="17189"/>
                  </a:lnTo>
                  <a:lnTo>
                    <a:pt x="172678" y="30472"/>
                  </a:lnTo>
                  <a:lnTo>
                    <a:pt x="104700" y="30472"/>
                  </a:lnTo>
                  <a:cubicBezTo>
                    <a:pt x="97929" y="48183"/>
                    <a:pt x="89855" y="64851"/>
                    <a:pt x="80479" y="80478"/>
                  </a:cubicBezTo>
                  <a:lnTo>
                    <a:pt x="107826" y="80478"/>
                  </a:lnTo>
                  <a:lnTo>
                    <a:pt x="107826" y="46880"/>
                  </a:lnTo>
                  <a:lnTo>
                    <a:pt x="127360" y="46880"/>
                  </a:lnTo>
                  <a:lnTo>
                    <a:pt x="127360" y="80478"/>
                  </a:lnTo>
                  <a:lnTo>
                    <a:pt x="170334" y="80478"/>
                  </a:lnTo>
                  <a:lnTo>
                    <a:pt x="170334" y="93761"/>
                  </a:lnTo>
                  <a:lnTo>
                    <a:pt x="127360" y="93761"/>
                  </a:lnTo>
                  <a:lnTo>
                    <a:pt x="127360" y="153925"/>
                  </a:lnTo>
                  <a:cubicBezTo>
                    <a:pt x="127880" y="170073"/>
                    <a:pt x="119807" y="177886"/>
                    <a:pt x="103138" y="177365"/>
                  </a:cubicBezTo>
                  <a:lnTo>
                    <a:pt x="87511" y="177365"/>
                  </a:lnTo>
                  <a:lnTo>
                    <a:pt x="87511" y="164083"/>
                  </a:lnTo>
                  <a:lnTo>
                    <a:pt x="96887" y="164083"/>
                  </a:lnTo>
                  <a:cubicBezTo>
                    <a:pt x="104700" y="164083"/>
                    <a:pt x="108347" y="160957"/>
                    <a:pt x="107826" y="154706"/>
                  </a:cubicBezTo>
                  <a:lnTo>
                    <a:pt x="107826" y="93761"/>
                  </a:lnTo>
                  <a:lnTo>
                    <a:pt x="63289" y="93761"/>
                  </a:lnTo>
                  <a:lnTo>
                    <a:pt x="63289" y="80478"/>
                  </a:lnTo>
                  <a:cubicBezTo>
                    <a:pt x="73186" y="62247"/>
                    <a:pt x="80479" y="45578"/>
                    <a:pt x="85167" y="30472"/>
                  </a:cubicBezTo>
                  <a:lnTo>
                    <a:pt x="61726" y="30472"/>
                  </a:lnTo>
                  <a:lnTo>
                    <a:pt x="61726" y="17189"/>
                  </a:lnTo>
                  <a:lnTo>
                    <a:pt x="89074" y="17189"/>
                  </a:lnTo>
                  <a:cubicBezTo>
                    <a:pt x="89594" y="15106"/>
                    <a:pt x="90376" y="12241"/>
                    <a:pt x="91418" y="8594"/>
                  </a:cubicBezTo>
                  <a:cubicBezTo>
                    <a:pt x="91938" y="4948"/>
                    <a:pt x="92459" y="2344"/>
                    <a:pt x="92980" y="781"/>
                  </a:cubicBezTo>
                  <a:close/>
                  <a:moveTo>
                    <a:pt x="266253" y="0"/>
                  </a:moveTo>
                  <a:lnTo>
                    <a:pt x="286568" y="0"/>
                  </a:lnTo>
                  <a:cubicBezTo>
                    <a:pt x="285527" y="6250"/>
                    <a:pt x="284224" y="11199"/>
                    <a:pt x="282662" y="14845"/>
                  </a:cubicBezTo>
                  <a:lnTo>
                    <a:pt x="319385" y="14845"/>
                  </a:lnTo>
                  <a:lnTo>
                    <a:pt x="319385" y="78916"/>
                  </a:lnTo>
                  <a:cubicBezTo>
                    <a:pt x="319906" y="95584"/>
                    <a:pt x="312353" y="103658"/>
                    <a:pt x="296726" y="103137"/>
                  </a:cubicBezTo>
                  <a:lnTo>
                    <a:pt x="282662" y="103137"/>
                  </a:lnTo>
                  <a:cubicBezTo>
                    <a:pt x="282662" y="104179"/>
                    <a:pt x="282401" y="106002"/>
                    <a:pt x="281880" y="108607"/>
                  </a:cubicBezTo>
                  <a:cubicBezTo>
                    <a:pt x="281359" y="110690"/>
                    <a:pt x="280839" y="112514"/>
                    <a:pt x="280318" y="114076"/>
                  </a:cubicBezTo>
                  <a:lnTo>
                    <a:pt x="294382" y="114076"/>
                  </a:lnTo>
                  <a:lnTo>
                    <a:pt x="294382" y="150018"/>
                  </a:lnTo>
                  <a:cubicBezTo>
                    <a:pt x="293861" y="159394"/>
                    <a:pt x="298810" y="163562"/>
                    <a:pt x="309228" y="162520"/>
                  </a:cubicBezTo>
                  <a:lnTo>
                    <a:pt x="381893" y="162520"/>
                  </a:lnTo>
                  <a:cubicBezTo>
                    <a:pt x="391790" y="163041"/>
                    <a:pt x="396478" y="159134"/>
                    <a:pt x="395957" y="150800"/>
                  </a:cubicBezTo>
                  <a:lnTo>
                    <a:pt x="395957" y="146112"/>
                  </a:lnTo>
                  <a:lnTo>
                    <a:pt x="411584" y="146112"/>
                  </a:lnTo>
                  <a:lnTo>
                    <a:pt x="411584" y="153144"/>
                  </a:lnTo>
                  <a:cubicBezTo>
                    <a:pt x="412105" y="169292"/>
                    <a:pt x="403771" y="177105"/>
                    <a:pt x="386581" y="176584"/>
                  </a:cubicBezTo>
                  <a:lnTo>
                    <a:pt x="302977" y="176584"/>
                  </a:lnTo>
                  <a:cubicBezTo>
                    <a:pt x="285266" y="177105"/>
                    <a:pt x="276671" y="169031"/>
                    <a:pt x="277192" y="152362"/>
                  </a:cubicBezTo>
                  <a:lnTo>
                    <a:pt x="277192" y="122671"/>
                  </a:lnTo>
                  <a:cubicBezTo>
                    <a:pt x="270941" y="142465"/>
                    <a:pt x="256096" y="161999"/>
                    <a:pt x="232655" y="181272"/>
                  </a:cubicBezTo>
                  <a:lnTo>
                    <a:pt x="232655" y="165645"/>
                  </a:lnTo>
                  <a:cubicBezTo>
                    <a:pt x="250887" y="146372"/>
                    <a:pt x="262086" y="125536"/>
                    <a:pt x="266253" y="103137"/>
                  </a:cubicBezTo>
                  <a:lnTo>
                    <a:pt x="238906" y="103137"/>
                  </a:lnTo>
                  <a:lnTo>
                    <a:pt x="238906" y="14845"/>
                  </a:lnTo>
                  <a:lnTo>
                    <a:pt x="263128" y="14845"/>
                  </a:lnTo>
                  <a:cubicBezTo>
                    <a:pt x="265212" y="10157"/>
                    <a:pt x="266253" y="5208"/>
                    <a:pt x="266253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16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4438" name="组合 174"/>
            <p:cNvGrpSpPr>
              <a:grpSpLocks/>
            </p:cNvGrpSpPr>
            <p:nvPr/>
          </p:nvGrpSpPr>
          <p:grpSpPr bwMode="auto">
            <a:xfrm>
              <a:off x="111065" y="104509"/>
              <a:ext cx="1167616" cy="91142"/>
              <a:chOff x="0" y="0"/>
              <a:chExt cx="1167616" cy="91142"/>
            </a:xfrm>
          </p:grpSpPr>
          <p:sp>
            <p:nvSpPr>
              <p:cNvPr id="14439" name="燕尾形 175"/>
              <p:cNvSpPr>
                <a:spLocks noChangeArrowheads="1"/>
              </p:cNvSpPr>
              <p:nvPr/>
            </p:nvSpPr>
            <p:spPr bwMode="auto">
              <a:xfrm>
                <a:off x="1089893" y="308"/>
                <a:ext cx="77736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440" name="燕尾形 176"/>
              <p:cNvSpPr>
                <a:spLocks noChangeArrowheads="1"/>
              </p:cNvSpPr>
              <p:nvPr/>
            </p:nvSpPr>
            <p:spPr bwMode="auto">
              <a:xfrm flipH="1">
                <a:off x="-12" y="308"/>
                <a:ext cx="77737" cy="90525"/>
              </a:xfrm>
              <a:prstGeom prst="chevron">
                <a:avLst>
                  <a:gd name="adj" fmla="val 64565"/>
                </a:avLst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5465" name="任意多边形 141"/>
          <p:cNvSpPr>
            <a:spLocks noChangeArrowheads="1"/>
          </p:cNvSpPr>
          <p:nvPr/>
        </p:nvSpPr>
        <p:spPr bwMode="auto">
          <a:xfrm>
            <a:off x="1096963" y="3609975"/>
            <a:ext cx="1119187" cy="149225"/>
          </a:xfrm>
          <a:custGeom>
            <a:avLst/>
            <a:gdLst>
              <a:gd name="T0" fmla="*/ 357373 w 1120192"/>
              <a:gd name="T1" fmla="*/ 114486 h 148642"/>
              <a:gd name="T2" fmla="*/ 196713 w 1120192"/>
              <a:gd name="T3" fmla="*/ 108793 h 148642"/>
              <a:gd name="T4" fmla="*/ 438968 w 1120192"/>
              <a:gd name="T5" fmla="*/ 84757 h 148642"/>
              <a:gd name="T6" fmla="*/ 766614 w 1120192"/>
              <a:gd name="T7" fmla="*/ 83492 h 148642"/>
              <a:gd name="T8" fmla="*/ 357373 w 1120192"/>
              <a:gd name="T9" fmla="*/ 55661 h 148642"/>
              <a:gd name="T10" fmla="*/ 586345 w 1120192"/>
              <a:gd name="T11" fmla="*/ 67679 h 148642"/>
              <a:gd name="T12" fmla="*/ 33523 w 1120192"/>
              <a:gd name="T13" fmla="*/ 58191 h 148642"/>
              <a:gd name="T14" fmla="*/ 50601 w 1120192"/>
              <a:gd name="T15" fmla="*/ 114486 h 148642"/>
              <a:gd name="T16" fmla="*/ 17710 w 1120192"/>
              <a:gd name="T17" fmla="*/ 80962 h 148642"/>
              <a:gd name="T18" fmla="*/ 792547 w 1120192"/>
              <a:gd name="T19" fmla="*/ 48071 h 148642"/>
              <a:gd name="T20" fmla="*/ 765348 w 1120192"/>
              <a:gd name="T21" fmla="*/ 110690 h 148642"/>
              <a:gd name="T22" fmla="*/ 713482 w 1120192"/>
              <a:gd name="T23" fmla="*/ 148642 h 148642"/>
              <a:gd name="T24" fmla="*/ 678061 w 1120192"/>
              <a:gd name="T25" fmla="*/ 109425 h 148642"/>
              <a:gd name="T26" fmla="*/ 651495 w 1120192"/>
              <a:gd name="T27" fmla="*/ 48071 h 148642"/>
              <a:gd name="T28" fmla="*/ 280838 w 1120192"/>
              <a:gd name="T29" fmla="*/ 30993 h 148642"/>
              <a:gd name="T30" fmla="*/ 73372 w 1120192"/>
              <a:gd name="T31" fmla="*/ 30360 h 148642"/>
              <a:gd name="T32" fmla="*/ 225809 w 1120192"/>
              <a:gd name="T33" fmla="*/ 60089 h 148642"/>
              <a:gd name="T34" fmla="*/ 978508 w 1120192"/>
              <a:gd name="T35" fmla="*/ 108793 h 148642"/>
              <a:gd name="T36" fmla="*/ 1120192 w 1120192"/>
              <a:gd name="T37" fmla="*/ 10120 h 148642"/>
              <a:gd name="T38" fmla="*/ 1096156 w 1120192"/>
              <a:gd name="T39" fmla="*/ 126503 h 148642"/>
              <a:gd name="T40" fmla="*/ 1081608 w 1120192"/>
              <a:gd name="T41" fmla="*/ 52499 h 148642"/>
              <a:gd name="T42" fmla="*/ 1034169 w 1120192"/>
              <a:gd name="T43" fmla="*/ 127769 h 148642"/>
              <a:gd name="T44" fmla="*/ 871612 w 1120192"/>
              <a:gd name="T45" fmla="*/ 5692 h 148642"/>
              <a:gd name="T46" fmla="*/ 950044 w 1120192"/>
              <a:gd name="T47" fmla="*/ 127769 h 148642"/>
              <a:gd name="T48" fmla="*/ 67679 w 1120192"/>
              <a:gd name="T49" fmla="*/ 3162 h 148642"/>
              <a:gd name="T50" fmla="*/ 127769 w 1120192"/>
              <a:gd name="T51" fmla="*/ 3162 h 148642"/>
              <a:gd name="T52" fmla="*/ 125239 w 1120192"/>
              <a:gd name="T53" fmla="*/ 133461 h 148642"/>
              <a:gd name="T54" fmla="*/ 129034 w 1120192"/>
              <a:gd name="T55" fmla="*/ 144214 h 148642"/>
              <a:gd name="T56" fmla="*/ 45541 w 1120192"/>
              <a:gd name="T57" fmla="*/ 137889 h 148642"/>
              <a:gd name="T58" fmla="*/ 1005706 w 1120192"/>
              <a:gd name="T59" fmla="*/ 2530 h 148642"/>
              <a:gd name="T60" fmla="*/ 557882 w 1120192"/>
              <a:gd name="T61" fmla="*/ 2530 h 148642"/>
              <a:gd name="T62" fmla="*/ 515503 w 1120192"/>
              <a:gd name="T63" fmla="*/ 42378 h 148642"/>
              <a:gd name="T64" fmla="*/ 594568 w 1120192"/>
              <a:gd name="T65" fmla="*/ 30993 h 148642"/>
              <a:gd name="T66" fmla="*/ 610381 w 1120192"/>
              <a:gd name="T67" fmla="*/ 61354 h 148642"/>
              <a:gd name="T68" fmla="*/ 605321 w 1120192"/>
              <a:gd name="T69" fmla="*/ 137889 h 148642"/>
              <a:gd name="T70" fmla="*/ 581918 w 1120192"/>
              <a:gd name="T71" fmla="*/ 101203 h 148642"/>
              <a:gd name="T72" fmla="*/ 523726 w 1120192"/>
              <a:gd name="T73" fmla="*/ 137889 h 148642"/>
              <a:gd name="T74" fmla="*/ 515503 w 1120192"/>
              <a:gd name="T75" fmla="*/ 53131 h 148642"/>
              <a:gd name="T76" fmla="*/ 557882 w 1120192"/>
              <a:gd name="T77" fmla="*/ 13915 h 148642"/>
              <a:gd name="T78" fmla="*/ 438336 w 1120192"/>
              <a:gd name="T79" fmla="*/ 2530 h 148642"/>
              <a:gd name="T80" fmla="*/ 455414 w 1120192"/>
              <a:gd name="T81" fmla="*/ 44908 h 148642"/>
              <a:gd name="T82" fmla="*/ 386469 w 1120192"/>
              <a:gd name="T83" fmla="*/ 32891 h 148642"/>
              <a:gd name="T84" fmla="*/ 17710 w 1120192"/>
              <a:gd name="T85" fmla="*/ 2530 h 148642"/>
              <a:gd name="T86" fmla="*/ 0 w 1120192"/>
              <a:gd name="T87" fmla="*/ 43011 h 148642"/>
              <a:gd name="T88" fmla="*/ 893750 w 1120192"/>
              <a:gd name="T89" fmla="*/ 36686 h 148642"/>
              <a:gd name="T90" fmla="*/ 889322 w 1120192"/>
              <a:gd name="T91" fmla="*/ 58824 h 148642"/>
              <a:gd name="T92" fmla="*/ 843148 w 1120192"/>
              <a:gd name="T93" fmla="*/ 121443 h 148642"/>
              <a:gd name="T94" fmla="*/ 830498 w 1120192"/>
              <a:gd name="T95" fmla="*/ 47439 h 148642"/>
              <a:gd name="T96" fmla="*/ 213791 w 1120192"/>
              <a:gd name="T97" fmla="*/ 1897 h 148642"/>
              <a:gd name="T98" fmla="*/ 304242 w 1120192"/>
              <a:gd name="T99" fmla="*/ 13915 h 148642"/>
              <a:gd name="T100" fmla="*/ 162557 w 1120192"/>
              <a:gd name="T101" fmla="*/ 70209 h 148642"/>
              <a:gd name="T102" fmla="*/ 199876 w 1120192"/>
              <a:gd name="T103" fmla="*/ 13915 h 148642"/>
              <a:gd name="T104" fmla="*/ 793812 w 1120192"/>
              <a:gd name="T105" fmla="*/ 9487 h 148642"/>
              <a:gd name="T106" fmla="*/ 746373 w 1120192"/>
              <a:gd name="T107" fmla="*/ 19608 h 148642"/>
              <a:gd name="T108" fmla="*/ 686284 w 1120192"/>
              <a:gd name="T109" fmla="*/ 1265 h 148642"/>
              <a:gd name="T110" fmla="*/ 691976 w 1120192"/>
              <a:gd name="T111" fmla="*/ 41113 h 148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20192" h="148642">
                <a:moveTo>
                  <a:pt x="196713" y="118281"/>
                </a:moveTo>
                <a:lnTo>
                  <a:pt x="196713" y="134726"/>
                </a:lnTo>
                <a:lnTo>
                  <a:pt x="265025" y="134726"/>
                </a:lnTo>
                <a:cubicBezTo>
                  <a:pt x="271772" y="134726"/>
                  <a:pt x="275146" y="131564"/>
                  <a:pt x="275146" y="125238"/>
                </a:cubicBezTo>
                <a:lnTo>
                  <a:pt x="275146" y="118281"/>
                </a:lnTo>
                <a:close/>
                <a:moveTo>
                  <a:pt x="357373" y="114486"/>
                </a:moveTo>
                <a:lnTo>
                  <a:pt x="357373" y="133461"/>
                </a:lnTo>
                <a:lnTo>
                  <a:pt x="428216" y="133461"/>
                </a:lnTo>
                <a:cubicBezTo>
                  <a:pt x="435806" y="133883"/>
                  <a:pt x="439390" y="130509"/>
                  <a:pt x="438968" y="123341"/>
                </a:cubicBezTo>
                <a:lnTo>
                  <a:pt x="438968" y="114486"/>
                </a:lnTo>
                <a:close/>
                <a:moveTo>
                  <a:pt x="196713" y="92347"/>
                </a:moveTo>
                <a:lnTo>
                  <a:pt x="196713" y="108793"/>
                </a:lnTo>
                <a:lnTo>
                  <a:pt x="275146" y="108793"/>
                </a:lnTo>
                <a:lnTo>
                  <a:pt x="275146" y="92347"/>
                </a:lnTo>
                <a:close/>
                <a:moveTo>
                  <a:pt x="357373" y="84757"/>
                </a:moveTo>
                <a:lnTo>
                  <a:pt x="357373" y="104365"/>
                </a:lnTo>
                <a:lnTo>
                  <a:pt x="438968" y="104365"/>
                </a:lnTo>
                <a:lnTo>
                  <a:pt x="438968" y="84757"/>
                </a:lnTo>
                <a:close/>
                <a:moveTo>
                  <a:pt x="731825" y="83492"/>
                </a:moveTo>
                <a:cubicBezTo>
                  <a:pt x="737307" y="92769"/>
                  <a:pt x="744475" y="101624"/>
                  <a:pt x="753331" y="110058"/>
                </a:cubicBezTo>
                <a:lnTo>
                  <a:pt x="753331" y="101203"/>
                </a:lnTo>
                <a:lnTo>
                  <a:pt x="760921" y="101203"/>
                </a:lnTo>
                <a:cubicBezTo>
                  <a:pt x="765138" y="101624"/>
                  <a:pt x="767035" y="99516"/>
                  <a:pt x="766614" y="94877"/>
                </a:cubicBezTo>
                <a:lnTo>
                  <a:pt x="766614" y="83492"/>
                </a:lnTo>
                <a:close/>
                <a:moveTo>
                  <a:pt x="180900" y="82227"/>
                </a:moveTo>
                <a:lnTo>
                  <a:pt x="290959" y="82227"/>
                </a:lnTo>
                <a:lnTo>
                  <a:pt x="290959" y="124606"/>
                </a:lnTo>
                <a:cubicBezTo>
                  <a:pt x="291380" y="138521"/>
                  <a:pt x="284001" y="145268"/>
                  <a:pt x="268821" y="144847"/>
                </a:cubicBezTo>
                <a:lnTo>
                  <a:pt x="180900" y="144847"/>
                </a:lnTo>
                <a:close/>
                <a:moveTo>
                  <a:pt x="357373" y="55661"/>
                </a:moveTo>
                <a:lnTo>
                  <a:pt x="357373" y="74637"/>
                </a:lnTo>
                <a:lnTo>
                  <a:pt x="438968" y="74637"/>
                </a:lnTo>
                <a:lnTo>
                  <a:pt x="438968" y="55661"/>
                </a:lnTo>
                <a:close/>
                <a:moveTo>
                  <a:pt x="552822" y="53131"/>
                </a:moveTo>
                <a:lnTo>
                  <a:pt x="552822" y="67679"/>
                </a:lnTo>
                <a:lnTo>
                  <a:pt x="586345" y="67679"/>
                </a:lnTo>
                <a:cubicBezTo>
                  <a:pt x="592249" y="68101"/>
                  <a:pt x="594990" y="65571"/>
                  <a:pt x="594568" y="60089"/>
                </a:cubicBezTo>
                <a:lnTo>
                  <a:pt x="594568" y="53131"/>
                </a:lnTo>
                <a:close/>
                <a:moveTo>
                  <a:pt x="5060" y="47439"/>
                </a:moveTo>
                <a:lnTo>
                  <a:pt x="48071" y="47439"/>
                </a:lnTo>
                <a:lnTo>
                  <a:pt x="48071" y="58191"/>
                </a:lnTo>
                <a:lnTo>
                  <a:pt x="33523" y="58191"/>
                </a:lnTo>
                <a:lnTo>
                  <a:pt x="33523" y="80962"/>
                </a:lnTo>
                <a:lnTo>
                  <a:pt x="51234" y="80962"/>
                </a:lnTo>
                <a:lnTo>
                  <a:pt x="51234" y="91715"/>
                </a:lnTo>
                <a:lnTo>
                  <a:pt x="33523" y="91715"/>
                </a:lnTo>
                <a:lnTo>
                  <a:pt x="33523" y="123973"/>
                </a:lnTo>
                <a:cubicBezTo>
                  <a:pt x="40270" y="121022"/>
                  <a:pt x="45963" y="117859"/>
                  <a:pt x="50601" y="114486"/>
                </a:cubicBezTo>
                <a:lnTo>
                  <a:pt x="50601" y="126503"/>
                </a:lnTo>
                <a:cubicBezTo>
                  <a:pt x="42589" y="132407"/>
                  <a:pt x="31626" y="137889"/>
                  <a:pt x="17710" y="142949"/>
                </a:cubicBezTo>
                <a:lnTo>
                  <a:pt x="17710" y="91715"/>
                </a:lnTo>
                <a:lnTo>
                  <a:pt x="1265" y="91715"/>
                </a:lnTo>
                <a:lnTo>
                  <a:pt x="1265" y="80962"/>
                </a:lnTo>
                <a:lnTo>
                  <a:pt x="17710" y="80962"/>
                </a:lnTo>
                <a:lnTo>
                  <a:pt x="17710" y="58191"/>
                </a:lnTo>
                <a:lnTo>
                  <a:pt x="5060" y="58191"/>
                </a:lnTo>
                <a:close/>
                <a:moveTo>
                  <a:pt x="713482" y="40481"/>
                </a:moveTo>
                <a:lnTo>
                  <a:pt x="730560" y="40481"/>
                </a:lnTo>
                <a:lnTo>
                  <a:pt x="730560" y="48071"/>
                </a:lnTo>
                <a:lnTo>
                  <a:pt x="792547" y="48071"/>
                </a:lnTo>
                <a:lnTo>
                  <a:pt x="792547" y="58824"/>
                </a:lnTo>
                <a:lnTo>
                  <a:pt x="730560" y="58824"/>
                </a:lnTo>
                <a:lnTo>
                  <a:pt x="730560" y="72739"/>
                </a:lnTo>
                <a:lnTo>
                  <a:pt x="782426" y="72739"/>
                </a:lnTo>
                <a:lnTo>
                  <a:pt x="782426" y="93612"/>
                </a:lnTo>
                <a:cubicBezTo>
                  <a:pt x="782848" y="105419"/>
                  <a:pt x="777155" y="111112"/>
                  <a:pt x="765348" y="110690"/>
                </a:cubicBezTo>
                <a:lnTo>
                  <a:pt x="754596" y="110690"/>
                </a:lnTo>
                <a:cubicBezTo>
                  <a:pt x="764716" y="120389"/>
                  <a:pt x="777999" y="128612"/>
                  <a:pt x="794444" y="135359"/>
                </a:cubicBezTo>
                <a:lnTo>
                  <a:pt x="794444" y="146112"/>
                </a:lnTo>
                <a:cubicBezTo>
                  <a:pt x="764083" y="134726"/>
                  <a:pt x="742789" y="121022"/>
                  <a:pt x="730560" y="104998"/>
                </a:cubicBezTo>
                <a:lnTo>
                  <a:pt x="730560" y="148642"/>
                </a:lnTo>
                <a:lnTo>
                  <a:pt x="713482" y="148642"/>
                </a:lnTo>
                <a:lnTo>
                  <a:pt x="713482" y="104998"/>
                </a:lnTo>
                <a:cubicBezTo>
                  <a:pt x="701675" y="120178"/>
                  <a:pt x="680380" y="133883"/>
                  <a:pt x="649597" y="146112"/>
                </a:cubicBezTo>
                <a:lnTo>
                  <a:pt x="649597" y="135359"/>
                </a:lnTo>
                <a:cubicBezTo>
                  <a:pt x="679958" y="121022"/>
                  <a:pt x="700621" y="103733"/>
                  <a:pt x="711584" y="83492"/>
                </a:cubicBezTo>
                <a:lnTo>
                  <a:pt x="678061" y="83492"/>
                </a:lnTo>
                <a:lnTo>
                  <a:pt x="678061" y="109425"/>
                </a:lnTo>
                <a:lnTo>
                  <a:pt x="662248" y="109425"/>
                </a:lnTo>
                <a:lnTo>
                  <a:pt x="662248" y="72739"/>
                </a:lnTo>
                <a:lnTo>
                  <a:pt x="713482" y="72739"/>
                </a:lnTo>
                <a:lnTo>
                  <a:pt x="713482" y="58824"/>
                </a:lnTo>
                <a:lnTo>
                  <a:pt x="651495" y="58824"/>
                </a:lnTo>
                <a:lnTo>
                  <a:pt x="651495" y="48071"/>
                </a:lnTo>
                <a:lnTo>
                  <a:pt x="713482" y="48071"/>
                </a:lnTo>
                <a:close/>
                <a:moveTo>
                  <a:pt x="280838" y="30993"/>
                </a:moveTo>
                <a:lnTo>
                  <a:pt x="295386" y="30993"/>
                </a:lnTo>
                <a:cubicBezTo>
                  <a:pt x="294121" y="39848"/>
                  <a:pt x="291802" y="47017"/>
                  <a:pt x="288429" y="52499"/>
                </a:cubicBezTo>
                <a:lnTo>
                  <a:pt x="274513" y="52499"/>
                </a:lnTo>
                <a:cubicBezTo>
                  <a:pt x="277887" y="45752"/>
                  <a:pt x="279995" y="38583"/>
                  <a:pt x="280838" y="30993"/>
                </a:cubicBezTo>
                <a:close/>
                <a:moveTo>
                  <a:pt x="176473" y="30993"/>
                </a:moveTo>
                <a:lnTo>
                  <a:pt x="191021" y="30993"/>
                </a:lnTo>
                <a:cubicBezTo>
                  <a:pt x="192286" y="39848"/>
                  <a:pt x="194394" y="47017"/>
                  <a:pt x="197346" y="52499"/>
                </a:cubicBezTo>
                <a:lnTo>
                  <a:pt x="183430" y="52499"/>
                </a:lnTo>
                <a:cubicBezTo>
                  <a:pt x="180057" y="47017"/>
                  <a:pt x="177738" y="39848"/>
                  <a:pt x="176473" y="30993"/>
                </a:cubicBezTo>
                <a:close/>
                <a:moveTo>
                  <a:pt x="73372" y="30360"/>
                </a:moveTo>
                <a:lnTo>
                  <a:pt x="73372" y="73372"/>
                </a:lnTo>
                <a:lnTo>
                  <a:pt x="111956" y="73372"/>
                </a:lnTo>
                <a:cubicBezTo>
                  <a:pt x="118703" y="73372"/>
                  <a:pt x="122076" y="69788"/>
                  <a:pt x="122076" y="62619"/>
                </a:cubicBezTo>
                <a:lnTo>
                  <a:pt x="122076" y="30360"/>
                </a:lnTo>
                <a:close/>
                <a:moveTo>
                  <a:pt x="225809" y="24035"/>
                </a:moveTo>
                <a:lnTo>
                  <a:pt x="225809" y="60089"/>
                </a:lnTo>
                <a:lnTo>
                  <a:pt x="246050" y="60089"/>
                </a:lnTo>
                <a:lnTo>
                  <a:pt x="246050" y="24035"/>
                </a:lnTo>
                <a:close/>
                <a:moveTo>
                  <a:pt x="978508" y="15180"/>
                </a:moveTo>
                <a:lnTo>
                  <a:pt x="991790" y="15180"/>
                </a:lnTo>
                <a:lnTo>
                  <a:pt x="991790" y="108793"/>
                </a:lnTo>
                <a:lnTo>
                  <a:pt x="978508" y="108793"/>
                </a:lnTo>
                <a:close/>
                <a:moveTo>
                  <a:pt x="902605" y="14547"/>
                </a:moveTo>
                <a:lnTo>
                  <a:pt x="917153" y="14547"/>
                </a:lnTo>
                <a:lnTo>
                  <a:pt x="917153" y="114486"/>
                </a:lnTo>
                <a:lnTo>
                  <a:pt x="902605" y="114486"/>
                </a:lnTo>
                <a:close/>
                <a:moveTo>
                  <a:pt x="1029109" y="10120"/>
                </a:moveTo>
                <a:lnTo>
                  <a:pt x="1120192" y="10120"/>
                </a:lnTo>
                <a:lnTo>
                  <a:pt x="1120192" y="20873"/>
                </a:lnTo>
                <a:lnTo>
                  <a:pt x="1081608" y="20873"/>
                </a:lnTo>
                <a:lnTo>
                  <a:pt x="1081608" y="41746"/>
                </a:lnTo>
                <a:lnTo>
                  <a:pt x="1113867" y="41746"/>
                </a:lnTo>
                <a:lnTo>
                  <a:pt x="1113867" y="108160"/>
                </a:lnTo>
                <a:cubicBezTo>
                  <a:pt x="1114288" y="120811"/>
                  <a:pt x="1108385" y="126925"/>
                  <a:pt x="1096156" y="126503"/>
                </a:cubicBezTo>
                <a:lnTo>
                  <a:pt x="1088566" y="126503"/>
                </a:lnTo>
                <a:lnTo>
                  <a:pt x="1088566" y="115751"/>
                </a:lnTo>
                <a:lnTo>
                  <a:pt x="1092361" y="115751"/>
                </a:lnTo>
                <a:cubicBezTo>
                  <a:pt x="1097843" y="116172"/>
                  <a:pt x="1100373" y="113642"/>
                  <a:pt x="1099951" y="108160"/>
                </a:cubicBezTo>
                <a:lnTo>
                  <a:pt x="1099951" y="52499"/>
                </a:lnTo>
                <a:lnTo>
                  <a:pt x="1081608" y="52499"/>
                </a:lnTo>
                <a:lnTo>
                  <a:pt x="1081608" y="148009"/>
                </a:lnTo>
                <a:lnTo>
                  <a:pt x="1066428" y="148009"/>
                </a:lnTo>
                <a:lnTo>
                  <a:pt x="1066428" y="52499"/>
                </a:lnTo>
                <a:lnTo>
                  <a:pt x="1048085" y="52499"/>
                </a:lnTo>
                <a:lnTo>
                  <a:pt x="1048085" y="127769"/>
                </a:lnTo>
                <a:lnTo>
                  <a:pt x="1034169" y="127769"/>
                </a:lnTo>
                <a:lnTo>
                  <a:pt x="1034169" y="41746"/>
                </a:lnTo>
                <a:lnTo>
                  <a:pt x="1066428" y="41746"/>
                </a:lnTo>
                <a:lnTo>
                  <a:pt x="1066428" y="20873"/>
                </a:lnTo>
                <a:lnTo>
                  <a:pt x="1029109" y="20873"/>
                </a:lnTo>
                <a:close/>
                <a:moveTo>
                  <a:pt x="858329" y="5692"/>
                </a:moveTo>
                <a:lnTo>
                  <a:pt x="871612" y="5692"/>
                </a:lnTo>
                <a:cubicBezTo>
                  <a:pt x="875828" y="13282"/>
                  <a:pt x="878780" y="21505"/>
                  <a:pt x="880467" y="30360"/>
                </a:cubicBezTo>
                <a:lnTo>
                  <a:pt x="865287" y="30360"/>
                </a:lnTo>
                <a:cubicBezTo>
                  <a:pt x="864022" y="21505"/>
                  <a:pt x="861702" y="13282"/>
                  <a:pt x="858329" y="5692"/>
                </a:cubicBezTo>
                <a:close/>
                <a:moveTo>
                  <a:pt x="934231" y="3162"/>
                </a:moveTo>
                <a:lnTo>
                  <a:pt x="950044" y="3162"/>
                </a:lnTo>
                <a:lnTo>
                  <a:pt x="950044" y="127769"/>
                </a:lnTo>
                <a:cubicBezTo>
                  <a:pt x="950044" y="139997"/>
                  <a:pt x="943930" y="146112"/>
                  <a:pt x="931701" y="146112"/>
                </a:cubicBezTo>
                <a:lnTo>
                  <a:pt x="915256" y="146112"/>
                </a:lnTo>
                <a:lnTo>
                  <a:pt x="915256" y="134726"/>
                </a:lnTo>
                <a:lnTo>
                  <a:pt x="926008" y="134726"/>
                </a:lnTo>
                <a:cubicBezTo>
                  <a:pt x="931912" y="134726"/>
                  <a:pt x="934653" y="132407"/>
                  <a:pt x="934231" y="127769"/>
                </a:cubicBezTo>
                <a:close/>
                <a:moveTo>
                  <a:pt x="67679" y="3162"/>
                </a:moveTo>
                <a:lnTo>
                  <a:pt x="82860" y="3162"/>
                </a:lnTo>
                <a:cubicBezTo>
                  <a:pt x="82860" y="3584"/>
                  <a:pt x="83071" y="4427"/>
                  <a:pt x="83492" y="5692"/>
                </a:cubicBezTo>
                <a:cubicBezTo>
                  <a:pt x="84336" y="11596"/>
                  <a:pt x="85601" y="16234"/>
                  <a:pt x="87287" y="19608"/>
                </a:cubicBezTo>
                <a:lnTo>
                  <a:pt x="108161" y="19608"/>
                </a:lnTo>
                <a:cubicBezTo>
                  <a:pt x="110691" y="14126"/>
                  <a:pt x="112167" y="8644"/>
                  <a:pt x="112588" y="3162"/>
                </a:cubicBezTo>
                <a:lnTo>
                  <a:pt x="127769" y="3162"/>
                </a:lnTo>
                <a:cubicBezTo>
                  <a:pt x="126925" y="9066"/>
                  <a:pt x="125449" y="14547"/>
                  <a:pt x="123341" y="19608"/>
                </a:cubicBezTo>
                <a:lnTo>
                  <a:pt x="137889" y="19608"/>
                </a:lnTo>
                <a:lnTo>
                  <a:pt x="137889" y="63252"/>
                </a:lnTo>
                <a:cubicBezTo>
                  <a:pt x="138311" y="77167"/>
                  <a:pt x="131564" y="84125"/>
                  <a:pt x="117648" y="84125"/>
                </a:cubicBezTo>
                <a:lnTo>
                  <a:pt x="117648" y="126503"/>
                </a:lnTo>
                <a:cubicBezTo>
                  <a:pt x="117648" y="131142"/>
                  <a:pt x="120179" y="133461"/>
                  <a:pt x="125239" y="133461"/>
                </a:cubicBezTo>
                <a:lnTo>
                  <a:pt x="129034" y="133461"/>
                </a:lnTo>
                <a:cubicBezTo>
                  <a:pt x="134937" y="133883"/>
                  <a:pt x="137678" y="131353"/>
                  <a:pt x="137257" y="125871"/>
                </a:cubicBezTo>
                <a:lnTo>
                  <a:pt x="137257" y="119546"/>
                </a:lnTo>
                <a:lnTo>
                  <a:pt x="147377" y="119546"/>
                </a:lnTo>
                <a:lnTo>
                  <a:pt x="147377" y="127769"/>
                </a:lnTo>
                <a:cubicBezTo>
                  <a:pt x="147799" y="139154"/>
                  <a:pt x="141684" y="144636"/>
                  <a:pt x="129034" y="144214"/>
                </a:cubicBezTo>
                <a:lnTo>
                  <a:pt x="119546" y="144214"/>
                </a:lnTo>
                <a:cubicBezTo>
                  <a:pt x="108161" y="144214"/>
                  <a:pt x="102468" y="138732"/>
                  <a:pt x="102468" y="127769"/>
                </a:cubicBezTo>
                <a:lnTo>
                  <a:pt x="102468" y="84125"/>
                </a:lnTo>
                <a:lnTo>
                  <a:pt x="89185" y="84125"/>
                </a:lnTo>
                <a:cubicBezTo>
                  <a:pt x="91293" y="115751"/>
                  <a:pt x="76746" y="137045"/>
                  <a:pt x="45541" y="148009"/>
                </a:cubicBezTo>
                <a:lnTo>
                  <a:pt x="45541" y="137889"/>
                </a:lnTo>
                <a:cubicBezTo>
                  <a:pt x="66204" y="127347"/>
                  <a:pt x="75691" y="109425"/>
                  <a:pt x="74005" y="84125"/>
                </a:cubicBezTo>
                <a:lnTo>
                  <a:pt x="58192" y="84125"/>
                </a:lnTo>
                <a:lnTo>
                  <a:pt x="58192" y="19608"/>
                </a:lnTo>
                <a:lnTo>
                  <a:pt x="72107" y="19608"/>
                </a:lnTo>
                <a:cubicBezTo>
                  <a:pt x="69999" y="14547"/>
                  <a:pt x="68523" y="9066"/>
                  <a:pt x="67679" y="3162"/>
                </a:cubicBezTo>
                <a:close/>
                <a:moveTo>
                  <a:pt x="1005706" y="2530"/>
                </a:moveTo>
                <a:lnTo>
                  <a:pt x="1020254" y="2530"/>
                </a:lnTo>
                <a:lnTo>
                  <a:pt x="1020254" y="88552"/>
                </a:lnTo>
                <a:cubicBezTo>
                  <a:pt x="1022362" y="114696"/>
                  <a:pt x="1010977" y="134515"/>
                  <a:pt x="986098" y="148009"/>
                </a:cubicBezTo>
                <a:lnTo>
                  <a:pt x="986098" y="136624"/>
                </a:lnTo>
                <a:cubicBezTo>
                  <a:pt x="1000013" y="124817"/>
                  <a:pt x="1006549" y="110480"/>
                  <a:pt x="1005706" y="93612"/>
                </a:cubicBezTo>
                <a:close/>
                <a:moveTo>
                  <a:pt x="557882" y="2530"/>
                </a:moveTo>
                <a:lnTo>
                  <a:pt x="576858" y="2530"/>
                </a:lnTo>
                <a:lnTo>
                  <a:pt x="576858" y="13915"/>
                </a:lnTo>
                <a:lnTo>
                  <a:pt x="632519" y="13915"/>
                </a:lnTo>
                <a:lnTo>
                  <a:pt x="632519" y="24668"/>
                </a:lnTo>
                <a:lnTo>
                  <a:pt x="515503" y="24668"/>
                </a:lnTo>
                <a:lnTo>
                  <a:pt x="515503" y="42378"/>
                </a:lnTo>
                <a:lnTo>
                  <a:pt x="537009" y="42378"/>
                </a:lnTo>
                <a:lnTo>
                  <a:pt x="537009" y="30993"/>
                </a:lnTo>
                <a:lnTo>
                  <a:pt x="552822" y="30993"/>
                </a:lnTo>
                <a:lnTo>
                  <a:pt x="552822" y="42378"/>
                </a:lnTo>
                <a:lnTo>
                  <a:pt x="594568" y="42378"/>
                </a:lnTo>
                <a:lnTo>
                  <a:pt x="594568" y="30993"/>
                </a:lnTo>
                <a:lnTo>
                  <a:pt x="610381" y="30993"/>
                </a:lnTo>
                <a:lnTo>
                  <a:pt x="610381" y="42378"/>
                </a:lnTo>
                <a:lnTo>
                  <a:pt x="631254" y="42378"/>
                </a:lnTo>
                <a:lnTo>
                  <a:pt x="631254" y="53131"/>
                </a:lnTo>
                <a:lnTo>
                  <a:pt x="610381" y="53131"/>
                </a:lnTo>
                <a:lnTo>
                  <a:pt x="610381" y="61354"/>
                </a:lnTo>
                <a:cubicBezTo>
                  <a:pt x="610803" y="72739"/>
                  <a:pt x="604689" y="78221"/>
                  <a:pt x="592038" y="77799"/>
                </a:cubicBezTo>
                <a:lnTo>
                  <a:pt x="581918" y="77799"/>
                </a:lnTo>
                <a:lnTo>
                  <a:pt x="581918" y="90450"/>
                </a:lnTo>
                <a:lnTo>
                  <a:pt x="624297" y="90450"/>
                </a:lnTo>
                <a:lnTo>
                  <a:pt x="624297" y="118281"/>
                </a:lnTo>
                <a:cubicBezTo>
                  <a:pt x="624718" y="131774"/>
                  <a:pt x="618393" y="138310"/>
                  <a:pt x="605321" y="137889"/>
                </a:cubicBezTo>
                <a:lnTo>
                  <a:pt x="593936" y="137889"/>
                </a:lnTo>
                <a:lnTo>
                  <a:pt x="593936" y="128401"/>
                </a:lnTo>
                <a:lnTo>
                  <a:pt x="599628" y="128401"/>
                </a:lnTo>
                <a:cubicBezTo>
                  <a:pt x="605954" y="128823"/>
                  <a:pt x="608905" y="125871"/>
                  <a:pt x="608484" y="119546"/>
                </a:cubicBezTo>
                <a:lnTo>
                  <a:pt x="608484" y="101203"/>
                </a:lnTo>
                <a:lnTo>
                  <a:pt x="581918" y="101203"/>
                </a:lnTo>
                <a:lnTo>
                  <a:pt x="581918" y="148009"/>
                </a:lnTo>
                <a:lnTo>
                  <a:pt x="565472" y="148009"/>
                </a:lnTo>
                <a:lnTo>
                  <a:pt x="565472" y="101203"/>
                </a:lnTo>
                <a:lnTo>
                  <a:pt x="539539" y="101203"/>
                </a:lnTo>
                <a:lnTo>
                  <a:pt x="539539" y="137889"/>
                </a:lnTo>
                <a:lnTo>
                  <a:pt x="523726" y="137889"/>
                </a:lnTo>
                <a:lnTo>
                  <a:pt x="523726" y="90450"/>
                </a:lnTo>
                <a:lnTo>
                  <a:pt x="565472" y="90450"/>
                </a:lnTo>
                <a:lnTo>
                  <a:pt x="565472" y="77799"/>
                </a:lnTo>
                <a:lnTo>
                  <a:pt x="537009" y="77799"/>
                </a:lnTo>
                <a:lnTo>
                  <a:pt x="537009" y="53131"/>
                </a:lnTo>
                <a:lnTo>
                  <a:pt x="515503" y="53131"/>
                </a:lnTo>
                <a:lnTo>
                  <a:pt x="515503" y="82227"/>
                </a:lnTo>
                <a:cubicBezTo>
                  <a:pt x="517190" y="114275"/>
                  <a:pt x="507702" y="136413"/>
                  <a:pt x="487040" y="148642"/>
                </a:cubicBezTo>
                <a:lnTo>
                  <a:pt x="487040" y="135991"/>
                </a:lnTo>
                <a:cubicBezTo>
                  <a:pt x="495895" y="127136"/>
                  <a:pt x="499901" y="110269"/>
                  <a:pt x="499058" y="85390"/>
                </a:cubicBezTo>
                <a:lnTo>
                  <a:pt x="499058" y="13915"/>
                </a:lnTo>
                <a:lnTo>
                  <a:pt x="557882" y="13915"/>
                </a:lnTo>
                <a:close/>
                <a:moveTo>
                  <a:pt x="357373" y="2530"/>
                </a:moveTo>
                <a:lnTo>
                  <a:pt x="373819" y="2530"/>
                </a:lnTo>
                <a:cubicBezTo>
                  <a:pt x="375084" y="9698"/>
                  <a:pt x="376981" y="14758"/>
                  <a:pt x="379512" y="17710"/>
                </a:cubicBezTo>
                <a:lnTo>
                  <a:pt x="416198" y="17710"/>
                </a:lnTo>
                <a:cubicBezTo>
                  <a:pt x="418728" y="13072"/>
                  <a:pt x="420414" y="8011"/>
                  <a:pt x="421258" y="2530"/>
                </a:cubicBezTo>
                <a:lnTo>
                  <a:pt x="438336" y="2530"/>
                </a:lnTo>
                <a:cubicBezTo>
                  <a:pt x="437493" y="8855"/>
                  <a:pt x="435806" y="13915"/>
                  <a:pt x="433276" y="17710"/>
                </a:cubicBezTo>
                <a:lnTo>
                  <a:pt x="471227" y="17710"/>
                </a:lnTo>
                <a:lnTo>
                  <a:pt x="471227" y="28463"/>
                </a:lnTo>
                <a:lnTo>
                  <a:pt x="404180" y="28463"/>
                </a:lnTo>
                <a:cubicBezTo>
                  <a:pt x="403758" y="33523"/>
                  <a:pt x="402493" y="39005"/>
                  <a:pt x="400385" y="44908"/>
                </a:cubicBezTo>
                <a:lnTo>
                  <a:pt x="455414" y="44908"/>
                </a:lnTo>
                <a:lnTo>
                  <a:pt x="455414" y="123341"/>
                </a:lnTo>
                <a:cubicBezTo>
                  <a:pt x="455836" y="137678"/>
                  <a:pt x="448878" y="144636"/>
                  <a:pt x="434541" y="144214"/>
                </a:cubicBezTo>
                <a:lnTo>
                  <a:pt x="340928" y="144214"/>
                </a:lnTo>
                <a:lnTo>
                  <a:pt x="340928" y="44908"/>
                </a:lnTo>
                <a:lnTo>
                  <a:pt x="383307" y="44908"/>
                </a:lnTo>
                <a:cubicBezTo>
                  <a:pt x="384150" y="42378"/>
                  <a:pt x="385204" y="38372"/>
                  <a:pt x="386469" y="32891"/>
                </a:cubicBezTo>
                <a:cubicBezTo>
                  <a:pt x="386891" y="30782"/>
                  <a:pt x="387102" y="29306"/>
                  <a:pt x="387102" y="28463"/>
                </a:cubicBezTo>
                <a:lnTo>
                  <a:pt x="325115" y="28463"/>
                </a:lnTo>
                <a:lnTo>
                  <a:pt x="325115" y="17710"/>
                </a:lnTo>
                <a:lnTo>
                  <a:pt x="361801" y="17710"/>
                </a:lnTo>
                <a:cubicBezTo>
                  <a:pt x="359693" y="13915"/>
                  <a:pt x="358217" y="8855"/>
                  <a:pt x="357373" y="2530"/>
                </a:cubicBezTo>
                <a:close/>
                <a:moveTo>
                  <a:pt x="17710" y="2530"/>
                </a:moveTo>
                <a:lnTo>
                  <a:pt x="32891" y="2530"/>
                </a:lnTo>
                <a:cubicBezTo>
                  <a:pt x="31626" y="8433"/>
                  <a:pt x="30361" y="13282"/>
                  <a:pt x="29096" y="17078"/>
                </a:cubicBezTo>
                <a:lnTo>
                  <a:pt x="51866" y="17078"/>
                </a:lnTo>
                <a:lnTo>
                  <a:pt x="51866" y="27830"/>
                </a:lnTo>
                <a:lnTo>
                  <a:pt x="23403" y="27830"/>
                </a:lnTo>
                <a:cubicBezTo>
                  <a:pt x="18343" y="34577"/>
                  <a:pt x="10542" y="39637"/>
                  <a:pt x="0" y="43011"/>
                </a:cubicBezTo>
                <a:lnTo>
                  <a:pt x="0" y="33523"/>
                </a:lnTo>
                <a:cubicBezTo>
                  <a:pt x="10963" y="26776"/>
                  <a:pt x="16867" y="16445"/>
                  <a:pt x="17710" y="2530"/>
                </a:cubicBezTo>
                <a:close/>
                <a:moveTo>
                  <a:pt x="829233" y="1897"/>
                </a:moveTo>
                <a:lnTo>
                  <a:pt x="845678" y="1897"/>
                </a:lnTo>
                <a:cubicBezTo>
                  <a:pt x="845678" y="14969"/>
                  <a:pt x="845678" y="26565"/>
                  <a:pt x="845678" y="36686"/>
                </a:cubicBezTo>
                <a:lnTo>
                  <a:pt x="893750" y="36686"/>
                </a:lnTo>
                <a:lnTo>
                  <a:pt x="893750" y="47439"/>
                </a:lnTo>
                <a:lnTo>
                  <a:pt x="846311" y="47439"/>
                </a:lnTo>
                <a:cubicBezTo>
                  <a:pt x="846733" y="62619"/>
                  <a:pt x="847998" y="76745"/>
                  <a:pt x="850106" y="89817"/>
                </a:cubicBezTo>
                <a:cubicBezTo>
                  <a:pt x="850106" y="92769"/>
                  <a:pt x="850528" y="95510"/>
                  <a:pt x="851371" y="98040"/>
                </a:cubicBezTo>
                <a:cubicBezTo>
                  <a:pt x="860226" y="87920"/>
                  <a:pt x="867606" y="74848"/>
                  <a:pt x="873509" y="58824"/>
                </a:cubicBezTo>
                <a:lnTo>
                  <a:pt x="889322" y="58824"/>
                </a:lnTo>
                <a:cubicBezTo>
                  <a:pt x="880045" y="82860"/>
                  <a:pt x="868449" y="100781"/>
                  <a:pt x="854534" y="112588"/>
                </a:cubicBezTo>
                <a:cubicBezTo>
                  <a:pt x="859594" y="127347"/>
                  <a:pt x="866552" y="134726"/>
                  <a:pt x="875407" y="134726"/>
                </a:cubicBezTo>
                <a:cubicBezTo>
                  <a:pt x="881732" y="135148"/>
                  <a:pt x="884895" y="131142"/>
                  <a:pt x="884895" y="122708"/>
                </a:cubicBezTo>
                <a:lnTo>
                  <a:pt x="896913" y="122708"/>
                </a:lnTo>
                <a:cubicBezTo>
                  <a:pt x="896913" y="138732"/>
                  <a:pt x="889955" y="146744"/>
                  <a:pt x="876039" y="146744"/>
                </a:cubicBezTo>
                <a:cubicBezTo>
                  <a:pt x="862546" y="147166"/>
                  <a:pt x="851582" y="138732"/>
                  <a:pt x="843148" y="121443"/>
                </a:cubicBezTo>
                <a:cubicBezTo>
                  <a:pt x="834715" y="127347"/>
                  <a:pt x="824173" y="132618"/>
                  <a:pt x="811522" y="137256"/>
                </a:cubicBezTo>
                <a:lnTo>
                  <a:pt x="811522" y="127136"/>
                </a:lnTo>
                <a:cubicBezTo>
                  <a:pt x="822064" y="121654"/>
                  <a:pt x="831130" y="115751"/>
                  <a:pt x="838721" y="109425"/>
                </a:cubicBezTo>
                <a:cubicBezTo>
                  <a:pt x="838721" y="108582"/>
                  <a:pt x="838510" y="107528"/>
                  <a:pt x="838088" y="106263"/>
                </a:cubicBezTo>
                <a:cubicBezTo>
                  <a:pt x="836402" y="99938"/>
                  <a:pt x="835347" y="95088"/>
                  <a:pt x="834926" y="91715"/>
                </a:cubicBezTo>
                <a:cubicBezTo>
                  <a:pt x="832396" y="80330"/>
                  <a:pt x="830920" y="65571"/>
                  <a:pt x="830498" y="47439"/>
                </a:cubicBezTo>
                <a:lnTo>
                  <a:pt x="810890" y="47439"/>
                </a:lnTo>
                <a:lnTo>
                  <a:pt x="810890" y="36686"/>
                </a:lnTo>
                <a:lnTo>
                  <a:pt x="829865" y="36686"/>
                </a:lnTo>
                <a:cubicBezTo>
                  <a:pt x="829444" y="26565"/>
                  <a:pt x="829233" y="14969"/>
                  <a:pt x="829233" y="1897"/>
                </a:cubicBezTo>
                <a:close/>
                <a:moveTo>
                  <a:pt x="196081" y="1897"/>
                </a:moveTo>
                <a:lnTo>
                  <a:pt x="213791" y="1897"/>
                </a:lnTo>
                <a:cubicBezTo>
                  <a:pt x="214635" y="5692"/>
                  <a:pt x="215900" y="9698"/>
                  <a:pt x="217587" y="13915"/>
                </a:cubicBezTo>
                <a:lnTo>
                  <a:pt x="253640" y="13915"/>
                </a:lnTo>
                <a:cubicBezTo>
                  <a:pt x="255749" y="9698"/>
                  <a:pt x="257224" y="5692"/>
                  <a:pt x="258068" y="1897"/>
                </a:cubicBezTo>
                <a:lnTo>
                  <a:pt x="275778" y="1897"/>
                </a:lnTo>
                <a:cubicBezTo>
                  <a:pt x="274935" y="6114"/>
                  <a:pt x="273459" y="10120"/>
                  <a:pt x="271351" y="13915"/>
                </a:cubicBezTo>
                <a:lnTo>
                  <a:pt x="304242" y="13915"/>
                </a:lnTo>
                <a:lnTo>
                  <a:pt x="304242" y="24035"/>
                </a:lnTo>
                <a:lnTo>
                  <a:pt x="261230" y="24035"/>
                </a:lnTo>
                <a:lnTo>
                  <a:pt x="261230" y="60089"/>
                </a:lnTo>
                <a:lnTo>
                  <a:pt x="309302" y="60089"/>
                </a:lnTo>
                <a:lnTo>
                  <a:pt x="309302" y="70209"/>
                </a:lnTo>
                <a:lnTo>
                  <a:pt x="162557" y="70209"/>
                </a:lnTo>
                <a:lnTo>
                  <a:pt x="162557" y="60089"/>
                </a:lnTo>
                <a:lnTo>
                  <a:pt x="210629" y="60089"/>
                </a:lnTo>
                <a:lnTo>
                  <a:pt x="210629" y="24035"/>
                </a:lnTo>
                <a:lnTo>
                  <a:pt x="167617" y="24035"/>
                </a:lnTo>
                <a:lnTo>
                  <a:pt x="167617" y="13915"/>
                </a:lnTo>
                <a:lnTo>
                  <a:pt x="199876" y="13915"/>
                </a:lnTo>
                <a:cubicBezTo>
                  <a:pt x="198189" y="10963"/>
                  <a:pt x="196924" y="6957"/>
                  <a:pt x="196081" y="1897"/>
                </a:cubicBezTo>
                <a:close/>
                <a:moveTo>
                  <a:pt x="738150" y="0"/>
                </a:moveTo>
                <a:lnTo>
                  <a:pt x="753963" y="0"/>
                </a:lnTo>
                <a:cubicBezTo>
                  <a:pt x="753120" y="2108"/>
                  <a:pt x="752487" y="4638"/>
                  <a:pt x="752066" y="7590"/>
                </a:cubicBezTo>
                <a:cubicBezTo>
                  <a:pt x="751644" y="8433"/>
                  <a:pt x="751433" y="9066"/>
                  <a:pt x="751433" y="9487"/>
                </a:cubicBezTo>
                <a:lnTo>
                  <a:pt x="793812" y="9487"/>
                </a:lnTo>
                <a:lnTo>
                  <a:pt x="793812" y="19608"/>
                </a:lnTo>
                <a:lnTo>
                  <a:pt x="769776" y="19608"/>
                </a:lnTo>
                <a:cubicBezTo>
                  <a:pt x="772728" y="28041"/>
                  <a:pt x="774625" y="34999"/>
                  <a:pt x="775469" y="40481"/>
                </a:cubicBezTo>
                <a:lnTo>
                  <a:pt x="760921" y="40481"/>
                </a:lnTo>
                <a:cubicBezTo>
                  <a:pt x="760499" y="32891"/>
                  <a:pt x="758812" y="25933"/>
                  <a:pt x="755861" y="19608"/>
                </a:cubicBezTo>
                <a:lnTo>
                  <a:pt x="746373" y="19608"/>
                </a:lnTo>
                <a:cubicBezTo>
                  <a:pt x="741313" y="28463"/>
                  <a:pt x="731614" y="34999"/>
                  <a:pt x="717277" y="39216"/>
                </a:cubicBezTo>
                <a:lnTo>
                  <a:pt x="717277" y="30360"/>
                </a:lnTo>
                <a:cubicBezTo>
                  <a:pt x="729084" y="24879"/>
                  <a:pt x="736042" y="14758"/>
                  <a:pt x="738150" y="0"/>
                </a:cubicBezTo>
                <a:close/>
                <a:moveTo>
                  <a:pt x="670471" y="0"/>
                </a:moveTo>
                <a:lnTo>
                  <a:pt x="686284" y="0"/>
                </a:lnTo>
                <a:cubicBezTo>
                  <a:pt x="686284" y="421"/>
                  <a:pt x="686284" y="843"/>
                  <a:pt x="686284" y="1265"/>
                </a:cubicBezTo>
                <a:cubicBezTo>
                  <a:pt x="685440" y="5060"/>
                  <a:pt x="684597" y="7801"/>
                  <a:pt x="683753" y="9487"/>
                </a:cubicBezTo>
                <a:lnTo>
                  <a:pt x="722970" y="9487"/>
                </a:lnTo>
                <a:lnTo>
                  <a:pt x="722970" y="20240"/>
                </a:lnTo>
                <a:lnTo>
                  <a:pt x="700199" y="20240"/>
                </a:lnTo>
                <a:cubicBezTo>
                  <a:pt x="703572" y="27830"/>
                  <a:pt x="705470" y="34788"/>
                  <a:pt x="705892" y="41113"/>
                </a:cubicBezTo>
                <a:lnTo>
                  <a:pt x="691976" y="41113"/>
                </a:lnTo>
                <a:cubicBezTo>
                  <a:pt x="690711" y="32258"/>
                  <a:pt x="688814" y="25300"/>
                  <a:pt x="686284" y="20240"/>
                </a:cubicBezTo>
                <a:lnTo>
                  <a:pt x="678693" y="20240"/>
                </a:lnTo>
                <a:cubicBezTo>
                  <a:pt x="673211" y="29939"/>
                  <a:pt x="662880" y="37107"/>
                  <a:pt x="647700" y="41746"/>
                </a:cubicBezTo>
                <a:lnTo>
                  <a:pt x="647700" y="32891"/>
                </a:lnTo>
                <a:cubicBezTo>
                  <a:pt x="660350" y="26144"/>
                  <a:pt x="667940" y="15180"/>
                  <a:pt x="6704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4442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443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468" name="任意多边形 132"/>
          <p:cNvSpPr>
            <a:spLocks noChangeArrowheads="1"/>
          </p:cNvSpPr>
          <p:nvPr/>
        </p:nvSpPr>
        <p:spPr bwMode="auto">
          <a:xfrm>
            <a:off x="3335338" y="6115050"/>
            <a:ext cx="2419350" cy="182563"/>
          </a:xfrm>
          <a:custGeom>
            <a:avLst/>
            <a:gdLst>
              <a:gd name="T0" fmla="*/ 377987 w 2418867"/>
              <a:gd name="T1" fmla="*/ 144550 h 182054"/>
              <a:gd name="T2" fmla="*/ 261566 w 2418867"/>
              <a:gd name="T3" fmla="*/ 100013 h 182054"/>
              <a:gd name="T4" fmla="*/ 1582602 w 2418867"/>
              <a:gd name="T5" fmla="*/ 77354 h 182054"/>
              <a:gd name="T6" fmla="*/ 1706054 w 2418867"/>
              <a:gd name="T7" fmla="*/ 180492 h 182054"/>
              <a:gd name="T8" fmla="*/ 1587290 w 2418867"/>
              <a:gd name="T9" fmla="*/ 97669 h 182054"/>
              <a:gd name="T10" fmla="*/ 1762907 w 2418867"/>
              <a:gd name="T11" fmla="*/ 57820 h 182054"/>
              <a:gd name="T12" fmla="*/ 1784003 w 2418867"/>
              <a:gd name="T13" fmla="*/ 177366 h 182054"/>
              <a:gd name="T14" fmla="*/ 1562287 w 2418867"/>
              <a:gd name="T15" fmla="*/ 146112 h 182054"/>
              <a:gd name="T16" fmla="*/ 1542753 w 2418867"/>
              <a:gd name="T17" fmla="*/ 71103 h 182054"/>
              <a:gd name="T18" fmla="*/ 41412 w 2418867"/>
              <a:gd name="T19" fmla="*/ 70322 h 182054"/>
              <a:gd name="T20" fmla="*/ 41412 w 2418867"/>
              <a:gd name="T21" fmla="*/ 151582 h 182054"/>
              <a:gd name="T22" fmla="*/ 1563 w 2418867"/>
              <a:gd name="T23" fmla="*/ 111733 h 182054"/>
              <a:gd name="T24" fmla="*/ 385019 w 2418867"/>
              <a:gd name="T25" fmla="*/ 36724 h 182054"/>
              <a:gd name="T26" fmla="*/ 256096 w 2418867"/>
              <a:gd name="T27" fmla="*/ 36724 h 182054"/>
              <a:gd name="T28" fmla="*/ 90637 w 2418867"/>
              <a:gd name="T29" fmla="*/ 35942 h 182054"/>
              <a:gd name="T30" fmla="*/ 870645 w 2418867"/>
              <a:gd name="T31" fmla="*/ 33598 h 182054"/>
              <a:gd name="T32" fmla="*/ 721408 w 2418867"/>
              <a:gd name="T33" fmla="*/ 33598 h 182054"/>
              <a:gd name="T34" fmla="*/ 2104170 w 2418867"/>
              <a:gd name="T35" fmla="*/ 32036 h 182054"/>
              <a:gd name="T36" fmla="*/ 2124485 w 2418867"/>
              <a:gd name="T37" fmla="*/ 65633 h 182054"/>
              <a:gd name="T38" fmla="*/ 2095575 w 2418867"/>
              <a:gd name="T39" fmla="*/ 138299 h 182054"/>
              <a:gd name="T40" fmla="*/ 2039318 w 2418867"/>
              <a:gd name="T41" fmla="*/ 135955 h 182054"/>
              <a:gd name="T42" fmla="*/ 317042 w 2418867"/>
              <a:gd name="T43" fmla="*/ 28129 h 182054"/>
              <a:gd name="T44" fmla="*/ 2029942 w 2418867"/>
              <a:gd name="T45" fmla="*/ 162521 h 182054"/>
              <a:gd name="T46" fmla="*/ 1168785 w 2418867"/>
              <a:gd name="T47" fmla="*/ 95325 h 182054"/>
              <a:gd name="T48" fmla="*/ 978285 w 2418867"/>
              <a:gd name="T49" fmla="*/ 95325 h 182054"/>
              <a:gd name="T50" fmla="*/ 2309478 w 2418867"/>
              <a:gd name="T51" fmla="*/ 10158 h 182054"/>
              <a:gd name="T52" fmla="*/ 2272755 w 2418867"/>
              <a:gd name="T53" fmla="*/ 135173 h 182054"/>
              <a:gd name="T54" fmla="*/ 2265723 w 2418867"/>
              <a:gd name="T55" fmla="*/ 181273 h 182054"/>
              <a:gd name="T56" fmla="*/ 2147144 w 2418867"/>
              <a:gd name="T57" fmla="*/ 176585 h 182054"/>
              <a:gd name="T58" fmla="*/ 1689646 w 2418867"/>
              <a:gd name="T59" fmla="*/ 52351 h 182054"/>
              <a:gd name="T60" fmla="*/ 1660736 w 2418867"/>
              <a:gd name="T61" fmla="*/ 22659 h 182054"/>
              <a:gd name="T62" fmla="*/ 1598229 w 2418867"/>
              <a:gd name="T63" fmla="*/ 35161 h 182054"/>
              <a:gd name="T64" fmla="*/ 1410854 w 2418867"/>
              <a:gd name="T65" fmla="*/ 173459 h 182054"/>
              <a:gd name="T66" fmla="*/ 1219573 w 2418867"/>
              <a:gd name="T67" fmla="*/ 7814 h 182054"/>
              <a:gd name="T68" fmla="*/ 1146907 w 2418867"/>
              <a:gd name="T69" fmla="*/ 172678 h 182054"/>
              <a:gd name="T70" fmla="*/ 978285 w 2418867"/>
              <a:gd name="T71" fmla="*/ 109389 h 182054"/>
              <a:gd name="T72" fmla="*/ 790948 w 2418867"/>
              <a:gd name="T73" fmla="*/ 157832 h 182054"/>
              <a:gd name="T74" fmla="*/ 896430 w 2418867"/>
              <a:gd name="T75" fmla="*/ 157832 h 182054"/>
              <a:gd name="T76" fmla="*/ 2347764 w 2418867"/>
              <a:gd name="T77" fmla="*/ 3126 h 182054"/>
              <a:gd name="T78" fmla="*/ 2357922 w 2418867"/>
              <a:gd name="T79" fmla="*/ 110170 h 182054"/>
              <a:gd name="T80" fmla="*/ 1796505 w 2418867"/>
              <a:gd name="T81" fmla="*/ 2344 h 182054"/>
              <a:gd name="T82" fmla="*/ 1553692 w 2418867"/>
              <a:gd name="T83" fmla="*/ 2344 h 182054"/>
              <a:gd name="T84" fmla="*/ 102357 w 2418867"/>
              <a:gd name="T85" fmla="*/ 2344 h 182054"/>
              <a:gd name="T86" fmla="*/ 157833 w 2418867"/>
              <a:gd name="T87" fmla="*/ 2344 h 182054"/>
              <a:gd name="T88" fmla="*/ 145331 w 2418867"/>
              <a:gd name="T89" fmla="*/ 154707 h 182054"/>
              <a:gd name="T90" fmla="*/ 182054 w 2418867"/>
              <a:gd name="T91" fmla="*/ 146112 h 182054"/>
              <a:gd name="T92" fmla="*/ 126579 w 2418867"/>
              <a:gd name="T93" fmla="*/ 102357 h 182054"/>
              <a:gd name="T94" fmla="*/ 71884 w 2418867"/>
              <a:gd name="T95" fmla="*/ 102357 h 182054"/>
              <a:gd name="T96" fmla="*/ 1894955 w 2418867"/>
              <a:gd name="T97" fmla="*/ 1563 h 182054"/>
              <a:gd name="T98" fmla="*/ 1894955 w 2418867"/>
              <a:gd name="T99" fmla="*/ 181273 h 182054"/>
              <a:gd name="T100" fmla="*/ 1873077 w 2418867"/>
              <a:gd name="T101" fmla="*/ 60164 h 182054"/>
              <a:gd name="T102" fmla="*/ 64071 w 2418867"/>
              <a:gd name="T103" fmla="*/ 32817 h 182054"/>
              <a:gd name="T104" fmla="*/ 280318 w 2418867"/>
              <a:gd name="T105" fmla="*/ 782 h 182054"/>
              <a:gd name="T106" fmla="*/ 378768 w 2418867"/>
              <a:gd name="T107" fmla="*/ 782 h 182054"/>
              <a:gd name="T108" fmla="*/ 360797 w 2418867"/>
              <a:gd name="T109" fmla="*/ 72666 h 182054"/>
              <a:gd name="T110" fmla="*/ 298289 w 2418867"/>
              <a:gd name="T111" fmla="*/ 72666 h 182054"/>
              <a:gd name="T112" fmla="*/ 280318 w 2418867"/>
              <a:gd name="T113" fmla="*/ 782 h 182054"/>
              <a:gd name="T114" fmla="*/ 648147 w 2418867"/>
              <a:gd name="T115" fmla="*/ 32036 h 182054"/>
              <a:gd name="T116" fmla="*/ 659086 w 2418867"/>
              <a:gd name="T117" fmla="*/ 72666 h 182054"/>
              <a:gd name="T118" fmla="*/ 594234 w 2418867"/>
              <a:gd name="T119" fmla="*/ 153144 h 182054"/>
              <a:gd name="T120" fmla="*/ 508286 w 2418867"/>
              <a:gd name="T121" fmla="*/ 132048 h 182054"/>
              <a:gd name="T122" fmla="*/ 517662 w 2418867"/>
              <a:gd name="T123" fmla="*/ 72666 h 182054"/>
              <a:gd name="T124" fmla="*/ 487971 w 2418867"/>
              <a:gd name="T125" fmla="*/ 32036 h 18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18867" h="182054">
                <a:moveTo>
                  <a:pt x="281100" y="144550"/>
                </a:moveTo>
                <a:lnTo>
                  <a:pt x="281100" y="164865"/>
                </a:lnTo>
                <a:lnTo>
                  <a:pt x="365485" y="164865"/>
                </a:lnTo>
                <a:cubicBezTo>
                  <a:pt x="373820" y="164865"/>
                  <a:pt x="377987" y="160958"/>
                  <a:pt x="377987" y="153144"/>
                </a:cubicBezTo>
                <a:lnTo>
                  <a:pt x="377987" y="144550"/>
                </a:lnTo>
                <a:close/>
                <a:moveTo>
                  <a:pt x="281100" y="112514"/>
                </a:moveTo>
                <a:lnTo>
                  <a:pt x="281100" y="132829"/>
                </a:lnTo>
                <a:lnTo>
                  <a:pt x="377987" y="132829"/>
                </a:lnTo>
                <a:lnTo>
                  <a:pt x="377987" y="112514"/>
                </a:lnTo>
                <a:close/>
                <a:moveTo>
                  <a:pt x="261566" y="100013"/>
                </a:moveTo>
                <a:lnTo>
                  <a:pt x="397520" y="100013"/>
                </a:lnTo>
                <a:lnTo>
                  <a:pt x="397520" y="152363"/>
                </a:lnTo>
                <a:cubicBezTo>
                  <a:pt x="398041" y="169553"/>
                  <a:pt x="388926" y="177887"/>
                  <a:pt x="370173" y="177366"/>
                </a:cubicBezTo>
                <a:lnTo>
                  <a:pt x="261566" y="177366"/>
                </a:lnTo>
                <a:close/>
                <a:moveTo>
                  <a:pt x="1582602" y="77354"/>
                </a:moveTo>
                <a:lnTo>
                  <a:pt x="1693553" y="77354"/>
                </a:lnTo>
                <a:lnTo>
                  <a:pt x="1693553" y="90637"/>
                </a:lnTo>
                <a:cubicBezTo>
                  <a:pt x="1684698" y="114077"/>
                  <a:pt x="1671154" y="132829"/>
                  <a:pt x="1652923" y="146894"/>
                </a:cubicBezTo>
                <a:cubicBezTo>
                  <a:pt x="1664383" y="154186"/>
                  <a:pt x="1682093" y="161218"/>
                  <a:pt x="1706054" y="167990"/>
                </a:cubicBezTo>
                <a:lnTo>
                  <a:pt x="1706054" y="180492"/>
                </a:lnTo>
                <a:cubicBezTo>
                  <a:pt x="1678447" y="173720"/>
                  <a:pt x="1656048" y="165906"/>
                  <a:pt x="1638859" y="157051"/>
                </a:cubicBezTo>
                <a:cubicBezTo>
                  <a:pt x="1621669" y="165386"/>
                  <a:pt x="1599531" y="173199"/>
                  <a:pt x="1572444" y="180492"/>
                </a:cubicBezTo>
                <a:lnTo>
                  <a:pt x="1572444" y="167990"/>
                </a:lnTo>
                <a:cubicBezTo>
                  <a:pt x="1593801" y="161739"/>
                  <a:pt x="1610991" y="154447"/>
                  <a:pt x="1624013" y="146112"/>
                </a:cubicBezTo>
                <a:cubicBezTo>
                  <a:pt x="1610991" y="136215"/>
                  <a:pt x="1598749" y="120067"/>
                  <a:pt x="1587290" y="97669"/>
                </a:cubicBezTo>
                <a:lnTo>
                  <a:pt x="1609167" y="97669"/>
                </a:lnTo>
                <a:cubicBezTo>
                  <a:pt x="1616981" y="113296"/>
                  <a:pt x="1626878" y="126058"/>
                  <a:pt x="1638859" y="135955"/>
                </a:cubicBezTo>
                <a:cubicBezTo>
                  <a:pt x="1652402" y="125016"/>
                  <a:pt x="1663341" y="109910"/>
                  <a:pt x="1671675" y="90637"/>
                </a:cubicBezTo>
                <a:lnTo>
                  <a:pt x="1582602" y="90637"/>
                </a:lnTo>
                <a:close/>
                <a:moveTo>
                  <a:pt x="1762907" y="57820"/>
                </a:moveTo>
                <a:lnTo>
                  <a:pt x="1805100" y="57820"/>
                </a:lnTo>
                <a:lnTo>
                  <a:pt x="1805100" y="150019"/>
                </a:lnTo>
                <a:cubicBezTo>
                  <a:pt x="1812913" y="147935"/>
                  <a:pt x="1823592" y="142726"/>
                  <a:pt x="1837135" y="134392"/>
                </a:cubicBezTo>
                <a:lnTo>
                  <a:pt x="1837135" y="150800"/>
                </a:lnTo>
                <a:cubicBezTo>
                  <a:pt x="1822550" y="161218"/>
                  <a:pt x="1804839" y="170074"/>
                  <a:pt x="1784003" y="177366"/>
                </a:cubicBezTo>
                <a:lnTo>
                  <a:pt x="1784003" y="72666"/>
                </a:lnTo>
                <a:lnTo>
                  <a:pt x="1762907" y="72666"/>
                </a:lnTo>
                <a:close/>
                <a:moveTo>
                  <a:pt x="1524782" y="57039"/>
                </a:moveTo>
                <a:lnTo>
                  <a:pt x="1562287" y="57039"/>
                </a:lnTo>
                <a:lnTo>
                  <a:pt x="1562287" y="146112"/>
                </a:lnTo>
                <a:cubicBezTo>
                  <a:pt x="1566975" y="144550"/>
                  <a:pt x="1573486" y="141164"/>
                  <a:pt x="1581820" y="135955"/>
                </a:cubicBezTo>
                <a:cubicBezTo>
                  <a:pt x="1583383" y="134913"/>
                  <a:pt x="1584685" y="134132"/>
                  <a:pt x="1585727" y="133611"/>
                </a:cubicBezTo>
                <a:lnTo>
                  <a:pt x="1585727" y="148456"/>
                </a:lnTo>
                <a:cubicBezTo>
                  <a:pt x="1575309" y="157312"/>
                  <a:pt x="1560984" y="165386"/>
                  <a:pt x="1542753" y="172678"/>
                </a:cubicBezTo>
                <a:lnTo>
                  <a:pt x="1542753" y="71103"/>
                </a:lnTo>
                <a:lnTo>
                  <a:pt x="1524782" y="71103"/>
                </a:lnTo>
                <a:close/>
                <a:moveTo>
                  <a:pt x="6251" y="57039"/>
                </a:moveTo>
                <a:lnTo>
                  <a:pt x="59383" y="57039"/>
                </a:lnTo>
                <a:lnTo>
                  <a:pt x="59383" y="70322"/>
                </a:lnTo>
                <a:lnTo>
                  <a:pt x="41412" y="70322"/>
                </a:lnTo>
                <a:lnTo>
                  <a:pt x="41412" y="98450"/>
                </a:lnTo>
                <a:lnTo>
                  <a:pt x="63290" y="98450"/>
                </a:lnTo>
                <a:lnTo>
                  <a:pt x="63290" y="111733"/>
                </a:lnTo>
                <a:lnTo>
                  <a:pt x="41412" y="111733"/>
                </a:lnTo>
                <a:lnTo>
                  <a:pt x="41412" y="151582"/>
                </a:lnTo>
                <a:cubicBezTo>
                  <a:pt x="49746" y="147935"/>
                  <a:pt x="56778" y="144029"/>
                  <a:pt x="62508" y="139862"/>
                </a:cubicBezTo>
                <a:lnTo>
                  <a:pt x="62508" y="154707"/>
                </a:lnTo>
                <a:cubicBezTo>
                  <a:pt x="52611" y="162000"/>
                  <a:pt x="39068" y="168771"/>
                  <a:pt x="21878" y="175022"/>
                </a:cubicBezTo>
                <a:lnTo>
                  <a:pt x="21878" y="111733"/>
                </a:lnTo>
                <a:lnTo>
                  <a:pt x="1563" y="111733"/>
                </a:lnTo>
                <a:lnTo>
                  <a:pt x="1563" y="98450"/>
                </a:lnTo>
                <a:lnTo>
                  <a:pt x="21878" y="98450"/>
                </a:lnTo>
                <a:lnTo>
                  <a:pt x="21878" y="70322"/>
                </a:lnTo>
                <a:lnTo>
                  <a:pt x="6251" y="70322"/>
                </a:lnTo>
                <a:close/>
                <a:moveTo>
                  <a:pt x="385019" y="36724"/>
                </a:moveTo>
                <a:lnTo>
                  <a:pt x="402990" y="36724"/>
                </a:lnTo>
                <a:cubicBezTo>
                  <a:pt x="401427" y="47662"/>
                  <a:pt x="398562" y="56518"/>
                  <a:pt x="394395" y="63289"/>
                </a:cubicBezTo>
                <a:lnTo>
                  <a:pt x="377205" y="63289"/>
                </a:lnTo>
                <a:cubicBezTo>
                  <a:pt x="381373" y="54955"/>
                  <a:pt x="383977" y="46100"/>
                  <a:pt x="385019" y="36724"/>
                </a:cubicBezTo>
                <a:close/>
                <a:moveTo>
                  <a:pt x="256096" y="36724"/>
                </a:moveTo>
                <a:lnTo>
                  <a:pt x="274067" y="36724"/>
                </a:lnTo>
                <a:cubicBezTo>
                  <a:pt x="275630" y="47662"/>
                  <a:pt x="278235" y="56518"/>
                  <a:pt x="281881" y="63289"/>
                </a:cubicBezTo>
                <a:lnTo>
                  <a:pt x="264691" y="63289"/>
                </a:lnTo>
                <a:cubicBezTo>
                  <a:pt x="260524" y="56518"/>
                  <a:pt x="257659" y="47662"/>
                  <a:pt x="256096" y="36724"/>
                </a:cubicBezTo>
                <a:close/>
                <a:moveTo>
                  <a:pt x="90637" y="35942"/>
                </a:moveTo>
                <a:lnTo>
                  <a:pt x="90637" y="89074"/>
                </a:lnTo>
                <a:lnTo>
                  <a:pt x="138299" y="89074"/>
                </a:lnTo>
                <a:cubicBezTo>
                  <a:pt x="146633" y="89074"/>
                  <a:pt x="150801" y="84646"/>
                  <a:pt x="150801" y="75791"/>
                </a:cubicBezTo>
                <a:lnTo>
                  <a:pt x="150801" y="35942"/>
                </a:lnTo>
                <a:close/>
                <a:moveTo>
                  <a:pt x="870645" y="33598"/>
                </a:moveTo>
                <a:lnTo>
                  <a:pt x="890179" y="33598"/>
                </a:lnTo>
                <a:cubicBezTo>
                  <a:pt x="886532" y="66415"/>
                  <a:pt x="881063" y="94283"/>
                  <a:pt x="873771" y="117202"/>
                </a:cubicBezTo>
                <a:lnTo>
                  <a:pt x="855799" y="117202"/>
                </a:lnTo>
                <a:cubicBezTo>
                  <a:pt x="863613" y="88553"/>
                  <a:pt x="868561" y="60685"/>
                  <a:pt x="870645" y="33598"/>
                </a:cubicBezTo>
                <a:close/>
                <a:moveTo>
                  <a:pt x="721408" y="33598"/>
                </a:moveTo>
                <a:lnTo>
                  <a:pt x="740941" y="33598"/>
                </a:lnTo>
                <a:cubicBezTo>
                  <a:pt x="743546" y="63810"/>
                  <a:pt x="748494" y="91678"/>
                  <a:pt x="755787" y="117202"/>
                </a:cubicBezTo>
                <a:lnTo>
                  <a:pt x="737816" y="117202"/>
                </a:lnTo>
                <a:cubicBezTo>
                  <a:pt x="730002" y="94283"/>
                  <a:pt x="724533" y="66415"/>
                  <a:pt x="721408" y="33598"/>
                </a:cubicBezTo>
                <a:close/>
                <a:moveTo>
                  <a:pt x="2104170" y="32036"/>
                </a:moveTo>
                <a:lnTo>
                  <a:pt x="2124485" y="32036"/>
                </a:lnTo>
                <a:lnTo>
                  <a:pt x="2124485" y="52351"/>
                </a:lnTo>
                <a:lnTo>
                  <a:pt x="2145581" y="52351"/>
                </a:lnTo>
                <a:lnTo>
                  <a:pt x="2145581" y="65633"/>
                </a:lnTo>
                <a:lnTo>
                  <a:pt x="2124485" y="65633"/>
                </a:lnTo>
                <a:lnTo>
                  <a:pt x="2124485" y="128141"/>
                </a:lnTo>
                <a:cubicBezTo>
                  <a:pt x="2125006" y="143768"/>
                  <a:pt x="2117192" y="151321"/>
                  <a:pt x="2101044" y="150800"/>
                </a:cubicBezTo>
                <a:lnTo>
                  <a:pt x="2085417" y="150800"/>
                </a:lnTo>
                <a:lnTo>
                  <a:pt x="2085417" y="138299"/>
                </a:lnTo>
                <a:lnTo>
                  <a:pt x="2095575" y="138299"/>
                </a:lnTo>
                <a:cubicBezTo>
                  <a:pt x="2101826" y="138299"/>
                  <a:pt x="2104691" y="135434"/>
                  <a:pt x="2104170" y="129704"/>
                </a:cubicBezTo>
                <a:lnTo>
                  <a:pt x="2104170" y="65633"/>
                </a:lnTo>
                <a:lnTo>
                  <a:pt x="2096356" y="65633"/>
                </a:lnTo>
                <a:cubicBezTo>
                  <a:pt x="2090105" y="104180"/>
                  <a:pt x="2071093" y="132308"/>
                  <a:pt x="2039318" y="150019"/>
                </a:cubicBezTo>
                <a:lnTo>
                  <a:pt x="2039318" y="135955"/>
                </a:lnTo>
                <a:cubicBezTo>
                  <a:pt x="2059112" y="119286"/>
                  <a:pt x="2071614" y="95846"/>
                  <a:pt x="2076823" y="65633"/>
                </a:cubicBezTo>
                <a:lnTo>
                  <a:pt x="2036974" y="65633"/>
                </a:lnTo>
                <a:lnTo>
                  <a:pt x="2036974" y="52351"/>
                </a:lnTo>
                <a:lnTo>
                  <a:pt x="2104170" y="52351"/>
                </a:lnTo>
                <a:close/>
                <a:moveTo>
                  <a:pt x="317042" y="28129"/>
                </a:moveTo>
                <a:lnTo>
                  <a:pt x="317042" y="72666"/>
                </a:lnTo>
                <a:lnTo>
                  <a:pt x="342045" y="72666"/>
                </a:lnTo>
                <a:lnTo>
                  <a:pt x="342045" y="28129"/>
                </a:lnTo>
                <a:close/>
                <a:moveTo>
                  <a:pt x="2029942" y="22659"/>
                </a:moveTo>
                <a:lnTo>
                  <a:pt x="2029942" y="162521"/>
                </a:lnTo>
                <a:lnTo>
                  <a:pt x="2140893" y="162521"/>
                </a:lnTo>
                <a:cubicBezTo>
                  <a:pt x="2149748" y="163041"/>
                  <a:pt x="2153915" y="159135"/>
                  <a:pt x="2153395" y="150800"/>
                </a:cubicBezTo>
                <a:lnTo>
                  <a:pt x="2153395" y="22659"/>
                </a:lnTo>
                <a:close/>
                <a:moveTo>
                  <a:pt x="1168785" y="22659"/>
                </a:moveTo>
                <a:lnTo>
                  <a:pt x="1168785" y="95325"/>
                </a:lnTo>
                <a:lnTo>
                  <a:pt x="1213322" y="95325"/>
                </a:lnTo>
                <a:cubicBezTo>
                  <a:pt x="1241450" y="96366"/>
                  <a:pt x="1254994" y="83865"/>
                  <a:pt x="1253952" y="57820"/>
                </a:cubicBezTo>
                <a:cubicBezTo>
                  <a:pt x="1253952" y="34380"/>
                  <a:pt x="1240409" y="22659"/>
                  <a:pt x="1213322" y="22659"/>
                </a:cubicBezTo>
                <a:close/>
                <a:moveTo>
                  <a:pt x="978285" y="22659"/>
                </a:moveTo>
                <a:lnTo>
                  <a:pt x="978285" y="95325"/>
                </a:lnTo>
                <a:lnTo>
                  <a:pt x="1022822" y="95325"/>
                </a:lnTo>
                <a:cubicBezTo>
                  <a:pt x="1050950" y="96366"/>
                  <a:pt x="1064494" y="83865"/>
                  <a:pt x="1063452" y="57820"/>
                </a:cubicBezTo>
                <a:cubicBezTo>
                  <a:pt x="1063452" y="34380"/>
                  <a:pt x="1049909" y="22659"/>
                  <a:pt x="1022822" y="22659"/>
                </a:cubicBezTo>
                <a:close/>
                <a:moveTo>
                  <a:pt x="2246970" y="10158"/>
                </a:moveTo>
                <a:lnTo>
                  <a:pt x="2309478" y="10158"/>
                </a:lnTo>
                <a:lnTo>
                  <a:pt x="2309478" y="23441"/>
                </a:lnTo>
                <a:cubicBezTo>
                  <a:pt x="2308436" y="43756"/>
                  <a:pt x="2303488" y="60685"/>
                  <a:pt x="2294632" y="74228"/>
                </a:cubicBezTo>
                <a:cubicBezTo>
                  <a:pt x="2305050" y="86209"/>
                  <a:pt x="2310259" y="98971"/>
                  <a:pt x="2310259" y="112514"/>
                </a:cubicBezTo>
                <a:cubicBezTo>
                  <a:pt x="2310259" y="138559"/>
                  <a:pt x="2297758" y="151321"/>
                  <a:pt x="2272755" y="150800"/>
                </a:cubicBezTo>
                <a:lnTo>
                  <a:pt x="2272755" y="135173"/>
                </a:lnTo>
                <a:cubicBezTo>
                  <a:pt x="2286819" y="135173"/>
                  <a:pt x="2293851" y="126839"/>
                  <a:pt x="2293851" y="110170"/>
                </a:cubicBezTo>
                <a:cubicBezTo>
                  <a:pt x="2293851" y="97148"/>
                  <a:pt x="2288382" y="85428"/>
                  <a:pt x="2277443" y="75010"/>
                </a:cubicBezTo>
                <a:cubicBezTo>
                  <a:pt x="2286819" y="60425"/>
                  <a:pt x="2291507" y="43235"/>
                  <a:pt x="2291507" y="23441"/>
                </a:cubicBezTo>
                <a:lnTo>
                  <a:pt x="2265723" y="23441"/>
                </a:lnTo>
                <a:lnTo>
                  <a:pt x="2265723" y="181273"/>
                </a:lnTo>
                <a:lnTo>
                  <a:pt x="2246970" y="181273"/>
                </a:lnTo>
                <a:close/>
                <a:moveTo>
                  <a:pt x="2008845" y="8595"/>
                </a:moveTo>
                <a:lnTo>
                  <a:pt x="2174491" y="8595"/>
                </a:lnTo>
                <a:lnTo>
                  <a:pt x="2174491" y="149238"/>
                </a:lnTo>
                <a:cubicBezTo>
                  <a:pt x="2175533" y="168511"/>
                  <a:pt x="2166417" y="177627"/>
                  <a:pt x="2147144" y="176585"/>
                </a:cubicBezTo>
                <a:lnTo>
                  <a:pt x="2008845" y="176585"/>
                </a:lnTo>
                <a:close/>
                <a:moveTo>
                  <a:pt x="1598229" y="8595"/>
                </a:moveTo>
                <a:lnTo>
                  <a:pt x="1680270" y="8595"/>
                </a:lnTo>
                <a:lnTo>
                  <a:pt x="1680270" y="42193"/>
                </a:lnTo>
                <a:cubicBezTo>
                  <a:pt x="1679749" y="49486"/>
                  <a:pt x="1682875" y="52871"/>
                  <a:pt x="1689646" y="52351"/>
                </a:cubicBezTo>
                <a:lnTo>
                  <a:pt x="1704492" y="52351"/>
                </a:lnTo>
                <a:lnTo>
                  <a:pt x="1704492" y="64852"/>
                </a:lnTo>
                <a:lnTo>
                  <a:pt x="1680270" y="64852"/>
                </a:lnTo>
                <a:cubicBezTo>
                  <a:pt x="1666727" y="65373"/>
                  <a:pt x="1660215" y="58601"/>
                  <a:pt x="1660736" y="44537"/>
                </a:cubicBezTo>
                <a:lnTo>
                  <a:pt x="1660736" y="22659"/>
                </a:lnTo>
                <a:lnTo>
                  <a:pt x="1617762" y="22659"/>
                </a:lnTo>
                <a:lnTo>
                  <a:pt x="1617762" y="35161"/>
                </a:lnTo>
                <a:cubicBezTo>
                  <a:pt x="1619325" y="54955"/>
                  <a:pt x="1606302" y="66415"/>
                  <a:pt x="1578695" y="69540"/>
                </a:cubicBezTo>
                <a:lnTo>
                  <a:pt x="1578695" y="59383"/>
                </a:lnTo>
                <a:cubicBezTo>
                  <a:pt x="1592759" y="55216"/>
                  <a:pt x="1599270" y="47142"/>
                  <a:pt x="1598229" y="35161"/>
                </a:cubicBezTo>
                <a:close/>
                <a:moveTo>
                  <a:pt x="1329594" y="7814"/>
                </a:moveTo>
                <a:lnTo>
                  <a:pt x="1469455" y="7814"/>
                </a:lnTo>
                <a:lnTo>
                  <a:pt x="1469455" y="22659"/>
                </a:lnTo>
                <a:lnTo>
                  <a:pt x="1410854" y="22659"/>
                </a:lnTo>
                <a:lnTo>
                  <a:pt x="1410854" y="173459"/>
                </a:lnTo>
                <a:lnTo>
                  <a:pt x="1388195" y="173459"/>
                </a:lnTo>
                <a:lnTo>
                  <a:pt x="1388195" y="22659"/>
                </a:lnTo>
                <a:lnTo>
                  <a:pt x="1329594" y="22659"/>
                </a:lnTo>
                <a:close/>
                <a:moveTo>
                  <a:pt x="1146907" y="7814"/>
                </a:moveTo>
                <a:lnTo>
                  <a:pt x="1219573" y="7814"/>
                </a:lnTo>
                <a:cubicBezTo>
                  <a:pt x="1257077" y="8856"/>
                  <a:pt x="1276350" y="25524"/>
                  <a:pt x="1277392" y="57820"/>
                </a:cubicBezTo>
                <a:cubicBezTo>
                  <a:pt x="1277913" y="92720"/>
                  <a:pt x="1258119" y="109910"/>
                  <a:pt x="1218010" y="109389"/>
                </a:cubicBezTo>
                <a:lnTo>
                  <a:pt x="1168785" y="109389"/>
                </a:lnTo>
                <a:lnTo>
                  <a:pt x="1168785" y="172678"/>
                </a:lnTo>
                <a:lnTo>
                  <a:pt x="1146907" y="172678"/>
                </a:lnTo>
                <a:close/>
                <a:moveTo>
                  <a:pt x="956407" y="7814"/>
                </a:moveTo>
                <a:lnTo>
                  <a:pt x="1029073" y="7814"/>
                </a:lnTo>
                <a:cubicBezTo>
                  <a:pt x="1066577" y="8856"/>
                  <a:pt x="1085850" y="25524"/>
                  <a:pt x="1086892" y="57820"/>
                </a:cubicBezTo>
                <a:cubicBezTo>
                  <a:pt x="1087413" y="92720"/>
                  <a:pt x="1067619" y="109910"/>
                  <a:pt x="1027510" y="109389"/>
                </a:cubicBezTo>
                <a:lnTo>
                  <a:pt x="978285" y="109389"/>
                </a:lnTo>
                <a:lnTo>
                  <a:pt x="978285" y="172678"/>
                </a:lnTo>
                <a:lnTo>
                  <a:pt x="956407" y="172678"/>
                </a:lnTo>
                <a:close/>
                <a:moveTo>
                  <a:pt x="770632" y="3907"/>
                </a:moveTo>
                <a:lnTo>
                  <a:pt x="790948" y="3907"/>
                </a:lnTo>
                <a:lnTo>
                  <a:pt x="790948" y="157832"/>
                </a:lnTo>
                <a:lnTo>
                  <a:pt x="819857" y="157832"/>
                </a:lnTo>
                <a:lnTo>
                  <a:pt x="819857" y="3907"/>
                </a:lnTo>
                <a:lnTo>
                  <a:pt x="840173" y="3907"/>
                </a:lnTo>
                <a:lnTo>
                  <a:pt x="840173" y="157832"/>
                </a:lnTo>
                <a:lnTo>
                  <a:pt x="896430" y="157832"/>
                </a:lnTo>
                <a:lnTo>
                  <a:pt x="896430" y="170334"/>
                </a:lnTo>
                <a:lnTo>
                  <a:pt x="715938" y="170334"/>
                </a:lnTo>
                <a:lnTo>
                  <a:pt x="715938" y="157832"/>
                </a:lnTo>
                <a:lnTo>
                  <a:pt x="770632" y="157832"/>
                </a:lnTo>
                <a:close/>
                <a:moveTo>
                  <a:pt x="2347764" y="3126"/>
                </a:moveTo>
                <a:lnTo>
                  <a:pt x="2368861" y="3126"/>
                </a:lnTo>
                <a:lnTo>
                  <a:pt x="2368861" y="39849"/>
                </a:lnTo>
                <a:cubicBezTo>
                  <a:pt x="2366777" y="93502"/>
                  <a:pt x="2383446" y="135434"/>
                  <a:pt x="2418867" y="165646"/>
                </a:cubicBezTo>
                <a:lnTo>
                  <a:pt x="2418867" y="181273"/>
                </a:lnTo>
                <a:cubicBezTo>
                  <a:pt x="2389697" y="162521"/>
                  <a:pt x="2369382" y="138820"/>
                  <a:pt x="2357922" y="110170"/>
                </a:cubicBezTo>
                <a:cubicBezTo>
                  <a:pt x="2347504" y="138299"/>
                  <a:pt x="2327449" y="162000"/>
                  <a:pt x="2297758" y="181273"/>
                </a:cubicBezTo>
                <a:lnTo>
                  <a:pt x="2297758" y="165646"/>
                </a:lnTo>
                <a:cubicBezTo>
                  <a:pt x="2333179" y="135434"/>
                  <a:pt x="2349848" y="93502"/>
                  <a:pt x="2347764" y="39849"/>
                </a:cubicBezTo>
                <a:close/>
                <a:moveTo>
                  <a:pt x="1777752" y="2344"/>
                </a:moveTo>
                <a:lnTo>
                  <a:pt x="1796505" y="2344"/>
                </a:lnTo>
                <a:cubicBezTo>
                  <a:pt x="1803797" y="14846"/>
                  <a:pt x="1809006" y="28389"/>
                  <a:pt x="1812132" y="42974"/>
                </a:cubicBezTo>
                <a:lnTo>
                  <a:pt x="1792598" y="42974"/>
                </a:lnTo>
                <a:cubicBezTo>
                  <a:pt x="1790514" y="31515"/>
                  <a:pt x="1785566" y="17971"/>
                  <a:pt x="1777752" y="2344"/>
                </a:cubicBezTo>
                <a:close/>
                <a:moveTo>
                  <a:pt x="1535721" y="2344"/>
                </a:moveTo>
                <a:lnTo>
                  <a:pt x="1553692" y="2344"/>
                </a:lnTo>
                <a:cubicBezTo>
                  <a:pt x="1559422" y="12762"/>
                  <a:pt x="1564631" y="26045"/>
                  <a:pt x="1569319" y="42193"/>
                </a:cubicBezTo>
                <a:lnTo>
                  <a:pt x="1549785" y="42193"/>
                </a:lnTo>
                <a:cubicBezTo>
                  <a:pt x="1547180" y="29691"/>
                  <a:pt x="1542492" y="16409"/>
                  <a:pt x="1535721" y="2344"/>
                </a:cubicBezTo>
                <a:close/>
                <a:moveTo>
                  <a:pt x="83605" y="2344"/>
                </a:moveTo>
                <a:lnTo>
                  <a:pt x="102357" y="2344"/>
                </a:lnTo>
                <a:cubicBezTo>
                  <a:pt x="102357" y="2865"/>
                  <a:pt x="102617" y="3907"/>
                  <a:pt x="103138" y="5470"/>
                </a:cubicBezTo>
                <a:cubicBezTo>
                  <a:pt x="104180" y="12762"/>
                  <a:pt x="105743" y="18492"/>
                  <a:pt x="107826" y="22659"/>
                </a:cubicBezTo>
                <a:lnTo>
                  <a:pt x="133611" y="22659"/>
                </a:lnTo>
                <a:cubicBezTo>
                  <a:pt x="136736" y="15888"/>
                  <a:pt x="138559" y="9116"/>
                  <a:pt x="139080" y="2344"/>
                </a:cubicBezTo>
                <a:lnTo>
                  <a:pt x="157833" y="2344"/>
                </a:lnTo>
                <a:cubicBezTo>
                  <a:pt x="156791" y="9637"/>
                  <a:pt x="154968" y="16409"/>
                  <a:pt x="152363" y="22659"/>
                </a:cubicBezTo>
                <a:lnTo>
                  <a:pt x="170334" y="22659"/>
                </a:lnTo>
                <a:lnTo>
                  <a:pt x="170334" y="76572"/>
                </a:lnTo>
                <a:cubicBezTo>
                  <a:pt x="170855" y="93762"/>
                  <a:pt x="162521" y="102357"/>
                  <a:pt x="145331" y="102357"/>
                </a:cubicBezTo>
                <a:lnTo>
                  <a:pt x="145331" y="154707"/>
                </a:lnTo>
                <a:cubicBezTo>
                  <a:pt x="145331" y="160437"/>
                  <a:pt x="148457" y="163302"/>
                  <a:pt x="154707" y="163302"/>
                </a:cubicBezTo>
                <a:lnTo>
                  <a:pt x="159395" y="163302"/>
                </a:lnTo>
                <a:cubicBezTo>
                  <a:pt x="166688" y="163823"/>
                  <a:pt x="170074" y="160697"/>
                  <a:pt x="169553" y="153926"/>
                </a:cubicBezTo>
                <a:lnTo>
                  <a:pt x="169553" y="146112"/>
                </a:lnTo>
                <a:lnTo>
                  <a:pt x="182054" y="146112"/>
                </a:lnTo>
                <a:lnTo>
                  <a:pt x="182054" y="156270"/>
                </a:lnTo>
                <a:cubicBezTo>
                  <a:pt x="182575" y="170334"/>
                  <a:pt x="175022" y="177106"/>
                  <a:pt x="159395" y="176585"/>
                </a:cubicBezTo>
                <a:lnTo>
                  <a:pt x="147675" y="176585"/>
                </a:lnTo>
                <a:cubicBezTo>
                  <a:pt x="133611" y="176585"/>
                  <a:pt x="126579" y="169813"/>
                  <a:pt x="126579" y="156270"/>
                </a:cubicBezTo>
                <a:lnTo>
                  <a:pt x="126579" y="102357"/>
                </a:lnTo>
                <a:lnTo>
                  <a:pt x="110170" y="102357"/>
                </a:lnTo>
                <a:cubicBezTo>
                  <a:pt x="112775" y="141424"/>
                  <a:pt x="94804" y="167730"/>
                  <a:pt x="56258" y="181273"/>
                </a:cubicBezTo>
                <a:lnTo>
                  <a:pt x="56258" y="168771"/>
                </a:lnTo>
                <a:cubicBezTo>
                  <a:pt x="81782" y="155749"/>
                  <a:pt x="93502" y="133611"/>
                  <a:pt x="91418" y="102357"/>
                </a:cubicBezTo>
                <a:lnTo>
                  <a:pt x="71884" y="102357"/>
                </a:lnTo>
                <a:lnTo>
                  <a:pt x="71884" y="22659"/>
                </a:lnTo>
                <a:lnTo>
                  <a:pt x="89074" y="22659"/>
                </a:lnTo>
                <a:cubicBezTo>
                  <a:pt x="86470" y="16409"/>
                  <a:pt x="84646" y="9637"/>
                  <a:pt x="83605" y="2344"/>
                </a:cubicBezTo>
                <a:close/>
                <a:moveTo>
                  <a:pt x="1873077" y="1563"/>
                </a:moveTo>
                <a:lnTo>
                  <a:pt x="1894955" y="1563"/>
                </a:lnTo>
                <a:lnTo>
                  <a:pt x="1894955" y="60164"/>
                </a:lnTo>
                <a:lnTo>
                  <a:pt x="1944961" y="60164"/>
                </a:lnTo>
                <a:lnTo>
                  <a:pt x="1944961" y="74228"/>
                </a:lnTo>
                <a:lnTo>
                  <a:pt x="1894955" y="74228"/>
                </a:lnTo>
                <a:lnTo>
                  <a:pt x="1894955" y="181273"/>
                </a:lnTo>
                <a:lnTo>
                  <a:pt x="1873077" y="181273"/>
                </a:lnTo>
                <a:lnTo>
                  <a:pt x="1873077" y="74228"/>
                </a:lnTo>
                <a:lnTo>
                  <a:pt x="1823071" y="74228"/>
                </a:lnTo>
                <a:lnTo>
                  <a:pt x="1823071" y="60164"/>
                </a:lnTo>
                <a:lnTo>
                  <a:pt x="1873077" y="60164"/>
                </a:lnTo>
                <a:close/>
                <a:moveTo>
                  <a:pt x="21878" y="1563"/>
                </a:moveTo>
                <a:lnTo>
                  <a:pt x="40631" y="1563"/>
                </a:lnTo>
                <a:cubicBezTo>
                  <a:pt x="39068" y="8856"/>
                  <a:pt x="37505" y="14846"/>
                  <a:pt x="35942" y="19534"/>
                </a:cubicBezTo>
                <a:lnTo>
                  <a:pt x="64071" y="19534"/>
                </a:lnTo>
                <a:lnTo>
                  <a:pt x="64071" y="32817"/>
                </a:lnTo>
                <a:lnTo>
                  <a:pt x="28910" y="32817"/>
                </a:lnTo>
                <a:cubicBezTo>
                  <a:pt x="22660" y="41151"/>
                  <a:pt x="13023" y="47402"/>
                  <a:pt x="0" y="51569"/>
                </a:cubicBezTo>
                <a:lnTo>
                  <a:pt x="0" y="39849"/>
                </a:lnTo>
                <a:cubicBezTo>
                  <a:pt x="13544" y="31515"/>
                  <a:pt x="20836" y="18753"/>
                  <a:pt x="21878" y="1563"/>
                </a:cubicBezTo>
                <a:close/>
                <a:moveTo>
                  <a:pt x="280318" y="782"/>
                </a:moveTo>
                <a:lnTo>
                  <a:pt x="302196" y="782"/>
                </a:lnTo>
                <a:cubicBezTo>
                  <a:pt x="303238" y="5470"/>
                  <a:pt x="304800" y="10418"/>
                  <a:pt x="306884" y="15627"/>
                </a:cubicBezTo>
                <a:lnTo>
                  <a:pt x="351421" y="15627"/>
                </a:lnTo>
                <a:cubicBezTo>
                  <a:pt x="354025" y="10418"/>
                  <a:pt x="355849" y="5470"/>
                  <a:pt x="356890" y="782"/>
                </a:cubicBezTo>
                <a:lnTo>
                  <a:pt x="378768" y="782"/>
                </a:lnTo>
                <a:cubicBezTo>
                  <a:pt x="377726" y="5991"/>
                  <a:pt x="375903" y="10939"/>
                  <a:pt x="373299" y="15627"/>
                </a:cubicBezTo>
                <a:lnTo>
                  <a:pt x="413929" y="15627"/>
                </a:lnTo>
                <a:lnTo>
                  <a:pt x="413929" y="28129"/>
                </a:lnTo>
                <a:lnTo>
                  <a:pt x="360797" y="28129"/>
                </a:lnTo>
                <a:lnTo>
                  <a:pt x="360797" y="72666"/>
                </a:lnTo>
                <a:lnTo>
                  <a:pt x="420180" y="72666"/>
                </a:lnTo>
                <a:lnTo>
                  <a:pt x="420180" y="85167"/>
                </a:lnTo>
                <a:lnTo>
                  <a:pt x="238907" y="85167"/>
                </a:lnTo>
                <a:lnTo>
                  <a:pt x="238907" y="72666"/>
                </a:lnTo>
                <a:lnTo>
                  <a:pt x="298289" y="72666"/>
                </a:lnTo>
                <a:lnTo>
                  <a:pt x="298289" y="28129"/>
                </a:lnTo>
                <a:lnTo>
                  <a:pt x="245158" y="28129"/>
                </a:lnTo>
                <a:lnTo>
                  <a:pt x="245158" y="15627"/>
                </a:lnTo>
                <a:lnTo>
                  <a:pt x="285006" y="15627"/>
                </a:lnTo>
                <a:cubicBezTo>
                  <a:pt x="282923" y="11981"/>
                  <a:pt x="281360" y="7032"/>
                  <a:pt x="280318" y="782"/>
                </a:cubicBezTo>
                <a:close/>
                <a:moveTo>
                  <a:pt x="542665" y="0"/>
                </a:moveTo>
                <a:lnTo>
                  <a:pt x="565324" y="0"/>
                </a:lnTo>
                <a:cubicBezTo>
                  <a:pt x="563241" y="6772"/>
                  <a:pt x="561417" y="12762"/>
                  <a:pt x="559855" y="17971"/>
                </a:cubicBezTo>
                <a:lnTo>
                  <a:pt x="648147" y="17971"/>
                </a:lnTo>
                <a:lnTo>
                  <a:pt x="648147" y="32036"/>
                </a:lnTo>
                <a:lnTo>
                  <a:pt x="555167" y="32036"/>
                </a:lnTo>
                <a:cubicBezTo>
                  <a:pt x="554646" y="33077"/>
                  <a:pt x="554125" y="34640"/>
                  <a:pt x="553604" y="36724"/>
                </a:cubicBezTo>
                <a:cubicBezTo>
                  <a:pt x="550999" y="43495"/>
                  <a:pt x="547874" y="50788"/>
                  <a:pt x="544228" y="58601"/>
                </a:cubicBezTo>
                <a:lnTo>
                  <a:pt x="659086" y="58601"/>
                </a:lnTo>
                <a:lnTo>
                  <a:pt x="659086" y="72666"/>
                </a:lnTo>
                <a:lnTo>
                  <a:pt x="537977" y="72666"/>
                </a:lnTo>
                <a:cubicBezTo>
                  <a:pt x="533810" y="80479"/>
                  <a:pt x="529382" y="88553"/>
                  <a:pt x="524694" y="96887"/>
                </a:cubicBezTo>
                <a:lnTo>
                  <a:pt x="641896" y="96887"/>
                </a:lnTo>
                <a:lnTo>
                  <a:pt x="641896" y="110170"/>
                </a:lnTo>
                <a:cubicBezTo>
                  <a:pt x="627311" y="127881"/>
                  <a:pt x="611424" y="142206"/>
                  <a:pt x="594234" y="153144"/>
                </a:cubicBezTo>
                <a:cubicBezTo>
                  <a:pt x="596318" y="153665"/>
                  <a:pt x="599443" y="154707"/>
                  <a:pt x="603610" y="156270"/>
                </a:cubicBezTo>
                <a:cubicBezTo>
                  <a:pt x="606736" y="157312"/>
                  <a:pt x="613768" y="159395"/>
                  <a:pt x="624707" y="162521"/>
                </a:cubicBezTo>
                <a:lnTo>
                  <a:pt x="624707" y="182054"/>
                </a:lnTo>
                <a:cubicBezTo>
                  <a:pt x="586681" y="166948"/>
                  <a:pt x="547874" y="154968"/>
                  <a:pt x="508286" y="146112"/>
                </a:cubicBezTo>
                <a:lnTo>
                  <a:pt x="508286" y="132048"/>
                </a:lnTo>
                <a:cubicBezTo>
                  <a:pt x="535372" y="137257"/>
                  <a:pt x="558292" y="142466"/>
                  <a:pt x="577044" y="147675"/>
                </a:cubicBezTo>
                <a:cubicBezTo>
                  <a:pt x="591629" y="137257"/>
                  <a:pt x="604131" y="124755"/>
                  <a:pt x="614549" y="110170"/>
                </a:cubicBezTo>
                <a:lnTo>
                  <a:pt x="505942" y="110170"/>
                </a:lnTo>
                <a:lnTo>
                  <a:pt x="505942" y="96887"/>
                </a:lnTo>
                <a:cubicBezTo>
                  <a:pt x="510630" y="88553"/>
                  <a:pt x="514536" y="80479"/>
                  <a:pt x="517662" y="72666"/>
                </a:cubicBezTo>
                <a:lnTo>
                  <a:pt x="477032" y="72666"/>
                </a:lnTo>
                <a:lnTo>
                  <a:pt x="477032" y="58601"/>
                </a:lnTo>
                <a:lnTo>
                  <a:pt x="523913" y="58601"/>
                </a:lnTo>
                <a:cubicBezTo>
                  <a:pt x="527038" y="50267"/>
                  <a:pt x="530163" y="41412"/>
                  <a:pt x="533289" y="32036"/>
                </a:cubicBezTo>
                <a:lnTo>
                  <a:pt x="487971" y="32036"/>
                </a:lnTo>
                <a:lnTo>
                  <a:pt x="487971" y="17971"/>
                </a:lnTo>
                <a:lnTo>
                  <a:pt x="537196" y="1797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5469" name="组合 26"/>
          <p:cNvGrpSpPr>
            <a:grpSpLocks/>
          </p:cNvGrpSpPr>
          <p:nvPr/>
        </p:nvGrpSpPr>
        <p:grpSpPr bwMode="auto">
          <a:xfrm>
            <a:off x="3071813" y="5032375"/>
            <a:ext cx="2986087" cy="1698625"/>
            <a:chOff x="0" y="0"/>
            <a:chExt cx="2985566" cy="1698172"/>
          </a:xfrm>
        </p:grpSpPr>
        <p:sp>
          <p:nvSpPr>
            <p:cNvPr id="14446" name="文本框 131"/>
            <p:cNvSpPr>
              <a:spLocks noChangeArrowheads="1"/>
            </p:cNvSpPr>
            <p:nvPr/>
          </p:nvSpPr>
          <p:spPr bwMode="auto">
            <a:xfrm>
              <a:off x="0" y="184101"/>
              <a:ext cx="2985566" cy="460252"/>
            </a:xfrm>
            <a:custGeom>
              <a:avLst/>
              <a:gdLst>
                <a:gd name="T0" fmla="*/ 2845556 w 2985566"/>
                <a:gd name="T1" fmla="*/ 376647 h 459470"/>
                <a:gd name="T2" fmla="*/ 579760 w 2985566"/>
                <a:gd name="T3" fmla="*/ 447638 h 459470"/>
                <a:gd name="T4" fmla="*/ 717798 w 2985566"/>
                <a:gd name="T5" fmla="*/ 242553 h 459470"/>
                <a:gd name="T6" fmla="*/ 656667 w 2985566"/>
                <a:gd name="T7" fmla="*/ 319459 h 459470"/>
                <a:gd name="T8" fmla="*/ 918939 w 2985566"/>
                <a:gd name="T9" fmla="*/ 402282 h 459470"/>
                <a:gd name="T10" fmla="*/ 972182 w 2985566"/>
                <a:gd name="T11" fmla="*/ 396366 h 459470"/>
                <a:gd name="T12" fmla="*/ 749350 w 2985566"/>
                <a:gd name="T13" fmla="*/ 240581 h 459470"/>
                <a:gd name="T14" fmla="*/ 2756818 w 2985566"/>
                <a:gd name="T15" fmla="*/ 214945 h 459470"/>
                <a:gd name="T16" fmla="*/ 0 w 2985566"/>
                <a:gd name="T17" fmla="*/ 179449 h 459470"/>
                <a:gd name="T18" fmla="*/ 2711462 w 2985566"/>
                <a:gd name="T19" fmla="*/ 157758 h 459470"/>
                <a:gd name="T20" fmla="*/ 2916547 w 2985566"/>
                <a:gd name="T21" fmla="*/ 303684 h 459470"/>
                <a:gd name="T22" fmla="*/ 2597088 w 2985566"/>
                <a:gd name="T23" fmla="*/ 303684 h 459470"/>
                <a:gd name="T24" fmla="*/ 1011622 w 2985566"/>
                <a:gd name="T25" fmla="*/ 140010 h 459470"/>
                <a:gd name="T26" fmla="*/ 1169380 w 2985566"/>
                <a:gd name="T27" fmla="*/ 372703 h 459470"/>
                <a:gd name="T28" fmla="*/ 522573 w 2985566"/>
                <a:gd name="T29" fmla="*/ 132122 h 459470"/>
                <a:gd name="T30" fmla="*/ 522573 w 2985566"/>
                <a:gd name="T31" fmla="*/ 132122 h 459470"/>
                <a:gd name="T32" fmla="*/ 1340941 w 2985566"/>
                <a:gd name="T33" fmla="*/ 108458 h 459470"/>
                <a:gd name="T34" fmla="*/ 2975706 w 2985566"/>
                <a:gd name="T35" fmla="*/ 205085 h 459470"/>
                <a:gd name="T36" fmla="*/ 2537929 w 2985566"/>
                <a:gd name="T37" fmla="*/ 205085 h 459470"/>
                <a:gd name="T38" fmla="*/ 1587438 w 2985566"/>
                <a:gd name="T39" fmla="*/ 43383 h 459470"/>
                <a:gd name="T40" fmla="*/ 2200721 w 2985566"/>
                <a:gd name="T41" fmla="*/ 19720 h 459470"/>
                <a:gd name="T42" fmla="*/ 2108039 w 2985566"/>
                <a:gd name="T43" fmla="*/ 388479 h 459470"/>
                <a:gd name="T44" fmla="*/ 2137618 w 2985566"/>
                <a:gd name="T45" fmla="*/ 67047 h 459470"/>
                <a:gd name="T46" fmla="*/ 1695896 w 2985566"/>
                <a:gd name="T47" fmla="*/ 19720 h 459470"/>
                <a:gd name="T48" fmla="*/ 1867458 w 2985566"/>
                <a:gd name="T49" fmla="*/ 120290 h 459470"/>
                <a:gd name="T50" fmla="*/ 1879290 w 2985566"/>
                <a:gd name="T51" fmla="*/ 394394 h 459470"/>
                <a:gd name="T52" fmla="*/ 1902954 w 2985566"/>
                <a:gd name="T53" fmla="*/ 167618 h 459470"/>
                <a:gd name="T54" fmla="*/ 1802383 w 2985566"/>
                <a:gd name="T55" fmla="*/ 167618 h 459470"/>
                <a:gd name="T56" fmla="*/ 1705756 w 2985566"/>
                <a:gd name="T57" fmla="*/ 120290 h 459470"/>
                <a:gd name="T58" fmla="*/ 518629 w 2985566"/>
                <a:gd name="T59" fmla="*/ 11832 h 459470"/>
                <a:gd name="T60" fmla="*/ 518629 w 2985566"/>
                <a:gd name="T61" fmla="*/ 11832 h 459470"/>
                <a:gd name="T62" fmla="*/ 1064865 w 2985566"/>
                <a:gd name="T63" fmla="*/ 106486 h 459470"/>
                <a:gd name="T64" fmla="*/ 2336787 w 2985566"/>
                <a:gd name="T65" fmla="*/ 45355 h 459470"/>
                <a:gd name="T66" fmla="*/ 2273684 w 2985566"/>
                <a:gd name="T67" fmla="*/ 209029 h 459470"/>
                <a:gd name="T68" fmla="*/ 2392003 w 2985566"/>
                <a:gd name="T69" fmla="*/ 209029 h 459470"/>
                <a:gd name="T70" fmla="*/ 2392003 w 2985566"/>
                <a:gd name="T71" fmla="*/ 317487 h 459470"/>
                <a:gd name="T72" fmla="*/ 2392003 w 2985566"/>
                <a:gd name="T73" fmla="*/ 457498 h 459470"/>
                <a:gd name="T74" fmla="*/ 2206637 w 2985566"/>
                <a:gd name="T75" fmla="*/ 317487 h 459470"/>
                <a:gd name="T76" fmla="*/ 2212553 w 2985566"/>
                <a:gd name="T77" fmla="*/ 209029 h 459470"/>
                <a:gd name="T78" fmla="*/ 2265796 w 2985566"/>
                <a:gd name="T79" fmla="*/ 45355 h 459470"/>
                <a:gd name="T80" fmla="*/ 1678149 w 2985566"/>
                <a:gd name="T81" fmla="*/ 278048 h 459470"/>
                <a:gd name="T82" fmla="*/ 755265 w 2985566"/>
                <a:gd name="T83" fmla="*/ 3944 h 459470"/>
                <a:gd name="T84" fmla="*/ 950491 w 2985566"/>
                <a:gd name="T85" fmla="*/ 86767 h 459470"/>
                <a:gd name="T86" fmla="*/ 838088 w 2985566"/>
                <a:gd name="T87" fmla="*/ 116346 h 459470"/>
                <a:gd name="T88" fmla="*/ 875556 w 2985566"/>
                <a:gd name="T89" fmla="*/ 207057 h 459470"/>
                <a:gd name="T90" fmla="*/ 711882 w 2985566"/>
                <a:gd name="T91" fmla="*/ 86767 h 459470"/>
                <a:gd name="T92" fmla="*/ 1206847 w 2985566"/>
                <a:gd name="T93" fmla="*/ 1972 h 459470"/>
                <a:gd name="T94" fmla="*/ 1340941 w 2985566"/>
                <a:gd name="T95" fmla="*/ 1972 h 459470"/>
                <a:gd name="T96" fmla="*/ 1463204 w 2985566"/>
                <a:gd name="T97" fmla="*/ 108458 h 459470"/>
                <a:gd name="T98" fmla="*/ 1471092 w 2985566"/>
                <a:gd name="T99" fmla="*/ 280020 h 459470"/>
                <a:gd name="T100" fmla="*/ 1340941 w 2985566"/>
                <a:gd name="T101" fmla="*/ 280020 h 459470"/>
                <a:gd name="T102" fmla="*/ 1163464 w 2985566"/>
                <a:gd name="T103" fmla="*/ 416086 h 459470"/>
                <a:gd name="T104" fmla="*/ 1147688 w 2985566"/>
                <a:gd name="T105" fmla="*/ 230721 h 459470"/>
                <a:gd name="T106" fmla="*/ 1157548 w 2985566"/>
                <a:gd name="T107" fmla="*/ 59159 h 459470"/>
                <a:gd name="T108" fmla="*/ 2802173 w 2985566"/>
                <a:gd name="T109" fmla="*/ 29579 h 459470"/>
                <a:gd name="T110" fmla="*/ 2898800 w 2985566"/>
                <a:gd name="T111" fmla="*/ 74935 h 459470"/>
                <a:gd name="T112" fmla="*/ 2541872 w 2985566"/>
                <a:gd name="T113" fmla="*/ 29579 h 459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85566" h="459470">
                  <a:moveTo>
                    <a:pt x="2668079" y="329319"/>
                  </a:moveTo>
                  <a:lnTo>
                    <a:pt x="2668079" y="400310"/>
                  </a:lnTo>
                  <a:lnTo>
                    <a:pt x="2823865" y="400310"/>
                  </a:lnTo>
                  <a:cubicBezTo>
                    <a:pt x="2839640" y="401625"/>
                    <a:pt x="2846871" y="393737"/>
                    <a:pt x="2845556" y="376647"/>
                  </a:cubicBezTo>
                  <a:lnTo>
                    <a:pt x="2845556" y="329319"/>
                  </a:lnTo>
                  <a:close/>
                  <a:moveTo>
                    <a:pt x="562012" y="256356"/>
                  </a:moveTo>
                  <a:lnTo>
                    <a:pt x="621171" y="256356"/>
                  </a:lnTo>
                  <a:cubicBezTo>
                    <a:pt x="617227" y="331291"/>
                    <a:pt x="603424" y="395052"/>
                    <a:pt x="579760" y="447638"/>
                  </a:cubicBezTo>
                  <a:lnTo>
                    <a:pt x="508769" y="447638"/>
                  </a:lnTo>
                  <a:cubicBezTo>
                    <a:pt x="536377" y="388479"/>
                    <a:pt x="554124" y="324718"/>
                    <a:pt x="562012" y="256356"/>
                  </a:cubicBezTo>
                  <a:close/>
                  <a:moveTo>
                    <a:pt x="656667" y="242553"/>
                  </a:moveTo>
                  <a:lnTo>
                    <a:pt x="717798" y="242553"/>
                  </a:lnTo>
                  <a:lnTo>
                    <a:pt x="717798" y="319459"/>
                  </a:lnTo>
                  <a:cubicBezTo>
                    <a:pt x="723057" y="389136"/>
                    <a:pt x="690190" y="435806"/>
                    <a:pt x="619199" y="459470"/>
                  </a:cubicBezTo>
                  <a:lnTo>
                    <a:pt x="619199" y="416086"/>
                  </a:lnTo>
                  <a:cubicBezTo>
                    <a:pt x="646807" y="396366"/>
                    <a:pt x="659296" y="364158"/>
                    <a:pt x="656667" y="319459"/>
                  </a:cubicBezTo>
                  <a:close/>
                  <a:moveTo>
                    <a:pt x="842032" y="240581"/>
                  </a:moveTo>
                  <a:lnTo>
                    <a:pt x="903163" y="240581"/>
                  </a:lnTo>
                  <a:lnTo>
                    <a:pt x="903163" y="386507"/>
                  </a:lnTo>
                  <a:cubicBezTo>
                    <a:pt x="903163" y="397024"/>
                    <a:pt x="908422" y="402282"/>
                    <a:pt x="918939" y="402282"/>
                  </a:cubicBezTo>
                  <a:cubicBezTo>
                    <a:pt x="928142" y="403597"/>
                    <a:pt x="932086" y="398338"/>
                    <a:pt x="930771" y="386507"/>
                  </a:cubicBezTo>
                  <a:lnTo>
                    <a:pt x="930771" y="362843"/>
                  </a:lnTo>
                  <a:lnTo>
                    <a:pt x="972182" y="362843"/>
                  </a:lnTo>
                  <a:lnTo>
                    <a:pt x="972182" y="396366"/>
                  </a:lnTo>
                  <a:cubicBezTo>
                    <a:pt x="973497" y="430547"/>
                    <a:pt x="956407" y="446980"/>
                    <a:pt x="920911" y="445666"/>
                  </a:cubicBezTo>
                  <a:lnTo>
                    <a:pt x="893304" y="445666"/>
                  </a:lnTo>
                  <a:cubicBezTo>
                    <a:pt x="857808" y="446980"/>
                    <a:pt x="840718" y="429890"/>
                    <a:pt x="842032" y="394394"/>
                  </a:cubicBezTo>
                  <a:close/>
                  <a:moveTo>
                    <a:pt x="749350" y="240581"/>
                  </a:moveTo>
                  <a:lnTo>
                    <a:pt x="810481" y="240581"/>
                  </a:lnTo>
                  <a:lnTo>
                    <a:pt x="810481" y="443694"/>
                  </a:lnTo>
                  <a:lnTo>
                    <a:pt x="749350" y="443694"/>
                  </a:lnTo>
                  <a:close/>
                  <a:moveTo>
                    <a:pt x="2756818" y="214945"/>
                  </a:moveTo>
                  <a:cubicBezTo>
                    <a:pt x="2720008" y="246496"/>
                    <a:pt x="2686484" y="268188"/>
                    <a:pt x="2656247" y="280020"/>
                  </a:cubicBezTo>
                  <a:lnTo>
                    <a:pt x="2857388" y="280020"/>
                  </a:lnTo>
                  <a:cubicBezTo>
                    <a:pt x="2823207" y="265559"/>
                    <a:pt x="2789684" y="243867"/>
                    <a:pt x="2756818" y="214945"/>
                  </a:cubicBezTo>
                  <a:close/>
                  <a:moveTo>
                    <a:pt x="0" y="179449"/>
                  </a:moveTo>
                  <a:lnTo>
                    <a:pt x="465385" y="179449"/>
                  </a:lnTo>
                  <a:lnTo>
                    <a:pt x="465385" y="232693"/>
                  </a:lnTo>
                  <a:lnTo>
                    <a:pt x="0" y="232693"/>
                  </a:lnTo>
                  <a:close/>
                  <a:moveTo>
                    <a:pt x="2711462" y="157758"/>
                  </a:moveTo>
                  <a:lnTo>
                    <a:pt x="2800201" y="157758"/>
                  </a:lnTo>
                  <a:cubicBezTo>
                    <a:pt x="2835696" y="210344"/>
                    <a:pt x="2897485" y="249783"/>
                    <a:pt x="2985566" y="276076"/>
                  </a:cubicBezTo>
                  <a:lnTo>
                    <a:pt x="2985566" y="321431"/>
                  </a:lnTo>
                  <a:cubicBezTo>
                    <a:pt x="2959273" y="314858"/>
                    <a:pt x="2936267" y="308942"/>
                    <a:pt x="2916547" y="303684"/>
                  </a:cubicBezTo>
                  <a:lnTo>
                    <a:pt x="2916547" y="378619"/>
                  </a:lnTo>
                  <a:cubicBezTo>
                    <a:pt x="2917862" y="423317"/>
                    <a:pt x="2896170" y="445008"/>
                    <a:pt x="2851472" y="443694"/>
                  </a:cubicBezTo>
                  <a:lnTo>
                    <a:pt x="2597088" y="443694"/>
                  </a:lnTo>
                  <a:lnTo>
                    <a:pt x="2597088" y="303684"/>
                  </a:lnTo>
                  <a:cubicBezTo>
                    <a:pt x="2577368" y="308942"/>
                    <a:pt x="2554362" y="314858"/>
                    <a:pt x="2528069" y="321431"/>
                  </a:cubicBezTo>
                  <a:lnTo>
                    <a:pt x="2528069" y="276076"/>
                  </a:lnTo>
                  <a:cubicBezTo>
                    <a:pt x="2617465" y="249783"/>
                    <a:pt x="2678596" y="210344"/>
                    <a:pt x="2711462" y="157758"/>
                  </a:cubicBezTo>
                  <a:close/>
                  <a:moveTo>
                    <a:pt x="1011622" y="140010"/>
                  </a:moveTo>
                  <a:lnTo>
                    <a:pt x="1118108" y="140010"/>
                  </a:lnTo>
                  <a:lnTo>
                    <a:pt x="1118108" y="345095"/>
                  </a:lnTo>
                  <a:cubicBezTo>
                    <a:pt x="1139143" y="335893"/>
                    <a:pt x="1156233" y="326690"/>
                    <a:pt x="1169380" y="317487"/>
                  </a:cubicBezTo>
                  <a:lnTo>
                    <a:pt x="1169380" y="372703"/>
                  </a:lnTo>
                  <a:cubicBezTo>
                    <a:pt x="1140458" y="396366"/>
                    <a:pt x="1100361" y="418058"/>
                    <a:pt x="1049089" y="437778"/>
                  </a:cubicBezTo>
                  <a:lnTo>
                    <a:pt x="1049089" y="189309"/>
                  </a:lnTo>
                  <a:lnTo>
                    <a:pt x="1011622" y="189309"/>
                  </a:lnTo>
                  <a:close/>
                  <a:moveTo>
                    <a:pt x="522573" y="132122"/>
                  </a:moveTo>
                  <a:lnTo>
                    <a:pt x="585676" y="132122"/>
                  </a:lnTo>
                  <a:cubicBezTo>
                    <a:pt x="602766" y="168932"/>
                    <a:pt x="614598" y="202456"/>
                    <a:pt x="621171" y="232693"/>
                  </a:cubicBezTo>
                  <a:lnTo>
                    <a:pt x="558068" y="232693"/>
                  </a:lnTo>
                  <a:cubicBezTo>
                    <a:pt x="547551" y="195883"/>
                    <a:pt x="535719" y="162359"/>
                    <a:pt x="522573" y="132122"/>
                  </a:cubicBezTo>
                  <a:close/>
                  <a:moveTo>
                    <a:pt x="1277838" y="108458"/>
                  </a:moveTo>
                  <a:lnTo>
                    <a:pt x="1277838" y="230721"/>
                  </a:lnTo>
                  <a:lnTo>
                    <a:pt x="1340941" y="230721"/>
                  </a:lnTo>
                  <a:lnTo>
                    <a:pt x="1340941" y="108458"/>
                  </a:lnTo>
                  <a:close/>
                  <a:moveTo>
                    <a:pt x="2780481" y="94655"/>
                  </a:moveTo>
                  <a:lnTo>
                    <a:pt x="2857388" y="94655"/>
                  </a:lnTo>
                  <a:cubicBezTo>
                    <a:pt x="2883681" y="131465"/>
                    <a:pt x="2923121" y="155128"/>
                    <a:pt x="2975706" y="165646"/>
                  </a:cubicBezTo>
                  <a:lnTo>
                    <a:pt x="2975706" y="205085"/>
                  </a:lnTo>
                  <a:cubicBezTo>
                    <a:pt x="2881052" y="195883"/>
                    <a:pt x="2815977" y="159072"/>
                    <a:pt x="2780481" y="94655"/>
                  </a:cubicBezTo>
                  <a:close/>
                  <a:moveTo>
                    <a:pt x="2656247" y="94655"/>
                  </a:moveTo>
                  <a:lnTo>
                    <a:pt x="2733154" y="94655"/>
                  </a:lnTo>
                  <a:cubicBezTo>
                    <a:pt x="2697658" y="159072"/>
                    <a:pt x="2632583" y="195883"/>
                    <a:pt x="2537929" y="205085"/>
                  </a:cubicBezTo>
                  <a:lnTo>
                    <a:pt x="2537929" y="165646"/>
                  </a:lnTo>
                  <a:cubicBezTo>
                    <a:pt x="2590514" y="153814"/>
                    <a:pt x="2629954" y="130150"/>
                    <a:pt x="2656247" y="94655"/>
                  </a:cubicBezTo>
                  <a:close/>
                  <a:moveTo>
                    <a:pt x="1530251" y="43383"/>
                  </a:moveTo>
                  <a:lnTo>
                    <a:pt x="1587438" y="43383"/>
                  </a:lnTo>
                  <a:lnTo>
                    <a:pt x="1587438" y="337207"/>
                  </a:lnTo>
                  <a:lnTo>
                    <a:pt x="1530251" y="337207"/>
                  </a:lnTo>
                  <a:close/>
                  <a:moveTo>
                    <a:pt x="2037048" y="19720"/>
                  </a:moveTo>
                  <a:lnTo>
                    <a:pt x="2200721" y="19720"/>
                  </a:lnTo>
                  <a:lnTo>
                    <a:pt x="2200721" y="67047"/>
                  </a:lnTo>
                  <a:cubicBezTo>
                    <a:pt x="2195463" y="114374"/>
                    <a:pt x="2185603" y="154471"/>
                    <a:pt x="2171142" y="187337"/>
                  </a:cubicBezTo>
                  <a:cubicBezTo>
                    <a:pt x="2192176" y="217574"/>
                    <a:pt x="2202693" y="251098"/>
                    <a:pt x="2202693" y="287908"/>
                  </a:cubicBezTo>
                  <a:cubicBezTo>
                    <a:pt x="2202693" y="354955"/>
                    <a:pt x="2171142" y="388479"/>
                    <a:pt x="2108039" y="388479"/>
                  </a:cubicBezTo>
                  <a:lnTo>
                    <a:pt x="2108039" y="335235"/>
                  </a:lnTo>
                  <a:cubicBezTo>
                    <a:pt x="2134332" y="335235"/>
                    <a:pt x="2147478" y="317487"/>
                    <a:pt x="2147478" y="281992"/>
                  </a:cubicBezTo>
                  <a:cubicBezTo>
                    <a:pt x="2147478" y="249126"/>
                    <a:pt x="2136961" y="218232"/>
                    <a:pt x="2115927" y="189309"/>
                  </a:cubicBezTo>
                  <a:cubicBezTo>
                    <a:pt x="2127758" y="159072"/>
                    <a:pt x="2134989" y="118318"/>
                    <a:pt x="2137618" y="67047"/>
                  </a:cubicBezTo>
                  <a:lnTo>
                    <a:pt x="2100151" y="67047"/>
                  </a:lnTo>
                  <a:lnTo>
                    <a:pt x="2100151" y="457498"/>
                  </a:lnTo>
                  <a:lnTo>
                    <a:pt x="2037048" y="457498"/>
                  </a:lnTo>
                  <a:close/>
                  <a:moveTo>
                    <a:pt x="1695896" y="19720"/>
                  </a:moveTo>
                  <a:lnTo>
                    <a:pt x="1977888" y="19720"/>
                  </a:lnTo>
                  <a:lnTo>
                    <a:pt x="1977888" y="69019"/>
                  </a:lnTo>
                  <a:lnTo>
                    <a:pt x="1867458" y="69019"/>
                  </a:lnTo>
                  <a:lnTo>
                    <a:pt x="1867458" y="120290"/>
                  </a:lnTo>
                  <a:lnTo>
                    <a:pt x="1964085" y="120290"/>
                  </a:lnTo>
                  <a:lnTo>
                    <a:pt x="1964085" y="333263"/>
                  </a:lnTo>
                  <a:cubicBezTo>
                    <a:pt x="1965399" y="375332"/>
                    <a:pt x="1945680" y="395709"/>
                    <a:pt x="1904926" y="394394"/>
                  </a:cubicBezTo>
                  <a:lnTo>
                    <a:pt x="1879290" y="394394"/>
                  </a:lnTo>
                  <a:lnTo>
                    <a:pt x="1879290" y="349039"/>
                  </a:lnTo>
                  <a:lnTo>
                    <a:pt x="1887178" y="349039"/>
                  </a:lnTo>
                  <a:cubicBezTo>
                    <a:pt x="1897695" y="349039"/>
                    <a:pt x="1902954" y="343123"/>
                    <a:pt x="1902954" y="331291"/>
                  </a:cubicBezTo>
                  <a:lnTo>
                    <a:pt x="1902954" y="167618"/>
                  </a:lnTo>
                  <a:lnTo>
                    <a:pt x="1867458" y="167618"/>
                  </a:lnTo>
                  <a:lnTo>
                    <a:pt x="1867458" y="457498"/>
                  </a:lnTo>
                  <a:lnTo>
                    <a:pt x="1802383" y="457498"/>
                  </a:lnTo>
                  <a:lnTo>
                    <a:pt x="1802383" y="167618"/>
                  </a:lnTo>
                  <a:lnTo>
                    <a:pt x="1766887" y="167618"/>
                  </a:lnTo>
                  <a:lnTo>
                    <a:pt x="1766887" y="394394"/>
                  </a:lnTo>
                  <a:lnTo>
                    <a:pt x="1705756" y="394394"/>
                  </a:lnTo>
                  <a:lnTo>
                    <a:pt x="1705756" y="120290"/>
                  </a:lnTo>
                  <a:lnTo>
                    <a:pt x="1802383" y="120290"/>
                  </a:lnTo>
                  <a:lnTo>
                    <a:pt x="1802383" y="69019"/>
                  </a:lnTo>
                  <a:lnTo>
                    <a:pt x="1695896" y="69019"/>
                  </a:lnTo>
                  <a:close/>
                  <a:moveTo>
                    <a:pt x="518629" y="11832"/>
                  </a:moveTo>
                  <a:lnTo>
                    <a:pt x="581732" y="11832"/>
                  </a:lnTo>
                  <a:cubicBezTo>
                    <a:pt x="596193" y="36810"/>
                    <a:pt x="608682" y="69676"/>
                    <a:pt x="619199" y="110430"/>
                  </a:cubicBezTo>
                  <a:lnTo>
                    <a:pt x="554124" y="110430"/>
                  </a:lnTo>
                  <a:cubicBezTo>
                    <a:pt x="546236" y="77564"/>
                    <a:pt x="534405" y="44698"/>
                    <a:pt x="518629" y="11832"/>
                  </a:cubicBezTo>
                  <a:close/>
                  <a:moveTo>
                    <a:pt x="1029370" y="5916"/>
                  </a:moveTo>
                  <a:lnTo>
                    <a:pt x="1094445" y="5916"/>
                  </a:lnTo>
                  <a:cubicBezTo>
                    <a:pt x="1112850" y="37467"/>
                    <a:pt x="1125339" y="70991"/>
                    <a:pt x="1131912" y="106486"/>
                  </a:cubicBezTo>
                  <a:lnTo>
                    <a:pt x="1064865" y="106486"/>
                  </a:lnTo>
                  <a:cubicBezTo>
                    <a:pt x="1055663" y="67047"/>
                    <a:pt x="1043831" y="33523"/>
                    <a:pt x="1029370" y="5916"/>
                  </a:cubicBezTo>
                  <a:close/>
                  <a:moveTo>
                    <a:pt x="2273684" y="3944"/>
                  </a:moveTo>
                  <a:lnTo>
                    <a:pt x="2346647" y="3944"/>
                  </a:lnTo>
                  <a:lnTo>
                    <a:pt x="2336787" y="45355"/>
                  </a:lnTo>
                  <a:lnTo>
                    <a:pt x="2478769" y="45355"/>
                  </a:lnTo>
                  <a:lnTo>
                    <a:pt x="2478769" y="92683"/>
                  </a:lnTo>
                  <a:lnTo>
                    <a:pt x="2322984" y="92683"/>
                  </a:lnTo>
                  <a:cubicBezTo>
                    <a:pt x="2309837" y="132122"/>
                    <a:pt x="2293404" y="170904"/>
                    <a:pt x="2273684" y="209029"/>
                  </a:cubicBezTo>
                  <a:lnTo>
                    <a:pt x="2322984" y="209029"/>
                  </a:lnTo>
                  <a:lnTo>
                    <a:pt x="2322984" y="128178"/>
                  </a:lnTo>
                  <a:lnTo>
                    <a:pt x="2392003" y="128178"/>
                  </a:lnTo>
                  <a:lnTo>
                    <a:pt x="2392003" y="209029"/>
                  </a:lnTo>
                  <a:lnTo>
                    <a:pt x="2472853" y="209029"/>
                  </a:lnTo>
                  <a:lnTo>
                    <a:pt x="2472853" y="258328"/>
                  </a:lnTo>
                  <a:lnTo>
                    <a:pt x="2392003" y="258328"/>
                  </a:lnTo>
                  <a:lnTo>
                    <a:pt x="2392003" y="317487"/>
                  </a:lnTo>
                  <a:lnTo>
                    <a:pt x="2482713" y="317487"/>
                  </a:lnTo>
                  <a:lnTo>
                    <a:pt x="2482713" y="364815"/>
                  </a:lnTo>
                  <a:lnTo>
                    <a:pt x="2392003" y="364815"/>
                  </a:lnTo>
                  <a:lnTo>
                    <a:pt x="2392003" y="457498"/>
                  </a:lnTo>
                  <a:lnTo>
                    <a:pt x="2322984" y="457498"/>
                  </a:lnTo>
                  <a:lnTo>
                    <a:pt x="2322984" y="364815"/>
                  </a:lnTo>
                  <a:lnTo>
                    <a:pt x="2206637" y="364815"/>
                  </a:lnTo>
                  <a:lnTo>
                    <a:pt x="2206637" y="317487"/>
                  </a:lnTo>
                  <a:lnTo>
                    <a:pt x="2322984" y="317487"/>
                  </a:lnTo>
                  <a:lnTo>
                    <a:pt x="2322984" y="258328"/>
                  </a:lnTo>
                  <a:lnTo>
                    <a:pt x="2212553" y="258328"/>
                  </a:lnTo>
                  <a:lnTo>
                    <a:pt x="2212553" y="209029"/>
                  </a:lnTo>
                  <a:cubicBezTo>
                    <a:pt x="2230958" y="168275"/>
                    <a:pt x="2244762" y="129493"/>
                    <a:pt x="2253965" y="92683"/>
                  </a:cubicBezTo>
                  <a:lnTo>
                    <a:pt x="2212553" y="92683"/>
                  </a:lnTo>
                  <a:lnTo>
                    <a:pt x="2212553" y="45355"/>
                  </a:lnTo>
                  <a:lnTo>
                    <a:pt x="2265796" y="45355"/>
                  </a:lnTo>
                  <a:cubicBezTo>
                    <a:pt x="2268426" y="29579"/>
                    <a:pt x="2271055" y="15776"/>
                    <a:pt x="2273684" y="3944"/>
                  </a:cubicBezTo>
                  <a:close/>
                  <a:moveTo>
                    <a:pt x="1617018" y="3944"/>
                  </a:moveTo>
                  <a:lnTo>
                    <a:pt x="1678149" y="3944"/>
                  </a:lnTo>
                  <a:lnTo>
                    <a:pt x="1678149" y="278048"/>
                  </a:lnTo>
                  <a:cubicBezTo>
                    <a:pt x="1683407" y="363500"/>
                    <a:pt x="1645940" y="423317"/>
                    <a:pt x="1565746" y="457498"/>
                  </a:cubicBezTo>
                  <a:lnTo>
                    <a:pt x="1565746" y="410170"/>
                  </a:lnTo>
                  <a:cubicBezTo>
                    <a:pt x="1602556" y="379933"/>
                    <a:pt x="1619647" y="341151"/>
                    <a:pt x="1617018" y="293824"/>
                  </a:cubicBezTo>
                  <a:close/>
                  <a:moveTo>
                    <a:pt x="755265" y="3944"/>
                  </a:moveTo>
                  <a:lnTo>
                    <a:pt x="834144" y="3944"/>
                  </a:lnTo>
                  <a:lnTo>
                    <a:pt x="834144" y="39439"/>
                  </a:lnTo>
                  <a:lnTo>
                    <a:pt x="950491" y="39439"/>
                  </a:lnTo>
                  <a:lnTo>
                    <a:pt x="950491" y="86767"/>
                  </a:lnTo>
                  <a:lnTo>
                    <a:pt x="792733" y="86767"/>
                  </a:lnTo>
                  <a:cubicBezTo>
                    <a:pt x="771699" y="118318"/>
                    <a:pt x="747378" y="145926"/>
                    <a:pt x="719770" y="169590"/>
                  </a:cubicBezTo>
                  <a:cubicBezTo>
                    <a:pt x="769727" y="169590"/>
                    <a:pt x="816397" y="167618"/>
                    <a:pt x="859780" y="163674"/>
                  </a:cubicBezTo>
                  <a:cubicBezTo>
                    <a:pt x="854521" y="147898"/>
                    <a:pt x="847291" y="132122"/>
                    <a:pt x="838088" y="116346"/>
                  </a:cubicBezTo>
                  <a:lnTo>
                    <a:pt x="897248" y="116346"/>
                  </a:lnTo>
                  <a:cubicBezTo>
                    <a:pt x="919597" y="150527"/>
                    <a:pt x="936030" y="187995"/>
                    <a:pt x="946547" y="228749"/>
                  </a:cubicBezTo>
                  <a:lnTo>
                    <a:pt x="881472" y="228749"/>
                  </a:lnTo>
                  <a:lnTo>
                    <a:pt x="875556" y="207057"/>
                  </a:lnTo>
                  <a:cubicBezTo>
                    <a:pt x="826914" y="214945"/>
                    <a:pt x="765783" y="218889"/>
                    <a:pt x="692162" y="218889"/>
                  </a:cubicBezTo>
                  <a:lnTo>
                    <a:pt x="644835" y="218889"/>
                  </a:lnTo>
                  <a:lnTo>
                    <a:pt x="644835" y="169590"/>
                  </a:lnTo>
                  <a:cubicBezTo>
                    <a:pt x="675072" y="143297"/>
                    <a:pt x="697421" y="115689"/>
                    <a:pt x="711882" y="86767"/>
                  </a:cubicBezTo>
                  <a:lnTo>
                    <a:pt x="631031" y="86767"/>
                  </a:lnTo>
                  <a:lnTo>
                    <a:pt x="631031" y="39439"/>
                  </a:lnTo>
                  <a:lnTo>
                    <a:pt x="755265" y="39439"/>
                  </a:lnTo>
                  <a:close/>
                  <a:moveTo>
                    <a:pt x="1206847" y="1972"/>
                  </a:moveTo>
                  <a:lnTo>
                    <a:pt x="1277838" y="1972"/>
                  </a:lnTo>
                  <a:lnTo>
                    <a:pt x="1277838" y="59159"/>
                  </a:lnTo>
                  <a:lnTo>
                    <a:pt x="1340941" y="59159"/>
                  </a:lnTo>
                  <a:lnTo>
                    <a:pt x="1340941" y="1972"/>
                  </a:lnTo>
                  <a:lnTo>
                    <a:pt x="1411932" y="1972"/>
                  </a:lnTo>
                  <a:lnTo>
                    <a:pt x="1411932" y="59159"/>
                  </a:lnTo>
                  <a:lnTo>
                    <a:pt x="1463204" y="59159"/>
                  </a:lnTo>
                  <a:lnTo>
                    <a:pt x="1463204" y="108458"/>
                  </a:lnTo>
                  <a:lnTo>
                    <a:pt x="1411932" y="108458"/>
                  </a:lnTo>
                  <a:lnTo>
                    <a:pt x="1411932" y="230721"/>
                  </a:lnTo>
                  <a:lnTo>
                    <a:pt x="1471092" y="230721"/>
                  </a:lnTo>
                  <a:lnTo>
                    <a:pt x="1471092" y="280020"/>
                  </a:lnTo>
                  <a:lnTo>
                    <a:pt x="1411932" y="280020"/>
                  </a:lnTo>
                  <a:lnTo>
                    <a:pt x="1411932" y="449610"/>
                  </a:lnTo>
                  <a:lnTo>
                    <a:pt x="1340941" y="449610"/>
                  </a:lnTo>
                  <a:lnTo>
                    <a:pt x="1340941" y="280020"/>
                  </a:lnTo>
                  <a:lnTo>
                    <a:pt x="1277838" y="280020"/>
                  </a:lnTo>
                  <a:lnTo>
                    <a:pt x="1277838" y="305656"/>
                  </a:lnTo>
                  <a:cubicBezTo>
                    <a:pt x="1281782" y="381905"/>
                    <a:pt x="1243657" y="433177"/>
                    <a:pt x="1163464" y="459470"/>
                  </a:cubicBezTo>
                  <a:lnTo>
                    <a:pt x="1163464" y="416086"/>
                  </a:lnTo>
                  <a:cubicBezTo>
                    <a:pt x="1195015" y="395052"/>
                    <a:pt x="1209476" y="362186"/>
                    <a:pt x="1206847" y="317487"/>
                  </a:cubicBezTo>
                  <a:lnTo>
                    <a:pt x="1206847" y="280020"/>
                  </a:lnTo>
                  <a:lnTo>
                    <a:pt x="1147688" y="280020"/>
                  </a:lnTo>
                  <a:lnTo>
                    <a:pt x="1147688" y="230721"/>
                  </a:lnTo>
                  <a:lnTo>
                    <a:pt x="1206847" y="230721"/>
                  </a:lnTo>
                  <a:lnTo>
                    <a:pt x="1206847" y="108458"/>
                  </a:lnTo>
                  <a:lnTo>
                    <a:pt x="1157548" y="108458"/>
                  </a:lnTo>
                  <a:lnTo>
                    <a:pt x="1157548" y="59159"/>
                  </a:lnTo>
                  <a:lnTo>
                    <a:pt x="1206847" y="59159"/>
                  </a:lnTo>
                  <a:close/>
                  <a:moveTo>
                    <a:pt x="2715406" y="0"/>
                  </a:moveTo>
                  <a:lnTo>
                    <a:pt x="2802173" y="0"/>
                  </a:lnTo>
                  <a:lnTo>
                    <a:pt x="2802173" y="29579"/>
                  </a:lnTo>
                  <a:lnTo>
                    <a:pt x="2971763" y="29579"/>
                  </a:lnTo>
                  <a:lnTo>
                    <a:pt x="2971763" y="106486"/>
                  </a:lnTo>
                  <a:lnTo>
                    <a:pt x="2898800" y="106486"/>
                  </a:lnTo>
                  <a:lnTo>
                    <a:pt x="2898800" y="74935"/>
                  </a:lnTo>
                  <a:lnTo>
                    <a:pt x="2612864" y="74935"/>
                  </a:lnTo>
                  <a:lnTo>
                    <a:pt x="2612864" y="106486"/>
                  </a:lnTo>
                  <a:lnTo>
                    <a:pt x="2541872" y="106486"/>
                  </a:lnTo>
                  <a:lnTo>
                    <a:pt x="2541872" y="29579"/>
                  </a:lnTo>
                  <a:lnTo>
                    <a:pt x="2715406" y="29579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4447" name="矩形 159"/>
            <p:cNvSpPr>
              <a:spLocks noChangeArrowheads="1"/>
            </p:cNvSpPr>
            <p:nvPr/>
          </p:nvSpPr>
          <p:spPr bwMode="auto">
            <a:xfrm>
              <a:off x="888845" y="0"/>
              <a:ext cx="1223748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5472" name="组合 161"/>
          <p:cNvGrpSpPr>
            <a:grpSpLocks/>
          </p:cNvGrpSpPr>
          <p:nvPr/>
        </p:nvGrpSpPr>
        <p:grpSpPr bwMode="auto">
          <a:xfrm>
            <a:off x="3462338" y="1630363"/>
            <a:ext cx="654050" cy="881062"/>
            <a:chOff x="0" y="0"/>
            <a:chExt cx="1237854" cy="1667480"/>
          </a:xfrm>
        </p:grpSpPr>
        <p:sp>
          <p:nvSpPr>
            <p:cNvPr id="14449" name="任意多边形 162"/>
            <p:cNvSpPr>
              <a:spLocks noChangeArrowheads="1"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790704 w 1202399"/>
                <a:gd name="T17" fmla="*/ 1584 h 1565343"/>
                <a:gd name="T18" fmla="*/ 1202399 w 1202399"/>
                <a:gd name="T19" fmla="*/ 333542 h 1565343"/>
                <a:gd name="T20" fmla="*/ 1045327 w 1202399"/>
                <a:gd name="T21" fmla="*/ 403119 h 1565343"/>
                <a:gd name="T22" fmla="*/ 1003299 w 1202399"/>
                <a:gd name="T23" fmla="*/ 411571 h 1565343"/>
                <a:gd name="T24" fmla="*/ 1003299 w 1202399"/>
                <a:gd name="T25" fmla="*/ 502467 h 1565343"/>
                <a:gd name="T26" fmla="*/ 1017228 w 1202399"/>
                <a:gd name="T27" fmla="*/ 502467 h 1565343"/>
                <a:gd name="T28" fmla="*/ 1094832 w 1202399"/>
                <a:gd name="T29" fmla="*/ 581973 h 1565343"/>
                <a:gd name="T30" fmla="*/ 1017228 w 1202399"/>
                <a:gd name="T31" fmla="*/ 659491 h 1565343"/>
                <a:gd name="T32" fmla="*/ 1003299 w 1202399"/>
                <a:gd name="T33" fmla="*/ 659491 h 1565343"/>
                <a:gd name="T34" fmla="*/ 1003299 w 1202399"/>
                <a:gd name="T35" fmla="*/ 840366 h 1565343"/>
                <a:gd name="T36" fmla="*/ 589412 w 1202399"/>
                <a:gd name="T37" fmla="*/ 840366 h 1565343"/>
                <a:gd name="T38" fmla="*/ 589412 w 1202399"/>
                <a:gd name="T39" fmla="*/ 659491 h 1565343"/>
                <a:gd name="T40" fmla="*/ 589412 w 1202399"/>
                <a:gd name="T41" fmla="*/ 502467 h 1565343"/>
                <a:gd name="T42" fmla="*/ 589412 w 1202399"/>
                <a:gd name="T43" fmla="*/ 339791 h 1565343"/>
                <a:gd name="T44" fmla="*/ 589412 w 1202399"/>
                <a:gd name="T45" fmla="*/ 279892 h 1565343"/>
                <a:gd name="T46" fmla="*/ 589412 w 1202399"/>
                <a:gd name="T47" fmla="*/ 276011 h 1565343"/>
                <a:gd name="T48" fmla="*/ 589412 w 1202399"/>
                <a:gd name="T49" fmla="*/ 266794 h 1565343"/>
                <a:gd name="T50" fmla="*/ 589412 w 1202399"/>
                <a:gd name="T51" fmla="*/ 248845 h 1565343"/>
                <a:gd name="T52" fmla="*/ 589412 w 1202399"/>
                <a:gd name="T53" fmla="*/ 244144 h 1565343"/>
                <a:gd name="T54" fmla="*/ 589412 w 1202399"/>
                <a:gd name="T55" fmla="*/ 219253 h 1565343"/>
                <a:gd name="T56" fmla="*/ 589412 w 1202399"/>
                <a:gd name="T57" fmla="*/ 175107 h 1565343"/>
                <a:gd name="T58" fmla="*/ 589412 w 1202399"/>
                <a:gd name="T59" fmla="*/ 116865 h 1565343"/>
                <a:gd name="T60" fmla="*/ 589412 w 1202399"/>
                <a:gd name="T61" fmla="*/ 113498 h 1565343"/>
                <a:gd name="T62" fmla="*/ 589412 w 1202399"/>
                <a:gd name="T63" fmla="*/ 31513 h 1565343"/>
                <a:gd name="T64" fmla="*/ 790704 w 1202399"/>
                <a:gd name="T65" fmla="*/ 1584 h 1565343"/>
                <a:gd name="T66" fmla="*/ 400989 w 1202399"/>
                <a:gd name="T67" fmla="*/ 557 h 1565343"/>
                <a:gd name="T68" fmla="*/ 589411 w 1202399"/>
                <a:gd name="T69" fmla="*/ 31647 h 1565343"/>
                <a:gd name="T70" fmla="*/ 589411 w 1202399"/>
                <a:gd name="T71" fmla="*/ 92370 h 1565343"/>
                <a:gd name="T72" fmla="*/ 589411 w 1202399"/>
                <a:gd name="T73" fmla="*/ 116865 h 1565343"/>
                <a:gd name="T74" fmla="*/ 589411 w 1202399"/>
                <a:gd name="T75" fmla="*/ 122890 h 1565343"/>
                <a:gd name="T76" fmla="*/ 589411 w 1202399"/>
                <a:gd name="T77" fmla="*/ 136576 h 1565343"/>
                <a:gd name="T78" fmla="*/ 589411 w 1202399"/>
                <a:gd name="T79" fmla="*/ 137199 h 1565343"/>
                <a:gd name="T80" fmla="*/ 589411 w 1202399"/>
                <a:gd name="T81" fmla="*/ 165065 h 1565343"/>
                <a:gd name="T82" fmla="*/ 589411 w 1202399"/>
                <a:gd name="T83" fmla="*/ 198270 h 1565343"/>
                <a:gd name="T84" fmla="*/ 589411 w 1202399"/>
                <a:gd name="T85" fmla="*/ 211006 h 1565343"/>
                <a:gd name="T86" fmla="*/ 589411 w 1202399"/>
                <a:gd name="T87" fmla="*/ 279541 h 1565343"/>
                <a:gd name="T88" fmla="*/ 589411 w 1202399"/>
                <a:gd name="T89" fmla="*/ 280367 h 1565343"/>
                <a:gd name="T90" fmla="*/ 589411 w 1202399"/>
                <a:gd name="T91" fmla="*/ 375188 h 1565343"/>
                <a:gd name="T92" fmla="*/ 589411 w 1202399"/>
                <a:gd name="T93" fmla="*/ 502467 h 1565343"/>
                <a:gd name="T94" fmla="*/ 589411 w 1202399"/>
                <a:gd name="T95" fmla="*/ 659491 h 1565343"/>
                <a:gd name="T96" fmla="*/ 589411 w 1202399"/>
                <a:gd name="T97" fmla="*/ 840366 h 1565343"/>
                <a:gd name="T98" fmla="*/ 174317 w 1202399"/>
                <a:gd name="T99" fmla="*/ 840366 h 1565343"/>
                <a:gd name="T100" fmla="*/ 174317 w 1202399"/>
                <a:gd name="T101" fmla="*/ 659491 h 1565343"/>
                <a:gd name="T102" fmla="*/ 160348 w 1202399"/>
                <a:gd name="T103" fmla="*/ 659491 h 1565343"/>
                <a:gd name="T104" fmla="*/ 82518 w 1202399"/>
                <a:gd name="T105" fmla="*/ 581973 h 1565343"/>
                <a:gd name="T106" fmla="*/ 160348 w 1202399"/>
                <a:gd name="T107" fmla="*/ 502467 h 1565343"/>
                <a:gd name="T108" fmla="*/ 174317 w 1202399"/>
                <a:gd name="T109" fmla="*/ 502467 h 1565343"/>
                <a:gd name="T110" fmla="*/ 174317 w 1202399"/>
                <a:gd name="T111" fmla="*/ 454267 h 1565343"/>
                <a:gd name="T112" fmla="*/ 174317 w 1202399"/>
                <a:gd name="T113" fmla="*/ 408937 h 1565343"/>
                <a:gd name="T114" fmla="*/ 139419 w 1202399"/>
                <a:gd name="T115" fmla="*/ 397888 h 1565343"/>
                <a:gd name="T116" fmla="*/ 0 w 1202399"/>
                <a:gd name="T117" fmla="*/ 334091 h 1565343"/>
                <a:gd name="T118" fmla="*/ 400989 w 1202399"/>
                <a:gd name="T119" fmla="*/ 557 h 1565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450" name="组合 163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4451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52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53" name="Freeform 38"/>
              <p:cNvSpPr>
                <a:spLocks noChangeArrowheads="1"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4" name="Freeform 39"/>
              <p:cNvSpPr>
                <a:spLocks noChangeArrowheads="1"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5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201 h 294"/>
                  <a:gd name="T2" fmla="*/ 296 w 296"/>
                  <a:gd name="T3" fmla="*/ 174 h 294"/>
                  <a:gd name="T4" fmla="*/ 296 w 296"/>
                  <a:gd name="T5" fmla="*/ 49 h 294"/>
                  <a:gd name="T6" fmla="*/ 0 w 296"/>
                  <a:gd name="T7" fmla="*/ 2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6" name="Freeform 43"/>
              <p:cNvSpPr>
                <a:spLocks noChangeArrowheads="1"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49 h 264"/>
                  <a:gd name="T2" fmla="*/ 0 w 308"/>
                  <a:gd name="T3" fmla="*/ 174 h 264"/>
                  <a:gd name="T4" fmla="*/ 308 w 308"/>
                  <a:gd name="T5" fmla="*/ 201 h 264"/>
                  <a:gd name="T6" fmla="*/ 0 w 308"/>
                  <a:gd name="T7" fmla="*/ 4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7" name="Freeform 44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155 w 281"/>
                  <a:gd name="T1" fmla="*/ 0 h 492"/>
                  <a:gd name="T2" fmla="*/ 0 w 281"/>
                  <a:gd name="T3" fmla="*/ 0 h 492"/>
                  <a:gd name="T4" fmla="*/ 0 w 281"/>
                  <a:gd name="T5" fmla="*/ 492 h 492"/>
                  <a:gd name="T6" fmla="*/ 281 w 281"/>
                  <a:gd name="T7" fmla="*/ 492 h 492"/>
                  <a:gd name="T8" fmla="*/ 281 w 281"/>
                  <a:gd name="T9" fmla="*/ 255 h 492"/>
                  <a:gd name="T10" fmla="*/ 155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8" name="Freeform 45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281 w 281"/>
                  <a:gd name="T1" fmla="*/ 0 h 492"/>
                  <a:gd name="T2" fmla="*/ 125 w 281"/>
                  <a:gd name="T3" fmla="*/ 0 h 492"/>
                  <a:gd name="T4" fmla="*/ 0 w 281"/>
                  <a:gd name="T5" fmla="*/ 255 h 492"/>
                  <a:gd name="T6" fmla="*/ 0 w 281"/>
                  <a:gd name="T7" fmla="*/ 492 h 492"/>
                  <a:gd name="T8" fmla="*/ 281 w 281"/>
                  <a:gd name="T9" fmla="*/ 492 h 492"/>
                  <a:gd name="T10" fmla="*/ 281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59" name="Freeform 46"/>
              <p:cNvSpPr>
                <a:spLocks noChangeArrowheads="1"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27 h 60"/>
                  <a:gd name="T2" fmla="*/ 58 w 58"/>
                  <a:gd name="T3" fmla="*/ 0 h 60"/>
                  <a:gd name="T4" fmla="*/ 58 w 58"/>
                  <a:gd name="T5" fmla="*/ 60 h 60"/>
                  <a:gd name="T6" fmla="*/ 0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60" name="Freeform 47"/>
              <p:cNvSpPr>
                <a:spLocks noChangeArrowheads="1"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58 w 58"/>
                  <a:gd name="T1" fmla="*/ 27 h 60"/>
                  <a:gd name="T2" fmla="*/ 0 w 58"/>
                  <a:gd name="T3" fmla="*/ 0 h 60"/>
                  <a:gd name="T4" fmla="*/ 0 w 58"/>
                  <a:gd name="T5" fmla="*/ 60 h 60"/>
                  <a:gd name="T6" fmla="*/ 58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485" name="组合 179"/>
          <p:cNvGrpSpPr>
            <a:grpSpLocks/>
          </p:cNvGrpSpPr>
          <p:nvPr/>
        </p:nvGrpSpPr>
        <p:grpSpPr bwMode="auto">
          <a:xfrm>
            <a:off x="3929063" y="1627188"/>
            <a:ext cx="631825" cy="884237"/>
            <a:chOff x="0" y="0"/>
            <a:chExt cx="1197808" cy="1673603"/>
          </a:xfrm>
        </p:grpSpPr>
        <p:sp>
          <p:nvSpPr>
            <p:cNvPr id="14462" name="任意多边形 181"/>
            <p:cNvSpPr>
              <a:spLocks noChangeArrowheads="1"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754131 w 1164193"/>
                <a:gd name="T9" fmla="*/ 0 h 1637090"/>
                <a:gd name="T10" fmla="*/ 1157626 w 1164193"/>
                <a:gd name="T11" fmla="*/ 419439 h 1637090"/>
                <a:gd name="T12" fmla="*/ 1119221 w 1164193"/>
                <a:gd name="T13" fmla="*/ 631481 h 1637090"/>
                <a:gd name="T14" fmla="*/ 1115631 w 1164193"/>
                <a:gd name="T15" fmla="*/ 637155 h 1637090"/>
                <a:gd name="T16" fmla="*/ 1118854 w 1164193"/>
                <a:gd name="T17" fmla="*/ 637835 h 1637090"/>
                <a:gd name="T18" fmla="*/ 1164192 w 1164193"/>
                <a:gd name="T19" fmla="*/ 707189 h 1637090"/>
                <a:gd name="T20" fmla="*/ 1142274 w 1164193"/>
                <a:gd name="T21" fmla="*/ 759425 h 1637090"/>
                <a:gd name="T22" fmla="*/ 1126318 w 1164193"/>
                <a:gd name="T23" fmla="*/ 770005 h 1637090"/>
                <a:gd name="T24" fmla="*/ 1130174 w 1164193"/>
                <a:gd name="T25" fmla="*/ 769182 h 1637090"/>
                <a:gd name="T26" fmla="*/ 1164193 w 1164193"/>
                <a:gd name="T27" fmla="*/ 951899 h 1637090"/>
                <a:gd name="T28" fmla="*/ 1078613 w 1164193"/>
                <a:gd name="T29" fmla="*/ 951899 h 1637090"/>
                <a:gd name="T30" fmla="*/ 1077463 w 1164193"/>
                <a:gd name="T31" fmla="*/ 951899 h 1637090"/>
                <a:gd name="T32" fmla="*/ 1077463 w 1164193"/>
                <a:gd name="T33" fmla="*/ 951900 h 1637090"/>
                <a:gd name="T34" fmla="*/ 1077253 w 1164193"/>
                <a:gd name="T35" fmla="*/ 951900 h 1637090"/>
                <a:gd name="T36" fmla="*/ 1077253 w 1164193"/>
                <a:gd name="T37" fmla="*/ 1305546 h 1637090"/>
                <a:gd name="T38" fmla="*/ 1077253 w 1164193"/>
                <a:gd name="T39" fmla="*/ 1637090 h 1637090"/>
                <a:gd name="T40" fmla="*/ 990315 w 1164193"/>
                <a:gd name="T41" fmla="*/ 1637090 h 1637090"/>
                <a:gd name="T42" fmla="*/ 685296 w 1164193"/>
                <a:gd name="T43" fmla="*/ 1637090 h 1637090"/>
                <a:gd name="T44" fmla="*/ 685295 w 1164193"/>
                <a:gd name="T45" fmla="*/ 1637090 h 1637090"/>
                <a:gd name="T46" fmla="*/ 378802 w 1164193"/>
                <a:gd name="T47" fmla="*/ 1637090 h 1637090"/>
                <a:gd name="T48" fmla="*/ 291864 w 1164193"/>
                <a:gd name="T49" fmla="*/ 1637090 h 1637090"/>
                <a:gd name="T50" fmla="*/ 291864 w 1164193"/>
                <a:gd name="T51" fmla="*/ 1305546 h 1637090"/>
                <a:gd name="T52" fmla="*/ 291864 w 1164193"/>
                <a:gd name="T53" fmla="*/ 951899 h 1637090"/>
                <a:gd name="T54" fmla="*/ 291922 w 1164193"/>
                <a:gd name="T55" fmla="*/ 951899 h 1637090"/>
                <a:gd name="T56" fmla="*/ 291922 w 1164193"/>
                <a:gd name="T57" fmla="*/ 949224 h 1637090"/>
                <a:gd name="T58" fmla="*/ 291922 w 1164193"/>
                <a:gd name="T59" fmla="*/ 780602 h 1637090"/>
                <a:gd name="T60" fmla="*/ 278683 w 1164193"/>
                <a:gd name="T61" fmla="*/ 780602 h 1637090"/>
                <a:gd name="T62" fmla="*/ 204926 w 1164193"/>
                <a:gd name="T63" fmla="*/ 707189 h 1637090"/>
                <a:gd name="T64" fmla="*/ 278683 w 1164193"/>
                <a:gd name="T65" fmla="*/ 631893 h 1637090"/>
                <a:gd name="T66" fmla="*/ 291922 w 1164193"/>
                <a:gd name="T67" fmla="*/ 631893 h 1637090"/>
                <a:gd name="T68" fmla="*/ 291922 w 1164193"/>
                <a:gd name="T69" fmla="*/ 586245 h 1637090"/>
                <a:gd name="T70" fmla="*/ 291922 w 1164193"/>
                <a:gd name="T71" fmla="*/ 561328 h 1637090"/>
                <a:gd name="T72" fmla="*/ 291574 w 1164193"/>
                <a:gd name="T73" fmla="*/ 561378 h 1637090"/>
                <a:gd name="T74" fmla="*/ 0 w 1164193"/>
                <a:gd name="T75" fmla="*/ 458374 h 1637090"/>
                <a:gd name="T76" fmla="*/ 754131 w 1164193"/>
                <a:gd name="T77" fmla="*/ 0 h 1637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463" name="组合 18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14464" name="Freeform 23"/>
              <p:cNvSpPr>
                <a:spLocks noChangeArrowheads="1"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28 w 46"/>
                  <a:gd name="T1" fmla="*/ 0 h 97"/>
                  <a:gd name="T2" fmla="*/ 46 w 46"/>
                  <a:gd name="T3" fmla="*/ 97 h 97"/>
                  <a:gd name="T4" fmla="*/ 0 w 46"/>
                  <a:gd name="T5" fmla="*/ 97 h 97"/>
                  <a:gd name="T6" fmla="*/ 0 w 46"/>
                  <a:gd name="T7" fmla="*/ 6 h 97"/>
                  <a:gd name="T8" fmla="*/ 28 w 4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65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66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67" name="Freeform 26"/>
              <p:cNvSpPr>
                <a:spLocks noChangeArrowheads="1"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68" name="Freeform 27"/>
              <p:cNvSpPr>
                <a:spLocks noChangeArrowheads="1"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69" name="Freeform 29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207 w 266"/>
                  <a:gd name="T1" fmla="*/ 0 h 465"/>
                  <a:gd name="T2" fmla="*/ 207 w 266"/>
                  <a:gd name="T3" fmla="*/ 240 h 465"/>
                  <a:gd name="T4" fmla="*/ 0 w 266"/>
                  <a:gd name="T5" fmla="*/ 240 h 465"/>
                  <a:gd name="T6" fmla="*/ 0 w 266"/>
                  <a:gd name="T7" fmla="*/ 465 h 465"/>
                  <a:gd name="T8" fmla="*/ 207 w 266"/>
                  <a:gd name="T9" fmla="*/ 465 h 465"/>
                  <a:gd name="T10" fmla="*/ 266 w 266"/>
                  <a:gd name="T11" fmla="*/ 465 h 465"/>
                  <a:gd name="T12" fmla="*/ 266 w 266"/>
                  <a:gd name="T13" fmla="*/ 240 h 465"/>
                  <a:gd name="T14" fmla="*/ 266 w 266"/>
                  <a:gd name="T15" fmla="*/ 0 h 465"/>
                  <a:gd name="T16" fmla="*/ 207 w 266"/>
                  <a:gd name="T1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70" name="Freeform 30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59 w 267"/>
                  <a:gd name="T1" fmla="*/ 240 h 465"/>
                  <a:gd name="T2" fmla="*/ 59 w 267"/>
                  <a:gd name="T3" fmla="*/ 0 h 465"/>
                  <a:gd name="T4" fmla="*/ 0 w 267"/>
                  <a:gd name="T5" fmla="*/ 0 h 465"/>
                  <a:gd name="T6" fmla="*/ 0 w 267"/>
                  <a:gd name="T7" fmla="*/ 240 h 465"/>
                  <a:gd name="T8" fmla="*/ 0 w 267"/>
                  <a:gd name="T9" fmla="*/ 465 h 465"/>
                  <a:gd name="T10" fmla="*/ 59 w 267"/>
                  <a:gd name="T11" fmla="*/ 465 h 465"/>
                  <a:gd name="T12" fmla="*/ 267 w 267"/>
                  <a:gd name="T13" fmla="*/ 465 h 465"/>
                  <a:gd name="T14" fmla="*/ 267 w 267"/>
                  <a:gd name="T15" fmla="*/ 240 h 465"/>
                  <a:gd name="T16" fmla="*/ 59 w 267"/>
                  <a:gd name="T17" fmla="*/ 24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71" name="Freeform 31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41 h 77"/>
                  <a:gd name="T2" fmla="*/ 56 w 56"/>
                  <a:gd name="T3" fmla="*/ 0 h 77"/>
                  <a:gd name="T4" fmla="*/ 56 w 56"/>
                  <a:gd name="T5" fmla="*/ 77 h 77"/>
                  <a:gd name="T6" fmla="*/ 0 w 56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72" name="Freeform 32"/>
              <p:cNvSpPr>
                <a:spLocks noChangeArrowheads="1"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62 w 62"/>
                  <a:gd name="T1" fmla="*/ 41 h 77"/>
                  <a:gd name="T2" fmla="*/ 0 w 62"/>
                  <a:gd name="T3" fmla="*/ 0 h 77"/>
                  <a:gd name="T4" fmla="*/ 0 w 62"/>
                  <a:gd name="T5" fmla="*/ 77 h 77"/>
                  <a:gd name="T6" fmla="*/ 62 w 62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4473" name="组合 193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14474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475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476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  <p:sp>
            <p:nvSpPr>
              <p:cNvPr id="14477" name="Freeform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413 w 664"/>
                  <a:gd name="T1" fmla="*/ 191 h 375"/>
                  <a:gd name="T2" fmla="*/ 0 w 664"/>
                  <a:gd name="T3" fmla="*/ 259 h 375"/>
                  <a:gd name="T4" fmla="*/ 428 w 664"/>
                  <a:gd name="T5" fmla="*/ 0 h 375"/>
                  <a:gd name="T6" fmla="*/ 657 w 664"/>
                  <a:gd name="T7" fmla="*/ 237 h 375"/>
                  <a:gd name="T8" fmla="*/ 630 w 664"/>
                  <a:gd name="T9" fmla="*/ 365 h 375"/>
                  <a:gd name="T10" fmla="*/ 589 w 664"/>
                  <a:gd name="T11" fmla="*/ 345 h 375"/>
                  <a:gd name="T12" fmla="*/ 589 w 664"/>
                  <a:gd name="T13" fmla="*/ 242 h 375"/>
                  <a:gd name="T14" fmla="*/ 413 w 664"/>
                  <a:gd name="T15" fmla="*/ 19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502" name="组合 198"/>
          <p:cNvGrpSpPr>
            <a:grpSpLocks/>
          </p:cNvGrpSpPr>
          <p:nvPr/>
        </p:nvGrpSpPr>
        <p:grpSpPr bwMode="auto">
          <a:xfrm>
            <a:off x="4537075" y="1671638"/>
            <a:ext cx="588963" cy="839787"/>
            <a:chOff x="0" y="0"/>
            <a:chExt cx="1113207" cy="1587895"/>
          </a:xfrm>
        </p:grpSpPr>
        <p:sp>
          <p:nvSpPr>
            <p:cNvPr id="14479" name="任意多边形 199"/>
            <p:cNvSpPr>
              <a:spLocks noChangeArrowheads="1"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959267 w 1080096"/>
                <a:gd name="T7" fmla="*/ 162088 h 1554571"/>
                <a:gd name="T8" fmla="*/ 959232 w 1080096"/>
                <a:gd name="T9" fmla="*/ 162103 h 1554571"/>
                <a:gd name="T10" fmla="*/ 959232 w 1080096"/>
                <a:gd name="T11" fmla="*/ 181140 h 1554571"/>
                <a:gd name="T12" fmla="*/ 959232 w 1080096"/>
                <a:gd name="T13" fmla="*/ 477350 h 1554571"/>
                <a:gd name="T14" fmla="*/ 959267 w 1080096"/>
                <a:gd name="T15" fmla="*/ 477350 h 1554571"/>
                <a:gd name="T16" fmla="*/ 0 w 1080096"/>
                <a:gd name="T17" fmla="*/ 0 h 1554571"/>
                <a:gd name="T18" fmla="*/ 540785 w 1080096"/>
                <a:gd name="T19" fmla="*/ 0 h 1554571"/>
                <a:gd name="T20" fmla="*/ 1080096 w 1080096"/>
                <a:gd name="T21" fmla="*/ 0 h 1554571"/>
                <a:gd name="T22" fmla="*/ 1031470 w 1080096"/>
                <a:gd name="T23" fmla="*/ 503946 h 1554571"/>
                <a:gd name="T24" fmla="*/ 1030234 w 1080096"/>
                <a:gd name="T25" fmla="*/ 503492 h 1554571"/>
                <a:gd name="T26" fmla="*/ 1045759 w 1080096"/>
                <a:gd name="T27" fmla="*/ 526778 h 1554571"/>
                <a:gd name="T28" fmla="*/ 1052099 w 1080096"/>
                <a:gd name="T29" fmla="*/ 558151 h 1554571"/>
                <a:gd name="T30" fmla="*/ 973364 w 1080096"/>
                <a:gd name="T31" fmla="*/ 636932 h 1554571"/>
                <a:gd name="T32" fmla="*/ 959232 w 1080096"/>
                <a:gd name="T33" fmla="*/ 636932 h 1554571"/>
                <a:gd name="T34" fmla="*/ 959232 w 1080096"/>
                <a:gd name="T35" fmla="*/ 820755 h 1554571"/>
                <a:gd name="T36" fmla="*/ 959267 w 1080096"/>
                <a:gd name="T37" fmla="*/ 820755 h 1554571"/>
                <a:gd name="T38" fmla="*/ 959267 w 1080096"/>
                <a:gd name="T39" fmla="*/ 1554571 h 1554571"/>
                <a:gd name="T40" fmla="*/ 539312 w 1080096"/>
                <a:gd name="T41" fmla="*/ 1554571 h 1554571"/>
                <a:gd name="T42" fmla="*/ 539311 w 1080096"/>
                <a:gd name="T43" fmla="*/ 1554571 h 1554571"/>
                <a:gd name="T44" fmla="*/ 119356 w 1080096"/>
                <a:gd name="T45" fmla="*/ 1554571 h 1554571"/>
                <a:gd name="T46" fmla="*/ 119356 w 1080096"/>
                <a:gd name="T47" fmla="*/ 820755 h 1554571"/>
                <a:gd name="T48" fmla="*/ 119390 w 1080096"/>
                <a:gd name="T49" fmla="*/ 820755 h 1554571"/>
                <a:gd name="T50" fmla="*/ 119390 w 1080096"/>
                <a:gd name="T51" fmla="*/ 636932 h 1554571"/>
                <a:gd name="T52" fmla="*/ 105258 w 1080096"/>
                <a:gd name="T53" fmla="*/ 636932 h 1554571"/>
                <a:gd name="T54" fmla="*/ 26523 w 1080096"/>
                <a:gd name="T55" fmla="*/ 558151 h 1554571"/>
                <a:gd name="T56" fmla="*/ 49992 w 1080096"/>
                <a:gd name="T57" fmla="*/ 501086 h 1554571"/>
                <a:gd name="T58" fmla="*/ 51502 w 1080096"/>
                <a:gd name="T59" fmla="*/ 500040 h 1554571"/>
                <a:gd name="T60" fmla="*/ 48626 w 1080096"/>
                <a:gd name="T61" fmla="*/ 500999 h 1554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480" name="组合 200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14481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82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83" name="Freeform 7"/>
              <p:cNvSpPr>
                <a:spLocks noChangeArrowheads="1"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244 w 244"/>
                  <a:gd name="T1" fmla="*/ 0 h 127"/>
                  <a:gd name="T2" fmla="*/ 123 w 244"/>
                  <a:gd name="T3" fmla="*/ 127 h 127"/>
                  <a:gd name="T4" fmla="*/ 0 w 244"/>
                  <a:gd name="T5" fmla="*/ 0 h 127"/>
                  <a:gd name="T6" fmla="*/ 244 w 244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84" name="Freeform 8"/>
              <p:cNvSpPr>
                <a:spLocks noChangeArrowheads="1"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286 w 286"/>
                  <a:gd name="T1" fmla="*/ 0 h 147"/>
                  <a:gd name="T2" fmla="*/ 142 w 286"/>
                  <a:gd name="T3" fmla="*/ 147 h 147"/>
                  <a:gd name="T4" fmla="*/ 0 w 286"/>
                  <a:gd name="T5" fmla="*/ 0 h 147"/>
                  <a:gd name="T6" fmla="*/ 22 w 286"/>
                  <a:gd name="T7" fmla="*/ 0 h 147"/>
                  <a:gd name="T8" fmla="*/ 143 w 286"/>
                  <a:gd name="T9" fmla="*/ 127 h 147"/>
                  <a:gd name="T10" fmla="*/ 264 w 286"/>
                  <a:gd name="T11" fmla="*/ 0 h 147"/>
                  <a:gd name="T12" fmla="*/ 286 w 286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85" name="Freeform 9"/>
              <p:cNvSpPr>
                <a:spLocks noChangeArrowheads="1"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86" name="Freeform 10"/>
              <p:cNvSpPr>
                <a:spLocks noChangeArrowheads="1"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87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88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89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90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33 w 367"/>
                  <a:gd name="T3" fmla="*/ 340 h 340"/>
                  <a:gd name="T4" fmla="*/ 81 w 367"/>
                  <a:gd name="T5" fmla="*/ 324 h 340"/>
                  <a:gd name="T6" fmla="*/ 88 w 367"/>
                  <a:gd name="T7" fmla="*/ 117 h 340"/>
                  <a:gd name="T8" fmla="*/ 125 w 367"/>
                  <a:gd name="T9" fmla="*/ 142 h 340"/>
                  <a:gd name="T10" fmla="*/ 169 w 367"/>
                  <a:gd name="T11" fmla="*/ 90 h 340"/>
                  <a:gd name="T12" fmla="*/ 223 w 367"/>
                  <a:gd name="T13" fmla="*/ 150 h 340"/>
                  <a:gd name="T14" fmla="*/ 267 w 367"/>
                  <a:gd name="T15" fmla="*/ 90 h 340"/>
                  <a:gd name="T16" fmla="*/ 366 w 367"/>
                  <a:gd name="T17" fmla="*/ 131 h 340"/>
                  <a:gd name="T18" fmla="*/ 367 w 367"/>
                  <a:gd name="T19" fmla="*/ 131 h 340"/>
                  <a:gd name="T20" fmla="*/ 367 w 367"/>
                  <a:gd name="T21" fmla="*/ 0 h 340"/>
                  <a:gd name="T22" fmla="*/ 0 w 367"/>
                  <a:gd name="T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91" name="Freeform 18"/>
              <p:cNvSpPr>
                <a:spLocks noChangeArrowheads="1"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31 h 342"/>
                  <a:gd name="T4" fmla="*/ 72 w 366"/>
                  <a:gd name="T5" fmla="*/ 90 h 342"/>
                  <a:gd name="T6" fmla="*/ 142 w 366"/>
                  <a:gd name="T7" fmla="*/ 131 h 342"/>
                  <a:gd name="T8" fmla="*/ 203 w 366"/>
                  <a:gd name="T9" fmla="*/ 90 h 342"/>
                  <a:gd name="T10" fmla="*/ 236 w 366"/>
                  <a:gd name="T11" fmla="*/ 131 h 342"/>
                  <a:gd name="T12" fmla="*/ 284 w 366"/>
                  <a:gd name="T13" fmla="*/ 110 h 342"/>
                  <a:gd name="T14" fmla="*/ 284 w 366"/>
                  <a:gd name="T15" fmla="*/ 324 h 342"/>
                  <a:gd name="T16" fmla="*/ 333 w 366"/>
                  <a:gd name="T17" fmla="*/ 342 h 342"/>
                  <a:gd name="T18" fmla="*/ 366 w 366"/>
                  <a:gd name="T19" fmla="*/ 0 h 342"/>
                  <a:gd name="T20" fmla="*/ 0 w 366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516" name="组合 212"/>
          <p:cNvGrpSpPr>
            <a:grpSpLocks/>
          </p:cNvGrpSpPr>
          <p:nvPr/>
        </p:nvGrpSpPr>
        <p:grpSpPr bwMode="auto">
          <a:xfrm>
            <a:off x="4975225" y="1644650"/>
            <a:ext cx="636588" cy="866775"/>
            <a:chOff x="0" y="0"/>
            <a:chExt cx="1204793" cy="1639931"/>
          </a:xfrm>
        </p:grpSpPr>
        <p:sp>
          <p:nvSpPr>
            <p:cNvPr id="14493" name="任意多边形 214"/>
            <p:cNvSpPr>
              <a:spLocks noChangeArrowheads="1"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4494" name="组合 215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14495" name="Freeform 57"/>
              <p:cNvSpPr>
                <a:spLocks noChangeArrowheads="1"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96" name="Freeform 58"/>
              <p:cNvSpPr>
                <a:spLocks noChangeArrowheads="1"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97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628 w 756"/>
                  <a:gd name="T1" fmla="*/ 219 h 418"/>
                  <a:gd name="T2" fmla="*/ 46 w 756"/>
                  <a:gd name="T3" fmla="*/ 418 h 418"/>
                  <a:gd name="T4" fmla="*/ 146 w 756"/>
                  <a:gd name="T5" fmla="*/ 301 h 418"/>
                  <a:gd name="T6" fmla="*/ 26 w 756"/>
                  <a:gd name="T7" fmla="*/ 288 h 418"/>
                  <a:gd name="T8" fmla="*/ 132 w 756"/>
                  <a:gd name="T9" fmla="*/ 218 h 418"/>
                  <a:gd name="T10" fmla="*/ 0 w 756"/>
                  <a:gd name="T11" fmla="*/ 171 h 418"/>
                  <a:gd name="T12" fmla="*/ 750 w 756"/>
                  <a:gd name="T13" fmla="*/ 0 h 418"/>
                  <a:gd name="T14" fmla="*/ 756 w 756"/>
                  <a:gd name="T15" fmla="*/ 401 h 418"/>
                  <a:gd name="T16" fmla="*/ 733 w 756"/>
                  <a:gd name="T17" fmla="*/ 394 h 418"/>
                  <a:gd name="T18" fmla="*/ 628 w 756"/>
                  <a:gd name="T19" fmla="*/ 21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498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99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00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01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02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03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504" name="Freeform 66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473 h 473"/>
                  <a:gd name="T4" fmla="*/ 271 w 271"/>
                  <a:gd name="T5" fmla="*/ 473 h 473"/>
                  <a:gd name="T6" fmla="*/ 271 w 271"/>
                  <a:gd name="T7" fmla="*/ 159 h 473"/>
                  <a:gd name="T8" fmla="*/ 0 w 271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05" name="Freeform 67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270 w 270"/>
                  <a:gd name="T1" fmla="*/ 0 h 473"/>
                  <a:gd name="T2" fmla="*/ 0 w 270"/>
                  <a:gd name="T3" fmla="*/ 159 h 473"/>
                  <a:gd name="T4" fmla="*/ 0 w 270"/>
                  <a:gd name="T5" fmla="*/ 473 h 473"/>
                  <a:gd name="T6" fmla="*/ 270 w 270"/>
                  <a:gd name="T7" fmla="*/ 473 h 473"/>
                  <a:gd name="T8" fmla="*/ 270 w 270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06" name="Freeform 68"/>
              <p:cNvSpPr>
                <a:spLocks noChangeArrowheads="1"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138 w 138"/>
                  <a:gd name="T1" fmla="*/ 138 h 174"/>
                  <a:gd name="T2" fmla="*/ 69 w 138"/>
                  <a:gd name="T3" fmla="*/ 174 h 174"/>
                  <a:gd name="T4" fmla="*/ 0 w 138"/>
                  <a:gd name="T5" fmla="*/ 138 h 174"/>
                  <a:gd name="T6" fmla="*/ 0 w 138"/>
                  <a:gd name="T7" fmla="*/ 0 h 174"/>
                  <a:gd name="T8" fmla="*/ 138 w 138"/>
                  <a:gd name="T9" fmla="*/ 0 h 174"/>
                  <a:gd name="T10" fmla="*/ 138 w 138"/>
                  <a:gd name="T11" fmla="*/ 13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07" name="Freeform 69"/>
              <p:cNvSpPr>
                <a:spLocks noChangeArrowheads="1"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13 w 17"/>
                  <a:gd name="T1" fmla="*/ 22 h 22"/>
                  <a:gd name="T2" fmla="*/ 11 w 17"/>
                  <a:gd name="T3" fmla="*/ 22 h 22"/>
                  <a:gd name="T4" fmla="*/ 0 w 17"/>
                  <a:gd name="T5" fmla="*/ 16 h 22"/>
                  <a:gd name="T6" fmla="*/ 0 w 17"/>
                  <a:gd name="T7" fmla="*/ 4 h 22"/>
                  <a:gd name="T8" fmla="*/ 4 w 17"/>
                  <a:gd name="T9" fmla="*/ 0 h 22"/>
                  <a:gd name="T10" fmla="*/ 8 w 17"/>
                  <a:gd name="T11" fmla="*/ 4 h 22"/>
                  <a:gd name="T12" fmla="*/ 8 w 17"/>
                  <a:gd name="T13" fmla="*/ 11 h 22"/>
                  <a:gd name="T14" fmla="*/ 15 w 17"/>
                  <a:gd name="T15" fmla="*/ 15 h 22"/>
                  <a:gd name="T16" fmla="*/ 16 w 17"/>
                  <a:gd name="T17" fmla="*/ 20 h 22"/>
                  <a:gd name="T18" fmla="*/ 13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08" name="Freeform 70"/>
              <p:cNvSpPr>
                <a:spLocks noChangeArrowheads="1"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09" name="Freeform 71"/>
              <p:cNvSpPr>
                <a:spLocks noChangeArrowheads="1"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4 w 18"/>
                  <a:gd name="T1" fmla="*/ 18 h 18"/>
                  <a:gd name="T2" fmla="*/ 0 w 18"/>
                  <a:gd name="T3" fmla="*/ 14 h 18"/>
                  <a:gd name="T4" fmla="*/ 0 w 18"/>
                  <a:gd name="T5" fmla="*/ 0 h 18"/>
                  <a:gd name="T6" fmla="*/ 14 w 18"/>
                  <a:gd name="T7" fmla="*/ 0 h 18"/>
                  <a:gd name="T8" fmla="*/ 18 w 18"/>
                  <a:gd name="T9" fmla="*/ 4 h 18"/>
                  <a:gd name="T10" fmla="*/ 14 w 18"/>
                  <a:gd name="T11" fmla="*/ 8 h 18"/>
                  <a:gd name="T12" fmla="*/ 8 w 18"/>
                  <a:gd name="T13" fmla="*/ 8 h 18"/>
                  <a:gd name="T14" fmla="*/ 8 w 18"/>
                  <a:gd name="T15" fmla="*/ 14 h 18"/>
                  <a:gd name="T16" fmla="*/ 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10" name="Freeform 72"/>
              <p:cNvSpPr>
                <a:spLocks noChangeArrowheads="1"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11" name="Freeform 73"/>
              <p:cNvSpPr>
                <a:spLocks noChangeArrowheads="1"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14 w 18"/>
                  <a:gd name="T1" fmla="*/ 18 h 18"/>
                  <a:gd name="T2" fmla="*/ 10 w 18"/>
                  <a:gd name="T3" fmla="*/ 14 h 18"/>
                  <a:gd name="T4" fmla="*/ 10 w 18"/>
                  <a:gd name="T5" fmla="*/ 8 h 18"/>
                  <a:gd name="T6" fmla="*/ 4 w 18"/>
                  <a:gd name="T7" fmla="*/ 8 h 18"/>
                  <a:gd name="T8" fmla="*/ 0 w 18"/>
                  <a:gd name="T9" fmla="*/ 4 h 18"/>
                  <a:gd name="T10" fmla="*/ 4 w 18"/>
                  <a:gd name="T11" fmla="*/ 0 h 18"/>
                  <a:gd name="T12" fmla="*/ 18 w 18"/>
                  <a:gd name="T13" fmla="*/ 0 h 18"/>
                  <a:gd name="T14" fmla="*/ 18 w 18"/>
                  <a:gd name="T15" fmla="*/ 14 h 18"/>
                  <a:gd name="T16" fmla="*/ 1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12" name="Freeform 74"/>
              <p:cNvSpPr>
                <a:spLocks noChangeArrowheads="1"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13" name="Freeform 75"/>
              <p:cNvSpPr>
                <a:spLocks noChangeArrowheads="1"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4 w 17"/>
                  <a:gd name="T1" fmla="*/ 22 h 22"/>
                  <a:gd name="T2" fmla="*/ 1 w 17"/>
                  <a:gd name="T3" fmla="*/ 20 h 22"/>
                  <a:gd name="T4" fmla="*/ 2 w 17"/>
                  <a:gd name="T5" fmla="*/ 15 h 22"/>
                  <a:gd name="T6" fmla="*/ 9 w 17"/>
                  <a:gd name="T7" fmla="*/ 11 h 22"/>
                  <a:gd name="T8" fmla="*/ 9 w 17"/>
                  <a:gd name="T9" fmla="*/ 4 h 22"/>
                  <a:gd name="T10" fmla="*/ 13 w 17"/>
                  <a:gd name="T11" fmla="*/ 0 h 22"/>
                  <a:gd name="T12" fmla="*/ 17 w 17"/>
                  <a:gd name="T13" fmla="*/ 4 h 22"/>
                  <a:gd name="T14" fmla="*/ 17 w 17"/>
                  <a:gd name="T15" fmla="*/ 16 h 22"/>
                  <a:gd name="T16" fmla="*/ 6 w 17"/>
                  <a:gd name="T17" fmla="*/ 22 h 22"/>
                  <a:gd name="T18" fmla="*/ 4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4514" name="Freeform 76"/>
              <p:cNvSpPr>
                <a:spLocks noChangeArrowheads="1"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13 w 26"/>
                  <a:gd name="T1" fmla="*/ 14 h 14"/>
                  <a:gd name="T2" fmla="*/ 2 w 26"/>
                  <a:gd name="T3" fmla="*/ 8 h 14"/>
                  <a:gd name="T4" fmla="*/ 1 w 26"/>
                  <a:gd name="T5" fmla="*/ 3 h 14"/>
                  <a:gd name="T6" fmla="*/ 6 w 26"/>
                  <a:gd name="T7" fmla="*/ 1 h 14"/>
                  <a:gd name="T8" fmla="*/ 13 w 26"/>
                  <a:gd name="T9" fmla="*/ 5 h 14"/>
                  <a:gd name="T10" fmla="*/ 20 w 26"/>
                  <a:gd name="T11" fmla="*/ 1 h 14"/>
                  <a:gd name="T12" fmla="*/ 25 w 26"/>
                  <a:gd name="T13" fmla="*/ 3 h 14"/>
                  <a:gd name="T14" fmla="*/ 24 w 26"/>
                  <a:gd name="T15" fmla="*/ 8 h 14"/>
                  <a:gd name="T16" fmla="*/ 13 w 2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4515" name="组合 23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14516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517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4518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  <p:sp>
        <p:nvSpPr>
          <p:cNvPr id="14519" name="直接连接符 255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5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5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54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15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150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4" accel="49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493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493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49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1" dur="300"/>
                                        <p:tgtEl>
                                          <p:spTgt spid="1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6" dur="3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1" dur="300"/>
                                        <p:tgtEl>
                                          <p:spTgt spid="1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300"/>
                                        <p:tgtEl>
                                          <p:spTgt spid="1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7" presetClass="entr" presetSubtype="1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1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filter="fade">
                                      <p:cBhvr>
                                        <p:cTn id="15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500"/>
                                        <p:tgtEl>
                                          <p:spTgt spid="1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233277 -0.035968 E" pathEditMode="relative" rAng="0" ptsTypes="">
                                      <p:cBhvr>
                                        <p:cTn id="160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62" dur="500" fill="hold"/>
                                        <p:tgtEl>
                                          <p:spTgt spid="153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64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233277 0.035968 L 0 0 E" pathEditMode="relative" rAng="0" ptsTypes="">
                                      <p:cBhvr>
                                        <p:cTn id="166" dur="500" fill="hold"/>
                                        <p:tgtEl>
                                          <p:spTgt spid="154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68" dur="500" fill="hold"/>
                                        <p:tgtEl>
                                          <p:spTgt spid="154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70" dur="500" fill="hold"/>
                                        <p:tgtEl>
                                          <p:spTgt spid="15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filter="fade">
                                      <p:cBhvr>
                                        <p:cTn id="172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6" dur="500"/>
                                        <p:tgtEl>
                                          <p:spTgt spid="1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076584 -0.035758 E" pathEditMode="relative" rAng="0" ptsTypes="">
                                      <p:cBhvr>
                                        <p:cTn id="178" dur="5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80" dur="500" fill="hold"/>
                                        <p:tgtEl>
                                          <p:spTgt spid="154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82" dur="5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76584 0.035758 L 0 0 E" pathEditMode="relative" rAng="0" ptsTypes="">
                                      <p:cBhvr>
                                        <p:cTn id="184" dur="500" fill="hold"/>
                                        <p:tgtEl>
                                          <p:spTgt spid="1548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86" dur="500" fill="hold"/>
                                        <p:tgtEl>
                                          <p:spTgt spid="154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88" dur="500" fill="hold"/>
                                        <p:tgtEl>
                                          <p:spTgt spid="1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filter="fade">
                                      <p:cBhvr>
                                        <p:cTn id="19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4" dur="500"/>
                                        <p:tgtEl>
                                          <p:spTgt spid="1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077821 -0.038705 E" pathEditMode="relative" rAng="0" ptsTypes="">
                                      <p:cBhvr>
                                        <p:cTn id="19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98" dur="500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20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77821 0.038705 L 0 0 E" pathEditMode="relative" rAng="0" ptsTypes="">
                                      <p:cBhvr>
                                        <p:cTn id="202" dur="5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04" dur="500" fill="hold"/>
                                        <p:tgtEl>
                                          <p:spTgt spid="155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206" dur="5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filter="fade">
                                      <p:cBhvr>
                                        <p:cTn id="208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2" dur="500"/>
                                        <p:tgtEl>
                                          <p:spTgt spid="15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231918 -0.036915 E" pathEditMode="relative" rAng="0" ptsTypes="">
                                      <p:cBhvr>
                                        <p:cTn id="214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16" dur="500" fill="hold"/>
                                        <p:tgtEl>
                                          <p:spTgt spid="153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218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231918 0.036915 L 0 0 E" pathEditMode="relative" rAng="0" ptsTypes="">
                                      <p:cBhvr>
                                        <p:cTn id="220" dur="500" fill="hold"/>
                                        <p:tgtEl>
                                          <p:spTgt spid="155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22" dur="500" fill="hold"/>
                                        <p:tgtEl>
                                          <p:spTgt spid="155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224" dur="500" fill="hold"/>
                                        <p:tgtEl>
                                          <p:spTgt spid="15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4" grpId="0" bldLvl="0" animBg="1"/>
      <p:bldP spid="15444" grpId="1" bldLvl="0" animBg="1"/>
      <p:bldP spid="15451" grpId="0" bldLvl="0" animBg="1"/>
      <p:bldP spid="15451" grpId="1" bldLvl="0" animBg="1"/>
      <p:bldP spid="15458" grpId="0" bldLvl="0" animBg="1"/>
      <p:bldP spid="15458" grpId="1" bldLvl="0" animBg="1"/>
      <p:bldP spid="15465" grpId="0" bldLvl="0" animBg="1"/>
      <p:bldP spid="15465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427"/>
          <p:cNvSpPr>
            <a:spLocks noChangeArrowheads="1"/>
          </p:cNvSpPr>
          <p:nvPr/>
        </p:nvSpPr>
        <p:spPr bwMode="auto">
          <a:xfrm>
            <a:off x="3844925" y="825500"/>
            <a:ext cx="1554163" cy="3076575"/>
          </a:xfrm>
          <a:custGeom>
            <a:avLst/>
            <a:gdLst>
              <a:gd name="T0" fmla="*/ 969020 w 1553282"/>
              <a:gd name="T1" fmla="*/ 0 h 3078064"/>
              <a:gd name="T2" fmla="*/ 1553282 w 1553282"/>
              <a:gd name="T3" fmla="*/ 0 h 3078064"/>
              <a:gd name="T4" fmla="*/ 1553282 w 1553282"/>
              <a:gd name="T5" fmla="*/ 3078064 h 3078064"/>
              <a:gd name="T6" fmla="*/ 969020 w 1553282"/>
              <a:gd name="T7" fmla="*/ 3078064 h 3078064"/>
              <a:gd name="T8" fmla="*/ 969020 w 1553282"/>
              <a:gd name="T9" fmla="*/ 826517 h 3078064"/>
              <a:gd name="T10" fmla="*/ 0 w 1553282"/>
              <a:gd name="T11" fmla="*/ 1239776 h 3078064"/>
              <a:gd name="T12" fmla="*/ 0 w 1553282"/>
              <a:gd name="T13" fmla="*/ 912019 h 3078064"/>
              <a:gd name="T14" fmla="*/ 969020 w 1553282"/>
              <a:gd name="T15" fmla="*/ 0 h 3078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3282" h="3078064">
                <a:moveTo>
                  <a:pt x="969020" y="0"/>
                </a:moveTo>
                <a:lnTo>
                  <a:pt x="1553282" y="0"/>
                </a:lnTo>
                <a:lnTo>
                  <a:pt x="1553282" y="3078064"/>
                </a:lnTo>
                <a:lnTo>
                  <a:pt x="969020" y="3078064"/>
                </a:lnTo>
                <a:lnTo>
                  <a:pt x="969020" y="826517"/>
                </a:lnTo>
                <a:cubicBezTo>
                  <a:pt x="741015" y="1016521"/>
                  <a:pt x="418009" y="1154274"/>
                  <a:pt x="0" y="1239776"/>
                </a:cubicBezTo>
                <a:lnTo>
                  <a:pt x="0" y="912019"/>
                </a:lnTo>
                <a:cubicBezTo>
                  <a:pt x="475010" y="693515"/>
                  <a:pt x="798016" y="389508"/>
                  <a:pt x="96902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70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sp>
        <p:nvSpPr>
          <p:cNvPr id="16387" name="椭圆 23"/>
          <p:cNvSpPr>
            <a:spLocks noChangeArrowheads="1"/>
          </p:cNvSpPr>
          <p:nvPr/>
        </p:nvSpPr>
        <p:spPr bwMode="auto">
          <a:xfrm>
            <a:off x="3386138" y="1209675"/>
            <a:ext cx="2371725" cy="23717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388" name="组合 170"/>
          <p:cNvGrpSpPr>
            <a:grpSpLocks/>
          </p:cNvGrpSpPr>
          <p:nvPr/>
        </p:nvGrpSpPr>
        <p:grpSpPr bwMode="auto">
          <a:xfrm>
            <a:off x="4629150" y="1066800"/>
            <a:ext cx="495300" cy="815975"/>
            <a:chOff x="0" y="0"/>
            <a:chExt cx="831850" cy="1368426"/>
          </a:xfrm>
        </p:grpSpPr>
        <p:sp>
          <p:nvSpPr>
            <p:cNvPr id="15365" name="Freeform 28"/>
            <p:cNvSpPr>
              <a:spLocks noChangeArrowheads="1"/>
            </p:cNvSpPr>
            <p:nvPr/>
          </p:nvSpPr>
          <p:spPr bwMode="auto">
            <a:xfrm>
              <a:off x="417513" y="842963"/>
              <a:ext cx="300038" cy="525463"/>
            </a:xfrm>
            <a:custGeom>
              <a:avLst/>
              <a:gdLst>
                <a:gd name="T0" fmla="*/ 95 w 189"/>
                <a:gd name="T1" fmla="*/ 0 h 331"/>
                <a:gd name="T2" fmla="*/ 0 w 189"/>
                <a:gd name="T3" fmla="*/ 109 h 331"/>
                <a:gd name="T4" fmla="*/ 0 w 189"/>
                <a:gd name="T5" fmla="*/ 331 h 331"/>
                <a:gd name="T6" fmla="*/ 189 w 189"/>
                <a:gd name="T7" fmla="*/ 331 h 331"/>
                <a:gd name="T8" fmla="*/ 189 w 189"/>
                <a:gd name="T9" fmla="*/ 174 h 331"/>
                <a:gd name="T10" fmla="*/ 95 w 189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331">
                  <a:moveTo>
                    <a:pt x="95" y="0"/>
                  </a:moveTo>
                  <a:lnTo>
                    <a:pt x="0" y="109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7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66" name="Freeform 29"/>
            <p:cNvSpPr>
              <a:spLocks noChangeArrowheads="1"/>
            </p:cNvSpPr>
            <p:nvPr/>
          </p:nvSpPr>
          <p:spPr bwMode="auto">
            <a:xfrm>
              <a:off x="117475" y="842963"/>
              <a:ext cx="300038" cy="525463"/>
            </a:xfrm>
            <a:custGeom>
              <a:avLst/>
              <a:gdLst>
                <a:gd name="T0" fmla="*/ 95 w 189"/>
                <a:gd name="T1" fmla="*/ 0 h 331"/>
                <a:gd name="T2" fmla="*/ 0 w 189"/>
                <a:gd name="T3" fmla="*/ 176 h 331"/>
                <a:gd name="T4" fmla="*/ 0 w 189"/>
                <a:gd name="T5" fmla="*/ 331 h 331"/>
                <a:gd name="T6" fmla="*/ 189 w 189"/>
                <a:gd name="T7" fmla="*/ 331 h 331"/>
                <a:gd name="T8" fmla="*/ 189 w 189"/>
                <a:gd name="T9" fmla="*/ 109 h 331"/>
                <a:gd name="T10" fmla="*/ 95 w 189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331">
                  <a:moveTo>
                    <a:pt x="95" y="0"/>
                  </a:moveTo>
                  <a:lnTo>
                    <a:pt x="0" y="17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67" name="Freeform 30"/>
            <p:cNvSpPr>
              <a:spLocks noChangeArrowheads="1"/>
            </p:cNvSpPr>
            <p:nvPr/>
          </p:nvSpPr>
          <p:spPr bwMode="auto">
            <a:xfrm>
              <a:off x="417513" y="842963"/>
              <a:ext cx="150813" cy="173038"/>
            </a:xfrm>
            <a:custGeom>
              <a:avLst/>
              <a:gdLst>
                <a:gd name="T0" fmla="*/ 95 w 95"/>
                <a:gd name="T1" fmla="*/ 0 h 109"/>
                <a:gd name="T2" fmla="*/ 0 w 95"/>
                <a:gd name="T3" fmla="*/ 0 h 109"/>
                <a:gd name="T4" fmla="*/ 0 w 95"/>
                <a:gd name="T5" fmla="*/ 109 h 109"/>
                <a:gd name="T6" fmla="*/ 95 w 95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09">
                  <a:moveTo>
                    <a:pt x="95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68" name="Freeform 31"/>
            <p:cNvSpPr>
              <a:spLocks noChangeArrowheads="1"/>
            </p:cNvSpPr>
            <p:nvPr/>
          </p:nvSpPr>
          <p:spPr bwMode="auto">
            <a:xfrm>
              <a:off x="268288" y="842963"/>
              <a:ext cx="149225" cy="173038"/>
            </a:xfrm>
            <a:custGeom>
              <a:avLst/>
              <a:gdLst>
                <a:gd name="T0" fmla="*/ 94 w 94"/>
                <a:gd name="T1" fmla="*/ 0 h 109"/>
                <a:gd name="T2" fmla="*/ 0 w 94"/>
                <a:gd name="T3" fmla="*/ 0 h 109"/>
                <a:gd name="T4" fmla="*/ 94 w 94"/>
                <a:gd name="T5" fmla="*/ 109 h 109"/>
                <a:gd name="T6" fmla="*/ 94 w 94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9">
                  <a:moveTo>
                    <a:pt x="94" y="0"/>
                  </a:moveTo>
                  <a:lnTo>
                    <a:pt x="0" y="0"/>
                  </a:lnTo>
                  <a:lnTo>
                    <a:pt x="94" y="10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69" name="Freeform 32"/>
            <p:cNvSpPr>
              <a:spLocks noChangeArrowheads="1"/>
            </p:cNvSpPr>
            <p:nvPr/>
          </p:nvSpPr>
          <p:spPr bwMode="auto">
            <a:xfrm>
              <a:off x="601663" y="842963"/>
              <a:ext cx="115888" cy="225425"/>
            </a:xfrm>
            <a:custGeom>
              <a:avLst/>
              <a:gdLst>
                <a:gd name="T0" fmla="*/ 0 w 73"/>
                <a:gd name="T1" fmla="*/ 0 h 142"/>
                <a:gd name="T2" fmla="*/ 73 w 73"/>
                <a:gd name="T3" fmla="*/ 142 h 142"/>
                <a:gd name="T4" fmla="*/ 73 w 73"/>
                <a:gd name="T5" fmla="*/ 0 h 142"/>
                <a:gd name="T6" fmla="*/ 0 w 73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42">
                  <a:moveTo>
                    <a:pt x="0" y="0"/>
                  </a:moveTo>
                  <a:lnTo>
                    <a:pt x="73" y="142"/>
                  </a:lnTo>
                  <a:lnTo>
                    <a:pt x="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0" name="Freeform 33"/>
            <p:cNvSpPr>
              <a:spLocks noChangeArrowheads="1"/>
            </p:cNvSpPr>
            <p:nvPr/>
          </p:nvSpPr>
          <p:spPr bwMode="auto">
            <a:xfrm>
              <a:off x="117475" y="842963"/>
              <a:ext cx="117475" cy="225425"/>
            </a:xfrm>
            <a:custGeom>
              <a:avLst/>
              <a:gdLst>
                <a:gd name="T0" fmla="*/ 0 w 74"/>
                <a:gd name="T1" fmla="*/ 0 h 142"/>
                <a:gd name="T2" fmla="*/ 0 w 74"/>
                <a:gd name="T3" fmla="*/ 142 h 142"/>
                <a:gd name="T4" fmla="*/ 74 w 74"/>
                <a:gd name="T5" fmla="*/ 0 h 142"/>
                <a:gd name="T6" fmla="*/ 0 w 74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42">
                  <a:moveTo>
                    <a:pt x="0" y="0"/>
                  </a:moveTo>
                  <a:lnTo>
                    <a:pt x="0" y="142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1" name="Freeform 34"/>
            <p:cNvSpPr>
              <a:spLocks noChangeArrowheads="1"/>
            </p:cNvSpPr>
            <p:nvPr/>
          </p:nvSpPr>
          <p:spPr bwMode="auto">
            <a:xfrm>
              <a:off x="117475" y="842963"/>
              <a:ext cx="150813" cy="279400"/>
            </a:xfrm>
            <a:custGeom>
              <a:avLst/>
              <a:gdLst>
                <a:gd name="T0" fmla="*/ 74 w 95"/>
                <a:gd name="T1" fmla="*/ 0 h 176"/>
                <a:gd name="T2" fmla="*/ 0 w 95"/>
                <a:gd name="T3" fmla="*/ 142 h 176"/>
                <a:gd name="T4" fmla="*/ 0 w 95"/>
                <a:gd name="T5" fmla="*/ 176 h 176"/>
                <a:gd name="T6" fmla="*/ 95 w 95"/>
                <a:gd name="T7" fmla="*/ 0 h 176"/>
                <a:gd name="T8" fmla="*/ 74 w 95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76">
                  <a:moveTo>
                    <a:pt x="74" y="0"/>
                  </a:moveTo>
                  <a:lnTo>
                    <a:pt x="0" y="142"/>
                  </a:lnTo>
                  <a:lnTo>
                    <a:pt x="0" y="176"/>
                  </a:lnTo>
                  <a:lnTo>
                    <a:pt x="95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A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2" name="Freeform 35"/>
            <p:cNvSpPr>
              <a:spLocks noChangeArrowheads="1"/>
            </p:cNvSpPr>
            <p:nvPr/>
          </p:nvSpPr>
          <p:spPr bwMode="auto">
            <a:xfrm>
              <a:off x="568325" y="842963"/>
              <a:ext cx="149225" cy="276225"/>
            </a:xfrm>
            <a:custGeom>
              <a:avLst/>
              <a:gdLst>
                <a:gd name="T0" fmla="*/ 94 w 94"/>
                <a:gd name="T1" fmla="*/ 142 h 174"/>
                <a:gd name="T2" fmla="*/ 21 w 94"/>
                <a:gd name="T3" fmla="*/ 0 h 174"/>
                <a:gd name="T4" fmla="*/ 0 w 94"/>
                <a:gd name="T5" fmla="*/ 0 h 174"/>
                <a:gd name="T6" fmla="*/ 94 w 94"/>
                <a:gd name="T7" fmla="*/ 174 h 174"/>
                <a:gd name="T8" fmla="*/ 94 w 94"/>
                <a:gd name="T9" fmla="*/ 14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74">
                  <a:moveTo>
                    <a:pt x="94" y="142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94" y="174"/>
                  </a:lnTo>
                  <a:lnTo>
                    <a:pt x="94" y="142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3" name="Freeform 36"/>
            <p:cNvSpPr>
              <a:spLocks noChangeArrowheads="1"/>
            </p:cNvSpPr>
            <p:nvPr/>
          </p:nvSpPr>
          <p:spPr bwMode="auto">
            <a:xfrm>
              <a:off x="52388" y="317500"/>
              <a:ext cx="365125" cy="525463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4" name="Freeform 37"/>
            <p:cNvSpPr>
              <a:spLocks noChangeArrowheads="1"/>
            </p:cNvSpPr>
            <p:nvPr/>
          </p:nvSpPr>
          <p:spPr bwMode="auto">
            <a:xfrm>
              <a:off x="417513" y="317500"/>
              <a:ext cx="366713" cy="525463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5" name="Freeform 38"/>
            <p:cNvSpPr>
              <a:spLocks noChangeArrowheads="1"/>
            </p:cNvSpPr>
            <p:nvPr/>
          </p:nvSpPr>
          <p:spPr bwMode="auto">
            <a:xfrm>
              <a:off x="0" y="0"/>
              <a:ext cx="831850" cy="615950"/>
            </a:xfrm>
            <a:custGeom>
              <a:avLst/>
              <a:gdLst>
                <a:gd name="T0" fmla="*/ 290 w 577"/>
                <a:gd name="T1" fmla="*/ 344 h 428"/>
                <a:gd name="T2" fmla="*/ 370 w 577"/>
                <a:gd name="T3" fmla="*/ 270 h 428"/>
                <a:gd name="T4" fmla="*/ 427 w 577"/>
                <a:gd name="T5" fmla="*/ 338 h 428"/>
                <a:gd name="T6" fmla="*/ 471 w 577"/>
                <a:gd name="T7" fmla="*/ 282 h 428"/>
                <a:gd name="T8" fmla="*/ 498 w 577"/>
                <a:gd name="T9" fmla="*/ 415 h 428"/>
                <a:gd name="T10" fmla="*/ 533 w 577"/>
                <a:gd name="T11" fmla="*/ 428 h 428"/>
                <a:gd name="T12" fmla="*/ 403 w 577"/>
                <a:gd name="T13" fmla="*/ 78 h 428"/>
                <a:gd name="T14" fmla="*/ 378 w 577"/>
                <a:gd name="T15" fmla="*/ 185 h 428"/>
                <a:gd name="T16" fmla="*/ 290 w 577"/>
                <a:gd name="T17" fmla="*/ 0 h 428"/>
                <a:gd name="T18" fmla="*/ 194 w 577"/>
                <a:gd name="T19" fmla="*/ 196 h 428"/>
                <a:gd name="T20" fmla="*/ 186 w 577"/>
                <a:gd name="T21" fmla="*/ 77 h 428"/>
                <a:gd name="T22" fmla="*/ 47 w 577"/>
                <a:gd name="T23" fmla="*/ 428 h 428"/>
                <a:gd name="T24" fmla="*/ 82 w 577"/>
                <a:gd name="T25" fmla="*/ 415 h 428"/>
                <a:gd name="T26" fmla="*/ 115 w 577"/>
                <a:gd name="T27" fmla="*/ 277 h 428"/>
                <a:gd name="T28" fmla="*/ 155 w 577"/>
                <a:gd name="T29" fmla="*/ 344 h 428"/>
                <a:gd name="T30" fmla="*/ 219 w 577"/>
                <a:gd name="T31" fmla="*/ 274 h 428"/>
                <a:gd name="T32" fmla="*/ 290 w 577"/>
                <a:gd name="T33" fmla="*/ 344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7" h="428">
                  <a:moveTo>
                    <a:pt x="290" y="344"/>
                  </a:moveTo>
                  <a:cubicBezTo>
                    <a:pt x="307" y="311"/>
                    <a:pt x="354" y="297"/>
                    <a:pt x="370" y="270"/>
                  </a:cubicBezTo>
                  <a:cubicBezTo>
                    <a:pt x="379" y="302"/>
                    <a:pt x="395" y="327"/>
                    <a:pt x="427" y="338"/>
                  </a:cubicBezTo>
                  <a:cubicBezTo>
                    <a:pt x="432" y="297"/>
                    <a:pt x="467" y="303"/>
                    <a:pt x="471" y="282"/>
                  </a:cubicBezTo>
                  <a:cubicBezTo>
                    <a:pt x="498" y="415"/>
                    <a:pt x="498" y="415"/>
                    <a:pt x="498" y="415"/>
                  </a:cubicBezTo>
                  <a:cubicBezTo>
                    <a:pt x="533" y="428"/>
                    <a:pt x="533" y="428"/>
                    <a:pt x="533" y="428"/>
                  </a:cubicBezTo>
                  <a:cubicBezTo>
                    <a:pt x="577" y="305"/>
                    <a:pt x="538" y="140"/>
                    <a:pt x="403" y="78"/>
                  </a:cubicBezTo>
                  <a:cubicBezTo>
                    <a:pt x="430" y="125"/>
                    <a:pt x="394" y="166"/>
                    <a:pt x="378" y="185"/>
                  </a:cubicBezTo>
                  <a:cubicBezTo>
                    <a:pt x="394" y="97"/>
                    <a:pt x="325" y="49"/>
                    <a:pt x="290" y="0"/>
                  </a:cubicBezTo>
                  <a:cubicBezTo>
                    <a:pt x="251" y="57"/>
                    <a:pt x="173" y="101"/>
                    <a:pt x="194" y="196"/>
                  </a:cubicBezTo>
                  <a:cubicBezTo>
                    <a:pt x="171" y="164"/>
                    <a:pt x="174" y="116"/>
                    <a:pt x="186" y="77"/>
                  </a:cubicBezTo>
                  <a:cubicBezTo>
                    <a:pt x="6" y="141"/>
                    <a:pt x="0" y="326"/>
                    <a:pt x="47" y="428"/>
                  </a:cubicBezTo>
                  <a:cubicBezTo>
                    <a:pt x="82" y="415"/>
                    <a:pt x="82" y="415"/>
                    <a:pt x="82" y="415"/>
                  </a:cubicBezTo>
                  <a:cubicBezTo>
                    <a:pt x="115" y="277"/>
                    <a:pt x="115" y="277"/>
                    <a:pt x="115" y="277"/>
                  </a:cubicBezTo>
                  <a:cubicBezTo>
                    <a:pt x="122" y="295"/>
                    <a:pt x="143" y="300"/>
                    <a:pt x="155" y="344"/>
                  </a:cubicBezTo>
                  <a:cubicBezTo>
                    <a:pt x="191" y="328"/>
                    <a:pt x="215" y="306"/>
                    <a:pt x="219" y="274"/>
                  </a:cubicBezTo>
                  <a:cubicBezTo>
                    <a:pt x="235" y="306"/>
                    <a:pt x="271" y="309"/>
                    <a:pt x="290" y="344"/>
                  </a:cubicBez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400" name="组合 173"/>
          <p:cNvGrpSpPr>
            <a:grpSpLocks/>
          </p:cNvGrpSpPr>
          <p:nvPr/>
        </p:nvGrpSpPr>
        <p:grpSpPr bwMode="auto">
          <a:xfrm>
            <a:off x="4024313" y="1050925"/>
            <a:ext cx="585787" cy="889000"/>
            <a:chOff x="0" y="0"/>
            <a:chExt cx="1000125" cy="1517651"/>
          </a:xfrm>
        </p:grpSpPr>
        <p:sp>
          <p:nvSpPr>
            <p:cNvPr id="15377" name="Rectangle 15"/>
            <p:cNvSpPr>
              <a:spLocks noChangeArrowheads="1"/>
            </p:cNvSpPr>
            <p:nvPr/>
          </p:nvSpPr>
          <p:spPr bwMode="auto">
            <a:xfrm>
              <a:off x="522288" y="992188"/>
              <a:ext cx="300038" cy="525463"/>
            </a:xfrm>
            <a:prstGeom prst="rect">
              <a:avLst/>
            </a:prstGeom>
            <a:solidFill>
              <a:srgbClr val="FFA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8" name="Rectangle 16"/>
            <p:cNvSpPr>
              <a:spLocks noChangeArrowheads="1"/>
            </p:cNvSpPr>
            <p:nvPr/>
          </p:nvSpPr>
          <p:spPr bwMode="auto">
            <a:xfrm>
              <a:off x="222250" y="992188"/>
              <a:ext cx="300038" cy="52546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79" name="Freeform 17"/>
            <p:cNvSpPr>
              <a:spLocks noChangeArrowheads="1"/>
            </p:cNvSpPr>
            <p:nvPr/>
          </p:nvSpPr>
          <p:spPr bwMode="auto">
            <a:xfrm>
              <a:off x="303213" y="992188"/>
              <a:ext cx="311150" cy="261938"/>
            </a:xfrm>
            <a:custGeom>
              <a:avLst/>
              <a:gdLst>
                <a:gd name="T0" fmla="*/ 100 w 196"/>
                <a:gd name="T1" fmla="*/ 0 h 165"/>
                <a:gd name="T2" fmla="*/ 196 w 196"/>
                <a:gd name="T3" fmla="*/ 109 h 165"/>
                <a:gd name="T4" fmla="*/ 138 w 196"/>
                <a:gd name="T5" fmla="*/ 165 h 165"/>
                <a:gd name="T6" fmla="*/ 0 w 196"/>
                <a:gd name="T7" fmla="*/ 0 h 165"/>
                <a:gd name="T8" fmla="*/ 100 w 196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65">
                  <a:moveTo>
                    <a:pt x="100" y="0"/>
                  </a:moveTo>
                  <a:lnTo>
                    <a:pt x="196" y="109"/>
                  </a:lnTo>
                  <a:lnTo>
                    <a:pt x="138" y="165"/>
                  </a:lnTo>
                  <a:lnTo>
                    <a:pt x="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0" name="Freeform 18"/>
            <p:cNvSpPr>
              <a:spLocks noChangeArrowheads="1"/>
            </p:cNvSpPr>
            <p:nvPr/>
          </p:nvSpPr>
          <p:spPr bwMode="auto">
            <a:xfrm>
              <a:off x="504825" y="992188"/>
              <a:ext cx="188913" cy="131763"/>
            </a:xfrm>
            <a:custGeom>
              <a:avLst/>
              <a:gdLst>
                <a:gd name="T0" fmla="*/ 119 w 119"/>
                <a:gd name="T1" fmla="*/ 0 h 83"/>
                <a:gd name="T2" fmla="*/ 45 w 119"/>
                <a:gd name="T3" fmla="*/ 83 h 83"/>
                <a:gd name="T4" fmla="*/ 0 w 119"/>
                <a:gd name="T5" fmla="*/ 30 h 83"/>
                <a:gd name="T6" fmla="*/ 29 w 119"/>
                <a:gd name="T7" fmla="*/ 0 h 83"/>
                <a:gd name="T8" fmla="*/ 119 w 119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3">
                  <a:moveTo>
                    <a:pt x="119" y="0"/>
                  </a:moveTo>
                  <a:lnTo>
                    <a:pt x="45" y="83"/>
                  </a:lnTo>
                  <a:lnTo>
                    <a:pt x="0" y="30"/>
                  </a:lnTo>
                  <a:lnTo>
                    <a:pt x="2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D1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1" name="Freeform 19"/>
            <p:cNvSpPr>
              <a:spLocks noChangeArrowheads="1"/>
            </p:cNvSpPr>
            <p:nvPr/>
          </p:nvSpPr>
          <p:spPr bwMode="auto">
            <a:xfrm>
              <a:off x="500063" y="1206500"/>
              <a:ext cx="73025" cy="80963"/>
            </a:xfrm>
            <a:custGeom>
              <a:avLst/>
              <a:gdLst>
                <a:gd name="T0" fmla="*/ 36 w 50"/>
                <a:gd name="T1" fmla="*/ 56 h 56"/>
                <a:gd name="T2" fmla="*/ 26 w 50"/>
                <a:gd name="T3" fmla="*/ 51 h 56"/>
                <a:gd name="T4" fmla="*/ 4 w 50"/>
                <a:gd name="T5" fmla="*/ 21 h 56"/>
                <a:gd name="T6" fmla="*/ 7 w 50"/>
                <a:gd name="T7" fmla="*/ 4 h 56"/>
                <a:gd name="T8" fmla="*/ 24 w 50"/>
                <a:gd name="T9" fmla="*/ 7 h 56"/>
                <a:gd name="T10" fmla="*/ 46 w 50"/>
                <a:gd name="T11" fmla="*/ 37 h 56"/>
                <a:gd name="T12" fmla="*/ 43 w 50"/>
                <a:gd name="T13" fmla="*/ 54 h 56"/>
                <a:gd name="T14" fmla="*/ 36 w 50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6">
                  <a:moveTo>
                    <a:pt x="36" y="56"/>
                  </a:moveTo>
                  <a:cubicBezTo>
                    <a:pt x="32" y="56"/>
                    <a:pt x="29" y="55"/>
                    <a:pt x="26" y="5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2" y="8"/>
                    <a:pt x="7" y="4"/>
                  </a:cubicBezTo>
                  <a:cubicBezTo>
                    <a:pt x="12" y="0"/>
                    <a:pt x="20" y="2"/>
                    <a:pt x="24" y="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50" y="43"/>
                    <a:pt x="48" y="50"/>
                    <a:pt x="43" y="54"/>
                  </a:cubicBezTo>
                  <a:cubicBezTo>
                    <a:pt x="41" y="56"/>
                    <a:pt x="38" y="56"/>
                    <a:pt x="36" y="56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2" name="Freeform 20"/>
            <p:cNvSpPr>
              <a:spLocks noChangeArrowheads="1"/>
            </p:cNvSpPr>
            <p:nvPr/>
          </p:nvSpPr>
          <p:spPr bwMode="auto">
            <a:xfrm>
              <a:off x="533400" y="1179513"/>
              <a:ext cx="73025" cy="74613"/>
            </a:xfrm>
            <a:custGeom>
              <a:avLst/>
              <a:gdLst>
                <a:gd name="T0" fmla="*/ 37 w 50"/>
                <a:gd name="T1" fmla="*/ 52 h 52"/>
                <a:gd name="T2" fmla="*/ 28 w 50"/>
                <a:gd name="T3" fmla="*/ 48 h 52"/>
                <a:gd name="T4" fmla="*/ 4 w 50"/>
                <a:gd name="T5" fmla="*/ 21 h 52"/>
                <a:gd name="T6" fmla="*/ 5 w 50"/>
                <a:gd name="T7" fmla="*/ 4 h 52"/>
                <a:gd name="T8" fmla="*/ 22 w 50"/>
                <a:gd name="T9" fmla="*/ 5 h 52"/>
                <a:gd name="T10" fmla="*/ 46 w 50"/>
                <a:gd name="T11" fmla="*/ 32 h 52"/>
                <a:gd name="T12" fmla="*/ 45 w 50"/>
                <a:gd name="T13" fmla="*/ 49 h 52"/>
                <a:gd name="T14" fmla="*/ 37 w 5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2">
                  <a:moveTo>
                    <a:pt x="37" y="52"/>
                  </a:moveTo>
                  <a:cubicBezTo>
                    <a:pt x="34" y="52"/>
                    <a:pt x="30" y="51"/>
                    <a:pt x="28" y="48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0" y="8"/>
                    <a:pt x="5" y="4"/>
                  </a:cubicBezTo>
                  <a:cubicBezTo>
                    <a:pt x="10" y="0"/>
                    <a:pt x="18" y="0"/>
                    <a:pt x="22" y="5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7"/>
                    <a:pt x="50" y="45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3" name="Freeform 21"/>
            <p:cNvSpPr>
              <a:spLocks noChangeArrowheads="1"/>
            </p:cNvSpPr>
            <p:nvPr/>
          </p:nvSpPr>
          <p:spPr bwMode="auto">
            <a:xfrm>
              <a:off x="573088" y="1146175"/>
              <a:ext cx="73025" cy="74613"/>
            </a:xfrm>
            <a:custGeom>
              <a:avLst/>
              <a:gdLst>
                <a:gd name="T0" fmla="*/ 37 w 51"/>
                <a:gd name="T1" fmla="*/ 52 h 52"/>
                <a:gd name="T2" fmla="*/ 28 w 51"/>
                <a:gd name="T3" fmla="*/ 48 h 52"/>
                <a:gd name="T4" fmla="*/ 5 w 51"/>
                <a:gd name="T5" fmla="*/ 22 h 52"/>
                <a:gd name="T6" fmla="*/ 6 w 51"/>
                <a:gd name="T7" fmla="*/ 5 h 52"/>
                <a:gd name="T8" fmla="*/ 23 w 51"/>
                <a:gd name="T9" fmla="*/ 6 h 52"/>
                <a:gd name="T10" fmla="*/ 46 w 51"/>
                <a:gd name="T11" fmla="*/ 32 h 52"/>
                <a:gd name="T12" fmla="*/ 45 w 51"/>
                <a:gd name="T13" fmla="*/ 49 h 52"/>
                <a:gd name="T14" fmla="*/ 37 w 51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2">
                  <a:moveTo>
                    <a:pt x="37" y="52"/>
                  </a:moveTo>
                  <a:cubicBezTo>
                    <a:pt x="34" y="52"/>
                    <a:pt x="31" y="50"/>
                    <a:pt x="28" y="4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7"/>
                    <a:pt x="1" y="9"/>
                    <a:pt x="6" y="5"/>
                  </a:cubicBezTo>
                  <a:cubicBezTo>
                    <a:pt x="11" y="0"/>
                    <a:pt x="18" y="1"/>
                    <a:pt x="23" y="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1" y="37"/>
                    <a:pt x="50" y="44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4" name="Freeform 22"/>
            <p:cNvSpPr>
              <a:spLocks noChangeArrowheads="1"/>
            </p:cNvSpPr>
            <p:nvPr/>
          </p:nvSpPr>
          <p:spPr bwMode="auto">
            <a:xfrm>
              <a:off x="155575" y="466725"/>
              <a:ext cx="366713" cy="525463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5" name="Freeform 23"/>
            <p:cNvSpPr>
              <a:spLocks noChangeArrowheads="1"/>
            </p:cNvSpPr>
            <p:nvPr/>
          </p:nvSpPr>
          <p:spPr bwMode="auto">
            <a:xfrm>
              <a:off x="522288" y="466725"/>
              <a:ext cx="366713" cy="525463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6" name="Freeform 24"/>
            <p:cNvSpPr>
              <a:spLocks noEditPoints="1" noChangeArrowheads="1"/>
            </p:cNvSpPr>
            <p:nvPr/>
          </p:nvSpPr>
          <p:spPr bwMode="auto">
            <a:xfrm>
              <a:off x="280988" y="695325"/>
              <a:ext cx="182563" cy="144463"/>
            </a:xfrm>
            <a:custGeom>
              <a:avLst/>
              <a:gdLst>
                <a:gd name="T0" fmla="*/ 108 w 126"/>
                <a:gd name="T1" fmla="*/ 100 h 100"/>
                <a:gd name="T2" fmla="*/ 18 w 126"/>
                <a:gd name="T3" fmla="*/ 100 h 100"/>
                <a:gd name="T4" fmla="*/ 0 w 126"/>
                <a:gd name="T5" fmla="*/ 82 h 100"/>
                <a:gd name="T6" fmla="*/ 0 w 126"/>
                <a:gd name="T7" fmla="*/ 18 h 100"/>
                <a:gd name="T8" fmla="*/ 18 w 126"/>
                <a:gd name="T9" fmla="*/ 0 h 100"/>
                <a:gd name="T10" fmla="*/ 108 w 126"/>
                <a:gd name="T11" fmla="*/ 0 h 100"/>
                <a:gd name="T12" fmla="*/ 126 w 126"/>
                <a:gd name="T13" fmla="*/ 18 h 100"/>
                <a:gd name="T14" fmla="*/ 126 w 126"/>
                <a:gd name="T15" fmla="*/ 82 h 100"/>
                <a:gd name="T16" fmla="*/ 108 w 126"/>
                <a:gd name="T17" fmla="*/ 100 h 100"/>
                <a:gd name="T18" fmla="*/ 18 w 126"/>
                <a:gd name="T19" fmla="*/ 12 h 100"/>
                <a:gd name="T20" fmla="*/ 12 w 126"/>
                <a:gd name="T21" fmla="*/ 18 h 100"/>
                <a:gd name="T22" fmla="*/ 12 w 126"/>
                <a:gd name="T23" fmla="*/ 82 h 100"/>
                <a:gd name="T24" fmla="*/ 18 w 126"/>
                <a:gd name="T25" fmla="*/ 88 h 100"/>
                <a:gd name="T26" fmla="*/ 108 w 126"/>
                <a:gd name="T27" fmla="*/ 88 h 100"/>
                <a:gd name="T28" fmla="*/ 114 w 126"/>
                <a:gd name="T29" fmla="*/ 82 h 100"/>
                <a:gd name="T30" fmla="*/ 114 w 126"/>
                <a:gd name="T31" fmla="*/ 18 h 100"/>
                <a:gd name="T32" fmla="*/ 108 w 126"/>
                <a:gd name="T33" fmla="*/ 12 h 100"/>
                <a:gd name="T34" fmla="*/ 18 w 126"/>
                <a:gd name="T35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7" name="Freeform 25"/>
            <p:cNvSpPr>
              <a:spLocks noEditPoints="1" noChangeArrowheads="1"/>
            </p:cNvSpPr>
            <p:nvPr/>
          </p:nvSpPr>
          <p:spPr bwMode="auto">
            <a:xfrm>
              <a:off x="581025" y="695325"/>
              <a:ext cx="182563" cy="144463"/>
            </a:xfrm>
            <a:custGeom>
              <a:avLst/>
              <a:gdLst>
                <a:gd name="T0" fmla="*/ 108 w 126"/>
                <a:gd name="T1" fmla="*/ 100 h 100"/>
                <a:gd name="T2" fmla="*/ 18 w 126"/>
                <a:gd name="T3" fmla="*/ 100 h 100"/>
                <a:gd name="T4" fmla="*/ 0 w 126"/>
                <a:gd name="T5" fmla="*/ 82 h 100"/>
                <a:gd name="T6" fmla="*/ 0 w 126"/>
                <a:gd name="T7" fmla="*/ 18 h 100"/>
                <a:gd name="T8" fmla="*/ 18 w 126"/>
                <a:gd name="T9" fmla="*/ 0 h 100"/>
                <a:gd name="T10" fmla="*/ 108 w 126"/>
                <a:gd name="T11" fmla="*/ 0 h 100"/>
                <a:gd name="T12" fmla="*/ 126 w 126"/>
                <a:gd name="T13" fmla="*/ 18 h 100"/>
                <a:gd name="T14" fmla="*/ 126 w 126"/>
                <a:gd name="T15" fmla="*/ 82 h 100"/>
                <a:gd name="T16" fmla="*/ 108 w 126"/>
                <a:gd name="T17" fmla="*/ 100 h 100"/>
                <a:gd name="T18" fmla="*/ 18 w 126"/>
                <a:gd name="T19" fmla="*/ 12 h 100"/>
                <a:gd name="T20" fmla="*/ 12 w 126"/>
                <a:gd name="T21" fmla="*/ 18 h 100"/>
                <a:gd name="T22" fmla="*/ 12 w 126"/>
                <a:gd name="T23" fmla="*/ 82 h 100"/>
                <a:gd name="T24" fmla="*/ 18 w 126"/>
                <a:gd name="T25" fmla="*/ 88 h 100"/>
                <a:gd name="T26" fmla="*/ 108 w 126"/>
                <a:gd name="T27" fmla="*/ 88 h 100"/>
                <a:gd name="T28" fmla="*/ 114 w 126"/>
                <a:gd name="T29" fmla="*/ 82 h 100"/>
                <a:gd name="T30" fmla="*/ 114 w 126"/>
                <a:gd name="T31" fmla="*/ 18 h 100"/>
                <a:gd name="T32" fmla="*/ 108 w 126"/>
                <a:gd name="T33" fmla="*/ 12 h 100"/>
                <a:gd name="T34" fmla="*/ 18 w 126"/>
                <a:gd name="T35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8" name="Rectangle 26"/>
            <p:cNvSpPr>
              <a:spLocks noChangeArrowheads="1"/>
            </p:cNvSpPr>
            <p:nvPr/>
          </p:nvSpPr>
          <p:spPr bwMode="auto">
            <a:xfrm>
              <a:off x="458788" y="752475"/>
              <a:ext cx="128588" cy="28575"/>
            </a:xfrm>
            <a:prstGeom prst="rect">
              <a:avLst/>
            </a:pr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389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1000125" cy="771525"/>
            </a:xfrm>
            <a:custGeom>
              <a:avLst/>
              <a:gdLst>
                <a:gd name="T0" fmla="*/ 242 w 693"/>
                <a:gd name="T1" fmla="*/ 432 h 535"/>
                <a:gd name="T2" fmla="*/ 243 w 693"/>
                <a:gd name="T3" fmla="*/ 343 h 535"/>
                <a:gd name="T4" fmla="*/ 318 w 693"/>
                <a:gd name="T5" fmla="*/ 420 h 535"/>
                <a:gd name="T6" fmla="*/ 342 w 693"/>
                <a:gd name="T7" fmla="*/ 341 h 535"/>
                <a:gd name="T8" fmla="*/ 415 w 693"/>
                <a:gd name="T9" fmla="*/ 411 h 535"/>
                <a:gd name="T10" fmla="*/ 509 w 693"/>
                <a:gd name="T11" fmla="*/ 360 h 535"/>
                <a:gd name="T12" fmla="*/ 509 w 693"/>
                <a:gd name="T13" fmla="*/ 411 h 535"/>
                <a:gd name="T14" fmla="*/ 570 w 693"/>
                <a:gd name="T15" fmla="*/ 377 h 535"/>
                <a:gd name="T16" fmla="*/ 570 w 693"/>
                <a:gd name="T17" fmla="*/ 518 h 535"/>
                <a:gd name="T18" fmla="*/ 609 w 693"/>
                <a:gd name="T19" fmla="*/ 535 h 535"/>
                <a:gd name="T20" fmla="*/ 623 w 693"/>
                <a:gd name="T21" fmla="*/ 370 h 535"/>
                <a:gd name="T22" fmla="*/ 669 w 693"/>
                <a:gd name="T23" fmla="*/ 432 h 535"/>
                <a:gd name="T24" fmla="*/ 605 w 693"/>
                <a:gd name="T25" fmla="*/ 259 h 535"/>
                <a:gd name="T26" fmla="*/ 686 w 693"/>
                <a:gd name="T27" fmla="*/ 303 h 535"/>
                <a:gd name="T28" fmla="*/ 525 w 693"/>
                <a:gd name="T29" fmla="*/ 175 h 535"/>
                <a:gd name="T30" fmla="*/ 625 w 693"/>
                <a:gd name="T31" fmla="*/ 129 h 535"/>
                <a:gd name="T32" fmla="*/ 329 w 693"/>
                <a:gd name="T33" fmla="*/ 167 h 535"/>
                <a:gd name="T34" fmla="*/ 336 w 693"/>
                <a:gd name="T35" fmla="*/ 74 h 535"/>
                <a:gd name="T36" fmla="*/ 187 w 693"/>
                <a:gd name="T37" fmla="*/ 215 h 535"/>
                <a:gd name="T38" fmla="*/ 174 w 693"/>
                <a:gd name="T39" fmla="*/ 101 h 535"/>
                <a:gd name="T40" fmla="*/ 102 w 693"/>
                <a:gd name="T41" fmla="*/ 329 h 535"/>
                <a:gd name="T42" fmla="*/ 49 w 693"/>
                <a:gd name="T43" fmla="*/ 242 h 535"/>
                <a:gd name="T44" fmla="*/ 123 w 693"/>
                <a:gd name="T45" fmla="*/ 527 h 535"/>
                <a:gd name="T46" fmla="*/ 154 w 693"/>
                <a:gd name="T47" fmla="*/ 518 h 535"/>
                <a:gd name="T48" fmla="*/ 154 w 693"/>
                <a:gd name="T49" fmla="*/ 403 h 535"/>
                <a:gd name="T50" fmla="*/ 242 w 693"/>
                <a:gd name="T51" fmla="*/ 43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3" h="535">
                  <a:moveTo>
                    <a:pt x="242" y="432"/>
                  </a:moveTo>
                  <a:cubicBezTo>
                    <a:pt x="217" y="410"/>
                    <a:pt x="218" y="365"/>
                    <a:pt x="243" y="343"/>
                  </a:cubicBezTo>
                  <a:cubicBezTo>
                    <a:pt x="250" y="384"/>
                    <a:pt x="283" y="414"/>
                    <a:pt x="318" y="420"/>
                  </a:cubicBezTo>
                  <a:cubicBezTo>
                    <a:pt x="310" y="395"/>
                    <a:pt x="316" y="359"/>
                    <a:pt x="342" y="341"/>
                  </a:cubicBezTo>
                  <a:cubicBezTo>
                    <a:pt x="345" y="368"/>
                    <a:pt x="383" y="403"/>
                    <a:pt x="415" y="411"/>
                  </a:cubicBezTo>
                  <a:cubicBezTo>
                    <a:pt x="456" y="409"/>
                    <a:pt x="489" y="394"/>
                    <a:pt x="509" y="360"/>
                  </a:cubicBezTo>
                  <a:cubicBezTo>
                    <a:pt x="524" y="373"/>
                    <a:pt x="521" y="391"/>
                    <a:pt x="509" y="411"/>
                  </a:cubicBezTo>
                  <a:cubicBezTo>
                    <a:pt x="532" y="413"/>
                    <a:pt x="553" y="404"/>
                    <a:pt x="570" y="377"/>
                  </a:cubicBezTo>
                  <a:cubicBezTo>
                    <a:pt x="570" y="518"/>
                    <a:pt x="570" y="518"/>
                    <a:pt x="570" y="518"/>
                  </a:cubicBezTo>
                  <a:cubicBezTo>
                    <a:pt x="609" y="535"/>
                    <a:pt x="609" y="535"/>
                    <a:pt x="609" y="535"/>
                  </a:cubicBezTo>
                  <a:cubicBezTo>
                    <a:pt x="643" y="496"/>
                    <a:pt x="650" y="406"/>
                    <a:pt x="623" y="370"/>
                  </a:cubicBezTo>
                  <a:cubicBezTo>
                    <a:pt x="633" y="363"/>
                    <a:pt x="669" y="388"/>
                    <a:pt x="669" y="432"/>
                  </a:cubicBezTo>
                  <a:cubicBezTo>
                    <a:pt x="692" y="377"/>
                    <a:pt x="669" y="284"/>
                    <a:pt x="605" y="259"/>
                  </a:cubicBezTo>
                  <a:cubicBezTo>
                    <a:pt x="647" y="247"/>
                    <a:pt x="677" y="276"/>
                    <a:pt x="686" y="303"/>
                  </a:cubicBezTo>
                  <a:cubicBezTo>
                    <a:pt x="693" y="201"/>
                    <a:pt x="601" y="127"/>
                    <a:pt x="525" y="175"/>
                  </a:cubicBezTo>
                  <a:cubicBezTo>
                    <a:pt x="533" y="141"/>
                    <a:pt x="579" y="120"/>
                    <a:pt x="625" y="129"/>
                  </a:cubicBezTo>
                  <a:cubicBezTo>
                    <a:pt x="509" y="0"/>
                    <a:pt x="356" y="75"/>
                    <a:pt x="329" y="167"/>
                  </a:cubicBezTo>
                  <a:cubicBezTo>
                    <a:pt x="301" y="149"/>
                    <a:pt x="295" y="107"/>
                    <a:pt x="336" y="74"/>
                  </a:cubicBezTo>
                  <a:cubicBezTo>
                    <a:pt x="265" y="68"/>
                    <a:pt x="182" y="108"/>
                    <a:pt x="187" y="215"/>
                  </a:cubicBezTo>
                  <a:cubicBezTo>
                    <a:pt x="157" y="207"/>
                    <a:pt x="135" y="149"/>
                    <a:pt x="174" y="101"/>
                  </a:cubicBezTo>
                  <a:cubicBezTo>
                    <a:pt x="74" y="129"/>
                    <a:pt x="49" y="273"/>
                    <a:pt x="102" y="329"/>
                  </a:cubicBezTo>
                  <a:cubicBezTo>
                    <a:pt x="89" y="330"/>
                    <a:pt x="50" y="313"/>
                    <a:pt x="49" y="242"/>
                  </a:cubicBezTo>
                  <a:cubicBezTo>
                    <a:pt x="0" y="312"/>
                    <a:pt x="27" y="454"/>
                    <a:pt x="123" y="527"/>
                  </a:cubicBezTo>
                  <a:cubicBezTo>
                    <a:pt x="154" y="518"/>
                    <a:pt x="154" y="518"/>
                    <a:pt x="154" y="518"/>
                  </a:cubicBezTo>
                  <a:cubicBezTo>
                    <a:pt x="154" y="403"/>
                    <a:pt x="154" y="403"/>
                    <a:pt x="154" y="403"/>
                  </a:cubicBezTo>
                  <a:cubicBezTo>
                    <a:pt x="154" y="403"/>
                    <a:pt x="201" y="443"/>
                    <a:pt x="242" y="432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6414" name="任意多边形 306"/>
          <p:cNvSpPr>
            <a:spLocks noChangeArrowheads="1"/>
          </p:cNvSpPr>
          <p:nvPr/>
        </p:nvSpPr>
        <p:spPr bwMode="auto">
          <a:xfrm rot="-1094072">
            <a:off x="5618163" y="1404938"/>
            <a:ext cx="290512" cy="233362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5" name="任意多边形 309"/>
          <p:cNvSpPr>
            <a:spLocks noChangeArrowheads="1"/>
          </p:cNvSpPr>
          <p:nvPr/>
        </p:nvSpPr>
        <p:spPr bwMode="auto">
          <a:xfrm rot="2600934">
            <a:off x="3140075" y="1570038"/>
            <a:ext cx="288925" cy="233362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392" name="组合 367"/>
          <p:cNvGrpSpPr>
            <a:grpSpLocks/>
          </p:cNvGrpSpPr>
          <p:nvPr/>
        </p:nvGrpSpPr>
        <p:grpSpPr bwMode="auto">
          <a:xfrm>
            <a:off x="3462338" y="1630363"/>
            <a:ext cx="654050" cy="881062"/>
            <a:chOff x="0" y="0"/>
            <a:chExt cx="1237854" cy="1667480"/>
          </a:xfrm>
        </p:grpSpPr>
        <p:sp>
          <p:nvSpPr>
            <p:cNvPr id="15393" name="任意多边形 368"/>
            <p:cNvSpPr>
              <a:spLocks noChangeArrowheads="1"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790704 w 1202399"/>
                <a:gd name="T17" fmla="*/ 1584 h 1565343"/>
                <a:gd name="T18" fmla="*/ 1202399 w 1202399"/>
                <a:gd name="T19" fmla="*/ 333542 h 1565343"/>
                <a:gd name="T20" fmla="*/ 1045327 w 1202399"/>
                <a:gd name="T21" fmla="*/ 403119 h 1565343"/>
                <a:gd name="T22" fmla="*/ 1003299 w 1202399"/>
                <a:gd name="T23" fmla="*/ 411571 h 1565343"/>
                <a:gd name="T24" fmla="*/ 1003299 w 1202399"/>
                <a:gd name="T25" fmla="*/ 502467 h 1565343"/>
                <a:gd name="T26" fmla="*/ 1017228 w 1202399"/>
                <a:gd name="T27" fmla="*/ 502467 h 1565343"/>
                <a:gd name="T28" fmla="*/ 1094832 w 1202399"/>
                <a:gd name="T29" fmla="*/ 581973 h 1565343"/>
                <a:gd name="T30" fmla="*/ 1017228 w 1202399"/>
                <a:gd name="T31" fmla="*/ 659491 h 1565343"/>
                <a:gd name="T32" fmla="*/ 1003299 w 1202399"/>
                <a:gd name="T33" fmla="*/ 659491 h 1565343"/>
                <a:gd name="T34" fmla="*/ 1003299 w 1202399"/>
                <a:gd name="T35" fmla="*/ 840366 h 1565343"/>
                <a:gd name="T36" fmla="*/ 589412 w 1202399"/>
                <a:gd name="T37" fmla="*/ 840366 h 1565343"/>
                <a:gd name="T38" fmla="*/ 589412 w 1202399"/>
                <a:gd name="T39" fmla="*/ 659491 h 1565343"/>
                <a:gd name="T40" fmla="*/ 589412 w 1202399"/>
                <a:gd name="T41" fmla="*/ 502467 h 1565343"/>
                <a:gd name="T42" fmla="*/ 589412 w 1202399"/>
                <a:gd name="T43" fmla="*/ 339791 h 1565343"/>
                <a:gd name="T44" fmla="*/ 589412 w 1202399"/>
                <a:gd name="T45" fmla="*/ 279892 h 1565343"/>
                <a:gd name="T46" fmla="*/ 589412 w 1202399"/>
                <a:gd name="T47" fmla="*/ 276011 h 1565343"/>
                <a:gd name="T48" fmla="*/ 589412 w 1202399"/>
                <a:gd name="T49" fmla="*/ 266794 h 1565343"/>
                <a:gd name="T50" fmla="*/ 589412 w 1202399"/>
                <a:gd name="T51" fmla="*/ 248845 h 1565343"/>
                <a:gd name="T52" fmla="*/ 589412 w 1202399"/>
                <a:gd name="T53" fmla="*/ 244144 h 1565343"/>
                <a:gd name="T54" fmla="*/ 589412 w 1202399"/>
                <a:gd name="T55" fmla="*/ 219253 h 1565343"/>
                <a:gd name="T56" fmla="*/ 589412 w 1202399"/>
                <a:gd name="T57" fmla="*/ 175107 h 1565343"/>
                <a:gd name="T58" fmla="*/ 589412 w 1202399"/>
                <a:gd name="T59" fmla="*/ 116865 h 1565343"/>
                <a:gd name="T60" fmla="*/ 589412 w 1202399"/>
                <a:gd name="T61" fmla="*/ 113498 h 1565343"/>
                <a:gd name="T62" fmla="*/ 589412 w 1202399"/>
                <a:gd name="T63" fmla="*/ 31513 h 1565343"/>
                <a:gd name="T64" fmla="*/ 790704 w 1202399"/>
                <a:gd name="T65" fmla="*/ 1584 h 1565343"/>
                <a:gd name="T66" fmla="*/ 400989 w 1202399"/>
                <a:gd name="T67" fmla="*/ 557 h 1565343"/>
                <a:gd name="T68" fmla="*/ 589411 w 1202399"/>
                <a:gd name="T69" fmla="*/ 31647 h 1565343"/>
                <a:gd name="T70" fmla="*/ 589411 w 1202399"/>
                <a:gd name="T71" fmla="*/ 92370 h 1565343"/>
                <a:gd name="T72" fmla="*/ 589411 w 1202399"/>
                <a:gd name="T73" fmla="*/ 116865 h 1565343"/>
                <a:gd name="T74" fmla="*/ 589411 w 1202399"/>
                <a:gd name="T75" fmla="*/ 122890 h 1565343"/>
                <a:gd name="T76" fmla="*/ 589411 w 1202399"/>
                <a:gd name="T77" fmla="*/ 136576 h 1565343"/>
                <a:gd name="T78" fmla="*/ 589411 w 1202399"/>
                <a:gd name="T79" fmla="*/ 137199 h 1565343"/>
                <a:gd name="T80" fmla="*/ 589411 w 1202399"/>
                <a:gd name="T81" fmla="*/ 165065 h 1565343"/>
                <a:gd name="T82" fmla="*/ 589411 w 1202399"/>
                <a:gd name="T83" fmla="*/ 198270 h 1565343"/>
                <a:gd name="T84" fmla="*/ 589411 w 1202399"/>
                <a:gd name="T85" fmla="*/ 211006 h 1565343"/>
                <a:gd name="T86" fmla="*/ 589411 w 1202399"/>
                <a:gd name="T87" fmla="*/ 279541 h 1565343"/>
                <a:gd name="T88" fmla="*/ 589411 w 1202399"/>
                <a:gd name="T89" fmla="*/ 280367 h 1565343"/>
                <a:gd name="T90" fmla="*/ 589411 w 1202399"/>
                <a:gd name="T91" fmla="*/ 375188 h 1565343"/>
                <a:gd name="T92" fmla="*/ 589411 w 1202399"/>
                <a:gd name="T93" fmla="*/ 502467 h 1565343"/>
                <a:gd name="T94" fmla="*/ 589411 w 1202399"/>
                <a:gd name="T95" fmla="*/ 659491 h 1565343"/>
                <a:gd name="T96" fmla="*/ 589411 w 1202399"/>
                <a:gd name="T97" fmla="*/ 840366 h 1565343"/>
                <a:gd name="T98" fmla="*/ 174317 w 1202399"/>
                <a:gd name="T99" fmla="*/ 840366 h 1565343"/>
                <a:gd name="T100" fmla="*/ 174317 w 1202399"/>
                <a:gd name="T101" fmla="*/ 659491 h 1565343"/>
                <a:gd name="T102" fmla="*/ 160348 w 1202399"/>
                <a:gd name="T103" fmla="*/ 659491 h 1565343"/>
                <a:gd name="T104" fmla="*/ 82518 w 1202399"/>
                <a:gd name="T105" fmla="*/ 581973 h 1565343"/>
                <a:gd name="T106" fmla="*/ 160348 w 1202399"/>
                <a:gd name="T107" fmla="*/ 502467 h 1565343"/>
                <a:gd name="T108" fmla="*/ 174317 w 1202399"/>
                <a:gd name="T109" fmla="*/ 502467 h 1565343"/>
                <a:gd name="T110" fmla="*/ 174317 w 1202399"/>
                <a:gd name="T111" fmla="*/ 454267 h 1565343"/>
                <a:gd name="T112" fmla="*/ 174317 w 1202399"/>
                <a:gd name="T113" fmla="*/ 408937 h 1565343"/>
                <a:gd name="T114" fmla="*/ 139419 w 1202399"/>
                <a:gd name="T115" fmla="*/ 397888 h 1565343"/>
                <a:gd name="T116" fmla="*/ 0 w 1202399"/>
                <a:gd name="T117" fmla="*/ 334091 h 1565343"/>
                <a:gd name="T118" fmla="*/ 400989 w 1202399"/>
                <a:gd name="T119" fmla="*/ 557 h 1565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5394" name="组合 369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5395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396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397" name="Freeform 38"/>
              <p:cNvSpPr>
                <a:spLocks noChangeArrowheads="1"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398" name="Freeform 39"/>
              <p:cNvSpPr>
                <a:spLocks noChangeArrowheads="1"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399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201 h 294"/>
                  <a:gd name="T2" fmla="*/ 296 w 296"/>
                  <a:gd name="T3" fmla="*/ 174 h 294"/>
                  <a:gd name="T4" fmla="*/ 296 w 296"/>
                  <a:gd name="T5" fmla="*/ 49 h 294"/>
                  <a:gd name="T6" fmla="*/ 0 w 296"/>
                  <a:gd name="T7" fmla="*/ 2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0" name="Freeform 43"/>
              <p:cNvSpPr>
                <a:spLocks noChangeArrowheads="1"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49 h 264"/>
                  <a:gd name="T2" fmla="*/ 0 w 308"/>
                  <a:gd name="T3" fmla="*/ 174 h 264"/>
                  <a:gd name="T4" fmla="*/ 308 w 308"/>
                  <a:gd name="T5" fmla="*/ 201 h 264"/>
                  <a:gd name="T6" fmla="*/ 0 w 308"/>
                  <a:gd name="T7" fmla="*/ 4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1" name="Freeform 44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155 w 281"/>
                  <a:gd name="T1" fmla="*/ 0 h 492"/>
                  <a:gd name="T2" fmla="*/ 0 w 281"/>
                  <a:gd name="T3" fmla="*/ 0 h 492"/>
                  <a:gd name="T4" fmla="*/ 0 w 281"/>
                  <a:gd name="T5" fmla="*/ 492 h 492"/>
                  <a:gd name="T6" fmla="*/ 281 w 281"/>
                  <a:gd name="T7" fmla="*/ 492 h 492"/>
                  <a:gd name="T8" fmla="*/ 281 w 281"/>
                  <a:gd name="T9" fmla="*/ 255 h 492"/>
                  <a:gd name="T10" fmla="*/ 155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2" name="Freeform 45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281 w 281"/>
                  <a:gd name="T1" fmla="*/ 0 h 492"/>
                  <a:gd name="T2" fmla="*/ 125 w 281"/>
                  <a:gd name="T3" fmla="*/ 0 h 492"/>
                  <a:gd name="T4" fmla="*/ 0 w 281"/>
                  <a:gd name="T5" fmla="*/ 255 h 492"/>
                  <a:gd name="T6" fmla="*/ 0 w 281"/>
                  <a:gd name="T7" fmla="*/ 492 h 492"/>
                  <a:gd name="T8" fmla="*/ 281 w 281"/>
                  <a:gd name="T9" fmla="*/ 492 h 492"/>
                  <a:gd name="T10" fmla="*/ 281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3" name="Freeform 46"/>
              <p:cNvSpPr>
                <a:spLocks noChangeArrowheads="1"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27 h 60"/>
                  <a:gd name="T2" fmla="*/ 58 w 58"/>
                  <a:gd name="T3" fmla="*/ 0 h 60"/>
                  <a:gd name="T4" fmla="*/ 58 w 58"/>
                  <a:gd name="T5" fmla="*/ 60 h 60"/>
                  <a:gd name="T6" fmla="*/ 0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4" name="Freeform 47"/>
              <p:cNvSpPr>
                <a:spLocks noChangeArrowheads="1"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58 w 58"/>
                  <a:gd name="T1" fmla="*/ 27 h 60"/>
                  <a:gd name="T2" fmla="*/ 0 w 58"/>
                  <a:gd name="T3" fmla="*/ 0 h 60"/>
                  <a:gd name="T4" fmla="*/ 0 w 58"/>
                  <a:gd name="T5" fmla="*/ 60 h 60"/>
                  <a:gd name="T6" fmla="*/ 58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405" name="组合 407"/>
          <p:cNvGrpSpPr>
            <a:grpSpLocks/>
          </p:cNvGrpSpPr>
          <p:nvPr/>
        </p:nvGrpSpPr>
        <p:grpSpPr bwMode="auto">
          <a:xfrm>
            <a:off x="3929063" y="1627188"/>
            <a:ext cx="631825" cy="884237"/>
            <a:chOff x="0" y="0"/>
            <a:chExt cx="1197808" cy="1673603"/>
          </a:xfrm>
        </p:grpSpPr>
        <p:sp>
          <p:nvSpPr>
            <p:cNvPr id="15406" name="任意多边形 408"/>
            <p:cNvSpPr>
              <a:spLocks noChangeArrowheads="1"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754131 w 1164193"/>
                <a:gd name="T9" fmla="*/ 0 h 1637090"/>
                <a:gd name="T10" fmla="*/ 1157626 w 1164193"/>
                <a:gd name="T11" fmla="*/ 419439 h 1637090"/>
                <a:gd name="T12" fmla="*/ 1119221 w 1164193"/>
                <a:gd name="T13" fmla="*/ 631481 h 1637090"/>
                <a:gd name="T14" fmla="*/ 1115631 w 1164193"/>
                <a:gd name="T15" fmla="*/ 637155 h 1637090"/>
                <a:gd name="T16" fmla="*/ 1118854 w 1164193"/>
                <a:gd name="T17" fmla="*/ 637835 h 1637090"/>
                <a:gd name="T18" fmla="*/ 1164192 w 1164193"/>
                <a:gd name="T19" fmla="*/ 707189 h 1637090"/>
                <a:gd name="T20" fmla="*/ 1142274 w 1164193"/>
                <a:gd name="T21" fmla="*/ 759425 h 1637090"/>
                <a:gd name="T22" fmla="*/ 1126318 w 1164193"/>
                <a:gd name="T23" fmla="*/ 770005 h 1637090"/>
                <a:gd name="T24" fmla="*/ 1130174 w 1164193"/>
                <a:gd name="T25" fmla="*/ 769182 h 1637090"/>
                <a:gd name="T26" fmla="*/ 1164193 w 1164193"/>
                <a:gd name="T27" fmla="*/ 951899 h 1637090"/>
                <a:gd name="T28" fmla="*/ 1078613 w 1164193"/>
                <a:gd name="T29" fmla="*/ 951899 h 1637090"/>
                <a:gd name="T30" fmla="*/ 1077463 w 1164193"/>
                <a:gd name="T31" fmla="*/ 951899 h 1637090"/>
                <a:gd name="T32" fmla="*/ 1077463 w 1164193"/>
                <a:gd name="T33" fmla="*/ 951900 h 1637090"/>
                <a:gd name="T34" fmla="*/ 1077253 w 1164193"/>
                <a:gd name="T35" fmla="*/ 951900 h 1637090"/>
                <a:gd name="T36" fmla="*/ 1077253 w 1164193"/>
                <a:gd name="T37" fmla="*/ 1305546 h 1637090"/>
                <a:gd name="T38" fmla="*/ 1077253 w 1164193"/>
                <a:gd name="T39" fmla="*/ 1637090 h 1637090"/>
                <a:gd name="T40" fmla="*/ 990315 w 1164193"/>
                <a:gd name="T41" fmla="*/ 1637090 h 1637090"/>
                <a:gd name="T42" fmla="*/ 685296 w 1164193"/>
                <a:gd name="T43" fmla="*/ 1637090 h 1637090"/>
                <a:gd name="T44" fmla="*/ 685295 w 1164193"/>
                <a:gd name="T45" fmla="*/ 1637090 h 1637090"/>
                <a:gd name="T46" fmla="*/ 378802 w 1164193"/>
                <a:gd name="T47" fmla="*/ 1637090 h 1637090"/>
                <a:gd name="T48" fmla="*/ 291864 w 1164193"/>
                <a:gd name="T49" fmla="*/ 1637090 h 1637090"/>
                <a:gd name="T50" fmla="*/ 291864 w 1164193"/>
                <a:gd name="T51" fmla="*/ 1305546 h 1637090"/>
                <a:gd name="T52" fmla="*/ 291864 w 1164193"/>
                <a:gd name="T53" fmla="*/ 951899 h 1637090"/>
                <a:gd name="T54" fmla="*/ 291922 w 1164193"/>
                <a:gd name="T55" fmla="*/ 951899 h 1637090"/>
                <a:gd name="T56" fmla="*/ 291922 w 1164193"/>
                <a:gd name="T57" fmla="*/ 949224 h 1637090"/>
                <a:gd name="T58" fmla="*/ 291922 w 1164193"/>
                <a:gd name="T59" fmla="*/ 780602 h 1637090"/>
                <a:gd name="T60" fmla="*/ 278683 w 1164193"/>
                <a:gd name="T61" fmla="*/ 780602 h 1637090"/>
                <a:gd name="T62" fmla="*/ 204926 w 1164193"/>
                <a:gd name="T63" fmla="*/ 707189 h 1637090"/>
                <a:gd name="T64" fmla="*/ 278683 w 1164193"/>
                <a:gd name="T65" fmla="*/ 631893 h 1637090"/>
                <a:gd name="T66" fmla="*/ 291922 w 1164193"/>
                <a:gd name="T67" fmla="*/ 631893 h 1637090"/>
                <a:gd name="T68" fmla="*/ 291922 w 1164193"/>
                <a:gd name="T69" fmla="*/ 586245 h 1637090"/>
                <a:gd name="T70" fmla="*/ 291922 w 1164193"/>
                <a:gd name="T71" fmla="*/ 561328 h 1637090"/>
                <a:gd name="T72" fmla="*/ 291574 w 1164193"/>
                <a:gd name="T73" fmla="*/ 561378 h 1637090"/>
                <a:gd name="T74" fmla="*/ 0 w 1164193"/>
                <a:gd name="T75" fmla="*/ 458374 h 1637090"/>
                <a:gd name="T76" fmla="*/ 754131 w 1164193"/>
                <a:gd name="T77" fmla="*/ 0 h 1637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5407" name="组合 409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15408" name="Freeform 23"/>
              <p:cNvSpPr>
                <a:spLocks noChangeArrowheads="1"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28 w 46"/>
                  <a:gd name="T1" fmla="*/ 0 h 97"/>
                  <a:gd name="T2" fmla="*/ 46 w 46"/>
                  <a:gd name="T3" fmla="*/ 97 h 97"/>
                  <a:gd name="T4" fmla="*/ 0 w 46"/>
                  <a:gd name="T5" fmla="*/ 97 h 97"/>
                  <a:gd name="T6" fmla="*/ 0 w 46"/>
                  <a:gd name="T7" fmla="*/ 6 h 97"/>
                  <a:gd name="T8" fmla="*/ 28 w 4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09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10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11" name="Freeform 26"/>
              <p:cNvSpPr>
                <a:spLocks noChangeArrowheads="1"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12" name="Freeform 27"/>
              <p:cNvSpPr>
                <a:spLocks noChangeArrowheads="1"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13" name="Freeform 29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207 w 266"/>
                  <a:gd name="T1" fmla="*/ 0 h 465"/>
                  <a:gd name="T2" fmla="*/ 207 w 266"/>
                  <a:gd name="T3" fmla="*/ 240 h 465"/>
                  <a:gd name="T4" fmla="*/ 0 w 266"/>
                  <a:gd name="T5" fmla="*/ 240 h 465"/>
                  <a:gd name="T6" fmla="*/ 0 w 266"/>
                  <a:gd name="T7" fmla="*/ 465 h 465"/>
                  <a:gd name="T8" fmla="*/ 207 w 266"/>
                  <a:gd name="T9" fmla="*/ 465 h 465"/>
                  <a:gd name="T10" fmla="*/ 266 w 266"/>
                  <a:gd name="T11" fmla="*/ 465 h 465"/>
                  <a:gd name="T12" fmla="*/ 266 w 266"/>
                  <a:gd name="T13" fmla="*/ 240 h 465"/>
                  <a:gd name="T14" fmla="*/ 266 w 266"/>
                  <a:gd name="T15" fmla="*/ 0 h 465"/>
                  <a:gd name="T16" fmla="*/ 207 w 266"/>
                  <a:gd name="T1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14" name="Freeform 30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59 w 267"/>
                  <a:gd name="T1" fmla="*/ 240 h 465"/>
                  <a:gd name="T2" fmla="*/ 59 w 267"/>
                  <a:gd name="T3" fmla="*/ 0 h 465"/>
                  <a:gd name="T4" fmla="*/ 0 w 267"/>
                  <a:gd name="T5" fmla="*/ 0 h 465"/>
                  <a:gd name="T6" fmla="*/ 0 w 267"/>
                  <a:gd name="T7" fmla="*/ 240 h 465"/>
                  <a:gd name="T8" fmla="*/ 0 w 267"/>
                  <a:gd name="T9" fmla="*/ 465 h 465"/>
                  <a:gd name="T10" fmla="*/ 59 w 267"/>
                  <a:gd name="T11" fmla="*/ 465 h 465"/>
                  <a:gd name="T12" fmla="*/ 267 w 267"/>
                  <a:gd name="T13" fmla="*/ 465 h 465"/>
                  <a:gd name="T14" fmla="*/ 267 w 267"/>
                  <a:gd name="T15" fmla="*/ 240 h 465"/>
                  <a:gd name="T16" fmla="*/ 59 w 267"/>
                  <a:gd name="T17" fmla="*/ 24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15" name="Freeform 31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41 h 77"/>
                  <a:gd name="T2" fmla="*/ 56 w 56"/>
                  <a:gd name="T3" fmla="*/ 0 h 77"/>
                  <a:gd name="T4" fmla="*/ 56 w 56"/>
                  <a:gd name="T5" fmla="*/ 77 h 77"/>
                  <a:gd name="T6" fmla="*/ 0 w 56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16" name="Freeform 32"/>
              <p:cNvSpPr>
                <a:spLocks noChangeArrowheads="1"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62 w 62"/>
                  <a:gd name="T1" fmla="*/ 41 h 77"/>
                  <a:gd name="T2" fmla="*/ 0 w 62"/>
                  <a:gd name="T3" fmla="*/ 0 h 77"/>
                  <a:gd name="T4" fmla="*/ 0 w 62"/>
                  <a:gd name="T5" fmla="*/ 77 h 77"/>
                  <a:gd name="T6" fmla="*/ 62 w 62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5417" name="组合 419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15418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419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420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  <p:sp>
            <p:nvSpPr>
              <p:cNvPr id="15421" name="Freeform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413 w 664"/>
                  <a:gd name="T1" fmla="*/ 191 h 375"/>
                  <a:gd name="T2" fmla="*/ 0 w 664"/>
                  <a:gd name="T3" fmla="*/ 259 h 375"/>
                  <a:gd name="T4" fmla="*/ 428 w 664"/>
                  <a:gd name="T5" fmla="*/ 0 h 375"/>
                  <a:gd name="T6" fmla="*/ 657 w 664"/>
                  <a:gd name="T7" fmla="*/ 237 h 375"/>
                  <a:gd name="T8" fmla="*/ 630 w 664"/>
                  <a:gd name="T9" fmla="*/ 365 h 375"/>
                  <a:gd name="T10" fmla="*/ 589 w 664"/>
                  <a:gd name="T11" fmla="*/ 345 h 375"/>
                  <a:gd name="T12" fmla="*/ 589 w 664"/>
                  <a:gd name="T13" fmla="*/ 242 h 375"/>
                  <a:gd name="T14" fmla="*/ 413 w 664"/>
                  <a:gd name="T15" fmla="*/ 19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422" name="组合 353"/>
          <p:cNvGrpSpPr>
            <a:grpSpLocks/>
          </p:cNvGrpSpPr>
          <p:nvPr/>
        </p:nvGrpSpPr>
        <p:grpSpPr bwMode="auto">
          <a:xfrm>
            <a:off x="4537075" y="1671638"/>
            <a:ext cx="588963" cy="839787"/>
            <a:chOff x="0" y="0"/>
            <a:chExt cx="1113207" cy="1587895"/>
          </a:xfrm>
        </p:grpSpPr>
        <p:sp>
          <p:nvSpPr>
            <p:cNvPr id="15423" name="任意多边形 354"/>
            <p:cNvSpPr>
              <a:spLocks noChangeArrowheads="1"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959267 w 1080096"/>
                <a:gd name="T7" fmla="*/ 162088 h 1554571"/>
                <a:gd name="T8" fmla="*/ 959232 w 1080096"/>
                <a:gd name="T9" fmla="*/ 162103 h 1554571"/>
                <a:gd name="T10" fmla="*/ 959232 w 1080096"/>
                <a:gd name="T11" fmla="*/ 181140 h 1554571"/>
                <a:gd name="T12" fmla="*/ 959232 w 1080096"/>
                <a:gd name="T13" fmla="*/ 477350 h 1554571"/>
                <a:gd name="T14" fmla="*/ 959267 w 1080096"/>
                <a:gd name="T15" fmla="*/ 477350 h 1554571"/>
                <a:gd name="T16" fmla="*/ 0 w 1080096"/>
                <a:gd name="T17" fmla="*/ 0 h 1554571"/>
                <a:gd name="T18" fmla="*/ 540785 w 1080096"/>
                <a:gd name="T19" fmla="*/ 0 h 1554571"/>
                <a:gd name="T20" fmla="*/ 1080096 w 1080096"/>
                <a:gd name="T21" fmla="*/ 0 h 1554571"/>
                <a:gd name="T22" fmla="*/ 1031470 w 1080096"/>
                <a:gd name="T23" fmla="*/ 503946 h 1554571"/>
                <a:gd name="T24" fmla="*/ 1030234 w 1080096"/>
                <a:gd name="T25" fmla="*/ 503492 h 1554571"/>
                <a:gd name="T26" fmla="*/ 1045759 w 1080096"/>
                <a:gd name="T27" fmla="*/ 526778 h 1554571"/>
                <a:gd name="T28" fmla="*/ 1052099 w 1080096"/>
                <a:gd name="T29" fmla="*/ 558151 h 1554571"/>
                <a:gd name="T30" fmla="*/ 973364 w 1080096"/>
                <a:gd name="T31" fmla="*/ 636932 h 1554571"/>
                <a:gd name="T32" fmla="*/ 959232 w 1080096"/>
                <a:gd name="T33" fmla="*/ 636932 h 1554571"/>
                <a:gd name="T34" fmla="*/ 959232 w 1080096"/>
                <a:gd name="T35" fmla="*/ 820755 h 1554571"/>
                <a:gd name="T36" fmla="*/ 959267 w 1080096"/>
                <a:gd name="T37" fmla="*/ 820755 h 1554571"/>
                <a:gd name="T38" fmla="*/ 959267 w 1080096"/>
                <a:gd name="T39" fmla="*/ 1554571 h 1554571"/>
                <a:gd name="T40" fmla="*/ 539312 w 1080096"/>
                <a:gd name="T41" fmla="*/ 1554571 h 1554571"/>
                <a:gd name="T42" fmla="*/ 539311 w 1080096"/>
                <a:gd name="T43" fmla="*/ 1554571 h 1554571"/>
                <a:gd name="T44" fmla="*/ 119356 w 1080096"/>
                <a:gd name="T45" fmla="*/ 1554571 h 1554571"/>
                <a:gd name="T46" fmla="*/ 119356 w 1080096"/>
                <a:gd name="T47" fmla="*/ 820755 h 1554571"/>
                <a:gd name="T48" fmla="*/ 119390 w 1080096"/>
                <a:gd name="T49" fmla="*/ 820755 h 1554571"/>
                <a:gd name="T50" fmla="*/ 119390 w 1080096"/>
                <a:gd name="T51" fmla="*/ 636932 h 1554571"/>
                <a:gd name="T52" fmla="*/ 105258 w 1080096"/>
                <a:gd name="T53" fmla="*/ 636932 h 1554571"/>
                <a:gd name="T54" fmla="*/ 26523 w 1080096"/>
                <a:gd name="T55" fmla="*/ 558151 h 1554571"/>
                <a:gd name="T56" fmla="*/ 49992 w 1080096"/>
                <a:gd name="T57" fmla="*/ 501086 h 1554571"/>
                <a:gd name="T58" fmla="*/ 51502 w 1080096"/>
                <a:gd name="T59" fmla="*/ 500040 h 1554571"/>
                <a:gd name="T60" fmla="*/ 48626 w 1080096"/>
                <a:gd name="T61" fmla="*/ 500999 h 1554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5424" name="组合 355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15425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26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27" name="Freeform 7"/>
              <p:cNvSpPr>
                <a:spLocks noChangeArrowheads="1"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244 w 244"/>
                  <a:gd name="T1" fmla="*/ 0 h 127"/>
                  <a:gd name="T2" fmla="*/ 123 w 244"/>
                  <a:gd name="T3" fmla="*/ 127 h 127"/>
                  <a:gd name="T4" fmla="*/ 0 w 244"/>
                  <a:gd name="T5" fmla="*/ 0 h 127"/>
                  <a:gd name="T6" fmla="*/ 244 w 244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28" name="Freeform 8"/>
              <p:cNvSpPr>
                <a:spLocks noChangeArrowheads="1"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286 w 286"/>
                  <a:gd name="T1" fmla="*/ 0 h 147"/>
                  <a:gd name="T2" fmla="*/ 142 w 286"/>
                  <a:gd name="T3" fmla="*/ 147 h 147"/>
                  <a:gd name="T4" fmla="*/ 0 w 286"/>
                  <a:gd name="T5" fmla="*/ 0 h 147"/>
                  <a:gd name="T6" fmla="*/ 22 w 286"/>
                  <a:gd name="T7" fmla="*/ 0 h 147"/>
                  <a:gd name="T8" fmla="*/ 143 w 286"/>
                  <a:gd name="T9" fmla="*/ 127 h 147"/>
                  <a:gd name="T10" fmla="*/ 264 w 286"/>
                  <a:gd name="T11" fmla="*/ 0 h 147"/>
                  <a:gd name="T12" fmla="*/ 286 w 286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29" name="Freeform 9"/>
              <p:cNvSpPr>
                <a:spLocks noChangeArrowheads="1"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30" name="Freeform 10"/>
              <p:cNvSpPr>
                <a:spLocks noChangeArrowheads="1"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31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32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33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34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33 w 367"/>
                  <a:gd name="T3" fmla="*/ 340 h 340"/>
                  <a:gd name="T4" fmla="*/ 81 w 367"/>
                  <a:gd name="T5" fmla="*/ 324 h 340"/>
                  <a:gd name="T6" fmla="*/ 88 w 367"/>
                  <a:gd name="T7" fmla="*/ 117 h 340"/>
                  <a:gd name="T8" fmla="*/ 125 w 367"/>
                  <a:gd name="T9" fmla="*/ 142 h 340"/>
                  <a:gd name="T10" fmla="*/ 169 w 367"/>
                  <a:gd name="T11" fmla="*/ 90 h 340"/>
                  <a:gd name="T12" fmla="*/ 223 w 367"/>
                  <a:gd name="T13" fmla="*/ 150 h 340"/>
                  <a:gd name="T14" fmla="*/ 267 w 367"/>
                  <a:gd name="T15" fmla="*/ 90 h 340"/>
                  <a:gd name="T16" fmla="*/ 366 w 367"/>
                  <a:gd name="T17" fmla="*/ 131 h 340"/>
                  <a:gd name="T18" fmla="*/ 367 w 367"/>
                  <a:gd name="T19" fmla="*/ 131 h 340"/>
                  <a:gd name="T20" fmla="*/ 367 w 367"/>
                  <a:gd name="T21" fmla="*/ 0 h 340"/>
                  <a:gd name="T22" fmla="*/ 0 w 367"/>
                  <a:gd name="T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35" name="Freeform 18"/>
              <p:cNvSpPr>
                <a:spLocks noChangeArrowheads="1"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31 h 342"/>
                  <a:gd name="T4" fmla="*/ 72 w 366"/>
                  <a:gd name="T5" fmla="*/ 90 h 342"/>
                  <a:gd name="T6" fmla="*/ 142 w 366"/>
                  <a:gd name="T7" fmla="*/ 131 h 342"/>
                  <a:gd name="T8" fmla="*/ 203 w 366"/>
                  <a:gd name="T9" fmla="*/ 90 h 342"/>
                  <a:gd name="T10" fmla="*/ 236 w 366"/>
                  <a:gd name="T11" fmla="*/ 131 h 342"/>
                  <a:gd name="T12" fmla="*/ 284 w 366"/>
                  <a:gd name="T13" fmla="*/ 110 h 342"/>
                  <a:gd name="T14" fmla="*/ 284 w 366"/>
                  <a:gd name="T15" fmla="*/ 324 h 342"/>
                  <a:gd name="T16" fmla="*/ 333 w 366"/>
                  <a:gd name="T17" fmla="*/ 342 h 342"/>
                  <a:gd name="T18" fmla="*/ 366 w 366"/>
                  <a:gd name="T19" fmla="*/ 0 h 342"/>
                  <a:gd name="T20" fmla="*/ 0 w 366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5436" name="组合 380"/>
          <p:cNvGrpSpPr>
            <a:grpSpLocks/>
          </p:cNvGrpSpPr>
          <p:nvPr/>
        </p:nvGrpSpPr>
        <p:grpSpPr bwMode="auto">
          <a:xfrm>
            <a:off x="4975225" y="1644650"/>
            <a:ext cx="636588" cy="866775"/>
            <a:chOff x="0" y="0"/>
            <a:chExt cx="1204793" cy="1639931"/>
          </a:xfrm>
        </p:grpSpPr>
        <p:sp>
          <p:nvSpPr>
            <p:cNvPr id="15437" name="任意多边形 381"/>
            <p:cNvSpPr>
              <a:spLocks noChangeArrowheads="1"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5438" name="组合 382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15439" name="Freeform 57"/>
              <p:cNvSpPr>
                <a:spLocks noChangeArrowheads="1"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40" name="Freeform 58"/>
              <p:cNvSpPr>
                <a:spLocks noChangeArrowheads="1"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41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628 w 756"/>
                  <a:gd name="T1" fmla="*/ 219 h 418"/>
                  <a:gd name="T2" fmla="*/ 46 w 756"/>
                  <a:gd name="T3" fmla="*/ 418 h 418"/>
                  <a:gd name="T4" fmla="*/ 146 w 756"/>
                  <a:gd name="T5" fmla="*/ 301 h 418"/>
                  <a:gd name="T6" fmla="*/ 26 w 756"/>
                  <a:gd name="T7" fmla="*/ 288 h 418"/>
                  <a:gd name="T8" fmla="*/ 132 w 756"/>
                  <a:gd name="T9" fmla="*/ 218 h 418"/>
                  <a:gd name="T10" fmla="*/ 0 w 756"/>
                  <a:gd name="T11" fmla="*/ 171 h 418"/>
                  <a:gd name="T12" fmla="*/ 750 w 756"/>
                  <a:gd name="T13" fmla="*/ 0 h 418"/>
                  <a:gd name="T14" fmla="*/ 756 w 756"/>
                  <a:gd name="T15" fmla="*/ 401 h 418"/>
                  <a:gd name="T16" fmla="*/ 733 w 756"/>
                  <a:gd name="T17" fmla="*/ 394 h 418"/>
                  <a:gd name="T18" fmla="*/ 628 w 756"/>
                  <a:gd name="T19" fmla="*/ 21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42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3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4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5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6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7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448" name="Freeform 66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473 h 473"/>
                  <a:gd name="T4" fmla="*/ 271 w 271"/>
                  <a:gd name="T5" fmla="*/ 473 h 473"/>
                  <a:gd name="T6" fmla="*/ 271 w 271"/>
                  <a:gd name="T7" fmla="*/ 159 h 473"/>
                  <a:gd name="T8" fmla="*/ 0 w 271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49" name="Freeform 67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270 w 270"/>
                  <a:gd name="T1" fmla="*/ 0 h 473"/>
                  <a:gd name="T2" fmla="*/ 0 w 270"/>
                  <a:gd name="T3" fmla="*/ 159 h 473"/>
                  <a:gd name="T4" fmla="*/ 0 w 270"/>
                  <a:gd name="T5" fmla="*/ 473 h 473"/>
                  <a:gd name="T6" fmla="*/ 270 w 270"/>
                  <a:gd name="T7" fmla="*/ 473 h 473"/>
                  <a:gd name="T8" fmla="*/ 270 w 270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0" name="Freeform 68"/>
              <p:cNvSpPr>
                <a:spLocks noChangeArrowheads="1"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138 w 138"/>
                  <a:gd name="T1" fmla="*/ 138 h 174"/>
                  <a:gd name="T2" fmla="*/ 69 w 138"/>
                  <a:gd name="T3" fmla="*/ 174 h 174"/>
                  <a:gd name="T4" fmla="*/ 0 w 138"/>
                  <a:gd name="T5" fmla="*/ 138 h 174"/>
                  <a:gd name="T6" fmla="*/ 0 w 138"/>
                  <a:gd name="T7" fmla="*/ 0 h 174"/>
                  <a:gd name="T8" fmla="*/ 138 w 138"/>
                  <a:gd name="T9" fmla="*/ 0 h 174"/>
                  <a:gd name="T10" fmla="*/ 138 w 138"/>
                  <a:gd name="T11" fmla="*/ 13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1" name="Freeform 69"/>
              <p:cNvSpPr>
                <a:spLocks noChangeArrowheads="1"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13 w 17"/>
                  <a:gd name="T1" fmla="*/ 22 h 22"/>
                  <a:gd name="T2" fmla="*/ 11 w 17"/>
                  <a:gd name="T3" fmla="*/ 22 h 22"/>
                  <a:gd name="T4" fmla="*/ 0 w 17"/>
                  <a:gd name="T5" fmla="*/ 16 h 22"/>
                  <a:gd name="T6" fmla="*/ 0 w 17"/>
                  <a:gd name="T7" fmla="*/ 4 h 22"/>
                  <a:gd name="T8" fmla="*/ 4 w 17"/>
                  <a:gd name="T9" fmla="*/ 0 h 22"/>
                  <a:gd name="T10" fmla="*/ 8 w 17"/>
                  <a:gd name="T11" fmla="*/ 4 h 22"/>
                  <a:gd name="T12" fmla="*/ 8 w 17"/>
                  <a:gd name="T13" fmla="*/ 11 h 22"/>
                  <a:gd name="T14" fmla="*/ 15 w 17"/>
                  <a:gd name="T15" fmla="*/ 15 h 22"/>
                  <a:gd name="T16" fmla="*/ 16 w 17"/>
                  <a:gd name="T17" fmla="*/ 20 h 22"/>
                  <a:gd name="T18" fmla="*/ 13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2" name="Freeform 70"/>
              <p:cNvSpPr>
                <a:spLocks noChangeArrowheads="1"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3" name="Freeform 71"/>
              <p:cNvSpPr>
                <a:spLocks noChangeArrowheads="1"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4 w 18"/>
                  <a:gd name="T1" fmla="*/ 18 h 18"/>
                  <a:gd name="T2" fmla="*/ 0 w 18"/>
                  <a:gd name="T3" fmla="*/ 14 h 18"/>
                  <a:gd name="T4" fmla="*/ 0 w 18"/>
                  <a:gd name="T5" fmla="*/ 0 h 18"/>
                  <a:gd name="T6" fmla="*/ 14 w 18"/>
                  <a:gd name="T7" fmla="*/ 0 h 18"/>
                  <a:gd name="T8" fmla="*/ 18 w 18"/>
                  <a:gd name="T9" fmla="*/ 4 h 18"/>
                  <a:gd name="T10" fmla="*/ 14 w 18"/>
                  <a:gd name="T11" fmla="*/ 8 h 18"/>
                  <a:gd name="T12" fmla="*/ 8 w 18"/>
                  <a:gd name="T13" fmla="*/ 8 h 18"/>
                  <a:gd name="T14" fmla="*/ 8 w 18"/>
                  <a:gd name="T15" fmla="*/ 14 h 18"/>
                  <a:gd name="T16" fmla="*/ 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4" name="Freeform 72"/>
              <p:cNvSpPr>
                <a:spLocks noChangeArrowheads="1"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5" name="Freeform 73"/>
              <p:cNvSpPr>
                <a:spLocks noChangeArrowheads="1"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14 w 18"/>
                  <a:gd name="T1" fmla="*/ 18 h 18"/>
                  <a:gd name="T2" fmla="*/ 10 w 18"/>
                  <a:gd name="T3" fmla="*/ 14 h 18"/>
                  <a:gd name="T4" fmla="*/ 10 w 18"/>
                  <a:gd name="T5" fmla="*/ 8 h 18"/>
                  <a:gd name="T6" fmla="*/ 4 w 18"/>
                  <a:gd name="T7" fmla="*/ 8 h 18"/>
                  <a:gd name="T8" fmla="*/ 0 w 18"/>
                  <a:gd name="T9" fmla="*/ 4 h 18"/>
                  <a:gd name="T10" fmla="*/ 4 w 18"/>
                  <a:gd name="T11" fmla="*/ 0 h 18"/>
                  <a:gd name="T12" fmla="*/ 18 w 18"/>
                  <a:gd name="T13" fmla="*/ 0 h 18"/>
                  <a:gd name="T14" fmla="*/ 18 w 18"/>
                  <a:gd name="T15" fmla="*/ 14 h 18"/>
                  <a:gd name="T16" fmla="*/ 1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6" name="Freeform 74"/>
              <p:cNvSpPr>
                <a:spLocks noChangeArrowheads="1"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7" name="Freeform 75"/>
              <p:cNvSpPr>
                <a:spLocks noChangeArrowheads="1"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4 w 17"/>
                  <a:gd name="T1" fmla="*/ 22 h 22"/>
                  <a:gd name="T2" fmla="*/ 1 w 17"/>
                  <a:gd name="T3" fmla="*/ 20 h 22"/>
                  <a:gd name="T4" fmla="*/ 2 w 17"/>
                  <a:gd name="T5" fmla="*/ 15 h 22"/>
                  <a:gd name="T6" fmla="*/ 9 w 17"/>
                  <a:gd name="T7" fmla="*/ 11 h 22"/>
                  <a:gd name="T8" fmla="*/ 9 w 17"/>
                  <a:gd name="T9" fmla="*/ 4 h 22"/>
                  <a:gd name="T10" fmla="*/ 13 w 17"/>
                  <a:gd name="T11" fmla="*/ 0 h 22"/>
                  <a:gd name="T12" fmla="*/ 17 w 17"/>
                  <a:gd name="T13" fmla="*/ 4 h 22"/>
                  <a:gd name="T14" fmla="*/ 17 w 17"/>
                  <a:gd name="T15" fmla="*/ 16 h 22"/>
                  <a:gd name="T16" fmla="*/ 6 w 17"/>
                  <a:gd name="T17" fmla="*/ 22 h 22"/>
                  <a:gd name="T18" fmla="*/ 4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5458" name="Freeform 76"/>
              <p:cNvSpPr>
                <a:spLocks noChangeArrowheads="1"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13 w 26"/>
                  <a:gd name="T1" fmla="*/ 14 h 14"/>
                  <a:gd name="T2" fmla="*/ 2 w 26"/>
                  <a:gd name="T3" fmla="*/ 8 h 14"/>
                  <a:gd name="T4" fmla="*/ 1 w 26"/>
                  <a:gd name="T5" fmla="*/ 3 h 14"/>
                  <a:gd name="T6" fmla="*/ 6 w 26"/>
                  <a:gd name="T7" fmla="*/ 1 h 14"/>
                  <a:gd name="T8" fmla="*/ 13 w 26"/>
                  <a:gd name="T9" fmla="*/ 5 h 14"/>
                  <a:gd name="T10" fmla="*/ 20 w 26"/>
                  <a:gd name="T11" fmla="*/ 1 h 14"/>
                  <a:gd name="T12" fmla="*/ 25 w 26"/>
                  <a:gd name="T13" fmla="*/ 3 h 14"/>
                  <a:gd name="T14" fmla="*/ 24 w 26"/>
                  <a:gd name="T15" fmla="*/ 8 h 14"/>
                  <a:gd name="T16" fmla="*/ 13 w 2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5459" name="组合 403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15460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461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462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16487" name="组合 168"/>
          <p:cNvGrpSpPr>
            <a:grpSpLocks/>
          </p:cNvGrpSpPr>
          <p:nvPr/>
        </p:nvGrpSpPr>
        <p:grpSpPr bwMode="auto">
          <a:xfrm>
            <a:off x="4240213" y="2092325"/>
            <a:ext cx="620712" cy="877888"/>
            <a:chOff x="0" y="0"/>
            <a:chExt cx="911225" cy="1287463"/>
          </a:xfrm>
        </p:grpSpPr>
        <p:sp>
          <p:nvSpPr>
            <p:cNvPr id="15464" name="Rectangle 5"/>
            <p:cNvSpPr>
              <a:spLocks noChangeArrowheads="1"/>
            </p:cNvSpPr>
            <p:nvPr/>
          </p:nvSpPr>
          <p:spPr bwMode="auto">
            <a:xfrm>
              <a:off x="473075" y="763588"/>
              <a:ext cx="300038" cy="523875"/>
            </a:xfrm>
            <a:prstGeom prst="rect">
              <a:avLst/>
            </a:pr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65" name="Rectangle 6"/>
            <p:cNvSpPr>
              <a:spLocks noChangeArrowheads="1"/>
            </p:cNvSpPr>
            <p:nvPr/>
          </p:nvSpPr>
          <p:spPr bwMode="auto">
            <a:xfrm>
              <a:off x="173037" y="763588"/>
              <a:ext cx="300038" cy="523875"/>
            </a:xfrm>
            <a:prstGeom prst="rect">
              <a:avLst/>
            </a:pr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66" name="Freeform 7"/>
            <p:cNvSpPr>
              <a:spLocks noChangeArrowheads="1"/>
            </p:cNvSpPr>
            <p:nvPr/>
          </p:nvSpPr>
          <p:spPr bwMode="auto">
            <a:xfrm>
              <a:off x="107950" y="238125"/>
              <a:ext cx="365125" cy="525463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67" name="Freeform 8"/>
            <p:cNvSpPr>
              <a:spLocks noChangeArrowheads="1"/>
            </p:cNvSpPr>
            <p:nvPr/>
          </p:nvSpPr>
          <p:spPr bwMode="auto">
            <a:xfrm>
              <a:off x="473075" y="238125"/>
              <a:ext cx="366713" cy="525463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68" name="Freeform 9"/>
            <p:cNvSpPr>
              <a:spLocks noChangeArrowheads="1"/>
            </p:cNvSpPr>
            <p:nvPr/>
          </p:nvSpPr>
          <p:spPr bwMode="auto">
            <a:xfrm>
              <a:off x="0" y="0"/>
              <a:ext cx="911225" cy="568325"/>
            </a:xfrm>
            <a:custGeom>
              <a:avLst/>
              <a:gdLst>
                <a:gd name="T0" fmla="*/ 598 w 632"/>
                <a:gd name="T1" fmla="*/ 269 h 394"/>
                <a:gd name="T2" fmla="*/ 614 w 632"/>
                <a:gd name="T3" fmla="*/ 210 h 394"/>
                <a:gd name="T4" fmla="*/ 498 w 632"/>
                <a:gd name="T5" fmla="*/ 94 h 394"/>
                <a:gd name="T6" fmla="*/ 447 w 632"/>
                <a:gd name="T7" fmla="*/ 106 h 394"/>
                <a:gd name="T8" fmla="*/ 325 w 632"/>
                <a:gd name="T9" fmla="*/ 0 h 394"/>
                <a:gd name="T10" fmla="*/ 203 w 632"/>
                <a:gd name="T11" fmla="*/ 108 h 394"/>
                <a:gd name="T12" fmla="*/ 156 w 632"/>
                <a:gd name="T13" fmla="*/ 95 h 394"/>
                <a:gd name="T14" fmla="*/ 67 w 632"/>
                <a:gd name="T15" fmla="*/ 184 h 394"/>
                <a:gd name="T16" fmla="*/ 74 w 632"/>
                <a:gd name="T17" fmla="*/ 219 h 394"/>
                <a:gd name="T18" fmla="*/ 0 w 632"/>
                <a:gd name="T19" fmla="*/ 306 h 394"/>
                <a:gd name="T20" fmla="*/ 88 w 632"/>
                <a:gd name="T21" fmla="*/ 394 h 394"/>
                <a:gd name="T22" fmla="*/ 176 w 632"/>
                <a:gd name="T23" fmla="*/ 306 h 394"/>
                <a:gd name="T24" fmla="*/ 176 w 632"/>
                <a:gd name="T25" fmla="*/ 298 h 394"/>
                <a:gd name="T26" fmla="*/ 237 w 632"/>
                <a:gd name="T27" fmla="*/ 326 h 394"/>
                <a:gd name="T28" fmla="*/ 312 w 632"/>
                <a:gd name="T29" fmla="*/ 276 h 394"/>
                <a:gd name="T30" fmla="*/ 354 w 632"/>
                <a:gd name="T31" fmla="*/ 292 h 394"/>
                <a:gd name="T32" fmla="*/ 400 w 632"/>
                <a:gd name="T33" fmla="*/ 272 h 394"/>
                <a:gd name="T34" fmla="*/ 498 w 632"/>
                <a:gd name="T35" fmla="*/ 326 h 394"/>
                <a:gd name="T36" fmla="*/ 498 w 632"/>
                <a:gd name="T37" fmla="*/ 326 h 394"/>
                <a:gd name="T38" fmla="*/ 498 w 632"/>
                <a:gd name="T39" fmla="*/ 327 h 394"/>
                <a:gd name="T40" fmla="*/ 565 w 632"/>
                <a:gd name="T41" fmla="*/ 394 h 394"/>
                <a:gd name="T42" fmla="*/ 632 w 632"/>
                <a:gd name="T43" fmla="*/ 327 h 394"/>
                <a:gd name="T44" fmla="*/ 598 w 632"/>
                <a:gd name="T45" fmla="*/ 26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2" h="394">
                  <a:moveTo>
                    <a:pt x="598" y="269"/>
                  </a:moveTo>
                  <a:cubicBezTo>
                    <a:pt x="608" y="251"/>
                    <a:pt x="614" y="231"/>
                    <a:pt x="614" y="210"/>
                  </a:cubicBezTo>
                  <a:cubicBezTo>
                    <a:pt x="614" y="146"/>
                    <a:pt x="562" y="94"/>
                    <a:pt x="498" y="94"/>
                  </a:cubicBezTo>
                  <a:cubicBezTo>
                    <a:pt x="480" y="94"/>
                    <a:pt x="462" y="98"/>
                    <a:pt x="447" y="106"/>
                  </a:cubicBezTo>
                  <a:cubicBezTo>
                    <a:pt x="438" y="46"/>
                    <a:pt x="387" y="0"/>
                    <a:pt x="325" y="0"/>
                  </a:cubicBezTo>
                  <a:cubicBezTo>
                    <a:pt x="262" y="0"/>
                    <a:pt x="210" y="47"/>
                    <a:pt x="203" y="108"/>
                  </a:cubicBezTo>
                  <a:cubicBezTo>
                    <a:pt x="189" y="100"/>
                    <a:pt x="173" y="95"/>
                    <a:pt x="156" y="95"/>
                  </a:cubicBezTo>
                  <a:cubicBezTo>
                    <a:pt x="107" y="95"/>
                    <a:pt x="67" y="135"/>
                    <a:pt x="67" y="184"/>
                  </a:cubicBezTo>
                  <a:cubicBezTo>
                    <a:pt x="67" y="196"/>
                    <a:pt x="70" y="208"/>
                    <a:pt x="74" y="219"/>
                  </a:cubicBezTo>
                  <a:cubicBezTo>
                    <a:pt x="32" y="225"/>
                    <a:pt x="0" y="262"/>
                    <a:pt x="0" y="306"/>
                  </a:cubicBezTo>
                  <a:cubicBezTo>
                    <a:pt x="0" y="354"/>
                    <a:pt x="39" y="394"/>
                    <a:pt x="88" y="394"/>
                  </a:cubicBezTo>
                  <a:cubicBezTo>
                    <a:pt x="137" y="394"/>
                    <a:pt x="176" y="354"/>
                    <a:pt x="176" y="306"/>
                  </a:cubicBezTo>
                  <a:cubicBezTo>
                    <a:pt x="176" y="303"/>
                    <a:pt x="176" y="301"/>
                    <a:pt x="176" y="298"/>
                  </a:cubicBezTo>
                  <a:cubicBezTo>
                    <a:pt x="191" y="315"/>
                    <a:pt x="213" y="326"/>
                    <a:pt x="237" y="326"/>
                  </a:cubicBezTo>
                  <a:cubicBezTo>
                    <a:pt x="271" y="326"/>
                    <a:pt x="300" y="305"/>
                    <a:pt x="312" y="276"/>
                  </a:cubicBezTo>
                  <a:cubicBezTo>
                    <a:pt x="323" y="286"/>
                    <a:pt x="338" y="292"/>
                    <a:pt x="354" y="292"/>
                  </a:cubicBezTo>
                  <a:cubicBezTo>
                    <a:pt x="372" y="292"/>
                    <a:pt x="389" y="284"/>
                    <a:pt x="400" y="272"/>
                  </a:cubicBezTo>
                  <a:cubicBezTo>
                    <a:pt x="421" y="304"/>
                    <a:pt x="457" y="326"/>
                    <a:pt x="498" y="326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498" y="326"/>
                    <a:pt x="498" y="327"/>
                    <a:pt x="498" y="327"/>
                  </a:cubicBezTo>
                  <a:cubicBezTo>
                    <a:pt x="498" y="364"/>
                    <a:pt x="528" y="394"/>
                    <a:pt x="565" y="394"/>
                  </a:cubicBezTo>
                  <a:cubicBezTo>
                    <a:pt x="602" y="394"/>
                    <a:pt x="632" y="364"/>
                    <a:pt x="632" y="327"/>
                  </a:cubicBezTo>
                  <a:cubicBezTo>
                    <a:pt x="632" y="302"/>
                    <a:pt x="618" y="280"/>
                    <a:pt x="598" y="269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69" name="Freeform 10"/>
            <p:cNvSpPr>
              <a:spLocks noChangeArrowheads="1"/>
            </p:cNvSpPr>
            <p:nvPr/>
          </p:nvSpPr>
          <p:spPr bwMode="auto">
            <a:xfrm>
              <a:off x="473075" y="715963"/>
              <a:ext cx="300038" cy="571500"/>
            </a:xfrm>
            <a:custGeom>
              <a:avLst/>
              <a:gdLst>
                <a:gd name="T0" fmla="*/ 189 w 189"/>
                <a:gd name="T1" fmla="*/ 0 h 360"/>
                <a:gd name="T2" fmla="*/ 80 w 189"/>
                <a:gd name="T3" fmla="*/ 0 h 360"/>
                <a:gd name="T4" fmla="*/ 80 w 189"/>
                <a:gd name="T5" fmla="*/ 30 h 360"/>
                <a:gd name="T6" fmla="*/ 0 w 189"/>
                <a:gd name="T7" fmla="*/ 90 h 360"/>
                <a:gd name="T8" fmla="*/ 0 w 189"/>
                <a:gd name="T9" fmla="*/ 360 h 360"/>
                <a:gd name="T10" fmla="*/ 189 w 189"/>
                <a:gd name="T11" fmla="*/ 360 h 360"/>
                <a:gd name="T12" fmla="*/ 189 w 189"/>
                <a:gd name="T1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360">
                  <a:moveTo>
                    <a:pt x="189" y="0"/>
                  </a:moveTo>
                  <a:lnTo>
                    <a:pt x="80" y="0"/>
                  </a:lnTo>
                  <a:lnTo>
                    <a:pt x="80" y="30"/>
                  </a:lnTo>
                  <a:lnTo>
                    <a:pt x="0" y="90"/>
                  </a:lnTo>
                  <a:lnTo>
                    <a:pt x="0" y="360"/>
                  </a:lnTo>
                  <a:lnTo>
                    <a:pt x="189" y="36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4B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0" name="Freeform 11"/>
            <p:cNvSpPr>
              <a:spLocks noChangeArrowheads="1"/>
            </p:cNvSpPr>
            <p:nvPr/>
          </p:nvSpPr>
          <p:spPr bwMode="auto">
            <a:xfrm>
              <a:off x="173037" y="715963"/>
              <a:ext cx="369888" cy="571500"/>
            </a:xfrm>
            <a:custGeom>
              <a:avLst/>
              <a:gdLst>
                <a:gd name="T0" fmla="*/ 106 w 233"/>
                <a:gd name="T1" fmla="*/ 30 h 360"/>
                <a:gd name="T2" fmla="*/ 106 w 233"/>
                <a:gd name="T3" fmla="*/ 0 h 360"/>
                <a:gd name="T4" fmla="*/ 0 w 233"/>
                <a:gd name="T5" fmla="*/ 0 h 360"/>
                <a:gd name="T6" fmla="*/ 0 w 233"/>
                <a:gd name="T7" fmla="*/ 360 h 360"/>
                <a:gd name="T8" fmla="*/ 233 w 233"/>
                <a:gd name="T9" fmla="*/ 360 h 360"/>
                <a:gd name="T10" fmla="*/ 233 w 233"/>
                <a:gd name="T11" fmla="*/ 123 h 360"/>
                <a:gd name="T12" fmla="*/ 106 w 233"/>
                <a:gd name="T13" fmla="*/ 3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360">
                  <a:moveTo>
                    <a:pt x="106" y="30"/>
                  </a:moveTo>
                  <a:lnTo>
                    <a:pt x="106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233" y="360"/>
                  </a:lnTo>
                  <a:lnTo>
                    <a:pt x="233" y="123"/>
                  </a:lnTo>
                  <a:lnTo>
                    <a:pt x="106" y="30"/>
                  </a:lnTo>
                  <a:close/>
                </a:path>
              </a:pathLst>
            </a:custGeom>
            <a:solidFill>
              <a:srgbClr val="F6C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1" name="Oval 12"/>
            <p:cNvSpPr>
              <a:spLocks noChangeArrowheads="1"/>
            </p:cNvSpPr>
            <p:nvPr/>
          </p:nvSpPr>
          <p:spPr bwMode="auto">
            <a:xfrm>
              <a:off x="485775" y="942975"/>
              <a:ext cx="34925" cy="38100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2" name="Oval 13"/>
            <p:cNvSpPr>
              <a:spLocks noChangeArrowheads="1"/>
            </p:cNvSpPr>
            <p:nvPr/>
          </p:nvSpPr>
          <p:spPr bwMode="auto">
            <a:xfrm>
              <a:off x="485775" y="1063625"/>
              <a:ext cx="34925" cy="36513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3" name="Oval 14"/>
            <p:cNvSpPr>
              <a:spLocks noChangeArrowheads="1"/>
            </p:cNvSpPr>
            <p:nvPr/>
          </p:nvSpPr>
          <p:spPr bwMode="auto">
            <a:xfrm>
              <a:off x="485775" y="1185863"/>
              <a:ext cx="34925" cy="34925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498" name="组合 169"/>
          <p:cNvGrpSpPr>
            <a:grpSpLocks/>
          </p:cNvGrpSpPr>
          <p:nvPr/>
        </p:nvGrpSpPr>
        <p:grpSpPr bwMode="auto">
          <a:xfrm>
            <a:off x="3625850" y="2133600"/>
            <a:ext cx="587375" cy="877888"/>
            <a:chOff x="0" y="0"/>
            <a:chExt cx="860425" cy="1287463"/>
          </a:xfrm>
        </p:grpSpPr>
        <p:sp>
          <p:nvSpPr>
            <p:cNvPr id="15475" name="Rectangle 39"/>
            <p:cNvSpPr>
              <a:spLocks noChangeArrowheads="1"/>
            </p:cNvSpPr>
            <p:nvPr/>
          </p:nvSpPr>
          <p:spPr bwMode="auto">
            <a:xfrm>
              <a:off x="450850" y="762000"/>
              <a:ext cx="298450" cy="525463"/>
            </a:xfrm>
            <a:prstGeom prst="rect">
              <a:avLst/>
            </a:prstGeom>
            <a:solidFill>
              <a:srgbClr val="F2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6" name="Rectangle 40"/>
            <p:cNvSpPr>
              <a:spLocks noChangeArrowheads="1"/>
            </p:cNvSpPr>
            <p:nvPr/>
          </p:nvSpPr>
          <p:spPr bwMode="auto">
            <a:xfrm>
              <a:off x="150813" y="762000"/>
              <a:ext cx="300038" cy="525463"/>
            </a:xfrm>
            <a:prstGeom prst="rect">
              <a:avLst/>
            </a:prstGeom>
            <a:solidFill>
              <a:srgbClr val="FF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7" name="Freeform 41"/>
            <p:cNvSpPr>
              <a:spLocks noChangeArrowheads="1"/>
            </p:cNvSpPr>
            <p:nvPr/>
          </p:nvSpPr>
          <p:spPr bwMode="auto">
            <a:xfrm>
              <a:off x="450850" y="762000"/>
              <a:ext cx="298450" cy="525463"/>
            </a:xfrm>
            <a:custGeom>
              <a:avLst/>
              <a:gdLst>
                <a:gd name="T0" fmla="*/ 0 w 208"/>
                <a:gd name="T1" fmla="*/ 364 h 364"/>
                <a:gd name="T2" fmla="*/ 208 w 208"/>
                <a:gd name="T3" fmla="*/ 364 h 364"/>
                <a:gd name="T4" fmla="*/ 208 w 208"/>
                <a:gd name="T5" fmla="*/ 0 h 364"/>
                <a:gd name="T6" fmla="*/ 131 w 208"/>
                <a:gd name="T7" fmla="*/ 0 h 364"/>
                <a:gd name="T8" fmla="*/ 0 w 208"/>
                <a:gd name="T9" fmla="*/ 84 h 364"/>
                <a:gd name="T10" fmla="*/ 0 w 208"/>
                <a:gd name="T11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364">
                  <a:moveTo>
                    <a:pt x="0" y="364"/>
                  </a:moveTo>
                  <a:cubicBezTo>
                    <a:pt x="208" y="364"/>
                    <a:pt x="208" y="364"/>
                    <a:pt x="208" y="36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2" y="39"/>
                    <a:pt x="56" y="65"/>
                    <a:pt x="0" y="84"/>
                  </a:cubicBezTo>
                  <a:lnTo>
                    <a:pt x="0" y="364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8" name="Freeform 42"/>
            <p:cNvSpPr>
              <a:spLocks noChangeArrowheads="1"/>
            </p:cNvSpPr>
            <p:nvPr/>
          </p:nvSpPr>
          <p:spPr bwMode="auto">
            <a:xfrm>
              <a:off x="150813" y="762000"/>
              <a:ext cx="300038" cy="525463"/>
            </a:xfrm>
            <a:custGeom>
              <a:avLst/>
              <a:gdLst>
                <a:gd name="T0" fmla="*/ 0 w 208"/>
                <a:gd name="T1" fmla="*/ 0 h 364"/>
                <a:gd name="T2" fmla="*/ 0 w 208"/>
                <a:gd name="T3" fmla="*/ 364 h 364"/>
                <a:gd name="T4" fmla="*/ 208 w 208"/>
                <a:gd name="T5" fmla="*/ 364 h 364"/>
                <a:gd name="T6" fmla="*/ 208 w 208"/>
                <a:gd name="T7" fmla="*/ 84 h 364"/>
                <a:gd name="T8" fmla="*/ 43 w 208"/>
                <a:gd name="T9" fmla="*/ 0 h 364"/>
                <a:gd name="T10" fmla="*/ 0 w 208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364">
                  <a:moveTo>
                    <a:pt x="0" y="0"/>
                  </a:move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40" y="70"/>
                    <a:pt x="84" y="44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79" name="Freeform 43"/>
            <p:cNvSpPr>
              <a:spLocks noChangeArrowheads="1"/>
            </p:cNvSpPr>
            <p:nvPr/>
          </p:nvSpPr>
          <p:spPr bwMode="auto">
            <a:xfrm>
              <a:off x="439738" y="873125"/>
              <a:ext cx="144463" cy="122238"/>
            </a:xfrm>
            <a:custGeom>
              <a:avLst/>
              <a:gdLst>
                <a:gd name="T0" fmla="*/ 93 w 100"/>
                <a:gd name="T1" fmla="*/ 85 h 85"/>
                <a:gd name="T2" fmla="*/ 89 w 100"/>
                <a:gd name="T3" fmla="*/ 84 h 85"/>
                <a:gd name="T4" fmla="*/ 3 w 100"/>
                <a:gd name="T5" fmla="*/ 12 h 85"/>
                <a:gd name="T6" fmla="*/ 2 w 100"/>
                <a:gd name="T7" fmla="*/ 3 h 85"/>
                <a:gd name="T8" fmla="*/ 11 w 100"/>
                <a:gd name="T9" fmla="*/ 2 h 85"/>
                <a:gd name="T10" fmla="*/ 97 w 100"/>
                <a:gd name="T11" fmla="*/ 74 h 85"/>
                <a:gd name="T12" fmla="*/ 98 w 100"/>
                <a:gd name="T13" fmla="*/ 83 h 85"/>
                <a:gd name="T14" fmla="*/ 93 w 10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5">
                  <a:moveTo>
                    <a:pt x="93" y="85"/>
                  </a:moveTo>
                  <a:cubicBezTo>
                    <a:pt x="92" y="85"/>
                    <a:pt x="90" y="85"/>
                    <a:pt x="89" y="8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5" y="1"/>
                    <a:pt x="8" y="0"/>
                    <a:pt x="11" y="2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9" y="77"/>
                    <a:pt x="100" y="80"/>
                    <a:pt x="98" y="83"/>
                  </a:cubicBezTo>
                  <a:cubicBezTo>
                    <a:pt x="96" y="84"/>
                    <a:pt x="95" y="85"/>
                    <a:pt x="93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0" name="Freeform 44"/>
            <p:cNvSpPr>
              <a:spLocks noChangeArrowheads="1"/>
            </p:cNvSpPr>
            <p:nvPr/>
          </p:nvSpPr>
          <p:spPr bwMode="auto">
            <a:xfrm>
              <a:off x="344488" y="873125"/>
              <a:ext cx="115888" cy="122238"/>
            </a:xfrm>
            <a:custGeom>
              <a:avLst/>
              <a:gdLst>
                <a:gd name="T0" fmla="*/ 7 w 80"/>
                <a:gd name="T1" fmla="*/ 85 h 85"/>
                <a:gd name="T2" fmla="*/ 3 w 80"/>
                <a:gd name="T3" fmla="*/ 83 h 85"/>
                <a:gd name="T4" fmla="*/ 3 w 80"/>
                <a:gd name="T5" fmla="*/ 75 h 85"/>
                <a:gd name="T6" fmla="*/ 69 w 80"/>
                <a:gd name="T7" fmla="*/ 3 h 85"/>
                <a:gd name="T8" fmla="*/ 77 w 80"/>
                <a:gd name="T9" fmla="*/ 3 h 85"/>
                <a:gd name="T10" fmla="*/ 77 w 80"/>
                <a:gd name="T11" fmla="*/ 11 h 85"/>
                <a:gd name="T12" fmla="*/ 11 w 80"/>
                <a:gd name="T13" fmla="*/ 83 h 85"/>
                <a:gd name="T14" fmla="*/ 7 w 8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5">
                  <a:moveTo>
                    <a:pt x="7" y="85"/>
                  </a:moveTo>
                  <a:cubicBezTo>
                    <a:pt x="6" y="85"/>
                    <a:pt x="4" y="84"/>
                    <a:pt x="3" y="83"/>
                  </a:cubicBezTo>
                  <a:cubicBezTo>
                    <a:pt x="1" y="81"/>
                    <a:pt x="0" y="77"/>
                    <a:pt x="3" y="7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1"/>
                    <a:pt x="75" y="0"/>
                    <a:pt x="77" y="3"/>
                  </a:cubicBezTo>
                  <a:cubicBezTo>
                    <a:pt x="79" y="5"/>
                    <a:pt x="80" y="9"/>
                    <a:pt x="77" y="1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9" y="85"/>
                    <a:pt x="7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1" name="Freeform 45"/>
            <p:cNvSpPr>
              <a:spLocks noEditPoints="1" noChangeArrowheads="1"/>
            </p:cNvSpPr>
            <p:nvPr/>
          </p:nvSpPr>
          <p:spPr bwMode="auto">
            <a:xfrm>
              <a:off x="315913" y="976312"/>
              <a:ext cx="249238" cy="222250"/>
            </a:xfrm>
            <a:custGeom>
              <a:avLst/>
              <a:gdLst>
                <a:gd name="T0" fmla="*/ 53 w 157"/>
                <a:gd name="T1" fmla="*/ 0 h 140"/>
                <a:gd name="T2" fmla="*/ 105 w 157"/>
                <a:gd name="T3" fmla="*/ 0 h 140"/>
                <a:gd name="T4" fmla="*/ 157 w 157"/>
                <a:gd name="T5" fmla="*/ 140 h 140"/>
                <a:gd name="T6" fmla="*/ 132 w 157"/>
                <a:gd name="T7" fmla="*/ 140 h 140"/>
                <a:gd name="T8" fmla="*/ 125 w 157"/>
                <a:gd name="T9" fmla="*/ 123 h 140"/>
                <a:gd name="T10" fmla="*/ 33 w 157"/>
                <a:gd name="T11" fmla="*/ 123 h 140"/>
                <a:gd name="T12" fmla="*/ 26 w 157"/>
                <a:gd name="T13" fmla="*/ 140 h 140"/>
                <a:gd name="T14" fmla="*/ 0 w 157"/>
                <a:gd name="T15" fmla="*/ 140 h 140"/>
                <a:gd name="T16" fmla="*/ 53 w 157"/>
                <a:gd name="T17" fmla="*/ 0 h 140"/>
                <a:gd name="T18" fmla="*/ 71 w 157"/>
                <a:gd name="T19" fmla="*/ 18 h 140"/>
                <a:gd name="T20" fmla="*/ 41 w 157"/>
                <a:gd name="T21" fmla="*/ 105 h 140"/>
                <a:gd name="T22" fmla="*/ 117 w 157"/>
                <a:gd name="T23" fmla="*/ 105 h 140"/>
                <a:gd name="T24" fmla="*/ 87 w 157"/>
                <a:gd name="T25" fmla="*/ 18 h 140"/>
                <a:gd name="T26" fmla="*/ 71 w 157"/>
                <a:gd name="T27" fmla="*/ 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40">
                  <a:moveTo>
                    <a:pt x="53" y="0"/>
                  </a:moveTo>
                  <a:lnTo>
                    <a:pt x="105" y="0"/>
                  </a:lnTo>
                  <a:lnTo>
                    <a:pt x="157" y="140"/>
                  </a:lnTo>
                  <a:lnTo>
                    <a:pt x="132" y="140"/>
                  </a:lnTo>
                  <a:lnTo>
                    <a:pt x="125" y="123"/>
                  </a:lnTo>
                  <a:lnTo>
                    <a:pt x="33" y="123"/>
                  </a:lnTo>
                  <a:lnTo>
                    <a:pt x="26" y="140"/>
                  </a:lnTo>
                  <a:lnTo>
                    <a:pt x="0" y="140"/>
                  </a:lnTo>
                  <a:lnTo>
                    <a:pt x="53" y="0"/>
                  </a:lnTo>
                  <a:close/>
                  <a:moveTo>
                    <a:pt x="71" y="18"/>
                  </a:moveTo>
                  <a:lnTo>
                    <a:pt x="41" y="105"/>
                  </a:lnTo>
                  <a:lnTo>
                    <a:pt x="117" y="105"/>
                  </a:lnTo>
                  <a:lnTo>
                    <a:pt x="87" y="18"/>
                  </a:lnTo>
                  <a:lnTo>
                    <a:pt x="71" y="18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FFC9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2" name="Freeform 46"/>
            <p:cNvSpPr>
              <a:spLocks noChangeArrowheads="1"/>
            </p:cNvSpPr>
            <p:nvPr/>
          </p:nvSpPr>
          <p:spPr bwMode="auto">
            <a:xfrm>
              <a:off x="331788" y="987425"/>
              <a:ext cx="214313" cy="204788"/>
            </a:xfrm>
            <a:custGeom>
              <a:avLst/>
              <a:gdLst>
                <a:gd name="T0" fmla="*/ 4 w 135"/>
                <a:gd name="T1" fmla="*/ 129 h 129"/>
                <a:gd name="T2" fmla="*/ 0 w 135"/>
                <a:gd name="T3" fmla="*/ 128 h 129"/>
                <a:gd name="T4" fmla="*/ 47 w 135"/>
                <a:gd name="T5" fmla="*/ 0 h 129"/>
                <a:gd name="T6" fmla="*/ 88 w 135"/>
                <a:gd name="T7" fmla="*/ 0 h 129"/>
                <a:gd name="T8" fmla="*/ 135 w 135"/>
                <a:gd name="T9" fmla="*/ 128 h 129"/>
                <a:gd name="T10" fmla="*/ 131 w 135"/>
                <a:gd name="T11" fmla="*/ 129 h 129"/>
                <a:gd name="T12" fmla="*/ 86 w 135"/>
                <a:gd name="T13" fmla="*/ 3 h 129"/>
                <a:gd name="T14" fmla="*/ 49 w 135"/>
                <a:gd name="T15" fmla="*/ 3 h 129"/>
                <a:gd name="T16" fmla="*/ 4 w 135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29">
                  <a:moveTo>
                    <a:pt x="4" y="129"/>
                  </a:moveTo>
                  <a:lnTo>
                    <a:pt x="0" y="128"/>
                  </a:lnTo>
                  <a:lnTo>
                    <a:pt x="47" y="0"/>
                  </a:lnTo>
                  <a:lnTo>
                    <a:pt x="88" y="0"/>
                  </a:lnTo>
                  <a:lnTo>
                    <a:pt x="135" y="128"/>
                  </a:lnTo>
                  <a:lnTo>
                    <a:pt x="131" y="129"/>
                  </a:lnTo>
                  <a:lnTo>
                    <a:pt x="86" y="3"/>
                  </a:lnTo>
                  <a:lnTo>
                    <a:pt x="49" y="3"/>
                  </a:lnTo>
                  <a:lnTo>
                    <a:pt x="4" y="129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3" name="Rectangle 47"/>
            <p:cNvSpPr>
              <a:spLocks noChangeArrowheads="1"/>
            </p:cNvSpPr>
            <p:nvPr/>
          </p:nvSpPr>
          <p:spPr bwMode="auto">
            <a:xfrm>
              <a:off x="349250" y="1150937"/>
              <a:ext cx="180975" cy="6350"/>
            </a:xfrm>
            <a:prstGeom prst="rect">
              <a:avLst/>
            </a:pr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4" name="Freeform 48"/>
            <p:cNvSpPr>
              <a:spLocks noChangeArrowheads="1"/>
            </p:cNvSpPr>
            <p:nvPr/>
          </p:nvSpPr>
          <p:spPr bwMode="auto">
            <a:xfrm>
              <a:off x="84138" y="236537"/>
              <a:ext cx="366713" cy="525463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5" name="Freeform 49"/>
            <p:cNvSpPr>
              <a:spLocks noChangeArrowheads="1"/>
            </p:cNvSpPr>
            <p:nvPr/>
          </p:nvSpPr>
          <p:spPr bwMode="auto">
            <a:xfrm>
              <a:off x="450850" y="236537"/>
              <a:ext cx="365125" cy="525463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6" name="Freeform 50"/>
            <p:cNvSpPr>
              <a:spLocks noChangeArrowheads="1"/>
            </p:cNvSpPr>
            <p:nvPr/>
          </p:nvSpPr>
          <p:spPr bwMode="auto">
            <a:xfrm>
              <a:off x="200025" y="217487"/>
              <a:ext cx="509588" cy="374650"/>
            </a:xfrm>
            <a:custGeom>
              <a:avLst/>
              <a:gdLst>
                <a:gd name="T0" fmla="*/ 0 w 354"/>
                <a:gd name="T1" fmla="*/ 196 h 260"/>
                <a:gd name="T2" fmla="*/ 70 w 354"/>
                <a:gd name="T3" fmla="*/ 260 h 260"/>
                <a:gd name="T4" fmla="*/ 70 w 354"/>
                <a:gd name="T5" fmla="*/ 132 h 260"/>
                <a:gd name="T6" fmla="*/ 141 w 354"/>
                <a:gd name="T7" fmla="*/ 238 h 260"/>
                <a:gd name="T8" fmla="*/ 144 w 354"/>
                <a:gd name="T9" fmla="*/ 130 h 260"/>
                <a:gd name="T10" fmla="*/ 169 w 354"/>
                <a:gd name="T11" fmla="*/ 238 h 260"/>
                <a:gd name="T12" fmla="*/ 217 w 354"/>
                <a:gd name="T13" fmla="*/ 132 h 260"/>
                <a:gd name="T14" fmla="*/ 217 w 354"/>
                <a:gd name="T15" fmla="*/ 246 h 260"/>
                <a:gd name="T16" fmla="*/ 278 w 354"/>
                <a:gd name="T17" fmla="*/ 156 h 260"/>
                <a:gd name="T18" fmla="*/ 278 w 354"/>
                <a:gd name="T19" fmla="*/ 260 h 260"/>
                <a:gd name="T20" fmla="*/ 354 w 354"/>
                <a:gd name="T21" fmla="*/ 168 h 260"/>
                <a:gd name="T22" fmla="*/ 177 w 354"/>
                <a:gd name="T23" fmla="*/ 7 h 260"/>
                <a:gd name="T24" fmla="*/ 0 w 354"/>
                <a:gd name="T25" fmla="*/ 19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60">
                  <a:moveTo>
                    <a:pt x="0" y="196"/>
                  </a:moveTo>
                  <a:cubicBezTo>
                    <a:pt x="70" y="260"/>
                    <a:pt x="70" y="260"/>
                    <a:pt x="70" y="260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141" y="238"/>
                    <a:pt x="141" y="238"/>
                    <a:pt x="141" y="238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69" y="238"/>
                    <a:pt x="169" y="238"/>
                    <a:pt x="169" y="238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354" y="168"/>
                    <a:pt x="354" y="168"/>
                    <a:pt x="354" y="168"/>
                  </a:cubicBezTo>
                  <a:cubicBezTo>
                    <a:pt x="354" y="168"/>
                    <a:pt x="298" y="0"/>
                    <a:pt x="177" y="7"/>
                  </a:cubicBezTo>
                  <a:cubicBezTo>
                    <a:pt x="56" y="14"/>
                    <a:pt x="0" y="196"/>
                    <a:pt x="0" y="196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87" name="Freeform 51"/>
            <p:cNvSpPr>
              <a:spLocks noChangeArrowheads="1"/>
            </p:cNvSpPr>
            <p:nvPr/>
          </p:nvSpPr>
          <p:spPr bwMode="auto">
            <a:xfrm>
              <a:off x="0" y="0"/>
              <a:ext cx="860425" cy="882650"/>
            </a:xfrm>
            <a:custGeom>
              <a:avLst/>
              <a:gdLst>
                <a:gd name="T0" fmla="*/ 312 w 596"/>
                <a:gd name="T1" fmla="*/ 612 h 612"/>
                <a:gd name="T2" fmla="*/ 312 w 596"/>
                <a:gd name="T3" fmla="*/ 234 h 612"/>
                <a:gd name="T4" fmla="*/ 312 w 596"/>
                <a:gd name="T5" fmla="*/ 612 h 612"/>
                <a:gd name="T6" fmla="*/ 580 w 596"/>
                <a:gd name="T7" fmla="*/ 420 h 612"/>
                <a:gd name="T8" fmla="*/ 344 w 596"/>
                <a:gd name="T9" fmla="*/ 0 h 612"/>
                <a:gd name="T10" fmla="*/ 33 w 596"/>
                <a:gd name="T11" fmla="*/ 386 h 612"/>
                <a:gd name="T12" fmla="*/ 312 w 596"/>
                <a:gd name="T13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612">
                  <a:moveTo>
                    <a:pt x="312" y="612"/>
                  </a:moveTo>
                  <a:cubicBezTo>
                    <a:pt x="0" y="528"/>
                    <a:pt x="122" y="232"/>
                    <a:pt x="312" y="234"/>
                  </a:cubicBezTo>
                  <a:cubicBezTo>
                    <a:pt x="530" y="237"/>
                    <a:pt x="538" y="514"/>
                    <a:pt x="312" y="612"/>
                  </a:cubicBezTo>
                  <a:cubicBezTo>
                    <a:pt x="312" y="612"/>
                    <a:pt x="566" y="584"/>
                    <a:pt x="580" y="420"/>
                  </a:cubicBezTo>
                  <a:cubicBezTo>
                    <a:pt x="596" y="233"/>
                    <a:pt x="466" y="0"/>
                    <a:pt x="344" y="0"/>
                  </a:cubicBezTo>
                  <a:cubicBezTo>
                    <a:pt x="185" y="0"/>
                    <a:pt x="33" y="220"/>
                    <a:pt x="33" y="386"/>
                  </a:cubicBezTo>
                  <a:cubicBezTo>
                    <a:pt x="33" y="594"/>
                    <a:pt x="312" y="612"/>
                    <a:pt x="312" y="612"/>
                  </a:cubicBez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512" name="组合 174"/>
          <p:cNvGrpSpPr>
            <a:grpSpLocks/>
          </p:cNvGrpSpPr>
          <p:nvPr/>
        </p:nvGrpSpPr>
        <p:grpSpPr bwMode="auto">
          <a:xfrm>
            <a:off x="4841875" y="2165350"/>
            <a:ext cx="654050" cy="762000"/>
            <a:chOff x="0" y="0"/>
            <a:chExt cx="958850" cy="1119188"/>
          </a:xfrm>
        </p:grpSpPr>
        <p:sp>
          <p:nvSpPr>
            <p:cNvPr id="15489" name="Freeform 52"/>
            <p:cNvSpPr>
              <a:spLocks noChangeArrowheads="1"/>
            </p:cNvSpPr>
            <p:nvPr/>
          </p:nvSpPr>
          <p:spPr bwMode="auto">
            <a:xfrm>
              <a:off x="119062" y="69850"/>
              <a:ext cx="366713" cy="523875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0" name="Freeform 53"/>
            <p:cNvSpPr>
              <a:spLocks noChangeArrowheads="1"/>
            </p:cNvSpPr>
            <p:nvPr/>
          </p:nvSpPr>
          <p:spPr bwMode="auto">
            <a:xfrm>
              <a:off x="485775" y="69850"/>
              <a:ext cx="366713" cy="523875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1" name="Rectangle 54"/>
            <p:cNvSpPr>
              <a:spLocks noChangeArrowheads="1"/>
            </p:cNvSpPr>
            <p:nvPr/>
          </p:nvSpPr>
          <p:spPr bwMode="auto">
            <a:xfrm>
              <a:off x="7000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2" name="Rectangle 55"/>
            <p:cNvSpPr>
              <a:spLocks noChangeArrowheads="1"/>
            </p:cNvSpPr>
            <p:nvPr/>
          </p:nvSpPr>
          <p:spPr bwMode="auto">
            <a:xfrm>
              <a:off x="1539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3" name="Oval 56"/>
            <p:cNvSpPr>
              <a:spLocks noChangeArrowheads="1"/>
            </p:cNvSpPr>
            <p:nvPr/>
          </p:nvSpPr>
          <p:spPr bwMode="auto">
            <a:xfrm>
              <a:off x="2667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4" name="Freeform 57"/>
            <p:cNvSpPr>
              <a:spLocks noEditPoints="1" noChangeArrowheads="1"/>
            </p:cNvSpPr>
            <p:nvPr/>
          </p:nvSpPr>
          <p:spPr bwMode="auto">
            <a:xfrm>
              <a:off x="255587" y="346075"/>
              <a:ext cx="150813" cy="150813"/>
            </a:xfrm>
            <a:custGeom>
              <a:avLst/>
              <a:gdLst>
                <a:gd name="T0" fmla="*/ 53 w 105"/>
                <a:gd name="T1" fmla="*/ 105 h 105"/>
                <a:gd name="T2" fmla="*/ 0 w 105"/>
                <a:gd name="T3" fmla="*/ 53 h 105"/>
                <a:gd name="T4" fmla="*/ 53 w 105"/>
                <a:gd name="T5" fmla="*/ 0 h 105"/>
                <a:gd name="T6" fmla="*/ 105 w 105"/>
                <a:gd name="T7" fmla="*/ 53 h 105"/>
                <a:gd name="T8" fmla="*/ 53 w 105"/>
                <a:gd name="T9" fmla="*/ 105 h 105"/>
                <a:gd name="T10" fmla="*/ 53 w 105"/>
                <a:gd name="T11" fmla="*/ 16 h 105"/>
                <a:gd name="T12" fmla="*/ 16 w 105"/>
                <a:gd name="T13" fmla="*/ 53 h 105"/>
                <a:gd name="T14" fmla="*/ 53 w 105"/>
                <a:gd name="T15" fmla="*/ 89 h 105"/>
                <a:gd name="T16" fmla="*/ 89 w 105"/>
                <a:gd name="T17" fmla="*/ 53 h 105"/>
                <a:gd name="T18" fmla="*/ 53 w 105"/>
                <a:gd name="T19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5" y="24"/>
                    <a:pt x="105" y="53"/>
                  </a:cubicBezTo>
                  <a:cubicBezTo>
                    <a:pt x="105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2" y="16"/>
                    <a:pt x="16" y="33"/>
                    <a:pt x="16" y="53"/>
                  </a:cubicBezTo>
                  <a:cubicBezTo>
                    <a:pt x="16" y="73"/>
                    <a:pt x="32" y="89"/>
                    <a:pt x="53" y="89"/>
                  </a:cubicBezTo>
                  <a:cubicBezTo>
                    <a:pt x="73" y="89"/>
                    <a:pt x="89" y="73"/>
                    <a:pt x="89" y="53"/>
                  </a:cubicBezTo>
                  <a:cubicBezTo>
                    <a:pt x="89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5" name="Oval 58"/>
            <p:cNvSpPr>
              <a:spLocks noChangeArrowheads="1"/>
            </p:cNvSpPr>
            <p:nvPr/>
          </p:nvSpPr>
          <p:spPr bwMode="auto">
            <a:xfrm>
              <a:off x="5715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6" name="Freeform 59"/>
            <p:cNvSpPr>
              <a:spLocks noEditPoints="1" noChangeArrowheads="1"/>
            </p:cNvSpPr>
            <p:nvPr/>
          </p:nvSpPr>
          <p:spPr bwMode="auto">
            <a:xfrm>
              <a:off x="558800" y="346075"/>
              <a:ext cx="153988" cy="150813"/>
            </a:xfrm>
            <a:custGeom>
              <a:avLst/>
              <a:gdLst>
                <a:gd name="T0" fmla="*/ 53 w 106"/>
                <a:gd name="T1" fmla="*/ 105 h 105"/>
                <a:gd name="T2" fmla="*/ 0 w 106"/>
                <a:gd name="T3" fmla="*/ 53 h 105"/>
                <a:gd name="T4" fmla="*/ 53 w 106"/>
                <a:gd name="T5" fmla="*/ 0 h 105"/>
                <a:gd name="T6" fmla="*/ 106 w 106"/>
                <a:gd name="T7" fmla="*/ 53 h 105"/>
                <a:gd name="T8" fmla="*/ 53 w 106"/>
                <a:gd name="T9" fmla="*/ 105 h 105"/>
                <a:gd name="T10" fmla="*/ 53 w 106"/>
                <a:gd name="T11" fmla="*/ 16 h 105"/>
                <a:gd name="T12" fmla="*/ 16 w 106"/>
                <a:gd name="T13" fmla="*/ 53 h 105"/>
                <a:gd name="T14" fmla="*/ 53 w 106"/>
                <a:gd name="T15" fmla="*/ 89 h 105"/>
                <a:gd name="T16" fmla="*/ 90 w 106"/>
                <a:gd name="T17" fmla="*/ 53 h 105"/>
                <a:gd name="T18" fmla="*/ 53 w 106"/>
                <a:gd name="T19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3" y="16"/>
                    <a:pt x="16" y="33"/>
                    <a:pt x="16" y="53"/>
                  </a:cubicBezTo>
                  <a:cubicBezTo>
                    <a:pt x="16" y="73"/>
                    <a:pt x="33" y="89"/>
                    <a:pt x="53" y="89"/>
                  </a:cubicBezTo>
                  <a:cubicBezTo>
                    <a:pt x="73" y="89"/>
                    <a:pt x="90" y="73"/>
                    <a:pt x="90" y="53"/>
                  </a:cubicBezTo>
                  <a:cubicBezTo>
                    <a:pt x="90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7" name="Rectangle 60"/>
            <p:cNvSpPr>
              <a:spLocks noChangeArrowheads="1"/>
            </p:cNvSpPr>
            <p:nvPr/>
          </p:nvSpPr>
          <p:spPr bwMode="auto">
            <a:xfrm>
              <a:off x="395287" y="411162"/>
              <a:ext cx="176213" cy="22225"/>
            </a:xfrm>
            <a:prstGeom prst="rect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8" name="Freeform 61"/>
            <p:cNvSpPr>
              <a:spLocks noChangeArrowheads="1"/>
            </p:cNvSpPr>
            <p:nvPr/>
          </p:nvSpPr>
          <p:spPr bwMode="auto">
            <a:xfrm>
              <a:off x="485775" y="593725"/>
              <a:ext cx="128588" cy="184150"/>
            </a:xfrm>
            <a:custGeom>
              <a:avLst/>
              <a:gdLst>
                <a:gd name="T0" fmla="*/ 81 w 81"/>
                <a:gd name="T1" fmla="*/ 0 h 116"/>
                <a:gd name="T2" fmla="*/ 0 w 81"/>
                <a:gd name="T3" fmla="*/ 0 h 116"/>
                <a:gd name="T4" fmla="*/ 0 w 81"/>
                <a:gd name="T5" fmla="*/ 116 h 116"/>
                <a:gd name="T6" fmla="*/ 81 w 81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6">
                  <a:moveTo>
                    <a:pt x="81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499" name="Freeform 62"/>
            <p:cNvSpPr>
              <a:spLocks noChangeArrowheads="1"/>
            </p:cNvSpPr>
            <p:nvPr/>
          </p:nvSpPr>
          <p:spPr bwMode="auto">
            <a:xfrm>
              <a:off x="485775" y="593725"/>
              <a:ext cx="300038" cy="525463"/>
            </a:xfrm>
            <a:custGeom>
              <a:avLst/>
              <a:gdLst>
                <a:gd name="T0" fmla="*/ 81 w 189"/>
                <a:gd name="T1" fmla="*/ 0 h 331"/>
                <a:gd name="T2" fmla="*/ 105 w 189"/>
                <a:gd name="T3" fmla="*/ 69 h 331"/>
                <a:gd name="T4" fmla="*/ 44 w 189"/>
                <a:gd name="T5" fmla="*/ 56 h 331"/>
                <a:gd name="T6" fmla="*/ 54 w 189"/>
                <a:gd name="T7" fmla="*/ 74 h 331"/>
                <a:gd name="T8" fmla="*/ 0 w 189"/>
                <a:gd name="T9" fmla="*/ 127 h 331"/>
                <a:gd name="T10" fmla="*/ 0 w 189"/>
                <a:gd name="T11" fmla="*/ 331 h 331"/>
                <a:gd name="T12" fmla="*/ 189 w 189"/>
                <a:gd name="T13" fmla="*/ 331 h 331"/>
                <a:gd name="T14" fmla="*/ 189 w 189"/>
                <a:gd name="T15" fmla="*/ 0 h 331"/>
                <a:gd name="T16" fmla="*/ 81 w 189"/>
                <a:gd name="T1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31">
                  <a:moveTo>
                    <a:pt x="81" y="0"/>
                  </a:moveTo>
                  <a:lnTo>
                    <a:pt x="105" y="69"/>
                  </a:lnTo>
                  <a:lnTo>
                    <a:pt x="44" y="56"/>
                  </a:lnTo>
                  <a:lnTo>
                    <a:pt x="54" y="74"/>
                  </a:lnTo>
                  <a:lnTo>
                    <a:pt x="0" y="127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0" name="Freeform 63"/>
            <p:cNvSpPr>
              <a:spLocks noChangeArrowheads="1"/>
            </p:cNvSpPr>
            <p:nvPr/>
          </p:nvSpPr>
          <p:spPr bwMode="auto">
            <a:xfrm>
              <a:off x="365125" y="593725"/>
              <a:ext cx="120650" cy="184150"/>
            </a:xfrm>
            <a:custGeom>
              <a:avLst/>
              <a:gdLst>
                <a:gd name="T0" fmla="*/ 76 w 76"/>
                <a:gd name="T1" fmla="*/ 0 h 116"/>
                <a:gd name="T2" fmla="*/ 0 w 76"/>
                <a:gd name="T3" fmla="*/ 0 h 116"/>
                <a:gd name="T4" fmla="*/ 76 w 76"/>
                <a:gd name="T5" fmla="*/ 116 h 116"/>
                <a:gd name="T6" fmla="*/ 76 w 76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16">
                  <a:moveTo>
                    <a:pt x="76" y="0"/>
                  </a:moveTo>
                  <a:lnTo>
                    <a:pt x="0" y="0"/>
                  </a:lnTo>
                  <a:lnTo>
                    <a:pt x="76" y="11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1" name="Freeform 64"/>
            <p:cNvSpPr>
              <a:spLocks noChangeArrowheads="1"/>
            </p:cNvSpPr>
            <p:nvPr/>
          </p:nvSpPr>
          <p:spPr bwMode="auto">
            <a:xfrm>
              <a:off x="185737" y="593725"/>
              <a:ext cx="300038" cy="525463"/>
            </a:xfrm>
            <a:custGeom>
              <a:avLst/>
              <a:gdLst>
                <a:gd name="T0" fmla="*/ 137 w 189"/>
                <a:gd name="T1" fmla="*/ 72 h 331"/>
                <a:gd name="T2" fmla="*/ 144 w 189"/>
                <a:gd name="T3" fmla="*/ 56 h 331"/>
                <a:gd name="T4" fmla="*/ 92 w 189"/>
                <a:gd name="T5" fmla="*/ 72 h 331"/>
                <a:gd name="T6" fmla="*/ 113 w 189"/>
                <a:gd name="T7" fmla="*/ 0 h 331"/>
                <a:gd name="T8" fmla="*/ 0 w 189"/>
                <a:gd name="T9" fmla="*/ 0 h 331"/>
                <a:gd name="T10" fmla="*/ 0 w 189"/>
                <a:gd name="T11" fmla="*/ 331 h 331"/>
                <a:gd name="T12" fmla="*/ 189 w 189"/>
                <a:gd name="T13" fmla="*/ 331 h 331"/>
                <a:gd name="T14" fmla="*/ 189 w 189"/>
                <a:gd name="T15" fmla="*/ 127 h 331"/>
                <a:gd name="T16" fmla="*/ 137 w 189"/>
                <a:gd name="T17" fmla="*/ 7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31">
                  <a:moveTo>
                    <a:pt x="137" y="72"/>
                  </a:moveTo>
                  <a:lnTo>
                    <a:pt x="144" y="56"/>
                  </a:lnTo>
                  <a:lnTo>
                    <a:pt x="92" y="72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27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rgbClr val="F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2" name="Freeform 65"/>
            <p:cNvSpPr>
              <a:spLocks noChangeArrowheads="1"/>
            </p:cNvSpPr>
            <p:nvPr/>
          </p:nvSpPr>
          <p:spPr bwMode="auto">
            <a:xfrm>
              <a:off x="485775" y="593725"/>
              <a:ext cx="166688" cy="201613"/>
            </a:xfrm>
            <a:custGeom>
              <a:avLst/>
              <a:gdLst>
                <a:gd name="T0" fmla="*/ 0 w 105"/>
                <a:gd name="T1" fmla="*/ 127 h 127"/>
                <a:gd name="T2" fmla="*/ 54 w 105"/>
                <a:gd name="T3" fmla="*/ 74 h 127"/>
                <a:gd name="T4" fmla="*/ 44 w 105"/>
                <a:gd name="T5" fmla="*/ 56 h 127"/>
                <a:gd name="T6" fmla="*/ 105 w 105"/>
                <a:gd name="T7" fmla="*/ 69 h 127"/>
                <a:gd name="T8" fmla="*/ 81 w 105"/>
                <a:gd name="T9" fmla="*/ 0 h 127"/>
                <a:gd name="T10" fmla="*/ 0 w 105"/>
                <a:gd name="T11" fmla="*/ 116 h 127"/>
                <a:gd name="T12" fmla="*/ 0 w 105"/>
                <a:gd name="T1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27">
                  <a:moveTo>
                    <a:pt x="0" y="127"/>
                  </a:moveTo>
                  <a:lnTo>
                    <a:pt x="54" y="74"/>
                  </a:lnTo>
                  <a:lnTo>
                    <a:pt x="44" y="56"/>
                  </a:lnTo>
                  <a:lnTo>
                    <a:pt x="105" y="69"/>
                  </a:lnTo>
                  <a:lnTo>
                    <a:pt x="81" y="0"/>
                  </a:lnTo>
                  <a:lnTo>
                    <a:pt x="0" y="116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3" name="Freeform 66"/>
            <p:cNvSpPr>
              <a:spLocks noChangeArrowheads="1"/>
            </p:cNvSpPr>
            <p:nvPr/>
          </p:nvSpPr>
          <p:spPr bwMode="auto">
            <a:xfrm>
              <a:off x="331787" y="593725"/>
              <a:ext cx="153988" cy="201613"/>
            </a:xfrm>
            <a:custGeom>
              <a:avLst/>
              <a:gdLst>
                <a:gd name="T0" fmla="*/ 52 w 97"/>
                <a:gd name="T1" fmla="*/ 56 h 127"/>
                <a:gd name="T2" fmla="*/ 45 w 97"/>
                <a:gd name="T3" fmla="*/ 72 h 127"/>
                <a:gd name="T4" fmla="*/ 97 w 97"/>
                <a:gd name="T5" fmla="*/ 127 h 127"/>
                <a:gd name="T6" fmla="*/ 97 w 97"/>
                <a:gd name="T7" fmla="*/ 116 h 127"/>
                <a:gd name="T8" fmla="*/ 21 w 97"/>
                <a:gd name="T9" fmla="*/ 0 h 127"/>
                <a:gd name="T10" fmla="*/ 0 w 97"/>
                <a:gd name="T11" fmla="*/ 72 h 127"/>
                <a:gd name="T12" fmla="*/ 52 w 97"/>
                <a:gd name="T13" fmla="*/ 5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7">
                  <a:moveTo>
                    <a:pt x="52" y="56"/>
                  </a:moveTo>
                  <a:lnTo>
                    <a:pt x="45" y="72"/>
                  </a:lnTo>
                  <a:lnTo>
                    <a:pt x="97" y="127"/>
                  </a:lnTo>
                  <a:lnTo>
                    <a:pt x="97" y="116"/>
                  </a:lnTo>
                  <a:lnTo>
                    <a:pt x="21" y="0"/>
                  </a:lnTo>
                  <a:lnTo>
                    <a:pt x="0" y="72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4" name="Rectangle 67"/>
            <p:cNvSpPr>
              <a:spLocks noChangeArrowheads="1"/>
            </p:cNvSpPr>
            <p:nvPr/>
          </p:nvSpPr>
          <p:spPr bwMode="auto">
            <a:xfrm>
              <a:off x="609600" y="815975"/>
              <a:ext cx="119063" cy="166688"/>
            </a:xfrm>
            <a:prstGeom prst="rect">
              <a:avLst/>
            </a:prstGeom>
            <a:solidFill>
              <a:srgbClr val="E3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5" name="Rectangle 68"/>
            <p:cNvSpPr>
              <a:spLocks noChangeArrowheads="1"/>
            </p:cNvSpPr>
            <p:nvPr/>
          </p:nvSpPr>
          <p:spPr bwMode="auto">
            <a:xfrm>
              <a:off x="614362" y="850900"/>
              <a:ext cx="4763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6" name="Freeform 69"/>
            <p:cNvSpPr>
              <a:spLocks noEditPoints="1" noChangeArrowheads="1"/>
            </p:cNvSpPr>
            <p:nvPr/>
          </p:nvSpPr>
          <p:spPr bwMode="auto">
            <a:xfrm>
              <a:off x="631825" y="850900"/>
              <a:ext cx="79375" cy="11113"/>
            </a:xfrm>
            <a:custGeom>
              <a:avLst/>
              <a:gdLst>
                <a:gd name="T0" fmla="*/ 50 w 50"/>
                <a:gd name="T1" fmla="*/ 7 h 7"/>
                <a:gd name="T2" fmla="*/ 42 w 50"/>
                <a:gd name="T3" fmla="*/ 7 h 7"/>
                <a:gd name="T4" fmla="*/ 42 w 50"/>
                <a:gd name="T5" fmla="*/ 0 h 7"/>
                <a:gd name="T6" fmla="*/ 50 w 50"/>
                <a:gd name="T7" fmla="*/ 0 h 7"/>
                <a:gd name="T8" fmla="*/ 50 w 50"/>
                <a:gd name="T9" fmla="*/ 7 h 7"/>
                <a:gd name="T10" fmla="*/ 36 w 50"/>
                <a:gd name="T11" fmla="*/ 7 h 7"/>
                <a:gd name="T12" fmla="*/ 29 w 50"/>
                <a:gd name="T13" fmla="*/ 7 h 7"/>
                <a:gd name="T14" fmla="*/ 29 w 50"/>
                <a:gd name="T15" fmla="*/ 0 h 7"/>
                <a:gd name="T16" fmla="*/ 36 w 50"/>
                <a:gd name="T17" fmla="*/ 0 h 7"/>
                <a:gd name="T18" fmla="*/ 36 w 50"/>
                <a:gd name="T19" fmla="*/ 7 h 7"/>
                <a:gd name="T20" fmla="*/ 21 w 50"/>
                <a:gd name="T21" fmla="*/ 7 h 7"/>
                <a:gd name="T22" fmla="*/ 14 w 50"/>
                <a:gd name="T23" fmla="*/ 7 h 7"/>
                <a:gd name="T24" fmla="*/ 14 w 50"/>
                <a:gd name="T25" fmla="*/ 0 h 7"/>
                <a:gd name="T26" fmla="*/ 21 w 50"/>
                <a:gd name="T27" fmla="*/ 0 h 7"/>
                <a:gd name="T28" fmla="*/ 21 w 50"/>
                <a:gd name="T29" fmla="*/ 7 h 7"/>
                <a:gd name="T30" fmla="*/ 7 w 50"/>
                <a:gd name="T31" fmla="*/ 7 h 7"/>
                <a:gd name="T32" fmla="*/ 0 w 50"/>
                <a:gd name="T33" fmla="*/ 7 h 7"/>
                <a:gd name="T34" fmla="*/ 0 w 50"/>
                <a:gd name="T35" fmla="*/ 0 h 7"/>
                <a:gd name="T36" fmla="*/ 7 w 50"/>
                <a:gd name="T37" fmla="*/ 0 h 7"/>
                <a:gd name="T38" fmla="*/ 7 w 50"/>
                <a:gd name="T3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7">
                  <a:moveTo>
                    <a:pt x="50" y="7"/>
                  </a:moveTo>
                  <a:lnTo>
                    <a:pt x="42" y="7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0" y="7"/>
                  </a:lnTo>
                  <a:close/>
                  <a:moveTo>
                    <a:pt x="36" y="7"/>
                  </a:moveTo>
                  <a:lnTo>
                    <a:pt x="29" y="7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36" y="7"/>
                  </a:lnTo>
                  <a:close/>
                  <a:moveTo>
                    <a:pt x="21" y="7"/>
                  </a:moveTo>
                  <a:lnTo>
                    <a:pt x="14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1" y="7"/>
                  </a:lnTo>
                  <a:close/>
                  <a:moveTo>
                    <a:pt x="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7" name="Rectangle 70"/>
            <p:cNvSpPr>
              <a:spLocks noChangeArrowheads="1"/>
            </p:cNvSpPr>
            <p:nvPr/>
          </p:nvSpPr>
          <p:spPr bwMode="auto">
            <a:xfrm>
              <a:off x="722312" y="850900"/>
              <a:ext cx="6350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8" name="Rectangle 71"/>
            <p:cNvSpPr>
              <a:spLocks noChangeArrowheads="1"/>
            </p:cNvSpPr>
            <p:nvPr/>
          </p:nvSpPr>
          <p:spPr bwMode="auto">
            <a:xfrm>
              <a:off x="0" y="242887"/>
              <a:ext cx="958850" cy="53975"/>
            </a:xfrm>
            <a:prstGeom prst="rect">
              <a:avLst/>
            </a:prstGeom>
            <a:solidFill>
              <a:srgbClr val="69B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09" name="Freeform 72"/>
            <p:cNvSpPr>
              <a:spLocks noChangeArrowheads="1"/>
            </p:cNvSpPr>
            <p:nvPr/>
          </p:nvSpPr>
          <p:spPr bwMode="auto">
            <a:xfrm>
              <a:off x="153987" y="0"/>
              <a:ext cx="671513" cy="242888"/>
            </a:xfrm>
            <a:custGeom>
              <a:avLst/>
              <a:gdLst>
                <a:gd name="T0" fmla="*/ 398 w 423"/>
                <a:gd name="T1" fmla="*/ 153 h 153"/>
                <a:gd name="T2" fmla="*/ 423 w 423"/>
                <a:gd name="T3" fmla="*/ 0 h 153"/>
                <a:gd name="T4" fmla="*/ 0 w 423"/>
                <a:gd name="T5" fmla="*/ 0 h 153"/>
                <a:gd name="T6" fmla="*/ 20 w 423"/>
                <a:gd name="T7" fmla="*/ 153 h 153"/>
                <a:gd name="T8" fmla="*/ 398 w 423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153">
                  <a:moveTo>
                    <a:pt x="398" y="153"/>
                  </a:moveTo>
                  <a:lnTo>
                    <a:pt x="423" y="0"/>
                  </a:lnTo>
                  <a:lnTo>
                    <a:pt x="0" y="0"/>
                  </a:lnTo>
                  <a:lnTo>
                    <a:pt x="20" y="153"/>
                  </a:lnTo>
                  <a:lnTo>
                    <a:pt x="398" y="153"/>
                  </a:lnTo>
                  <a:close/>
                </a:path>
              </a:pathLst>
            </a:custGeom>
            <a:solidFill>
              <a:srgbClr val="9AC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534" name="组合 172"/>
          <p:cNvGrpSpPr>
            <a:grpSpLocks/>
          </p:cNvGrpSpPr>
          <p:nvPr/>
        </p:nvGrpSpPr>
        <p:grpSpPr bwMode="auto">
          <a:xfrm>
            <a:off x="3916363" y="2540000"/>
            <a:ext cx="579437" cy="854075"/>
            <a:chOff x="0" y="0"/>
            <a:chExt cx="847725" cy="1252538"/>
          </a:xfrm>
        </p:grpSpPr>
        <p:sp>
          <p:nvSpPr>
            <p:cNvPr id="15511" name="Rectangle 73"/>
            <p:cNvSpPr>
              <a:spLocks noChangeArrowheads="1"/>
            </p:cNvSpPr>
            <p:nvPr/>
          </p:nvSpPr>
          <p:spPr bwMode="auto">
            <a:xfrm>
              <a:off x="414338" y="727075"/>
              <a:ext cx="300038" cy="525463"/>
            </a:xfrm>
            <a:prstGeom prst="rect">
              <a:avLst/>
            </a:prstGeom>
            <a:solidFill>
              <a:srgbClr val="FFA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2" name="Rectangle 74"/>
            <p:cNvSpPr>
              <a:spLocks noChangeArrowheads="1"/>
            </p:cNvSpPr>
            <p:nvPr/>
          </p:nvSpPr>
          <p:spPr bwMode="auto">
            <a:xfrm>
              <a:off x="114300" y="727075"/>
              <a:ext cx="300038" cy="525463"/>
            </a:xfrm>
            <a:prstGeom prst="rect">
              <a:avLst/>
            </a:prstGeom>
            <a:solidFill>
              <a:srgbClr val="FF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3" name="Freeform 75"/>
            <p:cNvSpPr>
              <a:spLocks noChangeArrowheads="1"/>
            </p:cNvSpPr>
            <p:nvPr/>
          </p:nvSpPr>
          <p:spPr bwMode="auto">
            <a:xfrm>
              <a:off x="414338" y="727075"/>
              <a:ext cx="300038" cy="525463"/>
            </a:xfrm>
            <a:custGeom>
              <a:avLst/>
              <a:gdLst>
                <a:gd name="T0" fmla="*/ 189 w 189"/>
                <a:gd name="T1" fmla="*/ 166 h 331"/>
                <a:gd name="T2" fmla="*/ 129 w 189"/>
                <a:gd name="T3" fmla="*/ 166 h 331"/>
                <a:gd name="T4" fmla="*/ 131 w 189"/>
                <a:gd name="T5" fmla="*/ 0 h 331"/>
                <a:gd name="T6" fmla="*/ 81 w 189"/>
                <a:gd name="T7" fmla="*/ 0 h 331"/>
                <a:gd name="T8" fmla="*/ 81 w 189"/>
                <a:gd name="T9" fmla="*/ 130 h 331"/>
                <a:gd name="T10" fmla="*/ 0 w 189"/>
                <a:gd name="T11" fmla="*/ 130 h 331"/>
                <a:gd name="T12" fmla="*/ 0 w 189"/>
                <a:gd name="T13" fmla="*/ 331 h 331"/>
                <a:gd name="T14" fmla="*/ 189 w 189"/>
                <a:gd name="T15" fmla="*/ 331 h 331"/>
                <a:gd name="T16" fmla="*/ 189 w 189"/>
                <a:gd name="T17" fmla="*/ 16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31">
                  <a:moveTo>
                    <a:pt x="189" y="166"/>
                  </a:moveTo>
                  <a:lnTo>
                    <a:pt x="129" y="166"/>
                  </a:lnTo>
                  <a:lnTo>
                    <a:pt x="131" y="0"/>
                  </a:lnTo>
                  <a:lnTo>
                    <a:pt x="81" y="0"/>
                  </a:lnTo>
                  <a:lnTo>
                    <a:pt x="81" y="130"/>
                  </a:lnTo>
                  <a:lnTo>
                    <a:pt x="0" y="13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66"/>
                  </a:lnTo>
                  <a:close/>
                </a:path>
              </a:pathLst>
            </a:custGeom>
            <a:solidFill>
              <a:srgbClr val="595C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4" name="Freeform 76"/>
            <p:cNvSpPr>
              <a:spLocks noChangeArrowheads="1"/>
            </p:cNvSpPr>
            <p:nvPr/>
          </p:nvSpPr>
          <p:spPr bwMode="auto">
            <a:xfrm>
              <a:off x="114300" y="727075"/>
              <a:ext cx="300038" cy="525463"/>
            </a:xfrm>
            <a:custGeom>
              <a:avLst/>
              <a:gdLst>
                <a:gd name="T0" fmla="*/ 105 w 189"/>
                <a:gd name="T1" fmla="*/ 130 h 331"/>
                <a:gd name="T2" fmla="*/ 105 w 189"/>
                <a:gd name="T3" fmla="*/ 0 h 331"/>
                <a:gd name="T4" fmla="*/ 49 w 189"/>
                <a:gd name="T5" fmla="*/ 0 h 331"/>
                <a:gd name="T6" fmla="*/ 47 w 189"/>
                <a:gd name="T7" fmla="*/ 166 h 331"/>
                <a:gd name="T8" fmla="*/ 0 w 189"/>
                <a:gd name="T9" fmla="*/ 166 h 331"/>
                <a:gd name="T10" fmla="*/ 0 w 189"/>
                <a:gd name="T11" fmla="*/ 331 h 331"/>
                <a:gd name="T12" fmla="*/ 189 w 189"/>
                <a:gd name="T13" fmla="*/ 331 h 331"/>
                <a:gd name="T14" fmla="*/ 189 w 189"/>
                <a:gd name="T15" fmla="*/ 130 h 331"/>
                <a:gd name="T16" fmla="*/ 105 w 189"/>
                <a:gd name="T17" fmla="*/ 13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31">
                  <a:moveTo>
                    <a:pt x="105" y="130"/>
                  </a:moveTo>
                  <a:lnTo>
                    <a:pt x="105" y="0"/>
                  </a:lnTo>
                  <a:lnTo>
                    <a:pt x="49" y="0"/>
                  </a:lnTo>
                  <a:lnTo>
                    <a:pt x="47" y="166"/>
                  </a:lnTo>
                  <a:lnTo>
                    <a:pt x="0" y="16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30"/>
                  </a:lnTo>
                  <a:lnTo>
                    <a:pt x="105" y="130"/>
                  </a:lnTo>
                  <a:close/>
                </a:path>
              </a:pathLst>
            </a:custGeom>
            <a:solidFill>
              <a:srgbClr val="6A6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5" name="Freeform 77"/>
            <p:cNvSpPr>
              <a:spLocks noChangeArrowheads="1"/>
            </p:cNvSpPr>
            <p:nvPr/>
          </p:nvSpPr>
          <p:spPr bwMode="auto">
            <a:xfrm>
              <a:off x="714375" y="533400"/>
              <a:ext cx="133350" cy="142875"/>
            </a:xfrm>
            <a:custGeom>
              <a:avLst/>
              <a:gdLst>
                <a:gd name="T0" fmla="*/ 25 w 92"/>
                <a:gd name="T1" fmla="*/ 0 h 100"/>
                <a:gd name="T2" fmla="*/ 77 w 92"/>
                <a:gd name="T3" fmla="*/ 78 h 100"/>
                <a:gd name="T4" fmla="*/ 0 w 92"/>
                <a:gd name="T5" fmla="*/ 86 h 100"/>
                <a:gd name="T6" fmla="*/ 0 w 92"/>
                <a:gd name="T7" fmla="*/ 4 h 100"/>
                <a:gd name="T8" fmla="*/ 25 w 92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0">
                  <a:moveTo>
                    <a:pt x="25" y="0"/>
                  </a:moveTo>
                  <a:cubicBezTo>
                    <a:pt x="25" y="0"/>
                    <a:pt x="92" y="63"/>
                    <a:pt x="77" y="78"/>
                  </a:cubicBezTo>
                  <a:cubicBezTo>
                    <a:pt x="56" y="100"/>
                    <a:pt x="0" y="86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D6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6" name="Freeform 78"/>
            <p:cNvSpPr>
              <a:spLocks noChangeArrowheads="1"/>
            </p:cNvSpPr>
            <p:nvPr/>
          </p:nvSpPr>
          <p:spPr bwMode="auto">
            <a:xfrm>
              <a:off x="47625" y="203200"/>
              <a:ext cx="366713" cy="523875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7" name="Freeform 79"/>
            <p:cNvSpPr>
              <a:spLocks noChangeArrowheads="1"/>
            </p:cNvSpPr>
            <p:nvPr/>
          </p:nvSpPr>
          <p:spPr bwMode="auto">
            <a:xfrm>
              <a:off x="414338" y="203200"/>
              <a:ext cx="366713" cy="523875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8" name="Freeform 80"/>
            <p:cNvSpPr>
              <a:spLocks noChangeArrowheads="1"/>
            </p:cNvSpPr>
            <p:nvPr/>
          </p:nvSpPr>
          <p:spPr bwMode="auto">
            <a:xfrm>
              <a:off x="676275" y="404812"/>
              <a:ext cx="123825" cy="93663"/>
            </a:xfrm>
            <a:custGeom>
              <a:avLst/>
              <a:gdLst>
                <a:gd name="T0" fmla="*/ 13 w 86"/>
                <a:gd name="T1" fmla="*/ 0 h 65"/>
                <a:gd name="T2" fmla="*/ 86 w 86"/>
                <a:gd name="T3" fmla="*/ 42 h 65"/>
                <a:gd name="T4" fmla="*/ 27 w 86"/>
                <a:gd name="T5" fmla="*/ 54 h 65"/>
                <a:gd name="T6" fmla="*/ 0 w 86"/>
                <a:gd name="T7" fmla="*/ 3 h 65"/>
                <a:gd name="T8" fmla="*/ 13 w 86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5">
                  <a:moveTo>
                    <a:pt x="13" y="0"/>
                  </a:moveTo>
                  <a:cubicBezTo>
                    <a:pt x="31" y="30"/>
                    <a:pt x="63" y="51"/>
                    <a:pt x="86" y="42"/>
                  </a:cubicBezTo>
                  <a:cubicBezTo>
                    <a:pt x="67" y="65"/>
                    <a:pt x="41" y="62"/>
                    <a:pt x="27" y="5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19" name="Freeform 81"/>
            <p:cNvSpPr>
              <a:spLocks noChangeArrowheads="1"/>
            </p:cNvSpPr>
            <p:nvPr/>
          </p:nvSpPr>
          <p:spPr bwMode="auto">
            <a:xfrm>
              <a:off x="0" y="395287"/>
              <a:ext cx="155575" cy="120650"/>
            </a:xfrm>
            <a:custGeom>
              <a:avLst/>
              <a:gdLst>
                <a:gd name="T0" fmla="*/ 108 w 108"/>
                <a:gd name="T1" fmla="*/ 2 h 83"/>
                <a:gd name="T2" fmla="*/ 80 w 108"/>
                <a:gd name="T3" fmla="*/ 60 h 83"/>
                <a:gd name="T4" fmla="*/ 0 w 108"/>
                <a:gd name="T5" fmla="*/ 48 h 83"/>
                <a:gd name="T6" fmla="*/ 80 w 108"/>
                <a:gd name="T7" fmla="*/ 0 h 83"/>
                <a:gd name="T8" fmla="*/ 108 w 108"/>
                <a:gd name="T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3">
                  <a:moveTo>
                    <a:pt x="108" y="2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67" y="78"/>
                    <a:pt x="19" y="83"/>
                    <a:pt x="0" y="48"/>
                  </a:cubicBezTo>
                  <a:cubicBezTo>
                    <a:pt x="39" y="59"/>
                    <a:pt x="76" y="30"/>
                    <a:pt x="80" y="0"/>
                  </a:cubicBezTo>
                  <a:lnTo>
                    <a:pt x="108" y="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0" name="Freeform 82"/>
            <p:cNvSpPr>
              <a:spLocks noChangeArrowheads="1"/>
            </p:cNvSpPr>
            <p:nvPr/>
          </p:nvSpPr>
          <p:spPr bwMode="auto">
            <a:xfrm>
              <a:off x="153988" y="184150"/>
              <a:ext cx="560388" cy="306388"/>
            </a:xfrm>
            <a:custGeom>
              <a:avLst/>
              <a:gdLst>
                <a:gd name="T0" fmla="*/ 1 w 389"/>
                <a:gd name="T1" fmla="*/ 149 h 213"/>
                <a:gd name="T2" fmla="*/ 54 w 389"/>
                <a:gd name="T3" fmla="*/ 213 h 213"/>
                <a:gd name="T4" fmla="*/ 90 w 389"/>
                <a:gd name="T5" fmla="*/ 129 h 213"/>
                <a:gd name="T6" fmla="*/ 141 w 389"/>
                <a:gd name="T7" fmla="*/ 183 h 213"/>
                <a:gd name="T8" fmla="*/ 175 w 389"/>
                <a:gd name="T9" fmla="*/ 129 h 213"/>
                <a:gd name="T10" fmla="*/ 208 w 389"/>
                <a:gd name="T11" fmla="*/ 195 h 213"/>
                <a:gd name="T12" fmla="*/ 258 w 389"/>
                <a:gd name="T13" fmla="*/ 129 h 213"/>
                <a:gd name="T14" fmla="*/ 269 w 389"/>
                <a:gd name="T15" fmla="*/ 184 h 213"/>
                <a:gd name="T16" fmla="*/ 308 w 389"/>
                <a:gd name="T17" fmla="*/ 129 h 213"/>
                <a:gd name="T18" fmla="*/ 338 w 389"/>
                <a:gd name="T19" fmla="*/ 184 h 213"/>
                <a:gd name="T20" fmla="*/ 389 w 389"/>
                <a:gd name="T21" fmla="*/ 129 h 213"/>
                <a:gd name="T22" fmla="*/ 195 w 389"/>
                <a:gd name="T23" fmla="*/ 1 h 213"/>
                <a:gd name="T24" fmla="*/ 1 w 389"/>
                <a:gd name="T25" fmla="*/ 14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9" h="213">
                  <a:moveTo>
                    <a:pt x="1" y="149"/>
                  </a:moveTo>
                  <a:cubicBezTo>
                    <a:pt x="13" y="181"/>
                    <a:pt x="30" y="203"/>
                    <a:pt x="54" y="213"/>
                  </a:cubicBezTo>
                  <a:cubicBezTo>
                    <a:pt x="50" y="184"/>
                    <a:pt x="60" y="156"/>
                    <a:pt x="90" y="129"/>
                  </a:cubicBezTo>
                  <a:cubicBezTo>
                    <a:pt x="99" y="153"/>
                    <a:pt x="114" y="173"/>
                    <a:pt x="141" y="183"/>
                  </a:cubicBezTo>
                  <a:cubicBezTo>
                    <a:pt x="140" y="162"/>
                    <a:pt x="151" y="143"/>
                    <a:pt x="175" y="129"/>
                  </a:cubicBezTo>
                  <a:cubicBezTo>
                    <a:pt x="177" y="158"/>
                    <a:pt x="188" y="180"/>
                    <a:pt x="208" y="195"/>
                  </a:cubicBezTo>
                  <a:cubicBezTo>
                    <a:pt x="209" y="168"/>
                    <a:pt x="224" y="146"/>
                    <a:pt x="258" y="129"/>
                  </a:cubicBezTo>
                  <a:cubicBezTo>
                    <a:pt x="270" y="147"/>
                    <a:pt x="274" y="165"/>
                    <a:pt x="269" y="184"/>
                  </a:cubicBezTo>
                  <a:cubicBezTo>
                    <a:pt x="290" y="172"/>
                    <a:pt x="303" y="155"/>
                    <a:pt x="308" y="129"/>
                  </a:cubicBezTo>
                  <a:cubicBezTo>
                    <a:pt x="327" y="140"/>
                    <a:pt x="339" y="157"/>
                    <a:pt x="338" y="184"/>
                  </a:cubicBezTo>
                  <a:cubicBezTo>
                    <a:pt x="365" y="178"/>
                    <a:pt x="378" y="154"/>
                    <a:pt x="389" y="129"/>
                  </a:cubicBezTo>
                  <a:cubicBezTo>
                    <a:pt x="356" y="51"/>
                    <a:pt x="308" y="0"/>
                    <a:pt x="195" y="1"/>
                  </a:cubicBezTo>
                  <a:cubicBezTo>
                    <a:pt x="54" y="2"/>
                    <a:pt x="0" y="58"/>
                    <a:pt x="1" y="149"/>
                  </a:cubicBez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1" name="Freeform 83"/>
            <p:cNvSpPr>
              <a:spLocks noEditPoints="1" noChangeArrowheads="1"/>
            </p:cNvSpPr>
            <p:nvPr/>
          </p:nvSpPr>
          <p:spPr bwMode="auto">
            <a:xfrm>
              <a:off x="49213" y="0"/>
              <a:ext cx="709613" cy="430213"/>
            </a:xfrm>
            <a:custGeom>
              <a:avLst/>
              <a:gdLst>
                <a:gd name="T0" fmla="*/ 461 w 492"/>
                <a:gd name="T1" fmla="*/ 81 h 299"/>
                <a:gd name="T2" fmla="*/ 33 w 492"/>
                <a:gd name="T3" fmla="*/ 81 h 299"/>
                <a:gd name="T4" fmla="*/ 33 w 492"/>
                <a:gd name="T5" fmla="*/ 299 h 299"/>
                <a:gd name="T6" fmla="*/ 461 w 492"/>
                <a:gd name="T7" fmla="*/ 299 h 299"/>
                <a:gd name="T8" fmla="*/ 461 w 492"/>
                <a:gd name="T9" fmla="*/ 81 h 299"/>
                <a:gd name="T10" fmla="*/ 330 w 492"/>
                <a:gd name="T11" fmla="*/ 235 h 299"/>
                <a:gd name="T12" fmla="*/ 176 w 492"/>
                <a:gd name="T13" fmla="*/ 235 h 299"/>
                <a:gd name="T14" fmla="*/ 176 w 492"/>
                <a:gd name="T15" fmla="*/ 175 h 299"/>
                <a:gd name="T16" fmla="*/ 330 w 492"/>
                <a:gd name="T17" fmla="*/ 175 h 299"/>
                <a:gd name="T18" fmla="*/ 330 w 492"/>
                <a:gd name="T19" fmla="*/ 23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2" h="299">
                  <a:moveTo>
                    <a:pt x="461" y="81"/>
                  </a:moveTo>
                  <a:cubicBezTo>
                    <a:pt x="397" y="2"/>
                    <a:pt x="87" y="0"/>
                    <a:pt x="33" y="81"/>
                  </a:cubicBezTo>
                  <a:cubicBezTo>
                    <a:pt x="0" y="130"/>
                    <a:pt x="13" y="229"/>
                    <a:pt x="33" y="299"/>
                  </a:cubicBezTo>
                  <a:cubicBezTo>
                    <a:pt x="186" y="262"/>
                    <a:pt x="331" y="253"/>
                    <a:pt x="461" y="299"/>
                  </a:cubicBezTo>
                  <a:cubicBezTo>
                    <a:pt x="485" y="226"/>
                    <a:pt x="492" y="119"/>
                    <a:pt x="461" y="81"/>
                  </a:cubicBezTo>
                  <a:close/>
                  <a:moveTo>
                    <a:pt x="330" y="235"/>
                  </a:moveTo>
                  <a:cubicBezTo>
                    <a:pt x="301" y="229"/>
                    <a:pt x="202" y="228"/>
                    <a:pt x="176" y="235"/>
                  </a:cubicBezTo>
                  <a:cubicBezTo>
                    <a:pt x="176" y="175"/>
                    <a:pt x="176" y="175"/>
                    <a:pt x="176" y="175"/>
                  </a:cubicBezTo>
                  <a:cubicBezTo>
                    <a:pt x="217" y="164"/>
                    <a:pt x="299" y="165"/>
                    <a:pt x="330" y="175"/>
                  </a:cubicBezTo>
                  <a:lnTo>
                    <a:pt x="330" y="235"/>
                  </a:ln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546" name="组合 171"/>
          <p:cNvGrpSpPr>
            <a:grpSpLocks/>
          </p:cNvGrpSpPr>
          <p:nvPr/>
        </p:nvGrpSpPr>
        <p:grpSpPr bwMode="auto">
          <a:xfrm>
            <a:off x="4637088" y="2590800"/>
            <a:ext cx="568325" cy="796925"/>
            <a:chOff x="0" y="0"/>
            <a:chExt cx="833437" cy="1168401"/>
          </a:xfrm>
        </p:grpSpPr>
        <p:sp>
          <p:nvSpPr>
            <p:cNvPr id="15523" name="Rectangle 84"/>
            <p:cNvSpPr>
              <a:spLocks noChangeArrowheads="1"/>
            </p:cNvSpPr>
            <p:nvPr/>
          </p:nvSpPr>
          <p:spPr bwMode="auto">
            <a:xfrm>
              <a:off x="468312" y="642938"/>
              <a:ext cx="298450" cy="525463"/>
            </a:xfrm>
            <a:prstGeom prst="rect">
              <a:avLst/>
            </a:prstGeom>
            <a:solidFill>
              <a:srgbClr val="47C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4" name="Rectangle 85"/>
            <p:cNvSpPr>
              <a:spLocks noChangeArrowheads="1"/>
            </p:cNvSpPr>
            <p:nvPr/>
          </p:nvSpPr>
          <p:spPr bwMode="auto">
            <a:xfrm>
              <a:off x="168275" y="642938"/>
              <a:ext cx="300038" cy="525463"/>
            </a:xfrm>
            <a:prstGeom prst="rect">
              <a:avLst/>
            </a:prstGeom>
            <a:solidFill>
              <a:srgbClr val="60D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5" name="Freeform 86"/>
            <p:cNvSpPr>
              <a:spLocks noChangeArrowheads="1"/>
            </p:cNvSpPr>
            <p:nvPr/>
          </p:nvSpPr>
          <p:spPr bwMode="auto">
            <a:xfrm>
              <a:off x="471487" y="642938"/>
              <a:ext cx="146050" cy="150813"/>
            </a:xfrm>
            <a:custGeom>
              <a:avLst/>
              <a:gdLst>
                <a:gd name="T0" fmla="*/ 92 w 92"/>
                <a:gd name="T1" fmla="*/ 0 h 95"/>
                <a:gd name="T2" fmla="*/ 92 w 92"/>
                <a:gd name="T3" fmla="*/ 95 h 95"/>
                <a:gd name="T4" fmla="*/ 0 w 92"/>
                <a:gd name="T5" fmla="*/ 0 h 95"/>
                <a:gd name="T6" fmla="*/ 92 w 92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5">
                  <a:moveTo>
                    <a:pt x="92" y="0"/>
                  </a:moveTo>
                  <a:lnTo>
                    <a:pt x="92" y="95"/>
                  </a:lnTo>
                  <a:lnTo>
                    <a:pt x="0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6" name="Freeform 87"/>
            <p:cNvSpPr>
              <a:spLocks noChangeArrowheads="1"/>
            </p:cNvSpPr>
            <p:nvPr/>
          </p:nvSpPr>
          <p:spPr bwMode="auto">
            <a:xfrm>
              <a:off x="317500" y="642938"/>
              <a:ext cx="153988" cy="150813"/>
            </a:xfrm>
            <a:custGeom>
              <a:avLst/>
              <a:gdLst>
                <a:gd name="T0" fmla="*/ 97 w 97"/>
                <a:gd name="T1" fmla="*/ 0 h 95"/>
                <a:gd name="T2" fmla="*/ 0 w 97"/>
                <a:gd name="T3" fmla="*/ 95 h 95"/>
                <a:gd name="T4" fmla="*/ 0 w 97"/>
                <a:gd name="T5" fmla="*/ 0 h 95"/>
                <a:gd name="T6" fmla="*/ 97 w 9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95">
                  <a:moveTo>
                    <a:pt x="97" y="0"/>
                  </a:moveTo>
                  <a:lnTo>
                    <a:pt x="0" y="95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7" name="Freeform 88"/>
            <p:cNvSpPr>
              <a:spLocks noChangeArrowheads="1"/>
            </p:cNvSpPr>
            <p:nvPr/>
          </p:nvSpPr>
          <p:spPr bwMode="auto">
            <a:xfrm>
              <a:off x="101600" y="119063"/>
              <a:ext cx="366713" cy="523875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8" name="Freeform 89"/>
            <p:cNvSpPr>
              <a:spLocks noChangeArrowheads="1"/>
            </p:cNvSpPr>
            <p:nvPr/>
          </p:nvSpPr>
          <p:spPr bwMode="auto">
            <a:xfrm>
              <a:off x="468312" y="119063"/>
              <a:ext cx="365125" cy="523875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29" name="Freeform 90"/>
            <p:cNvSpPr>
              <a:spLocks noChangeArrowheads="1"/>
            </p:cNvSpPr>
            <p:nvPr/>
          </p:nvSpPr>
          <p:spPr bwMode="auto">
            <a:xfrm>
              <a:off x="328612" y="515938"/>
              <a:ext cx="263525" cy="127000"/>
            </a:xfrm>
            <a:custGeom>
              <a:avLst/>
              <a:gdLst>
                <a:gd name="T0" fmla="*/ 40 w 182"/>
                <a:gd name="T1" fmla="*/ 71 h 88"/>
                <a:gd name="T2" fmla="*/ 91 w 182"/>
                <a:gd name="T3" fmla="*/ 40 h 88"/>
                <a:gd name="T4" fmla="*/ 142 w 182"/>
                <a:gd name="T5" fmla="*/ 71 h 88"/>
                <a:gd name="T6" fmla="*/ 132 w 182"/>
                <a:gd name="T7" fmla="*/ 88 h 88"/>
                <a:gd name="T8" fmla="*/ 179 w 182"/>
                <a:gd name="T9" fmla="*/ 88 h 88"/>
                <a:gd name="T10" fmla="*/ 182 w 182"/>
                <a:gd name="T11" fmla="*/ 71 h 88"/>
                <a:gd name="T12" fmla="*/ 91 w 182"/>
                <a:gd name="T13" fmla="*/ 0 h 88"/>
                <a:gd name="T14" fmla="*/ 0 w 182"/>
                <a:gd name="T15" fmla="*/ 71 h 88"/>
                <a:gd name="T16" fmla="*/ 3 w 182"/>
                <a:gd name="T17" fmla="*/ 88 h 88"/>
                <a:gd name="T18" fmla="*/ 50 w 182"/>
                <a:gd name="T19" fmla="*/ 88 h 88"/>
                <a:gd name="T20" fmla="*/ 40 w 182"/>
                <a:gd name="T21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88">
                  <a:moveTo>
                    <a:pt x="40" y="71"/>
                  </a:moveTo>
                  <a:cubicBezTo>
                    <a:pt x="40" y="56"/>
                    <a:pt x="62" y="40"/>
                    <a:pt x="91" y="40"/>
                  </a:cubicBezTo>
                  <a:cubicBezTo>
                    <a:pt x="120" y="40"/>
                    <a:pt x="142" y="56"/>
                    <a:pt x="142" y="71"/>
                  </a:cubicBezTo>
                  <a:cubicBezTo>
                    <a:pt x="142" y="77"/>
                    <a:pt x="138" y="83"/>
                    <a:pt x="132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81" y="82"/>
                    <a:pt x="182" y="77"/>
                    <a:pt x="182" y="71"/>
                  </a:cubicBezTo>
                  <a:cubicBezTo>
                    <a:pt x="182" y="32"/>
                    <a:pt x="141" y="0"/>
                    <a:pt x="91" y="0"/>
                  </a:cubicBezTo>
                  <a:cubicBezTo>
                    <a:pt x="41" y="0"/>
                    <a:pt x="0" y="32"/>
                    <a:pt x="0" y="71"/>
                  </a:cubicBezTo>
                  <a:cubicBezTo>
                    <a:pt x="0" y="77"/>
                    <a:pt x="1" y="82"/>
                    <a:pt x="3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44" y="83"/>
                    <a:pt x="40" y="77"/>
                    <a:pt x="40" y="7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0" name="Freeform 91"/>
            <p:cNvSpPr>
              <a:spLocks noChangeArrowheads="1"/>
            </p:cNvSpPr>
            <p:nvPr/>
          </p:nvSpPr>
          <p:spPr bwMode="auto">
            <a:xfrm>
              <a:off x="168275" y="0"/>
              <a:ext cx="598488" cy="257175"/>
            </a:xfrm>
            <a:custGeom>
              <a:avLst/>
              <a:gdLst>
                <a:gd name="T0" fmla="*/ 0 w 377"/>
                <a:gd name="T1" fmla="*/ 162 h 162"/>
                <a:gd name="T2" fmla="*/ 377 w 377"/>
                <a:gd name="T3" fmla="*/ 162 h 162"/>
                <a:gd name="T4" fmla="*/ 377 w 377"/>
                <a:gd name="T5" fmla="*/ 40 h 162"/>
                <a:gd name="T6" fmla="*/ 181 w 377"/>
                <a:gd name="T7" fmla="*/ 0 h 162"/>
                <a:gd name="T8" fmla="*/ 0 w 377"/>
                <a:gd name="T9" fmla="*/ 52 h 162"/>
                <a:gd name="T10" fmla="*/ 0 w 377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162">
                  <a:moveTo>
                    <a:pt x="0" y="162"/>
                  </a:moveTo>
                  <a:lnTo>
                    <a:pt x="377" y="162"/>
                  </a:lnTo>
                  <a:lnTo>
                    <a:pt x="377" y="40"/>
                  </a:lnTo>
                  <a:lnTo>
                    <a:pt x="181" y="0"/>
                  </a:lnTo>
                  <a:lnTo>
                    <a:pt x="0" y="5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1" name="Freeform 92"/>
            <p:cNvSpPr>
              <a:spLocks noChangeArrowheads="1"/>
            </p:cNvSpPr>
            <p:nvPr/>
          </p:nvSpPr>
          <p:spPr bwMode="auto">
            <a:xfrm>
              <a:off x="0" y="257175"/>
              <a:ext cx="766763" cy="88900"/>
            </a:xfrm>
            <a:custGeom>
              <a:avLst/>
              <a:gdLst>
                <a:gd name="T0" fmla="*/ 106 w 483"/>
                <a:gd name="T1" fmla="*/ 0 h 56"/>
                <a:gd name="T2" fmla="*/ 0 w 483"/>
                <a:gd name="T3" fmla="*/ 56 h 56"/>
                <a:gd name="T4" fmla="*/ 422 w 483"/>
                <a:gd name="T5" fmla="*/ 56 h 56"/>
                <a:gd name="T6" fmla="*/ 483 w 483"/>
                <a:gd name="T7" fmla="*/ 0 h 56"/>
                <a:gd name="T8" fmla="*/ 106 w 483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56">
                  <a:moveTo>
                    <a:pt x="106" y="0"/>
                  </a:moveTo>
                  <a:lnTo>
                    <a:pt x="0" y="56"/>
                  </a:lnTo>
                  <a:lnTo>
                    <a:pt x="422" y="56"/>
                  </a:lnTo>
                  <a:lnTo>
                    <a:pt x="483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556" name="组合 197"/>
          <p:cNvGrpSpPr>
            <a:grpSpLocks/>
          </p:cNvGrpSpPr>
          <p:nvPr/>
        </p:nvGrpSpPr>
        <p:grpSpPr bwMode="auto">
          <a:xfrm>
            <a:off x="4295775" y="2811463"/>
            <a:ext cx="533400" cy="750887"/>
            <a:chOff x="0" y="0"/>
            <a:chExt cx="533422" cy="751622"/>
          </a:xfrm>
        </p:grpSpPr>
        <p:sp>
          <p:nvSpPr>
            <p:cNvPr id="15533" name="Freeform 96"/>
            <p:cNvSpPr>
              <a:spLocks noChangeArrowheads="1"/>
            </p:cNvSpPr>
            <p:nvPr/>
          </p:nvSpPr>
          <p:spPr bwMode="auto">
            <a:xfrm>
              <a:off x="23104" y="222529"/>
              <a:ext cx="244418" cy="349398"/>
            </a:xfrm>
            <a:custGeom>
              <a:avLst/>
              <a:gdLst>
                <a:gd name="T0" fmla="*/ 46 w 254"/>
                <a:gd name="T1" fmla="*/ 0 h 364"/>
                <a:gd name="T2" fmla="*/ 46 w 254"/>
                <a:gd name="T3" fmla="*/ 194 h 364"/>
                <a:gd name="T4" fmla="*/ 39 w 254"/>
                <a:gd name="T5" fmla="*/ 194 h 364"/>
                <a:gd name="T6" fmla="*/ 0 w 254"/>
                <a:gd name="T7" fmla="*/ 234 h 364"/>
                <a:gd name="T8" fmla="*/ 39 w 254"/>
                <a:gd name="T9" fmla="*/ 273 h 364"/>
                <a:gd name="T10" fmla="*/ 46 w 254"/>
                <a:gd name="T11" fmla="*/ 273 h 364"/>
                <a:gd name="T12" fmla="*/ 46 w 254"/>
                <a:gd name="T13" fmla="*/ 364 h 364"/>
                <a:gd name="T14" fmla="*/ 254 w 254"/>
                <a:gd name="T15" fmla="*/ 364 h 364"/>
                <a:gd name="T16" fmla="*/ 254 w 254"/>
                <a:gd name="T17" fmla="*/ 273 h 364"/>
                <a:gd name="T18" fmla="*/ 254 w 254"/>
                <a:gd name="T19" fmla="*/ 194 h 364"/>
                <a:gd name="T20" fmla="*/ 254 w 254"/>
                <a:gd name="T21" fmla="*/ 0 h 364"/>
                <a:gd name="T22" fmla="*/ 46 w 254"/>
                <a:gd name="T2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4" name="Freeform 97"/>
            <p:cNvSpPr>
              <a:spLocks noChangeArrowheads="1"/>
            </p:cNvSpPr>
            <p:nvPr/>
          </p:nvSpPr>
          <p:spPr bwMode="auto">
            <a:xfrm>
              <a:off x="267522" y="222529"/>
              <a:ext cx="244418" cy="349398"/>
            </a:xfrm>
            <a:custGeom>
              <a:avLst/>
              <a:gdLst>
                <a:gd name="T0" fmla="*/ 215 w 254"/>
                <a:gd name="T1" fmla="*/ 194 h 364"/>
                <a:gd name="T2" fmla="*/ 208 w 254"/>
                <a:gd name="T3" fmla="*/ 194 h 364"/>
                <a:gd name="T4" fmla="*/ 208 w 254"/>
                <a:gd name="T5" fmla="*/ 0 h 364"/>
                <a:gd name="T6" fmla="*/ 0 w 254"/>
                <a:gd name="T7" fmla="*/ 0 h 364"/>
                <a:gd name="T8" fmla="*/ 0 w 254"/>
                <a:gd name="T9" fmla="*/ 194 h 364"/>
                <a:gd name="T10" fmla="*/ 0 w 254"/>
                <a:gd name="T11" fmla="*/ 273 h 364"/>
                <a:gd name="T12" fmla="*/ 0 w 254"/>
                <a:gd name="T13" fmla="*/ 364 h 364"/>
                <a:gd name="T14" fmla="*/ 208 w 254"/>
                <a:gd name="T15" fmla="*/ 364 h 364"/>
                <a:gd name="T16" fmla="*/ 208 w 254"/>
                <a:gd name="T17" fmla="*/ 273 h 364"/>
                <a:gd name="T18" fmla="*/ 215 w 254"/>
                <a:gd name="T19" fmla="*/ 273 h 364"/>
                <a:gd name="T20" fmla="*/ 254 w 254"/>
                <a:gd name="T21" fmla="*/ 234 h 364"/>
                <a:gd name="T22" fmla="*/ 215 w 254"/>
                <a:gd name="T23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5" name="Oval 98"/>
            <p:cNvSpPr>
              <a:spLocks noChangeArrowheads="1"/>
            </p:cNvSpPr>
            <p:nvPr/>
          </p:nvSpPr>
          <p:spPr bwMode="auto">
            <a:xfrm>
              <a:off x="479513" y="457623"/>
              <a:ext cx="18240" cy="18240"/>
            </a:xfrm>
            <a:prstGeom prst="ellipse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6" name="Freeform 99"/>
            <p:cNvSpPr>
              <a:spLocks noChangeArrowheads="1"/>
            </p:cNvSpPr>
            <p:nvPr/>
          </p:nvSpPr>
          <p:spPr bwMode="auto">
            <a:xfrm>
              <a:off x="0" y="0"/>
              <a:ext cx="533422" cy="433708"/>
            </a:xfrm>
            <a:custGeom>
              <a:avLst/>
              <a:gdLst>
                <a:gd name="T0" fmla="*/ 57 w 1316"/>
                <a:gd name="T1" fmla="*/ 1070 h 1070"/>
                <a:gd name="T2" fmla="*/ 0 w 1316"/>
                <a:gd name="T3" fmla="*/ 0 h 1070"/>
                <a:gd name="T4" fmla="*/ 214 w 1316"/>
                <a:gd name="T5" fmla="*/ 208 h 1070"/>
                <a:gd name="T6" fmla="*/ 290 w 1316"/>
                <a:gd name="T7" fmla="*/ 71 h 1070"/>
                <a:gd name="T8" fmla="*/ 437 w 1316"/>
                <a:gd name="T9" fmla="*/ 317 h 1070"/>
                <a:gd name="T10" fmla="*/ 546 w 1316"/>
                <a:gd name="T11" fmla="*/ 113 h 1070"/>
                <a:gd name="T12" fmla="*/ 660 w 1316"/>
                <a:gd name="T13" fmla="*/ 369 h 1070"/>
                <a:gd name="T14" fmla="*/ 788 w 1316"/>
                <a:gd name="T15" fmla="*/ 189 h 1070"/>
                <a:gd name="T16" fmla="*/ 907 w 1316"/>
                <a:gd name="T17" fmla="*/ 435 h 1070"/>
                <a:gd name="T18" fmla="*/ 1050 w 1316"/>
                <a:gd name="T19" fmla="*/ 265 h 1070"/>
                <a:gd name="T20" fmla="*/ 1133 w 1316"/>
                <a:gd name="T21" fmla="*/ 488 h 1070"/>
                <a:gd name="T22" fmla="*/ 1316 w 1316"/>
                <a:gd name="T23" fmla="*/ 379 h 1070"/>
                <a:gd name="T24" fmla="*/ 1263 w 1316"/>
                <a:gd name="T25" fmla="*/ 1070 h 1070"/>
                <a:gd name="T26" fmla="*/ 1154 w 1316"/>
                <a:gd name="T27" fmla="*/ 1009 h 1070"/>
                <a:gd name="T28" fmla="*/ 1135 w 1316"/>
                <a:gd name="T29" fmla="*/ 691 h 1070"/>
                <a:gd name="T30" fmla="*/ 660 w 1316"/>
                <a:gd name="T31" fmla="*/ 852 h 1070"/>
                <a:gd name="T32" fmla="*/ 166 w 1316"/>
                <a:gd name="T33" fmla="*/ 677 h 1070"/>
                <a:gd name="T34" fmla="*/ 166 w 1316"/>
                <a:gd name="T35" fmla="*/ 1009 h 1070"/>
                <a:gd name="T36" fmla="*/ 57 w 1316"/>
                <a:gd name="T37" fmla="*/ 107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6" h="1070">
                  <a:moveTo>
                    <a:pt x="57" y="1070"/>
                  </a:moveTo>
                  <a:lnTo>
                    <a:pt x="0" y="0"/>
                  </a:lnTo>
                  <a:lnTo>
                    <a:pt x="214" y="208"/>
                  </a:lnTo>
                  <a:lnTo>
                    <a:pt x="290" y="71"/>
                  </a:lnTo>
                  <a:lnTo>
                    <a:pt x="437" y="317"/>
                  </a:lnTo>
                  <a:lnTo>
                    <a:pt x="546" y="113"/>
                  </a:lnTo>
                  <a:lnTo>
                    <a:pt x="660" y="369"/>
                  </a:lnTo>
                  <a:lnTo>
                    <a:pt x="788" y="189"/>
                  </a:lnTo>
                  <a:lnTo>
                    <a:pt x="907" y="435"/>
                  </a:lnTo>
                  <a:lnTo>
                    <a:pt x="1050" y="265"/>
                  </a:lnTo>
                  <a:lnTo>
                    <a:pt x="1133" y="488"/>
                  </a:lnTo>
                  <a:lnTo>
                    <a:pt x="1316" y="379"/>
                  </a:lnTo>
                  <a:lnTo>
                    <a:pt x="1263" y="1070"/>
                  </a:lnTo>
                  <a:lnTo>
                    <a:pt x="1154" y="1009"/>
                  </a:lnTo>
                  <a:lnTo>
                    <a:pt x="1135" y="691"/>
                  </a:lnTo>
                  <a:lnTo>
                    <a:pt x="660" y="852"/>
                  </a:lnTo>
                  <a:lnTo>
                    <a:pt x="166" y="677"/>
                  </a:lnTo>
                  <a:lnTo>
                    <a:pt x="166" y="1009"/>
                  </a:lnTo>
                  <a:lnTo>
                    <a:pt x="57" y="107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7" name="Freeform 100"/>
            <p:cNvSpPr>
              <a:spLocks noChangeArrowheads="1"/>
            </p:cNvSpPr>
            <p:nvPr/>
          </p:nvSpPr>
          <p:spPr bwMode="auto">
            <a:xfrm>
              <a:off x="92416" y="369665"/>
              <a:ext cx="350210" cy="115926"/>
            </a:xfrm>
            <a:custGeom>
              <a:avLst/>
              <a:gdLst>
                <a:gd name="T0" fmla="*/ 277 w 364"/>
                <a:gd name="T1" fmla="*/ 0 h 121"/>
                <a:gd name="T2" fmla="*/ 246 w 364"/>
                <a:gd name="T3" fmla="*/ 1 h 121"/>
                <a:gd name="T4" fmla="*/ 118 w 364"/>
                <a:gd name="T5" fmla="*/ 1 h 121"/>
                <a:gd name="T6" fmla="*/ 118 w 364"/>
                <a:gd name="T7" fmla="*/ 1 h 121"/>
                <a:gd name="T8" fmla="*/ 87 w 364"/>
                <a:gd name="T9" fmla="*/ 0 h 121"/>
                <a:gd name="T10" fmla="*/ 0 w 364"/>
                <a:gd name="T11" fmla="*/ 61 h 121"/>
                <a:gd name="T12" fmla="*/ 87 w 364"/>
                <a:gd name="T13" fmla="*/ 121 h 121"/>
                <a:gd name="T14" fmla="*/ 174 w 364"/>
                <a:gd name="T15" fmla="*/ 34 h 121"/>
                <a:gd name="T16" fmla="*/ 169 w 364"/>
                <a:gd name="T17" fmla="*/ 18 h 121"/>
                <a:gd name="T18" fmla="*/ 195 w 364"/>
                <a:gd name="T19" fmla="*/ 18 h 121"/>
                <a:gd name="T20" fmla="*/ 190 w 364"/>
                <a:gd name="T21" fmla="*/ 34 h 121"/>
                <a:gd name="T22" fmla="*/ 277 w 364"/>
                <a:gd name="T23" fmla="*/ 121 h 121"/>
                <a:gd name="T24" fmla="*/ 364 w 364"/>
                <a:gd name="T25" fmla="*/ 61 h 121"/>
                <a:gd name="T26" fmla="*/ 277 w 364"/>
                <a:gd name="T2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4" h="121">
                  <a:moveTo>
                    <a:pt x="277" y="0"/>
                  </a:moveTo>
                  <a:cubicBezTo>
                    <a:pt x="266" y="0"/>
                    <a:pt x="255" y="0"/>
                    <a:pt x="246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9" y="0"/>
                    <a:pt x="98" y="0"/>
                    <a:pt x="87" y="0"/>
                  </a:cubicBezTo>
                  <a:cubicBezTo>
                    <a:pt x="39" y="0"/>
                    <a:pt x="0" y="0"/>
                    <a:pt x="0" y="61"/>
                  </a:cubicBezTo>
                  <a:cubicBezTo>
                    <a:pt x="0" y="121"/>
                    <a:pt x="39" y="121"/>
                    <a:pt x="87" y="121"/>
                  </a:cubicBezTo>
                  <a:cubicBezTo>
                    <a:pt x="135" y="121"/>
                    <a:pt x="174" y="68"/>
                    <a:pt x="174" y="34"/>
                  </a:cubicBezTo>
                  <a:cubicBezTo>
                    <a:pt x="174" y="27"/>
                    <a:pt x="172" y="22"/>
                    <a:pt x="169" y="18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2" y="22"/>
                    <a:pt x="190" y="27"/>
                    <a:pt x="190" y="34"/>
                  </a:cubicBezTo>
                  <a:cubicBezTo>
                    <a:pt x="190" y="68"/>
                    <a:pt x="229" y="121"/>
                    <a:pt x="277" y="121"/>
                  </a:cubicBezTo>
                  <a:cubicBezTo>
                    <a:pt x="325" y="121"/>
                    <a:pt x="364" y="121"/>
                    <a:pt x="364" y="61"/>
                  </a:cubicBezTo>
                  <a:cubicBezTo>
                    <a:pt x="364" y="0"/>
                    <a:pt x="325" y="0"/>
                    <a:pt x="27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8" name="任意多边形 196"/>
            <p:cNvSpPr>
              <a:spLocks noChangeArrowheads="1"/>
            </p:cNvSpPr>
            <p:nvPr/>
          </p:nvSpPr>
          <p:spPr bwMode="auto">
            <a:xfrm>
              <a:off x="267522" y="571927"/>
              <a:ext cx="200236" cy="179695"/>
            </a:xfrm>
            <a:custGeom>
              <a:avLst/>
              <a:gdLst>
                <a:gd name="T0" fmla="*/ 138625 w 200236"/>
                <a:gd name="T1" fmla="*/ 0 h 179695"/>
                <a:gd name="T2" fmla="*/ 200236 w 200236"/>
                <a:gd name="T3" fmla="*/ 0 h 179695"/>
                <a:gd name="T4" fmla="*/ 200236 w 200236"/>
                <a:gd name="T5" fmla="*/ 162849 h 179695"/>
                <a:gd name="T6" fmla="*/ 129972 w 200236"/>
                <a:gd name="T7" fmla="*/ 173573 h 179695"/>
                <a:gd name="T8" fmla="*/ 8724 w 200236"/>
                <a:gd name="T9" fmla="*/ 179695 h 179695"/>
                <a:gd name="T10" fmla="*/ 0 w 200236"/>
                <a:gd name="T11" fmla="*/ 179255 h 179695"/>
                <a:gd name="T12" fmla="*/ 0 w 200236"/>
                <a:gd name="T13" fmla="*/ 154838 h 179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236" h="179695">
                  <a:moveTo>
                    <a:pt x="138625" y="0"/>
                  </a:moveTo>
                  <a:lnTo>
                    <a:pt x="200236" y="0"/>
                  </a:lnTo>
                  <a:lnTo>
                    <a:pt x="200236" y="162849"/>
                  </a:lnTo>
                  <a:lnTo>
                    <a:pt x="129972" y="173573"/>
                  </a:lnTo>
                  <a:cubicBezTo>
                    <a:pt x="90107" y="177621"/>
                    <a:pt x="49658" y="179695"/>
                    <a:pt x="8724" y="179695"/>
                  </a:cubicBezTo>
                  <a:lnTo>
                    <a:pt x="0" y="179255"/>
                  </a:lnTo>
                  <a:lnTo>
                    <a:pt x="0" y="154838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39" name="任意多边形 194"/>
            <p:cNvSpPr>
              <a:spLocks noChangeArrowheads="1"/>
            </p:cNvSpPr>
            <p:nvPr/>
          </p:nvSpPr>
          <p:spPr bwMode="auto">
            <a:xfrm>
              <a:off x="67285" y="571927"/>
              <a:ext cx="200236" cy="179255"/>
            </a:xfrm>
            <a:custGeom>
              <a:avLst/>
              <a:gdLst>
                <a:gd name="T0" fmla="*/ 0 w 200236"/>
                <a:gd name="T1" fmla="*/ 0 h 179255"/>
                <a:gd name="T2" fmla="*/ 62422 w 200236"/>
                <a:gd name="T3" fmla="*/ 0 h 179255"/>
                <a:gd name="T4" fmla="*/ 200236 w 200236"/>
                <a:gd name="T5" fmla="*/ 154838 h 179255"/>
                <a:gd name="T6" fmla="*/ 200236 w 200236"/>
                <a:gd name="T7" fmla="*/ 179255 h 179255"/>
                <a:gd name="T8" fmla="*/ 87714 w 200236"/>
                <a:gd name="T9" fmla="*/ 173573 h 179255"/>
                <a:gd name="T10" fmla="*/ 0 w 200236"/>
                <a:gd name="T11" fmla="*/ 160186 h 179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236" h="179255">
                  <a:moveTo>
                    <a:pt x="0" y="0"/>
                  </a:moveTo>
                  <a:lnTo>
                    <a:pt x="62422" y="0"/>
                  </a:lnTo>
                  <a:lnTo>
                    <a:pt x="200236" y="154838"/>
                  </a:lnTo>
                  <a:lnTo>
                    <a:pt x="200236" y="179255"/>
                  </a:lnTo>
                  <a:lnTo>
                    <a:pt x="87714" y="173573"/>
                  </a:lnTo>
                  <a:lnTo>
                    <a:pt x="0" y="160186"/>
                  </a:ln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0" name="Freeform 103"/>
            <p:cNvSpPr>
              <a:spLocks noChangeArrowheads="1"/>
            </p:cNvSpPr>
            <p:nvPr/>
          </p:nvSpPr>
          <p:spPr bwMode="auto">
            <a:xfrm>
              <a:off x="267522" y="571927"/>
              <a:ext cx="138625" cy="154838"/>
            </a:xfrm>
            <a:custGeom>
              <a:avLst/>
              <a:gdLst>
                <a:gd name="T0" fmla="*/ 0 w 144"/>
                <a:gd name="T1" fmla="*/ 63 h 161"/>
                <a:gd name="T2" fmla="*/ 0 w 144"/>
                <a:gd name="T3" fmla="*/ 161 h 161"/>
                <a:gd name="T4" fmla="*/ 144 w 144"/>
                <a:gd name="T5" fmla="*/ 0 h 161"/>
                <a:gd name="T6" fmla="*/ 63 w 144"/>
                <a:gd name="T7" fmla="*/ 0 h 161"/>
                <a:gd name="T8" fmla="*/ 63 w 144"/>
                <a:gd name="T9" fmla="*/ 0 h 161"/>
                <a:gd name="T10" fmla="*/ 0 w 144"/>
                <a:gd name="T11" fmla="*/ 6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61">
                  <a:moveTo>
                    <a:pt x="0" y="63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35"/>
                    <a:pt x="35" y="63"/>
                    <a:pt x="0" y="63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1" name="Freeform 104"/>
            <p:cNvSpPr>
              <a:spLocks noChangeArrowheads="1"/>
            </p:cNvSpPr>
            <p:nvPr/>
          </p:nvSpPr>
          <p:spPr bwMode="auto">
            <a:xfrm>
              <a:off x="129708" y="571927"/>
              <a:ext cx="137814" cy="154838"/>
            </a:xfrm>
            <a:custGeom>
              <a:avLst/>
              <a:gdLst>
                <a:gd name="T0" fmla="*/ 143 w 143"/>
                <a:gd name="T1" fmla="*/ 63 h 161"/>
                <a:gd name="T2" fmla="*/ 80 w 143"/>
                <a:gd name="T3" fmla="*/ 0 h 161"/>
                <a:gd name="T4" fmla="*/ 80 w 143"/>
                <a:gd name="T5" fmla="*/ 0 h 161"/>
                <a:gd name="T6" fmla="*/ 0 w 143"/>
                <a:gd name="T7" fmla="*/ 0 h 161"/>
                <a:gd name="T8" fmla="*/ 143 w 143"/>
                <a:gd name="T9" fmla="*/ 161 h 161"/>
                <a:gd name="T10" fmla="*/ 143 w 143"/>
                <a:gd name="T11" fmla="*/ 6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161">
                  <a:moveTo>
                    <a:pt x="143" y="63"/>
                  </a:moveTo>
                  <a:cubicBezTo>
                    <a:pt x="108" y="63"/>
                    <a:pt x="80" y="35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161"/>
                    <a:pt x="143" y="161"/>
                    <a:pt x="143" y="161"/>
                  </a:cubicBezTo>
                  <a:lnTo>
                    <a:pt x="143" y="63"/>
                  </a:lnTo>
                  <a:close/>
                </a:path>
              </a:pathLst>
            </a:custGeom>
            <a:solidFill>
              <a:srgbClr val="787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2" name="Freeform 105"/>
            <p:cNvSpPr>
              <a:spLocks noChangeArrowheads="1"/>
            </p:cNvSpPr>
            <p:nvPr/>
          </p:nvSpPr>
          <p:spPr bwMode="auto">
            <a:xfrm>
              <a:off x="267522" y="571927"/>
              <a:ext cx="173484" cy="154838"/>
            </a:xfrm>
            <a:custGeom>
              <a:avLst/>
              <a:gdLst>
                <a:gd name="T0" fmla="*/ 428 w 428"/>
                <a:gd name="T1" fmla="*/ 0 h 382"/>
                <a:gd name="T2" fmla="*/ 371 w 428"/>
                <a:gd name="T3" fmla="*/ 322 h 382"/>
                <a:gd name="T4" fmla="*/ 171 w 428"/>
                <a:gd name="T5" fmla="*/ 251 h 382"/>
                <a:gd name="T6" fmla="*/ 0 w 428"/>
                <a:gd name="T7" fmla="*/ 382 h 382"/>
                <a:gd name="T8" fmla="*/ 342 w 428"/>
                <a:gd name="T9" fmla="*/ 0 h 382"/>
                <a:gd name="T10" fmla="*/ 428 w 428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382">
                  <a:moveTo>
                    <a:pt x="428" y="0"/>
                  </a:moveTo>
                  <a:lnTo>
                    <a:pt x="371" y="322"/>
                  </a:lnTo>
                  <a:lnTo>
                    <a:pt x="171" y="251"/>
                  </a:lnTo>
                  <a:lnTo>
                    <a:pt x="0" y="382"/>
                  </a:lnTo>
                  <a:lnTo>
                    <a:pt x="342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3" name="Freeform 106"/>
            <p:cNvSpPr>
              <a:spLocks noChangeArrowheads="1"/>
            </p:cNvSpPr>
            <p:nvPr/>
          </p:nvSpPr>
          <p:spPr bwMode="auto">
            <a:xfrm>
              <a:off x="88363" y="571927"/>
              <a:ext cx="179158" cy="154838"/>
            </a:xfrm>
            <a:custGeom>
              <a:avLst/>
              <a:gdLst>
                <a:gd name="T0" fmla="*/ 0 w 442"/>
                <a:gd name="T1" fmla="*/ 0 h 382"/>
                <a:gd name="T2" fmla="*/ 102 w 442"/>
                <a:gd name="T3" fmla="*/ 322 h 382"/>
                <a:gd name="T4" fmla="*/ 228 w 442"/>
                <a:gd name="T5" fmla="*/ 214 h 382"/>
                <a:gd name="T6" fmla="*/ 442 w 442"/>
                <a:gd name="T7" fmla="*/ 382 h 382"/>
                <a:gd name="T8" fmla="*/ 102 w 442"/>
                <a:gd name="T9" fmla="*/ 0 h 382"/>
                <a:gd name="T10" fmla="*/ 0 w 442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382">
                  <a:moveTo>
                    <a:pt x="0" y="0"/>
                  </a:moveTo>
                  <a:lnTo>
                    <a:pt x="102" y="322"/>
                  </a:lnTo>
                  <a:lnTo>
                    <a:pt x="228" y="214"/>
                  </a:lnTo>
                  <a:lnTo>
                    <a:pt x="442" y="382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4" name="Freeform 107"/>
            <p:cNvSpPr>
              <a:spLocks noChangeArrowheads="1"/>
            </p:cNvSpPr>
            <p:nvPr/>
          </p:nvSpPr>
          <p:spPr bwMode="auto">
            <a:xfrm>
              <a:off x="267522" y="571927"/>
              <a:ext cx="60800" cy="60800"/>
            </a:xfrm>
            <a:custGeom>
              <a:avLst/>
              <a:gdLst>
                <a:gd name="T0" fmla="*/ 0 w 63"/>
                <a:gd name="T1" fmla="*/ 63 h 63"/>
                <a:gd name="T2" fmla="*/ 63 w 63"/>
                <a:gd name="T3" fmla="*/ 0 h 63"/>
                <a:gd name="T4" fmla="*/ 63 w 63"/>
                <a:gd name="T5" fmla="*/ 0 h 63"/>
                <a:gd name="T6" fmla="*/ 0 w 63"/>
                <a:gd name="T7" fmla="*/ 0 h 63"/>
                <a:gd name="T8" fmla="*/ 0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0" y="63"/>
                  </a:moveTo>
                  <a:cubicBezTo>
                    <a:pt x="35" y="63"/>
                    <a:pt x="63" y="35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5545" name="Freeform 108"/>
            <p:cNvSpPr>
              <a:spLocks noChangeArrowheads="1"/>
            </p:cNvSpPr>
            <p:nvPr/>
          </p:nvSpPr>
          <p:spPr bwMode="auto">
            <a:xfrm>
              <a:off x="206722" y="571927"/>
              <a:ext cx="60800" cy="60800"/>
            </a:xfrm>
            <a:custGeom>
              <a:avLst/>
              <a:gdLst>
                <a:gd name="T0" fmla="*/ 63 w 63"/>
                <a:gd name="T1" fmla="*/ 63 h 63"/>
                <a:gd name="T2" fmla="*/ 63 w 63"/>
                <a:gd name="T3" fmla="*/ 0 h 63"/>
                <a:gd name="T4" fmla="*/ 0 w 63"/>
                <a:gd name="T5" fmla="*/ 0 h 63"/>
                <a:gd name="T6" fmla="*/ 0 w 63"/>
                <a:gd name="T7" fmla="*/ 0 h 63"/>
                <a:gd name="T8" fmla="*/ 63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28" y="63"/>
                    <a:pt x="63" y="63"/>
                  </a:cubicBez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6570" name="任意多边形 505"/>
          <p:cNvSpPr>
            <a:spLocks noChangeArrowheads="1"/>
          </p:cNvSpPr>
          <p:nvPr/>
        </p:nvSpPr>
        <p:spPr bwMode="auto">
          <a:xfrm>
            <a:off x="0" y="2408238"/>
            <a:ext cx="9144000" cy="2278062"/>
          </a:xfrm>
          <a:custGeom>
            <a:avLst/>
            <a:gdLst>
              <a:gd name="T0" fmla="*/ 0 w 9144000"/>
              <a:gd name="T1" fmla="*/ 0 h 2278266"/>
              <a:gd name="T2" fmla="*/ 3387327 w 9144000"/>
              <a:gd name="T3" fmla="*/ 0 h 2278266"/>
              <a:gd name="T4" fmla="*/ 3410230 w 9144000"/>
              <a:gd name="T5" fmla="*/ 227196 h 2278266"/>
              <a:gd name="T6" fmla="*/ 4572000 w 9144000"/>
              <a:gd name="T7" fmla="*/ 1174066 h 2278266"/>
              <a:gd name="T8" fmla="*/ 5733771 w 9144000"/>
              <a:gd name="T9" fmla="*/ 227196 h 2278266"/>
              <a:gd name="T10" fmla="*/ 5756674 w 9144000"/>
              <a:gd name="T11" fmla="*/ 0 h 2278266"/>
              <a:gd name="T12" fmla="*/ 9144000 w 9144000"/>
              <a:gd name="T13" fmla="*/ 0 h 2278266"/>
              <a:gd name="T14" fmla="*/ 9144000 w 9144000"/>
              <a:gd name="T15" fmla="*/ 2278266 h 2278266"/>
              <a:gd name="T16" fmla="*/ 0 w 9144000"/>
              <a:gd name="T17" fmla="*/ 2278266 h 2278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44000" h="2278266">
                <a:moveTo>
                  <a:pt x="0" y="0"/>
                </a:moveTo>
                <a:lnTo>
                  <a:pt x="3387327" y="0"/>
                </a:lnTo>
                <a:lnTo>
                  <a:pt x="3410230" y="227196"/>
                </a:lnTo>
                <a:cubicBezTo>
                  <a:pt x="3520807" y="767574"/>
                  <a:pt x="3998933" y="1174066"/>
                  <a:pt x="4572000" y="1174066"/>
                </a:cubicBezTo>
                <a:cubicBezTo>
                  <a:pt x="5145067" y="1174066"/>
                  <a:pt x="5623193" y="767574"/>
                  <a:pt x="5733771" y="227196"/>
                </a:cubicBezTo>
                <a:lnTo>
                  <a:pt x="5756674" y="0"/>
                </a:lnTo>
                <a:lnTo>
                  <a:pt x="9144000" y="0"/>
                </a:lnTo>
                <a:lnTo>
                  <a:pt x="9144000" y="2278266"/>
                </a:lnTo>
                <a:lnTo>
                  <a:pt x="0" y="2278266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571" name="文本框 426"/>
          <p:cNvSpPr>
            <a:spLocks noChangeArrowheads="1"/>
          </p:cNvSpPr>
          <p:nvPr/>
        </p:nvSpPr>
        <p:spPr bwMode="auto">
          <a:xfrm>
            <a:off x="5854700" y="825500"/>
            <a:ext cx="1554163" cy="3076575"/>
          </a:xfrm>
          <a:custGeom>
            <a:avLst/>
            <a:gdLst>
              <a:gd name="T0" fmla="*/ 969020 w 1553282"/>
              <a:gd name="T1" fmla="*/ 0 h 3078064"/>
              <a:gd name="T2" fmla="*/ 1553282 w 1553282"/>
              <a:gd name="T3" fmla="*/ 0 h 3078064"/>
              <a:gd name="T4" fmla="*/ 1553282 w 1553282"/>
              <a:gd name="T5" fmla="*/ 3078064 h 3078064"/>
              <a:gd name="T6" fmla="*/ 969020 w 1553282"/>
              <a:gd name="T7" fmla="*/ 3078064 h 3078064"/>
              <a:gd name="T8" fmla="*/ 969020 w 1553282"/>
              <a:gd name="T9" fmla="*/ 826517 h 3078064"/>
              <a:gd name="T10" fmla="*/ 0 w 1553282"/>
              <a:gd name="T11" fmla="*/ 1239776 h 3078064"/>
              <a:gd name="T12" fmla="*/ 0 w 1553282"/>
              <a:gd name="T13" fmla="*/ 912019 h 3078064"/>
              <a:gd name="T14" fmla="*/ 969020 w 1553282"/>
              <a:gd name="T15" fmla="*/ 0 h 3078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53282" h="3078064">
                <a:moveTo>
                  <a:pt x="969020" y="0"/>
                </a:moveTo>
                <a:lnTo>
                  <a:pt x="1553282" y="0"/>
                </a:lnTo>
                <a:lnTo>
                  <a:pt x="1553282" y="3078064"/>
                </a:lnTo>
                <a:lnTo>
                  <a:pt x="969020" y="3078064"/>
                </a:lnTo>
                <a:lnTo>
                  <a:pt x="969020" y="826517"/>
                </a:lnTo>
                <a:cubicBezTo>
                  <a:pt x="741015" y="1016521"/>
                  <a:pt x="418009" y="1154274"/>
                  <a:pt x="0" y="1239776"/>
                </a:cubicBezTo>
                <a:lnTo>
                  <a:pt x="0" y="912019"/>
                </a:lnTo>
                <a:cubicBezTo>
                  <a:pt x="475010" y="693515"/>
                  <a:pt x="798016" y="389508"/>
                  <a:pt x="96902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70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sp>
        <p:nvSpPr>
          <p:cNvPr id="16572" name="文本框 425"/>
          <p:cNvSpPr>
            <a:spLocks noChangeArrowheads="1"/>
          </p:cNvSpPr>
          <p:nvPr/>
        </p:nvSpPr>
        <p:spPr bwMode="auto">
          <a:xfrm>
            <a:off x="1411288" y="866775"/>
            <a:ext cx="2209800" cy="3021013"/>
          </a:xfrm>
          <a:custGeom>
            <a:avLst/>
            <a:gdLst>
              <a:gd name="T0" fmla="*/ 0 w 2208796"/>
              <a:gd name="T1" fmla="*/ 0 h 3021062"/>
              <a:gd name="T2" fmla="*/ 2208796 w 2208796"/>
              <a:gd name="T3" fmla="*/ 0 h 3021062"/>
              <a:gd name="T4" fmla="*/ 2208796 w 2208796"/>
              <a:gd name="T5" fmla="*/ 384758 h 3021062"/>
              <a:gd name="T6" fmla="*/ 1097273 w 2208796"/>
              <a:gd name="T7" fmla="*/ 3021062 h 3021062"/>
              <a:gd name="T8" fmla="*/ 513011 w 2208796"/>
              <a:gd name="T9" fmla="*/ 3021062 h 3021062"/>
              <a:gd name="T10" fmla="*/ 1610283 w 2208796"/>
              <a:gd name="T11" fmla="*/ 384758 h 3021062"/>
              <a:gd name="T12" fmla="*/ 0 w 2208796"/>
              <a:gd name="T13" fmla="*/ 384758 h 3021062"/>
              <a:gd name="T14" fmla="*/ 0 w 2208796"/>
              <a:gd name="T15" fmla="*/ 0 h 302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08796" h="3021062">
                <a:moveTo>
                  <a:pt x="0" y="0"/>
                </a:moveTo>
                <a:lnTo>
                  <a:pt x="2208796" y="0"/>
                </a:lnTo>
                <a:lnTo>
                  <a:pt x="2208796" y="384758"/>
                </a:lnTo>
                <a:cubicBezTo>
                  <a:pt x="1543782" y="1287277"/>
                  <a:pt x="1173275" y="2166045"/>
                  <a:pt x="1097273" y="3021062"/>
                </a:cubicBezTo>
                <a:lnTo>
                  <a:pt x="513011" y="3021062"/>
                </a:lnTo>
                <a:cubicBezTo>
                  <a:pt x="589012" y="2166045"/>
                  <a:pt x="954770" y="1287277"/>
                  <a:pt x="1610283" y="384758"/>
                </a:cubicBezTo>
                <a:lnTo>
                  <a:pt x="0" y="3847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870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grpSp>
        <p:nvGrpSpPr>
          <p:cNvPr id="16573" name="组合 268"/>
          <p:cNvGrpSpPr>
            <a:grpSpLocks/>
          </p:cNvGrpSpPr>
          <p:nvPr/>
        </p:nvGrpSpPr>
        <p:grpSpPr bwMode="auto">
          <a:xfrm>
            <a:off x="2305050" y="3070225"/>
            <a:ext cx="1003300" cy="1008063"/>
            <a:chOff x="0" y="0"/>
            <a:chExt cx="1002008" cy="1007816"/>
          </a:xfrm>
        </p:grpSpPr>
        <p:sp>
          <p:nvSpPr>
            <p:cNvPr id="15550" name="椭圆 238"/>
            <p:cNvSpPr>
              <a:spLocks noChangeArrowheads="1"/>
            </p:cNvSpPr>
            <p:nvPr/>
          </p:nvSpPr>
          <p:spPr bwMode="auto">
            <a:xfrm>
              <a:off x="0" y="5808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551" name="组合 237"/>
            <p:cNvGrpSpPr>
              <a:grpSpLocks/>
            </p:cNvGrpSpPr>
            <p:nvPr/>
          </p:nvGrpSpPr>
          <p:grpSpPr bwMode="auto">
            <a:xfrm>
              <a:off x="32895" y="0"/>
              <a:ext cx="942150" cy="826438"/>
              <a:chOff x="0" y="0"/>
              <a:chExt cx="2636838" cy="2312988"/>
            </a:xfrm>
          </p:grpSpPr>
          <p:sp>
            <p:nvSpPr>
              <p:cNvPr id="15552" name="Freeform 127"/>
              <p:cNvSpPr>
                <a:spLocks noChangeArrowheads="1"/>
              </p:cNvSpPr>
              <p:nvPr/>
            </p:nvSpPr>
            <p:spPr bwMode="auto">
              <a:xfrm>
                <a:off x="384176" y="315913"/>
                <a:ext cx="1868488" cy="1997075"/>
              </a:xfrm>
              <a:custGeom>
                <a:avLst/>
                <a:gdLst>
                  <a:gd name="T0" fmla="*/ 496 w 496"/>
                  <a:gd name="T1" fmla="*/ 105 h 530"/>
                  <a:gd name="T2" fmla="*/ 496 w 496"/>
                  <a:gd name="T3" fmla="*/ 516 h 530"/>
                  <a:gd name="T4" fmla="*/ 483 w 496"/>
                  <a:gd name="T5" fmla="*/ 530 h 530"/>
                  <a:gd name="T6" fmla="*/ 13 w 496"/>
                  <a:gd name="T7" fmla="*/ 530 h 530"/>
                  <a:gd name="T8" fmla="*/ 0 w 496"/>
                  <a:gd name="T9" fmla="*/ 516 h 530"/>
                  <a:gd name="T10" fmla="*/ 0 w 496"/>
                  <a:gd name="T11" fmla="*/ 105 h 530"/>
                  <a:gd name="T12" fmla="*/ 244 w 496"/>
                  <a:gd name="T13" fmla="*/ 0 h 530"/>
                  <a:gd name="T14" fmla="*/ 496 w 496"/>
                  <a:gd name="T15" fmla="*/ 105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530">
                    <a:moveTo>
                      <a:pt x="496" y="105"/>
                    </a:moveTo>
                    <a:cubicBezTo>
                      <a:pt x="496" y="516"/>
                      <a:pt x="496" y="516"/>
                      <a:pt x="496" y="516"/>
                    </a:cubicBezTo>
                    <a:cubicBezTo>
                      <a:pt x="496" y="524"/>
                      <a:pt x="490" y="530"/>
                      <a:pt x="483" y="530"/>
                    </a:cubicBezTo>
                    <a:cubicBezTo>
                      <a:pt x="13" y="530"/>
                      <a:pt x="13" y="530"/>
                      <a:pt x="13" y="530"/>
                    </a:cubicBezTo>
                    <a:cubicBezTo>
                      <a:pt x="6" y="530"/>
                      <a:pt x="0" y="524"/>
                      <a:pt x="0" y="516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244" y="0"/>
                      <a:pt x="244" y="0"/>
                      <a:pt x="244" y="0"/>
                    </a:cubicBezTo>
                    <a:lnTo>
                      <a:pt x="496" y="105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3" name="Freeform 128"/>
              <p:cNvSpPr>
                <a:spLocks noChangeArrowheads="1"/>
              </p:cNvSpPr>
              <p:nvPr/>
            </p:nvSpPr>
            <p:spPr bwMode="auto">
              <a:xfrm>
                <a:off x="1322388" y="331788"/>
                <a:ext cx="930275" cy="1981200"/>
              </a:xfrm>
              <a:custGeom>
                <a:avLst/>
                <a:gdLst>
                  <a:gd name="T0" fmla="*/ 0 w 247"/>
                  <a:gd name="T1" fmla="*/ 526 h 526"/>
                  <a:gd name="T2" fmla="*/ 233 w 247"/>
                  <a:gd name="T3" fmla="*/ 526 h 526"/>
                  <a:gd name="T4" fmla="*/ 247 w 247"/>
                  <a:gd name="T5" fmla="*/ 512 h 526"/>
                  <a:gd name="T6" fmla="*/ 247 w 247"/>
                  <a:gd name="T7" fmla="*/ 101 h 526"/>
                  <a:gd name="T8" fmla="*/ 0 w 247"/>
                  <a:gd name="T9" fmla="*/ 0 h 526"/>
                  <a:gd name="T10" fmla="*/ 0 w 247"/>
                  <a:gd name="T11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" h="526">
                    <a:moveTo>
                      <a:pt x="0" y="526"/>
                    </a:moveTo>
                    <a:cubicBezTo>
                      <a:pt x="233" y="526"/>
                      <a:pt x="233" y="526"/>
                      <a:pt x="233" y="526"/>
                    </a:cubicBezTo>
                    <a:cubicBezTo>
                      <a:pt x="241" y="526"/>
                      <a:pt x="247" y="520"/>
                      <a:pt x="247" y="512"/>
                    </a:cubicBezTo>
                    <a:cubicBezTo>
                      <a:pt x="247" y="101"/>
                      <a:pt x="247" y="101"/>
                      <a:pt x="247" y="10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26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4" name="Freeform 129"/>
              <p:cNvSpPr>
                <a:spLocks noChangeArrowheads="1"/>
              </p:cNvSpPr>
              <p:nvPr/>
            </p:nvSpPr>
            <p:spPr bwMode="auto">
              <a:xfrm>
                <a:off x="433388" y="560388"/>
                <a:ext cx="1773238" cy="1595438"/>
              </a:xfrm>
              <a:custGeom>
                <a:avLst/>
                <a:gdLst>
                  <a:gd name="T0" fmla="*/ 471 w 471"/>
                  <a:gd name="T1" fmla="*/ 143 h 423"/>
                  <a:gd name="T2" fmla="*/ 469 w 471"/>
                  <a:gd name="T3" fmla="*/ 142 h 423"/>
                  <a:gd name="T4" fmla="*/ 469 w 471"/>
                  <a:gd name="T5" fmla="*/ 141 h 423"/>
                  <a:gd name="T6" fmla="*/ 236 w 471"/>
                  <a:gd name="T7" fmla="*/ 0 h 423"/>
                  <a:gd name="T8" fmla="*/ 0 w 471"/>
                  <a:gd name="T9" fmla="*/ 144 h 423"/>
                  <a:gd name="T10" fmla="*/ 0 w 471"/>
                  <a:gd name="T11" fmla="*/ 144 h 423"/>
                  <a:gd name="T12" fmla="*/ 0 w 471"/>
                  <a:gd name="T13" fmla="*/ 412 h 423"/>
                  <a:gd name="T14" fmla="*/ 13 w 471"/>
                  <a:gd name="T15" fmla="*/ 423 h 423"/>
                  <a:gd name="T16" fmla="*/ 456 w 471"/>
                  <a:gd name="T17" fmla="*/ 423 h 423"/>
                  <a:gd name="T18" fmla="*/ 469 w 471"/>
                  <a:gd name="T19" fmla="*/ 412 h 423"/>
                  <a:gd name="T20" fmla="*/ 469 w 471"/>
                  <a:gd name="T21" fmla="*/ 143 h 423"/>
                  <a:gd name="T22" fmla="*/ 471 w 471"/>
                  <a:gd name="T23" fmla="*/ 143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423">
                    <a:moveTo>
                      <a:pt x="471" y="143"/>
                    </a:moveTo>
                    <a:cubicBezTo>
                      <a:pt x="469" y="142"/>
                      <a:pt x="469" y="142"/>
                      <a:pt x="469" y="142"/>
                    </a:cubicBezTo>
                    <a:cubicBezTo>
                      <a:pt x="469" y="141"/>
                      <a:pt x="469" y="141"/>
                      <a:pt x="469" y="141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8"/>
                      <a:pt x="5" y="423"/>
                      <a:pt x="13" y="423"/>
                    </a:cubicBezTo>
                    <a:cubicBezTo>
                      <a:pt x="456" y="423"/>
                      <a:pt x="456" y="423"/>
                      <a:pt x="456" y="423"/>
                    </a:cubicBezTo>
                    <a:cubicBezTo>
                      <a:pt x="464" y="423"/>
                      <a:pt x="469" y="418"/>
                      <a:pt x="469" y="412"/>
                    </a:cubicBezTo>
                    <a:cubicBezTo>
                      <a:pt x="469" y="143"/>
                      <a:pt x="469" y="143"/>
                      <a:pt x="469" y="143"/>
                    </a:cubicBezTo>
                    <a:lnTo>
                      <a:pt x="471" y="143"/>
                    </a:ln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5" name="Freeform 130"/>
              <p:cNvSpPr>
                <a:spLocks noChangeArrowheads="1"/>
              </p:cNvSpPr>
              <p:nvPr/>
            </p:nvSpPr>
            <p:spPr bwMode="auto">
              <a:xfrm>
                <a:off x="433388" y="560387"/>
                <a:ext cx="888999" cy="1595438"/>
              </a:xfrm>
              <a:custGeom>
                <a:avLst/>
                <a:gdLst>
                  <a:gd name="T0" fmla="*/ 236 w 236"/>
                  <a:gd name="T1" fmla="*/ 0 h 423"/>
                  <a:gd name="T2" fmla="*/ 0 w 236"/>
                  <a:gd name="T3" fmla="*/ 144 h 423"/>
                  <a:gd name="T4" fmla="*/ 0 w 236"/>
                  <a:gd name="T5" fmla="*/ 144 h 423"/>
                  <a:gd name="T6" fmla="*/ 0 w 236"/>
                  <a:gd name="T7" fmla="*/ 412 h 423"/>
                  <a:gd name="T8" fmla="*/ 13 w 236"/>
                  <a:gd name="T9" fmla="*/ 423 h 423"/>
                  <a:gd name="T10" fmla="*/ 236 w 236"/>
                  <a:gd name="T11" fmla="*/ 423 h 423"/>
                  <a:gd name="T12" fmla="*/ 236 w 236"/>
                  <a:gd name="T1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423">
                    <a:moveTo>
                      <a:pt x="236" y="0"/>
                    </a:move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8"/>
                      <a:pt x="5" y="423"/>
                      <a:pt x="13" y="423"/>
                    </a:cubicBezTo>
                    <a:cubicBezTo>
                      <a:pt x="236" y="423"/>
                      <a:pt x="236" y="423"/>
                      <a:pt x="236" y="423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BBE6D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6" name="Freeform 131"/>
              <p:cNvSpPr>
                <a:spLocks noChangeArrowheads="1"/>
              </p:cNvSpPr>
              <p:nvPr/>
            </p:nvSpPr>
            <p:spPr bwMode="auto">
              <a:xfrm>
                <a:off x="622301" y="1223963"/>
                <a:ext cx="527050" cy="534988"/>
              </a:xfrm>
              <a:custGeom>
                <a:avLst/>
                <a:gdLst>
                  <a:gd name="T0" fmla="*/ 140 w 140"/>
                  <a:gd name="T1" fmla="*/ 137 h 142"/>
                  <a:gd name="T2" fmla="*/ 136 w 140"/>
                  <a:gd name="T3" fmla="*/ 142 h 142"/>
                  <a:gd name="T4" fmla="*/ 4 w 140"/>
                  <a:gd name="T5" fmla="*/ 142 h 142"/>
                  <a:gd name="T6" fmla="*/ 0 w 140"/>
                  <a:gd name="T7" fmla="*/ 137 h 142"/>
                  <a:gd name="T8" fmla="*/ 0 w 140"/>
                  <a:gd name="T9" fmla="*/ 4 h 142"/>
                  <a:gd name="T10" fmla="*/ 4 w 140"/>
                  <a:gd name="T11" fmla="*/ 0 h 142"/>
                  <a:gd name="T12" fmla="*/ 136 w 140"/>
                  <a:gd name="T13" fmla="*/ 0 h 142"/>
                  <a:gd name="T14" fmla="*/ 140 w 140"/>
                  <a:gd name="T15" fmla="*/ 4 h 142"/>
                  <a:gd name="T16" fmla="*/ 140 w 140"/>
                  <a:gd name="T17" fmla="*/ 13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42">
                    <a:moveTo>
                      <a:pt x="140" y="137"/>
                    </a:moveTo>
                    <a:cubicBezTo>
                      <a:pt x="140" y="140"/>
                      <a:pt x="138" y="142"/>
                      <a:pt x="136" y="142"/>
                    </a:cubicBezTo>
                    <a:cubicBezTo>
                      <a:pt x="4" y="142"/>
                      <a:pt x="4" y="142"/>
                      <a:pt x="4" y="142"/>
                    </a:cubicBezTo>
                    <a:cubicBezTo>
                      <a:pt x="2" y="142"/>
                      <a:pt x="0" y="140"/>
                      <a:pt x="0" y="1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1"/>
                      <a:pt x="140" y="4"/>
                    </a:cubicBezTo>
                    <a:lnTo>
                      <a:pt x="140" y="137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7" name="Freeform 132"/>
              <p:cNvSpPr>
                <a:spLocks noChangeArrowheads="1"/>
              </p:cNvSpPr>
              <p:nvPr/>
            </p:nvSpPr>
            <p:spPr bwMode="auto">
              <a:xfrm>
                <a:off x="652463" y="1254125"/>
                <a:ext cx="461963" cy="471488"/>
              </a:xfrm>
              <a:custGeom>
                <a:avLst/>
                <a:gdLst>
                  <a:gd name="T0" fmla="*/ 123 w 123"/>
                  <a:gd name="T1" fmla="*/ 122 h 125"/>
                  <a:gd name="T2" fmla="*/ 120 w 123"/>
                  <a:gd name="T3" fmla="*/ 125 h 125"/>
                  <a:gd name="T4" fmla="*/ 4 w 123"/>
                  <a:gd name="T5" fmla="*/ 125 h 125"/>
                  <a:gd name="T6" fmla="*/ 0 w 123"/>
                  <a:gd name="T7" fmla="*/ 122 h 125"/>
                  <a:gd name="T8" fmla="*/ 0 w 123"/>
                  <a:gd name="T9" fmla="*/ 4 h 125"/>
                  <a:gd name="T10" fmla="*/ 4 w 123"/>
                  <a:gd name="T11" fmla="*/ 0 h 125"/>
                  <a:gd name="T12" fmla="*/ 120 w 123"/>
                  <a:gd name="T13" fmla="*/ 0 h 125"/>
                  <a:gd name="T14" fmla="*/ 123 w 123"/>
                  <a:gd name="T15" fmla="*/ 4 h 125"/>
                  <a:gd name="T16" fmla="*/ 123 w 123"/>
                  <a:gd name="T17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5">
                    <a:moveTo>
                      <a:pt x="123" y="122"/>
                    </a:moveTo>
                    <a:cubicBezTo>
                      <a:pt x="123" y="124"/>
                      <a:pt x="122" y="125"/>
                      <a:pt x="120" y="125"/>
                    </a:cubicBezTo>
                    <a:cubicBezTo>
                      <a:pt x="4" y="125"/>
                      <a:pt x="4" y="125"/>
                      <a:pt x="4" y="125"/>
                    </a:cubicBezTo>
                    <a:cubicBezTo>
                      <a:pt x="2" y="125"/>
                      <a:pt x="0" y="124"/>
                      <a:pt x="0" y="1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2" y="0"/>
                      <a:pt x="123" y="2"/>
                      <a:pt x="123" y="4"/>
                    </a:cubicBezTo>
                    <a:lnTo>
                      <a:pt x="123" y="122"/>
                    </a:lnTo>
                    <a:close/>
                  </a:path>
                </a:pathLst>
              </a:custGeom>
              <a:solidFill>
                <a:srgbClr val="CCCF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8" name="Freeform 133"/>
              <p:cNvSpPr>
                <a:spLocks noChangeArrowheads="1"/>
              </p:cNvSpPr>
              <p:nvPr/>
            </p:nvSpPr>
            <p:spPr bwMode="auto">
              <a:xfrm>
                <a:off x="652463" y="1254125"/>
                <a:ext cx="461963" cy="468313"/>
              </a:xfrm>
              <a:custGeom>
                <a:avLst/>
                <a:gdLst>
                  <a:gd name="T0" fmla="*/ 120 w 123"/>
                  <a:gd name="T1" fmla="*/ 0 h 124"/>
                  <a:gd name="T2" fmla="*/ 4 w 123"/>
                  <a:gd name="T3" fmla="*/ 0 h 124"/>
                  <a:gd name="T4" fmla="*/ 0 w 123"/>
                  <a:gd name="T5" fmla="*/ 4 h 124"/>
                  <a:gd name="T6" fmla="*/ 0 w 123"/>
                  <a:gd name="T7" fmla="*/ 122 h 124"/>
                  <a:gd name="T8" fmla="*/ 1 w 123"/>
                  <a:gd name="T9" fmla="*/ 124 h 124"/>
                  <a:gd name="T10" fmla="*/ 123 w 123"/>
                  <a:gd name="T11" fmla="*/ 1 h 124"/>
                  <a:gd name="T12" fmla="*/ 120 w 123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4">
                    <a:moveTo>
                      <a:pt x="1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3"/>
                      <a:pt x="1" y="124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22" y="0"/>
                      <a:pt x="121" y="0"/>
                      <a:pt x="120" y="0"/>
                    </a:cubicBezTo>
                    <a:close/>
                  </a:path>
                </a:pathLst>
              </a:custGeom>
              <a:solidFill>
                <a:srgbClr val="F3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59" name="Freeform 134"/>
              <p:cNvSpPr>
                <a:spLocks noChangeArrowheads="1"/>
              </p:cNvSpPr>
              <p:nvPr/>
            </p:nvSpPr>
            <p:spPr bwMode="auto">
              <a:xfrm>
                <a:off x="1476376" y="1217613"/>
                <a:ext cx="609600" cy="938213"/>
              </a:xfrm>
              <a:custGeom>
                <a:avLst/>
                <a:gdLst>
                  <a:gd name="T0" fmla="*/ 162 w 162"/>
                  <a:gd name="T1" fmla="*/ 241 h 249"/>
                  <a:gd name="T2" fmla="*/ 158 w 162"/>
                  <a:gd name="T3" fmla="*/ 249 h 249"/>
                  <a:gd name="T4" fmla="*/ 4 w 162"/>
                  <a:gd name="T5" fmla="*/ 249 h 249"/>
                  <a:gd name="T6" fmla="*/ 0 w 162"/>
                  <a:gd name="T7" fmla="*/ 241 h 249"/>
                  <a:gd name="T8" fmla="*/ 0 w 162"/>
                  <a:gd name="T9" fmla="*/ 7 h 249"/>
                  <a:gd name="T10" fmla="*/ 4 w 162"/>
                  <a:gd name="T11" fmla="*/ 0 h 249"/>
                  <a:gd name="T12" fmla="*/ 158 w 162"/>
                  <a:gd name="T13" fmla="*/ 0 h 249"/>
                  <a:gd name="T14" fmla="*/ 162 w 162"/>
                  <a:gd name="T15" fmla="*/ 7 h 249"/>
                  <a:gd name="T16" fmla="*/ 162 w 162"/>
                  <a:gd name="T17" fmla="*/ 24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9">
                    <a:moveTo>
                      <a:pt x="162" y="241"/>
                    </a:moveTo>
                    <a:cubicBezTo>
                      <a:pt x="162" y="245"/>
                      <a:pt x="160" y="249"/>
                      <a:pt x="158" y="249"/>
                    </a:cubicBezTo>
                    <a:cubicBezTo>
                      <a:pt x="4" y="249"/>
                      <a:pt x="4" y="249"/>
                      <a:pt x="4" y="249"/>
                    </a:cubicBezTo>
                    <a:cubicBezTo>
                      <a:pt x="2" y="249"/>
                      <a:pt x="0" y="245"/>
                      <a:pt x="0" y="24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3"/>
                      <a:pt x="162" y="7"/>
                    </a:cubicBezTo>
                    <a:lnTo>
                      <a:pt x="162" y="241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0" name="Freeform 135"/>
              <p:cNvSpPr>
                <a:spLocks noChangeArrowheads="1"/>
              </p:cNvSpPr>
              <p:nvPr/>
            </p:nvSpPr>
            <p:spPr bwMode="auto">
              <a:xfrm>
                <a:off x="1533526" y="1247775"/>
                <a:ext cx="496888" cy="941388"/>
              </a:xfrm>
              <a:custGeom>
                <a:avLst/>
                <a:gdLst>
                  <a:gd name="T0" fmla="*/ 132 w 132"/>
                  <a:gd name="T1" fmla="*/ 242 h 250"/>
                  <a:gd name="T2" fmla="*/ 128 w 132"/>
                  <a:gd name="T3" fmla="*/ 250 h 250"/>
                  <a:gd name="T4" fmla="*/ 4 w 132"/>
                  <a:gd name="T5" fmla="*/ 250 h 250"/>
                  <a:gd name="T6" fmla="*/ 0 w 132"/>
                  <a:gd name="T7" fmla="*/ 242 h 250"/>
                  <a:gd name="T8" fmla="*/ 0 w 132"/>
                  <a:gd name="T9" fmla="*/ 8 h 250"/>
                  <a:gd name="T10" fmla="*/ 4 w 132"/>
                  <a:gd name="T11" fmla="*/ 0 h 250"/>
                  <a:gd name="T12" fmla="*/ 128 w 132"/>
                  <a:gd name="T13" fmla="*/ 0 h 250"/>
                  <a:gd name="T14" fmla="*/ 132 w 132"/>
                  <a:gd name="T15" fmla="*/ 8 h 250"/>
                  <a:gd name="T16" fmla="*/ 132 w 132"/>
                  <a:gd name="T17" fmla="*/ 242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250">
                    <a:moveTo>
                      <a:pt x="132" y="242"/>
                    </a:moveTo>
                    <a:cubicBezTo>
                      <a:pt x="132" y="246"/>
                      <a:pt x="130" y="250"/>
                      <a:pt x="128" y="250"/>
                    </a:cubicBezTo>
                    <a:cubicBezTo>
                      <a:pt x="4" y="250"/>
                      <a:pt x="4" y="250"/>
                      <a:pt x="4" y="250"/>
                    </a:cubicBezTo>
                    <a:cubicBezTo>
                      <a:pt x="2" y="250"/>
                      <a:pt x="0" y="246"/>
                      <a:pt x="0" y="24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2" y="4"/>
                      <a:pt x="132" y="8"/>
                    </a:cubicBezTo>
                    <a:lnTo>
                      <a:pt x="132" y="242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1" name="Oval 136"/>
              <p:cNvSpPr>
                <a:spLocks noChangeArrowheads="1"/>
              </p:cNvSpPr>
              <p:nvPr/>
            </p:nvSpPr>
            <p:spPr bwMode="auto">
              <a:xfrm>
                <a:off x="1593851" y="1684338"/>
                <a:ext cx="112713" cy="112713"/>
              </a:xfrm>
              <a:prstGeom prst="ellipse">
                <a:avLst/>
              </a:pr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2" name="Freeform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36838" cy="1223963"/>
              </a:xfrm>
              <a:custGeom>
                <a:avLst/>
                <a:gdLst>
                  <a:gd name="T0" fmla="*/ 695 w 700"/>
                  <a:gd name="T1" fmla="*/ 250 h 325"/>
                  <a:gd name="T2" fmla="*/ 356 w 700"/>
                  <a:gd name="T3" fmla="*/ 1 h 325"/>
                  <a:gd name="T4" fmla="*/ 350 w 700"/>
                  <a:gd name="T5" fmla="*/ 0 h 325"/>
                  <a:gd name="T6" fmla="*/ 345 w 700"/>
                  <a:gd name="T7" fmla="*/ 1 h 325"/>
                  <a:gd name="T8" fmla="*/ 5 w 700"/>
                  <a:gd name="T9" fmla="*/ 250 h 325"/>
                  <a:gd name="T10" fmla="*/ 3 w 700"/>
                  <a:gd name="T11" fmla="*/ 263 h 325"/>
                  <a:gd name="T12" fmla="*/ 45 w 700"/>
                  <a:gd name="T13" fmla="*/ 320 h 325"/>
                  <a:gd name="T14" fmla="*/ 58 w 700"/>
                  <a:gd name="T15" fmla="*/ 322 h 325"/>
                  <a:gd name="T16" fmla="*/ 350 w 700"/>
                  <a:gd name="T17" fmla="*/ 107 h 325"/>
                  <a:gd name="T18" fmla="*/ 643 w 700"/>
                  <a:gd name="T19" fmla="*/ 322 h 325"/>
                  <a:gd name="T20" fmla="*/ 655 w 700"/>
                  <a:gd name="T21" fmla="*/ 320 h 325"/>
                  <a:gd name="T22" fmla="*/ 697 w 700"/>
                  <a:gd name="T23" fmla="*/ 263 h 325"/>
                  <a:gd name="T24" fmla="*/ 695 w 700"/>
                  <a:gd name="T25" fmla="*/ 25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0" h="325">
                    <a:moveTo>
                      <a:pt x="695" y="250"/>
                    </a:moveTo>
                    <a:cubicBezTo>
                      <a:pt x="356" y="1"/>
                      <a:pt x="356" y="1"/>
                      <a:pt x="356" y="1"/>
                    </a:cubicBezTo>
                    <a:cubicBezTo>
                      <a:pt x="354" y="0"/>
                      <a:pt x="352" y="0"/>
                      <a:pt x="350" y="0"/>
                    </a:cubicBezTo>
                    <a:cubicBezTo>
                      <a:pt x="348" y="0"/>
                      <a:pt x="346" y="0"/>
                      <a:pt x="345" y="1"/>
                    </a:cubicBezTo>
                    <a:cubicBezTo>
                      <a:pt x="5" y="250"/>
                      <a:pt x="5" y="250"/>
                      <a:pt x="5" y="250"/>
                    </a:cubicBezTo>
                    <a:cubicBezTo>
                      <a:pt x="1" y="253"/>
                      <a:pt x="0" y="259"/>
                      <a:pt x="3" y="263"/>
                    </a:cubicBezTo>
                    <a:cubicBezTo>
                      <a:pt x="45" y="320"/>
                      <a:pt x="45" y="320"/>
                      <a:pt x="45" y="320"/>
                    </a:cubicBezTo>
                    <a:cubicBezTo>
                      <a:pt x="48" y="324"/>
                      <a:pt x="54" y="325"/>
                      <a:pt x="58" y="322"/>
                    </a:cubicBezTo>
                    <a:cubicBezTo>
                      <a:pt x="350" y="107"/>
                      <a:pt x="350" y="107"/>
                      <a:pt x="350" y="107"/>
                    </a:cubicBezTo>
                    <a:cubicBezTo>
                      <a:pt x="643" y="322"/>
                      <a:pt x="643" y="322"/>
                      <a:pt x="643" y="322"/>
                    </a:cubicBezTo>
                    <a:cubicBezTo>
                      <a:pt x="647" y="325"/>
                      <a:pt x="652" y="324"/>
                      <a:pt x="655" y="320"/>
                    </a:cubicBezTo>
                    <a:cubicBezTo>
                      <a:pt x="697" y="263"/>
                      <a:pt x="697" y="263"/>
                      <a:pt x="697" y="263"/>
                    </a:cubicBezTo>
                    <a:cubicBezTo>
                      <a:pt x="700" y="259"/>
                      <a:pt x="699" y="253"/>
                      <a:pt x="695" y="250"/>
                    </a:cubicBez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3" name="Freeform 1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19214" cy="1223963"/>
              </a:xfrm>
              <a:custGeom>
                <a:avLst/>
                <a:gdLst>
                  <a:gd name="T0" fmla="*/ 350 w 350"/>
                  <a:gd name="T1" fmla="*/ 0 h 325"/>
                  <a:gd name="T2" fmla="*/ 345 w 350"/>
                  <a:gd name="T3" fmla="*/ 1 h 325"/>
                  <a:gd name="T4" fmla="*/ 5 w 350"/>
                  <a:gd name="T5" fmla="*/ 250 h 325"/>
                  <a:gd name="T6" fmla="*/ 3 w 350"/>
                  <a:gd name="T7" fmla="*/ 263 h 325"/>
                  <a:gd name="T8" fmla="*/ 45 w 350"/>
                  <a:gd name="T9" fmla="*/ 320 h 325"/>
                  <a:gd name="T10" fmla="*/ 58 w 350"/>
                  <a:gd name="T11" fmla="*/ 322 h 325"/>
                  <a:gd name="T12" fmla="*/ 350 w 350"/>
                  <a:gd name="T13" fmla="*/ 107 h 325"/>
                  <a:gd name="T14" fmla="*/ 350 w 350"/>
                  <a:gd name="T15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0" h="325">
                    <a:moveTo>
                      <a:pt x="350" y="0"/>
                    </a:moveTo>
                    <a:cubicBezTo>
                      <a:pt x="348" y="0"/>
                      <a:pt x="346" y="0"/>
                      <a:pt x="345" y="1"/>
                    </a:cubicBezTo>
                    <a:cubicBezTo>
                      <a:pt x="5" y="250"/>
                      <a:pt x="5" y="250"/>
                      <a:pt x="5" y="250"/>
                    </a:cubicBezTo>
                    <a:cubicBezTo>
                      <a:pt x="1" y="253"/>
                      <a:pt x="0" y="259"/>
                      <a:pt x="3" y="263"/>
                    </a:cubicBezTo>
                    <a:cubicBezTo>
                      <a:pt x="45" y="320"/>
                      <a:pt x="45" y="320"/>
                      <a:pt x="45" y="320"/>
                    </a:cubicBezTo>
                    <a:cubicBezTo>
                      <a:pt x="48" y="324"/>
                      <a:pt x="54" y="325"/>
                      <a:pt x="58" y="322"/>
                    </a:cubicBezTo>
                    <a:cubicBezTo>
                      <a:pt x="350" y="107"/>
                      <a:pt x="350" y="107"/>
                      <a:pt x="350" y="107"/>
                    </a:cubicBez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6588" name="组合 298"/>
          <p:cNvGrpSpPr>
            <a:grpSpLocks/>
          </p:cNvGrpSpPr>
          <p:nvPr/>
        </p:nvGrpSpPr>
        <p:grpSpPr bwMode="auto">
          <a:xfrm>
            <a:off x="6091238" y="2538413"/>
            <a:ext cx="1001712" cy="1060450"/>
            <a:chOff x="0" y="0"/>
            <a:chExt cx="1002008" cy="1060177"/>
          </a:xfrm>
        </p:grpSpPr>
        <p:sp>
          <p:nvSpPr>
            <p:cNvPr id="15565" name="椭圆 296"/>
            <p:cNvSpPr>
              <a:spLocks noChangeArrowheads="1"/>
            </p:cNvSpPr>
            <p:nvPr/>
          </p:nvSpPr>
          <p:spPr bwMode="auto">
            <a:xfrm>
              <a:off x="0" y="58169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566" name="组合 295"/>
            <p:cNvGrpSpPr>
              <a:grpSpLocks/>
            </p:cNvGrpSpPr>
            <p:nvPr/>
          </p:nvGrpSpPr>
          <p:grpSpPr bwMode="auto">
            <a:xfrm>
              <a:off x="126082" y="0"/>
              <a:ext cx="868053" cy="860959"/>
              <a:chOff x="0" y="0"/>
              <a:chExt cx="2136775" cy="2119313"/>
            </a:xfrm>
          </p:grpSpPr>
          <p:sp>
            <p:nvSpPr>
              <p:cNvPr id="15567" name="Freeform 154"/>
              <p:cNvSpPr>
                <a:spLocks noEditPoints="1" noChangeArrowheads="1"/>
              </p:cNvSpPr>
              <p:nvPr/>
            </p:nvSpPr>
            <p:spPr bwMode="auto">
              <a:xfrm>
                <a:off x="0" y="3175"/>
                <a:ext cx="2112963" cy="2116138"/>
              </a:xfrm>
              <a:custGeom>
                <a:avLst/>
                <a:gdLst>
                  <a:gd name="T0" fmla="*/ 548 w 561"/>
                  <a:gd name="T1" fmla="*/ 360 h 561"/>
                  <a:gd name="T2" fmla="*/ 201 w 561"/>
                  <a:gd name="T3" fmla="*/ 12 h 561"/>
                  <a:gd name="T4" fmla="*/ 155 w 561"/>
                  <a:gd name="T5" fmla="*/ 12 h 561"/>
                  <a:gd name="T6" fmla="*/ 13 w 561"/>
                  <a:gd name="T7" fmla="*/ 154 h 561"/>
                  <a:gd name="T8" fmla="*/ 13 w 561"/>
                  <a:gd name="T9" fmla="*/ 201 h 561"/>
                  <a:gd name="T10" fmla="*/ 360 w 561"/>
                  <a:gd name="T11" fmla="*/ 548 h 561"/>
                  <a:gd name="T12" fmla="*/ 406 w 561"/>
                  <a:gd name="T13" fmla="*/ 548 h 561"/>
                  <a:gd name="T14" fmla="*/ 548 w 561"/>
                  <a:gd name="T15" fmla="*/ 406 h 561"/>
                  <a:gd name="T16" fmla="*/ 548 w 561"/>
                  <a:gd name="T17" fmla="*/ 360 h 561"/>
                  <a:gd name="T18" fmla="*/ 157 w 561"/>
                  <a:gd name="T19" fmla="*/ 152 h 561"/>
                  <a:gd name="T20" fmla="*/ 112 w 561"/>
                  <a:gd name="T21" fmla="*/ 152 h 561"/>
                  <a:gd name="T22" fmla="*/ 112 w 561"/>
                  <a:gd name="T23" fmla="*/ 108 h 561"/>
                  <a:gd name="T24" fmla="*/ 157 w 561"/>
                  <a:gd name="T25" fmla="*/ 108 h 561"/>
                  <a:gd name="T26" fmla="*/ 157 w 561"/>
                  <a:gd name="T27" fmla="*/ 152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1" h="561">
                    <a:moveTo>
                      <a:pt x="548" y="360"/>
                    </a:moveTo>
                    <a:cubicBezTo>
                      <a:pt x="201" y="12"/>
                      <a:pt x="201" y="12"/>
                      <a:pt x="201" y="12"/>
                    </a:cubicBezTo>
                    <a:cubicBezTo>
                      <a:pt x="188" y="0"/>
                      <a:pt x="167" y="0"/>
                      <a:pt x="155" y="12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0" y="167"/>
                      <a:pt x="0" y="188"/>
                      <a:pt x="13" y="201"/>
                    </a:cubicBezTo>
                    <a:cubicBezTo>
                      <a:pt x="360" y="548"/>
                      <a:pt x="360" y="548"/>
                      <a:pt x="360" y="548"/>
                    </a:cubicBezTo>
                    <a:cubicBezTo>
                      <a:pt x="373" y="561"/>
                      <a:pt x="393" y="561"/>
                      <a:pt x="406" y="548"/>
                    </a:cubicBezTo>
                    <a:cubicBezTo>
                      <a:pt x="548" y="406"/>
                      <a:pt x="548" y="406"/>
                      <a:pt x="548" y="406"/>
                    </a:cubicBezTo>
                    <a:cubicBezTo>
                      <a:pt x="561" y="393"/>
                      <a:pt x="561" y="372"/>
                      <a:pt x="548" y="360"/>
                    </a:cubicBezTo>
                    <a:close/>
                    <a:moveTo>
                      <a:pt x="157" y="152"/>
                    </a:moveTo>
                    <a:cubicBezTo>
                      <a:pt x="144" y="164"/>
                      <a:pt x="125" y="164"/>
                      <a:pt x="112" y="152"/>
                    </a:cubicBezTo>
                    <a:cubicBezTo>
                      <a:pt x="100" y="140"/>
                      <a:pt x="100" y="120"/>
                      <a:pt x="112" y="108"/>
                    </a:cubicBezTo>
                    <a:cubicBezTo>
                      <a:pt x="125" y="95"/>
                      <a:pt x="144" y="95"/>
                      <a:pt x="157" y="108"/>
                    </a:cubicBezTo>
                    <a:cubicBezTo>
                      <a:pt x="169" y="120"/>
                      <a:pt x="169" y="140"/>
                      <a:pt x="157" y="152"/>
                    </a:cubicBezTo>
                    <a:close/>
                  </a:path>
                </a:pathLst>
              </a:cu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8" name="Freeform 155"/>
              <p:cNvSpPr>
                <a:spLocks noChangeArrowheads="1"/>
              </p:cNvSpPr>
              <p:nvPr/>
            </p:nvSpPr>
            <p:spPr bwMode="auto">
              <a:xfrm>
                <a:off x="312737" y="3175"/>
                <a:ext cx="1800225" cy="1801813"/>
              </a:xfrm>
              <a:custGeom>
                <a:avLst/>
                <a:gdLst>
                  <a:gd name="T0" fmla="*/ 465 w 478"/>
                  <a:gd name="T1" fmla="*/ 360 h 478"/>
                  <a:gd name="T2" fmla="*/ 118 w 478"/>
                  <a:gd name="T3" fmla="*/ 12 h 478"/>
                  <a:gd name="T4" fmla="*/ 72 w 478"/>
                  <a:gd name="T5" fmla="*/ 12 h 478"/>
                  <a:gd name="T6" fmla="*/ 0 w 478"/>
                  <a:gd name="T7" fmla="*/ 84 h 478"/>
                  <a:gd name="T8" fmla="*/ 27 w 478"/>
                  <a:gd name="T9" fmla="*/ 111 h 478"/>
                  <a:gd name="T10" fmla="*/ 29 w 478"/>
                  <a:gd name="T11" fmla="*/ 108 h 478"/>
                  <a:gd name="T12" fmla="*/ 74 w 478"/>
                  <a:gd name="T13" fmla="*/ 108 h 478"/>
                  <a:gd name="T14" fmla="*/ 74 w 478"/>
                  <a:gd name="T15" fmla="*/ 152 h 478"/>
                  <a:gd name="T16" fmla="*/ 71 w 478"/>
                  <a:gd name="T17" fmla="*/ 155 h 478"/>
                  <a:gd name="T18" fmla="*/ 394 w 478"/>
                  <a:gd name="T19" fmla="*/ 478 h 478"/>
                  <a:gd name="T20" fmla="*/ 465 w 478"/>
                  <a:gd name="T21" fmla="*/ 406 h 478"/>
                  <a:gd name="T22" fmla="*/ 465 w 478"/>
                  <a:gd name="T23" fmla="*/ 36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8" h="478">
                    <a:moveTo>
                      <a:pt x="465" y="360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05" y="0"/>
                      <a:pt x="84" y="0"/>
                      <a:pt x="72" y="12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7" y="110"/>
                      <a:pt x="28" y="109"/>
                      <a:pt x="29" y="108"/>
                    </a:cubicBezTo>
                    <a:cubicBezTo>
                      <a:pt x="42" y="95"/>
                      <a:pt x="61" y="95"/>
                      <a:pt x="74" y="108"/>
                    </a:cubicBezTo>
                    <a:cubicBezTo>
                      <a:pt x="86" y="120"/>
                      <a:pt x="86" y="140"/>
                      <a:pt x="74" y="152"/>
                    </a:cubicBezTo>
                    <a:cubicBezTo>
                      <a:pt x="73" y="153"/>
                      <a:pt x="72" y="154"/>
                      <a:pt x="71" y="155"/>
                    </a:cubicBezTo>
                    <a:cubicBezTo>
                      <a:pt x="394" y="478"/>
                      <a:pt x="394" y="478"/>
                      <a:pt x="394" y="478"/>
                    </a:cubicBezTo>
                    <a:cubicBezTo>
                      <a:pt x="465" y="406"/>
                      <a:pt x="465" y="406"/>
                      <a:pt x="465" y="406"/>
                    </a:cubicBezTo>
                    <a:cubicBezTo>
                      <a:pt x="478" y="393"/>
                      <a:pt x="478" y="372"/>
                      <a:pt x="465" y="360"/>
                    </a:cubicBez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69" name="Freeform 156"/>
              <p:cNvSpPr>
                <a:spLocks noChangeArrowheads="1"/>
              </p:cNvSpPr>
              <p:nvPr/>
            </p:nvSpPr>
            <p:spPr bwMode="auto">
              <a:xfrm>
                <a:off x="812800" y="817562"/>
                <a:ext cx="1300163" cy="1301750"/>
              </a:xfrm>
              <a:custGeom>
                <a:avLst/>
                <a:gdLst>
                  <a:gd name="T0" fmla="*/ 332 w 345"/>
                  <a:gd name="T1" fmla="*/ 144 h 345"/>
                  <a:gd name="T2" fmla="*/ 188 w 345"/>
                  <a:gd name="T3" fmla="*/ 0 h 345"/>
                  <a:gd name="T4" fmla="*/ 0 w 345"/>
                  <a:gd name="T5" fmla="*/ 188 h 345"/>
                  <a:gd name="T6" fmla="*/ 144 w 345"/>
                  <a:gd name="T7" fmla="*/ 332 h 345"/>
                  <a:gd name="T8" fmla="*/ 190 w 345"/>
                  <a:gd name="T9" fmla="*/ 332 h 345"/>
                  <a:gd name="T10" fmla="*/ 332 w 345"/>
                  <a:gd name="T11" fmla="*/ 190 h 345"/>
                  <a:gd name="T12" fmla="*/ 332 w 345"/>
                  <a:gd name="T13" fmla="*/ 144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345">
                    <a:moveTo>
                      <a:pt x="332" y="144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44" y="332"/>
                      <a:pt x="144" y="332"/>
                      <a:pt x="144" y="332"/>
                    </a:cubicBezTo>
                    <a:cubicBezTo>
                      <a:pt x="157" y="345"/>
                      <a:pt x="177" y="345"/>
                      <a:pt x="190" y="332"/>
                    </a:cubicBezTo>
                    <a:cubicBezTo>
                      <a:pt x="332" y="190"/>
                      <a:pt x="332" y="190"/>
                      <a:pt x="332" y="190"/>
                    </a:cubicBezTo>
                    <a:cubicBezTo>
                      <a:pt x="345" y="177"/>
                      <a:pt x="345" y="156"/>
                      <a:pt x="332" y="144"/>
                    </a:cubicBez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0" name="Freeform 157"/>
              <p:cNvSpPr>
                <a:spLocks noChangeArrowheads="1"/>
              </p:cNvSpPr>
              <p:nvPr/>
            </p:nvSpPr>
            <p:spPr bwMode="auto">
              <a:xfrm>
                <a:off x="1163637" y="817562"/>
                <a:ext cx="949325" cy="987425"/>
              </a:xfrm>
              <a:custGeom>
                <a:avLst/>
                <a:gdLst>
                  <a:gd name="T0" fmla="*/ 0 w 252"/>
                  <a:gd name="T1" fmla="*/ 95 h 262"/>
                  <a:gd name="T2" fmla="*/ 168 w 252"/>
                  <a:gd name="T3" fmla="*/ 262 h 262"/>
                  <a:gd name="T4" fmla="*/ 239 w 252"/>
                  <a:gd name="T5" fmla="*/ 190 h 262"/>
                  <a:gd name="T6" fmla="*/ 239 w 252"/>
                  <a:gd name="T7" fmla="*/ 144 h 262"/>
                  <a:gd name="T8" fmla="*/ 95 w 252"/>
                  <a:gd name="T9" fmla="*/ 0 h 262"/>
                  <a:gd name="T10" fmla="*/ 0 w 252"/>
                  <a:gd name="T11" fmla="*/ 9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" h="262">
                    <a:moveTo>
                      <a:pt x="0" y="95"/>
                    </a:moveTo>
                    <a:cubicBezTo>
                      <a:pt x="168" y="262"/>
                      <a:pt x="168" y="262"/>
                      <a:pt x="168" y="262"/>
                    </a:cubicBezTo>
                    <a:cubicBezTo>
                      <a:pt x="239" y="190"/>
                      <a:pt x="239" y="190"/>
                      <a:pt x="239" y="190"/>
                    </a:cubicBezTo>
                    <a:cubicBezTo>
                      <a:pt x="252" y="177"/>
                      <a:pt x="252" y="156"/>
                      <a:pt x="239" y="144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1" name="Freeform 158"/>
              <p:cNvSpPr>
                <a:spLocks noChangeArrowheads="1"/>
              </p:cNvSpPr>
              <p:nvPr/>
            </p:nvSpPr>
            <p:spPr bwMode="auto">
              <a:xfrm>
                <a:off x="1601787" y="995362"/>
                <a:ext cx="127000" cy="128588"/>
              </a:xfrm>
              <a:custGeom>
                <a:avLst/>
                <a:gdLst>
                  <a:gd name="T0" fmla="*/ 80 w 80"/>
                  <a:gd name="T1" fmla="*/ 19 h 81"/>
                  <a:gd name="T2" fmla="*/ 61 w 80"/>
                  <a:gd name="T3" fmla="*/ 0 h 81"/>
                  <a:gd name="T4" fmla="*/ 0 w 80"/>
                  <a:gd name="T5" fmla="*/ 62 h 81"/>
                  <a:gd name="T6" fmla="*/ 19 w 80"/>
                  <a:gd name="T7" fmla="*/ 81 h 81"/>
                  <a:gd name="T8" fmla="*/ 80 w 80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1">
                    <a:moveTo>
                      <a:pt x="80" y="19"/>
                    </a:moveTo>
                    <a:lnTo>
                      <a:pt x="61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383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2" name="Freeform 159"/>
              <p:cNvSpPr>
                <a:spLocks noChangeArrowheads="1"/>
              </p:cNvSpPr>
              <p:nvPr/>
            </p:nvSpPr>
            <p:spPr bwMode="auto">
              <a:xfrm>
                <a:off x="1706562" y="1100137"/>
                <a:ext cx="128588" cy="128588"/>
              </a:xfrm>
              <a:custGeom>
                <a:avLst/>
                <a:gdLst>
                  <a:gd name="T0" fmla="*/ 81 w 81"/>
                  <a:gd name="T1" fmla="*/ 19 h 81"/>
                  <a:gd name="T2" fmla="*/ 62 w 81"/>
                  <a:gd name="T3" fmla="*/ 0 h 81"/>
                  <a:gd name="T4" fmla="*/ 0 w 81"/>
                  <a:gd name="T5" fmla="*/ 62 h 81"/>
                  <a:gd name="T6" fmla="*/ 19 w 81"/>
                  <a:gd name="T7" fmla="*/ 81 h 81"/>
                  <a:gd name="T8" fmla="*/ 81 w 81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19"/>
                    </a:moveTo>
                    <a:lnTo>
                      <a:pt x="62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1" y="19"/>
                    </a:lnTo>
                    <a:close/>
                  </a:path>
                </a:pathLst>
              </a:custGeom>
              <a:solidFill>
                <a:srgbClr val="383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3" name="Freeform 160"/>
              <p:cNvSpPr>
                <a:spLocks noChangeArrowheads="1"/>
              </p:cNvSpPr>
              <p:nvPr/>
            </p:nvSpPr>
            <p:spPr bwMode="auto">
              <a:xfrm>
                <a:off x="1495425" y="889000"/>
                <a:ext cx="128588" cy="128588"/>
              </a:xfrm>
              <a:custGeom>
                <a:avLst/>
                <a:gdLst>
                  <a:gd name="T0" fmla="*/ 81 w 81"/>
                  <a:gd name="T1" fmla="*/ 17 h 81"/>
                  <a:gd name="T2" fmla="*/ 62 w 81"/>
                  <a:gd name="T3" fmla="*/ 0 h 81"/>
                  <a:gd name="T4" fmla="*/ 0 w 81"/>
                  <a:gd name="T5" fmla="*/ 62 h 81"/>
                  <a:gd name="T6" fmla="*/ 19 w 81"/>
                  <a:gd name="T7" fmla="*/ 81 h 81"/>
                  <a:gd name="T8" fmla="*/ 81 w 81"/>
                  <a:gd name="T9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17"/>
                    </a:moveTo>
                    <a:lnTo>
                      <a:pt x="62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1" y="17"/>
                    </a:lnTo>
                    <a:close/>
                  </a:path>
                </a:pathLst>
              </a:custGeom>
              <a:solidFill>
                <a:srgbClr val="383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4" name="Freeform 161"/>
              <p:cNvSpPr>
                <a:spLocks noChangeArrowheads="1"/>
              </p:cNvSpPr>
              <p:nvPr/>
            </p:nvSpPr>
            <p:spPr bwMode="auto">
              <a:xfrm>
                <a:off x="1812925" y="1206500"/>
                <a:ext cx="127000" cy="128588"/>
              </a:xfrm>
              <a:custGeom>
                <a:avLst/>
                <a:gdLst>
                  <a:gd name="T0" fmla="*/ 80 w 80"/>
                  <a:gd name="T1" fmla="*/ 19 h 81"/>
                  <a:gd name="T2" fmla="*/ 64 w 80"/>
                  <a:gd name="T3" fmla="*/ 0 h 81"/>
                  <a:gd name="T4" fmla="*/ 0 w 80"/>
                  <a:gd name="T5" fmla="*/ 62 h 81"/>
                  <a:gd name="T6" fmla="*/ 19 w 80"/>
                  <a:gd name="T7" fmla="*/ 81 h 81"/>
                  <a:gd name="T8" fmla="*/ 80 w 80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1">
                    <a:moveTo>
                      <a:pt x="80" y="19"/>
                    </a:moveTo>
                    <a:lnTo>
                      <a:pt x="64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383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5" name="Freeform 162"/>
              <p:cNvSpPr>
                <a:spLocks noChangeArrowheads="1"/>
              </p:cNvSpPr>
              <p:nvPr/>
            </p:nvSpPr>
            <p:spPr bwMode="auto">
              <a:xfrm>
                <a:off x="647700" y="41275"/>
                <a:ext cx="128588" cy="128588"/>
              </a:xfrm>
              <a:custGeom>
                <a:avLst/>
                <a:gdLst>
                  <a:gd name="T0" fmla="*/ 34 w 34"/>
                  <a:gd name="T1" fmla="*/ 8 h 34"/>
                  <a:gd name="T2" fmla="*/ 29 w 34"/>
                  <a:gd name="T3" fmla="*/ 2 h 34"/>
                  <a:gd name="T4" fmla="*/ 27 w 34"/>
                  <a:gd name="T5" fmla="*/ 0 h 34"/>
                  <a:gd name="T6" fmla="*/ 0 w 34"/>
                  <a:gd name="T7" fmla="*/ 27 h 34"/>
                  <a:gd name="T8" fmla="*/ 8 w 34"/>
                  <a:gd name="T9" fmla="*/ 34 h 34"/>
                  <a:gd name="T10" fmla="*/ 34 w 34"/>
                  <a:gd name="T11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4">
                    <a:moveTo>
                      <a:pt x="34" y="8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7" y="1"/>
                      <a:pt x="27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6" name="Freeform 163"/>
              <p:cNvSpPr>
                <a:spLocks noChangeArrowheads="1"/>
              </p:cNvSpPr>
              <p:nvPr/>
            </p:nvSpPr>
            <p:spPr bwMode="auto">
              <a:xfrm>
                <a:off x="1917700" y="1311275"/>
                <a:ext cx="128588" cy="128588"/>
              </a:xfrm>
              <a:custGeom>
                <a:avLst/>
                <a:gdLst>
                  <a:gd name="T0" fmla="*/ 81 w 81"/>
                  <a:gd name="T1" fmla="*/ 19 h 81"/>
                  <a:gd name="T2" fmla="*/ 64 w 81"/>
                  <a:gd name="T3" fmla="*/ 0 h 81"/>
                  <a:gd name="T4" fmla="*/ 0 w 81"/>
                  <a:gd name="T5" fmla="*/ 62 h 81"/>
                  <a:gd name="T6" fmla="*/ 19 w 81"/>
                  <a:gd name="T7" fmla="*/ 81 h 81"/>
                  <a:gd name="T8" fmla="*/ 81 w 81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19"/>
                    </a:moveTo>
                    <a:lnTo>
                      <a:pt x="64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1" y="19"/>
                    </a:lnTo>
                    <a:close/>
                  </a:path>
                </a:pathLst>
              </a:custGeom>
              <a:solidFill>
                <a:srgbClr val="383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7" name="Freeform 164"/>
              <p:cNvSpPr>
                <a:spLocks noChangeArrowheads="1"/>
              </p:cNvSpPr>
              <p:nvPr/>
            </p:nvSpPr>
            <p:spPr bwMode="auto">
              <a:xfrm>
                <a:off x="1284287" y="677862"/>
                <a:ext cx="128588" cy="128588"/>
              </a:xfrm>
              <a:custGeom>
                <a:avLst/>
                <a:gdLst>
                  <a:gd name="T0" fmla="*/ 81 w 81"/>
                  <a:gd name="T1" fmla="*/ 17 h 81"/>
                  <a:gd name="T2" fmla="*/ 62 w 81"/>
                  <a:gd name="T3" fmla="*/ 0 h 81"/>
                  <a:gd name="T4" fmla="*/ 0 w 81"/>
                  <a:gd name="T5" fmla="*/ 62 h 81"/>
                  <a:gd name="T6" fmla="*/ 17 w 81"/>
                  <a:gd name="T7" fmla="*/ 81 h 81"/>
                  <a:gd name="T8" fmla="*/ 81 w 81"/>
                  <a:gd name="T9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17"/>
                    </a:moveTo>
                    <a:lnTo>
                      <a:pt x="62" y="0"/>
                    </a:lnTo>
                    <a:lnTo>
                      <a:pt x="0" y="62"/>
                    </a:lnTo>
                    <a:lnTo>
                      <a:pt x="17" y="81"/>
                    </a:lnTo>
                    <a:lnTo>
                      <a:pt x="81" y="17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8" name="Freeform 165"/>
              <p:cNvSpPr>
                <a:spLocks noChangeArrowheads="1"/>
              </p:cNvSpPr>
              <p:nvPr/>
            </p:nvSpPr>
            <p:spPr bwMode="auto">
              <a:xfrm>
                <a:off x="858837" y="252412"/>
                <a:ext cx="131763" cy="128588"/>
              </a:xfrm>
              <a:custGeom>
                <a:avLst/>
                <a:gdLst>
                  <a:gd name="T0" fmla="*/ 83 w 83"/>
                  <a:gd name="T1" fmla="*/ 19 h 81"/>
                  <a:gd name="T2" fmla="*/ 64 w 83"/>
                  <a:gd name="T3" fmla="*/ 0 h 81"/>
                  <a:gd name="T4" fmla="*/ 0 w 83"/>
                  <a:gd name="T5" fmla="*/ 64 h 81"/>
                  <a:gd name="T6" fmla="*/ 19 w 83"/>
                  <a:gd name="T7" fmla="*/ 81 h 81"/>
                  <a:gd name="T8" fmla="*/ 83 w 83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1">
                    <a:moveTo>
                      <a:pt x="83" y="19"/>
                    </a:moveTo>
                    <a:lnTo>
                      <a:pt x="64" y="0"/>
                    </a:lnTo>
                    <a:lnTo>
                      <a:pt x="0" y="64"/>
                    </a:lnTo>
                    <a:lnTo>
                      <a:pt x="19" y="81"/>
                    </a:lnTo>
                    <a:lnTo>
                      <a:pt x="83" y="19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79" name="Freeform 166"/>
              <p:cNvSpPr>
                <a:spLocks noChangeArrowheads="1"/>
              </p:cNvSpPr>
              <p:nvPr/>
            </p:nvSpPr>
            <p:spPr bwMode="auto">
              <a:xfrm>
                <a:off x="752475" y="146050"/>
                <a:ext cx="131763" cy="128588"/>
              </a:xfrm>
              <a:custGeom>
                <a:avLst/>
                <a:gdLst>
                  <a:gd name="T0" fmla="*/ 83 w 83"/>
                  <a:gd name="T1" fmla="*/ 19 h 81"/>
                  <a:gd name="T2" fmla="*/ 65 w 83"/>
                  <a:gd name="T3" fmla="*/ 0 h 81"/>
                  <a:gd name="T4" fmla="*/ 0 w 83"/>
                  <a:gd name="T5" fmla="*/ 65 h 81"/>
                  <a:gd name="T6" fmla="*/ 19 w 83"/>
                  <a:gd name="T7" fmla="*/ 81 h 81"/>
                  <a:gd name="T8" fmla="*/ 83 w 83"/>
                  <a:gd name="T9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1">
                    <a:moveTo>
                      <a:pt x="83" y="19"/>
                    </a:moveTo>
                    <a:lnTo>
                      <a:pt x="65" y="0"/>
                    </a:lnTo>
                    <a:lnTo>
                      <a:pt x="0" y="65"/>
                    </a:lnTo>
                    <a:lnTo>
                      <a:pt x="19" y="81"/>
                    </a:lnTo>
                    <a:lnTo>
                      <a:pt x="83" y="19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0" name="Freeform 167"/>
              <p:cNvSpPr>
                <a:spLocks noChangeArrowheads="1"/>
              </p:cNvSpPr>
              <p:nvPr/>
            </p:nvSpPr>
            <p:spPr bwMode="auto">
              <a:xfrm>
                <a:off x="968375" y="357187"/>
                <a:ext cx="127000" cy="133350"/>
              </a:xfrm>
              <a:custGeom>
                <a:avLst/>
                <a:gdLst>
                  <a:gd name="T0" fmla="*/ 80 w 80"/>
                  <a:gd name="T1" fmla="*/ 19 h 84"/>
                  <a:gd name="T2" fmla="*/ 61 w 80"/>
                  <a:gd name="T3" fmla="*/ 0 h 84"/>
                  <a:gd name="T4" fmla="*/ 0 w 80"/>
                  <a:gd name="T5" fmla="*/ 65 h 84"/>
                  <a:gd name="T6" fmla="*/ 16 w 80"/>
                  <a:gd name="T7" fmla="*/ 84 h 84"/>
                  <a:gd name="T8" fmla="*/ 80 w 80"/>
                  <a:gd name="T9" fmla="*/ 1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4">
                    <a:moveTo>
                      <a:pt x="80" y="19"/>
                    </a:moveTo>
                    <a:lnTo>
                      <a:pt x="61" y="0"/>
                    </a:lnTo>
                    <a:lnTo>
                      <a:pt x="0" y="65"/>
                    </a:lnTo>
                    <a:lnTo>
                      <a:pt x="16" y="84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1" name="Freeform 168"/>
              <p:cNvSpPr>
                <a:spLocks noChangeArrowheads="1"/>
              </p:cNvSpPr>
              <p:nvPr/>
            </p:nvSpPr>
            <p:spPr bwMode="auto">
              <a:xfrm>
                <a:off x="1073150" y="463550"/>
                <a:ext cx="128588" cy="131763"/>
              </a:xfrm>
              <a:custGeom>
                <a:avLst/>
                <a:gdLst>
                  <a:gd name="T0" fmla="*/ 81 w 81"/>
                  <a:gd name="T1" fmla="*/ 19 h 83"/>
                  <a:gd name="T2" fmla="*/ 62 w 81"/>
                  <a:gd name="T3" fmla="*/ 0 h 83"/>
                  <a:gd name="T4" fmla="*/ 0 w 81"/>
                  <a:gd name="T5" fmla="*/ 64 h 83"/>
                  <a:gd name="T6" fmla="*/ 17 w 81"/>
                  <a:gd name="T7" fmla="*/ 83 h 83"/>
                  <a:gd name="T8" fmla="*/ 81 w 81"/>
                  <a:gd name="T9" fmla="*/ 1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3">
                    <a:moveTo>
                      <a:pt x="81" y="19"/>
                    </a:moveTo>
                    <a:lnTo>
                      <a:pt x="62" y="0"/>
                    </a:lnTo>
                    <a:lnTo>
                      <a:pt x="0" y="64"/>
                    </a:lnTo>
                    <a:lnTo>
                      <a:pt x="17" y="83"/>
                    </a:lnTo>
                    <a:lnTo>
                      <a:pt x="81" y="19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2" name="Freeform 169"/>
              <p:cNvSpPr>
                <a:spLocks noChangeArrowheads="1"/>
              </p:cNvSpPr>
              <p:nvPr/>
            </p:nvSpPr>
            <p:spPr bwMode="auto">
              <a:xfrm>
                <a:off x="1390650" y="784225"/>
                <a:ext cx="127000" cy="128588"/>
              </a:xfrm>
              <a:custGeom>
                <a:avLst/>
                <a:gdLst>
                  <a:gd name="T0" fmla="*/ 80 w 80"/>
                  <a:gd name="T1" fmla="*/ 16 h 81"/>
                  <a:gd name="T2" fmla="*/ 61 w 80"/>
                  <a:gd name="T3" fmla="*/ 0 h 81"/>
                  <a:gd name="T4" fmla="*/ 0 w 80"/>
                  <a:gd name="T5" fmla="*/ 62 h 81"/>
                  <a:gd name="T6" fmla="*/ 19 w 80"/>
                  <a:gd name="T7" fmla="*/ 81 h 81"/>
                  <a:gd name="T8" fmla="*/ 80 w 80"/>
                  <a:gd name="T9" fmla="*/ 1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1">
                    <a:moveTo>
                      <a:pt x="80" y="16"/>
                    </a:moveTo>
                    <a:lnTo>
                      <a:pt x="61" y="0"/>
                    </a:lnTo>
                    <a:lnTo>
                      <a:pt x="0" y="62"/>
                    </a:lnTo>
                    <a:lnTo>
                      <a:pt x="19" y="81"/>
                    </a:lnTo>
                    <a:lnTo>
                      <a:pt x="80" y="16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3" name="Freeform 170"/>
              <p:cNvSpPr>
                <a:spLocks noChangeArrowheads="1"/>
              </p:cNvSpPr>
              <p:nvPr/>
            </p:nvSpPr>
            <p:spPr bwMode="auto">
              <a:xfrm>
                <a:off x="1179512" y="568325"/>
                <a:ext cx="127000" cy="133350"/>
              </a:xfrm>
              <a:custGeom>
                <a:avLst/>
                <a:gdLst>
                  <a:gd name="T0" fmla="*/ 80 w 80"/>
                  <a:gd name="T1" fmla="*/ 19 h 84"/>
                  <a:gd name="T2" fmla="*/ 61 w 80"/>
                  <a:gd name="T3" fmla="*/ 0 h 84"/>
                  <a:gd name="T4" fmla="*/ 0 w 80"/>
                  <a:gd name="T5" fmla="*/ 65 h 84"/>
                  <a:gd name="T6" fmla="*/ 16 w 80"/>
                  <a:gd name="T7" fmla="*/ 84 h 84"/>
                  <a:gd name="T8" fmla="*/ 80 w 80"/>
                  <a:gd name="T9" fmla="*/ 1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4">
                    <a:moveTo>
                      <a:pt x="80" y="19"/>
                    </a:moveTo>
                    <a:lnTo>
                      <a:pt x="61" y="0"/>
                    </a:lnTo>
                    <a:lnTo>
                      <a:pt x="0" y="65"/>
                    </a:lnTo>
                    <a:lnTo>
                      <a:pt x="16" y="84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4" name="Freeform 171"/>
              <p:cNvSpPr>
                <a:spLocks noChangeArrowheads="1"/>
              </p:cNvSpPr>
              <p:nvPr/>
            </p:nvSpPr>
            <p:spPr bwMode="auto">
              <a:xfrm>
                <a:off x="17462" y="1171575"/>
                <a:ext cx="946150" cy="947738"/>
              </a:xfrm>
              <a:custGeom>
                <a:avLst/>
                <a:gdLst>
                  <a:gd name="T0" fmla="*/ 251 w 251"/>
                  <a:gd name="T1" fmla="*/ 196 h 251"/>
                  <a:gd name="T2" fmla="*/ 175 w 251"/>
                  <a:gd name="T3" fmla="*/ 213 h 251"/>
                  <a:gd name="T4" fmla="*/ 106 w 251"/>
                  <a:gd name="T5" fmla="*/ 229 h 251"/>
                  <a:gd name="T6" fmla="*/ 31 w 251"/>
                  <a:gd name="T7" fmla="*/ 247 h 251"/>
                  <a:gd name="T8" fmla="*/ 4 w 251"/>
                  <a:gd name="T9" fmla="*/ 220 h 251"/>
                  <a:gd name="T10" fmla="*/ 22 w 251"/>
                  <a:gd name="T11" fmla="*/ 145 h 251"/>
                  <a:gd name="T12" fmla="*/ 37 w 251"/>
                  <a:gd name="T13" fmla="*/ 76 h 251"/>
                  <a:gd name="T14" fmla="*/ 55 w 251"/>
                  <a:gd name="T15" fmla="*/ 0 h 251"/>
                  <a:gd name="T16" fmla="*/ 251 w 251"/>
                  <a:gd name="T17" fmla="*/ 196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251">
                    <a:moveTo>
                      <a:pt x="251" y="196"/>
                    </a:moveTo>
                    <a:cubicBezTo>
                      <a:pt x="175" y="213"/>
                      <a:pt x="175" y="213"/>
                      <a:pt x="175" y="213"/>
                    </a:cubicBezTo>
                    <a:cubicBezTo>
                      <a:pt x="156" y="218"/>
                      <a:pt x="125" y="225"/>
                      <a:pt x="106" y="229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12" y="251"/>
                      <a:pt x="0" y="239"/>
                      <a:pt x="4" y="220"/>
                    </a:cubicBezTo>
                    <a:cubicBezTo>
                      <a:pt x="22" y="145"/>
                      <a:pt x="22" y="145"/>
                      <a:pt x="22" y="145"/>
                    </a:cubicBezTo>
                    <a:cubicBezTo>
                      <a:pt x="26" y="126"/>
                      <a:pt x="33" y="95"/>
                      <a:pt x="37" y="76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51" y="196"/>
                    </a:lnTo>
                    <a:close/>
                  </a:path>
                </a:pathLst>
              </a:custGeom>
              <a:solidFill>
                <a:srgbClr val="E6D6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5" name="Freeform 172"/>
              <p:cNvSpPr>
                <a:spLocks noChangeArrowheads="1"/>
              </p:cNvSpPr>
              <p:nvPr/>
            </p:nvSpPr>
            <p:spPr bwMode="auto">
              <a:xfrm>
                <a:off x="222250" y="0"/>
                <a:ext cx="1914525" cy="1914525"/>
              </a:xfrm>
              <a:custGeom>
                <a:avLst/>
                <a:gdLst>
                  <a:gd name="T0" fmla="*/ 0 w 508"/>
                  <a:gd name="T1" fmla="*/ 312 h 508"/>
                  <a:gd name="T2" fmla="*/ 298 w 508"/>
                  <a:gd name="T3" fmla="*/ 14 h 508"/>
                  <a:gd name="T4" fmla="*/ 337 w 508"/>
                  <a:gd name="T5" fmla="*/ 9 h 508"/>
                  <a:gd name="T6" fmla="*/ 499 w 508"/>
                  <a:gd name="T7" fmla="*/ 170 h 508"/>
                  <a:gd name="T8" fmla="*/ 494 w 508"/>
                  <a:gd name="T9" fmla="*/ 210 h 508"/>
                  <a:gd name="T10" fmla="*/ 196 w 508"/>
                  <a:gd name="T11" fmla="*/ 508 h 508"/>
                  <a:gd name="T12" fmla="*/ 0 w 508"/>
                  <a:gd name="T13" fmla="*/ 31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8" h="508">
                    <a:moveTo>
                      <a:pt x="0" y="312"/>
                    </a:moveTo>
                    <a:cubicBezTo>
                      <a:pt x="298" y="14"/>
                      <a:pt x="298" y="14"/>
                      <a:pt x="298" y="14"/>
                    </a:cubicBezTo>
                    <a:cubicBezTo>
                      <a:pt x="310" y="2"/>
                      <a:pt x="328" y="0"/>
                      <a:pt x="337" y="9"/>
                    </a:cubicBezTo>
                    <a:cubicBezTo>
                      <a:pt x="499" y="170"/>
                      <a:pt x="499" y="170"/>
                      <a:pt x="499" y="170"/>
                    </a:cubicBezTo>
                    <a:cubicBezTo>
                      <a:pt x="508" y="180"/>
                      <a:pt x="506" y="198"/>
                      <a:pt x="494" y="210"/>
                    </a:cubicBezTo>
                    <a:cubicBezTo>
                      <a:pt x="196" y="508"/>
                      <a:pt x="196" y="508"/>
                      <a:pt x="196" y="508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6" name="Freeform 173"/>
              <p:cNvSpPr>
                <a:spLocks noChangeArrowheads="1"/>
              </p:cNvSpPr>
              <p:nvPr/>
            </p:nvSpPr>
            <p:spPr bwMode="auto">
              <a:xfrm>
                <a:off x="33337" y="1511300"/>
                <a:ext cx="930275" cy="603250"/>
              </a:xfrm>
              <a:custGeom>
                <a:avLst/>
                <a:gdLst>
                  <a:gd name="T0" fmla="*/ 0 w 247"/>
                  <a:gd name="T1" fmla="*/ 142 h 160"/>
                  <a:gd name="T2" fmla="*/ 27 w 247"/>
                  <a:gd name="T3" fmla="*/ 157 h 160"/>
                  <a:gd name="T4" fmla="*/ 102 w 247"/>
                  <a:gd name="T5" fmla="*/ 139 h 160"/>
                  <a:gd name="T6" fmla="*/ 171 w 247"/>
                  <a:gd name="T7" fmla="*/ 123 h 160"/>
                  <a:gd name="T8" fmla="*/ 247 w 247"/>
                  <a:gd name="T9" fmla="*/ 106 h 160"/>
                  <a:gd name="T10" fmla="*/ 141 w 247"/>
                  <a:gd name="T11" fmla="*/ 0 h 160"/>
                  <a:gd name="T12" fmla="*/ 0 w 247"/>
                  <a:gd name="T13" fmla="*/ 14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160">
                    <a:moveTo>
                      <a:pt x="0" y="142"/>
                    </a:moveTo>
                    <a:cubicBezTo>
                      <a:pt x="2" y="154"/>
                      <a:pt x="12" y="160"/>
                      <a:pt x="27" y="157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21" y="135"/>
                      <a:pt x="152" y="128"/>
                      <a:pt x="171" y="123"/>
                    </a:cubicBezTo>
                    <a:cubicBezTo>
                      <a:pt x="247" y="106"/>
                      <a:pt x="247" y="106"/>
                      <a:pt x="247" y="106"/>
                    </a:cubicBezTo>
                    <a:cubicBezTo>
                      <a:pt x="141" y="0"/>
                      <a:pt x="141" y="0"/>
                      <a:pt x="141" y="0"/>
                    </a:cubicBez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C5B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7" name="Freeform 174"/>
              <p:cNvSpPr>
                <a:spLocks noChangeArrowheads="1"/>
              </p:cNvSpPr>
              <p:nvPr/>
            </p:nvSpPr>
            <p:spPr bwMode="auto">
              <a:xfrm>
                <a:off x="560387" y="309562"/>
                <a:ext cx="1576388" cy="1604963"/>
              </a:xfrm>
              <a:custGeom>
                <a:avLst/>
                <a:gdLst>
                  <a:gd name="T0" fmla="*/ 409 w 418"/>
                  <a:gd name="T1" fmla="*/ 88 h 426"/>
                  <a:gd name="T2" fmla="*/ 320 w 418"/>
                  <a:gd name="T3" fmla="*/ 0 h 426"/>
                  <a:gd name="T4" fmla="*/ 0 w 418"/>
                  <a:gd name="T5" fmla="*/ 321 h 426"/>
                  <a:gd name="T6" fmla="*/ 106 w 418"/>
                  <a:gd name="T7" fmla="*/ 426 h 426"/>
                  <a:gd name="T8" fmla="*/ 404 w 418"/>
                  <a:gd name="T9" fmla="*/ 128 h 426"/>
                  <a:gd name="T10" fmla="*/ 409 w 418"/>
                  <a:gd name="T11" fmla="*/ 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426">
                    <a:moveTo>
                      <a:pt x="409" y="88"/>
                    </a:moveTo>
                    <a:cubicBezTo>
                      <a:pt x="320" y="0"/>
                      <a:pt x="320" y="0"/>
                      <a:pt x="320" y="0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106" y="426"/>
                      <a:pt x="106" y="426"/>
                      <a:pt x="106" y="426"/>
                    </a:cubicBezTo>
                    <a:cubicBezTo>
                      <a:pt x="404" y="128"/>
                      <a:pt x="404" y="128"/>
                      <a:pt x="404" y="128"/>
                    </a:cubicBezTo>
                    <a:cubicBezTo>
                      <a:pt x="416" y="116"/>
                      <a:pt x="418" y="98"/>
                      <a:pt x="409" y="88"/>
                    </a:cubicBezTo>
                    <a:close/>
                  </a:path>
                </a:pathLst>
              </a:custGeom>
              <a:solidFill>
                <a:srgbClr val="3DB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8" name="Freeform 175"/>
              <p:cNvSpPr>
                <a:spLocks noChangeArrowheads="1"/>
              </p:cNvSpPr>
              <p:nvPr/>
            </p:nvSpPr>
            <p:spPr bwMode="auto">
              <a:xfrm>
                <a:off x="428625" y="176212"/>
                <a:ext cx="1519238" cy="1520825"/>
              </a:xfrm>
              <a:custGeom>
                <a:avLst/>
                <a:gdLst>
                  <a:gd name="T0" fmla="*/ 0 w 957"/>
                  <a:gd name="T1" fmla="*/ 763 h 958"/>
                  <a:gd name="T2" fmla="*/ 197 w 957"/>
                  <a:gd name="T3" fmla="*/ 958 h 958"/>
                  <a:gd name="T4" fmla="*/ 957 w 957"/>
                  <a:gd name="T5" fmla="*/ 198 h 958"/>
                  <a:gd name="T6" fmla="*/ 760 w 957"/>
                  <a:gd name="T7" fmla="*/ 0 h 958"/>
                  <a:gd name="T8" fmla="*/ 0 w 957"/>
                  <a:gd name="T9" fmla="*/ 763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7" h="958">
                    <a:moveTo>
                      <a:pt x="0" y="763"/>
                    </a:moveTo>
                    <a:lnTo>
                      <a:pt x="197" y="958"/>
                    </a:lnTo>
                    <a:lnTo>
                      <a:pt x="957" y="198"/>
                    </a:lnTo>
                    <a:lnTo>
                      <a:pt x="760" y="0"/>
                    </a:lnTo>
                    <a:lnTo>
                      <a:pt x="0" y="763"/>
                    </a:lnTo>
                    <a:close/>
                  </a:path>
                </a:pathLst>
              </a:custGeom>
              <a:solidFill>
                <a:srgbClr val="5CB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89" name="Freeform 176"/>
              <p:cNvSpPr>
                <a:spLocks noChangeArrowheads="1"/>
              </p:cNvSpPr>
              <p:nvPr/>
            </p:nvSpPr>
            <p:spPr bwMode="auto">
              <a:xfrm>
                <a:off x="17462" y="1798637"/>
                <a:ext cx="320675" cy="320675"/>
              </a:xfrm>
              <a:custGeom>
                <a:avLst/>
                <a:gdLst>
                  <a:gd name="T0" fmla="*/ 17 w 85"/>
                  <a:gd name="T1" fmla="*/ 0 h 85"/>
                  <a:gd name="T2" fmla="*/ 4 w 85"/>
                  <a:gd name="T3" fmla="*/ 54 h 85"/>
                  <a:gd name="T4" fmla="*/ 31 w 85"/>
                  <a:gd name="T5" fmla="*/ 81 h 85"/>
                  <a:gd name="T6" fmla="*/ 85 w 85"/>
                  <a:gd name="T7" fmla="*/ 68 h 85"/>
                  <a:gd name="T8" fmla="*/ 17 w 85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17" y="0"/>
                    </a:moveTo>
                    <a:cubicBezTo>
                      <a:pt x="4" y="54"/>
                      <a:pt x="4" y="54"/>
                      <a:pt x="4" y="54"/>
                    </a:cubicBezTo>
                    <a:cubicBezTo>
                      <a:pt x="0" y="73"/>
                      <a:pt x="12" y="85"/>
                      <a:pt x="31" y="81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CB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6614" name="任意多边形 307"/>
          <p:cNvSpPr>
            <a:spLocks noChangeArrowheads="1"/>
          </p:cNvSpPr>
          <p:nvPr/>
        </p:nvSpPr>
        <p:spPr bwMode="auto">
          <a:xfrm rot="2888110">
            <a:off x="5824538" y="2624138"/>
            <a:ext cx="290512" cy="233362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615" name="任意多边形 308"/>
          <p:cNvSpPr>
            <a:spLocks noChangeArrowheads="1"/>
          </p:cNvSpPr>
          <p:nvPr/>
        </p:nvSpPr>
        <p:spPr bwMode="auto">
          <a:xfrm rot="10595876">
            <a:off x="3321050" y="3160713"/>
            <a:ext cx="290513" cy="231775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616" name="组合 297"/>
          <p:cNvGrpSpPr>
            <a:grpSpLocks/>
          </p:cNvGrpSpPr>
          <p:nvPr/>
        </p:nvGrpSpPr>
        <p:grpSpPr bwMode="auto">
          <a:xfrm>
            <a:off x="5868988" y="728663"/>
            <a:ext cx="1084262" cy="1001712"/>
            <a:chOff x="0" y="0"/>
            <a:chExt cx="1084524" cy="1002008"/>
          </a:xfrm>
        </p:grpSpPr>
        <p:sp>
          <p:nvSpPr>
            <p:cNvPr id="15593" name="椭圆 221"/>
            <p:cNvSpPr>
              <a:spLocks noChangeArrowheads="1"/>
            </p:cNvSpPr>
            <p:nvPr/>
          </p:nvSpPr>
          <p:spPr bwMode="auto">
            <a:xfrm>
              <a:off x="34122" y="0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594" name="组合 220"/>
            <p:cNvGrpSpPr>
              <a:grpSpLocks/>
            </p:cNvGrpSpPr>
            <p:nvPr/>
          </p:nvGrpSpPr>
          <p:grpSpPr bwMode="auto">
            <a:xfrm rot="2248116">
              <a:off x="0" y="123508"/>
              <a:ext cx="1084524" cy="715962"/>
              <a:chOff x="0" y="0"/>
              <a:chExt cx="1952626" cy="1289050"/>
            </a:xfrm>
          </p:grpSpPr>
          <p:sp>
            <p:nvSpPr>
              <p:cNvPr id="15595" name="Oval 112"/>
              <p:cNvSpPr>
                <a:spLocks noChangeArrowheads="1"/>
              </p:cNvSpPr>
              <p:nvPr/>
            </p:nvSpPr>
            <p:spPr bwMode="auto">
              <a:xfrm>
                <a:off x="315912" y="0"/>
                <a:ext cx="1287463" cy="1289050"/>
              </a:xfrm>
              <a:prstGeom prst="ellipse">
                <a:avLst/>
              </a:prstGeom>
              <a:solidFill>
                <a:srgbClr val="5CB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96" name="Freeform 113"/>
              <p:cNvSpPr>
                <a:spLocks noChangeArrowheads="1"/>
              </p:cNvSpPr>
              <p:nvPr/>
            </p:nvSpPr>
            <p:spPr bwMode="auto">
              <a:xfrm>
                <a:off x="315912" y="0"/>
                <a:ext cx="644525" cy="1289050"/>
              </a:xfrm>
              <a:custGeom>
                <a:avLst/>
                <a:gdLst>
                  <a:gd name="T0" fmla="*/ 372 w 372"/>
                  <a:gd name="T1" fmla="*/ 744 h 744"/>
                  <a:gd name="T2" fmla="*/ 0 w 372"/>
                  <a:gd name="T3" fmla="*/ 372 h 744"/>
                  <a:gd name="T4" fmla="*/ 372 w 372"/>
                  <a:gd name="T5" fmla="*/ 0 h 744"/>
                  <a:gd name="T6" fmla="*/ 372 w 372"/>
                  <a:gd name="T7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744"/>
                    </a:moveTo>
                    <a:cubicBezTo>
                      <a:pt x="167" y="744"/>
                      <a:pt x="0" y="577"/>
                      <a:pt x="0" y="372"/>
                    </a:cubicBezTo>
                    <a:cubicBezTo>
                      <a:pt x="0" y="166"/>
                      <a:pt x="167" y="0"/>
                      <a:pt x="372" y="0"/>
                    </a:cubicBezTo>
                    <a:lnTo>
                      <a:pt x="372" y="744"/>
                    </a:ln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97" name="Oval 114"/>
              <p:cNvSpPr>
                <a:spLocks noChangeArrowheads="1"/>
              </p:cNvSpPr>
              <p:nvPr/>
            </p:nvSpPr>
            <p:spPr bwMode="auto">
              <a:xfrm>
                <a:off x="423862" y="106362"/>
                <a:ext cx="1071563" cy="1074738"/>
              </a:xfrm>
              <a:prstGeom prst="ellipse">
                <a:avLst/>
              </a:prstGeom>
              <a:solidFill>
                <a:srgbClr val="C5D5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98" name="Freeform 115"/>
              <p:cNvSpPr>
                <a:spLocks noChangeArrowheads="1"/>
              </p:cNvSpPr>
              <p:nvPr/>
            </p:nvSpPr>
            <p:spPr bwMode="auto">
              <a:xfrm>
                <a:off x="423862" y="106362"/>
                <a:ext cx="536575" cy="1074738"/>
              </a:xfrm>
              <a:custGeom>
                <a:avLst/>
                <a:gdLst>
                  <a:gd name="T0" fmla="*/ 310 w 310"/>
                  <a:gd name="T1" fmla="*/ 621 h 621"/>
                  <a:gd name="T2" fmla="*/ 0 w 310"/>
                  <a:gd name="T3" fmla="*/ 311 h 621"/>
                  <a:gd name="T4" fmla="*/ 310 w 310"/>
                  <a:gd name="T5" fmla="*/ 0 h 621"/>
                  <a:gd name="T6" fmla="*/ 310 w 310"/>
                  <a:gd name="T7" fmla="*/ 62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0" h="621">
                    <a:moveTo>
                      <a:pt x="310" y="621"/>
                    </a:moveTo>
                    <a:cubicBezTo>
                      <a:pt x="139" y="621"/>
                      <a:pt x="0" y="482"/>
                      <a:pt x="0" y="311"/>
                    </a:cubicBezTo>
                    <a:cubicBezTo>
                      <a:pt x="0" y="139"/>
                      <a:pt x="139" y="0"/>
                      <a:pt x="310" y="0"/>
                    </a:cubicBezTo>
                    <a:lnTo>
                      <a:pt x="310" y="621"/>
                    </a:lnTo>
                    <a:close/>
                  </a:path>
                </a:pathLst>
              </a:custGeom>
              <a:solidFill>
                <a:srgbClr val="F3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599" name="Oval 116"/>
              <p:cNvSpPr>
                <a:spLocks noChangeArrowheads="1"/>
              </p:cNvSpPr>
              <p:nvPr/>
            </p:nvSpPr>
            <p:spPr bwMode="auto">
              <a:xfrm>
                <a:off x="611187" y="287337"/>
                <a:ext cx="698500" cy="698500"/>
              </a:xfrm>
              <a:prstGeom prst="ellipse">
                <a:avLst/>
              </a:prstGeom>
              <a:solidFill>
                <a:srgbClr val="C5D5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0" name="Freeform 117"/>
              <p:cNvSpPr>
                <a:spLocks noChangeArrowheads="1"/>
              </p:cNvSpPr>
              <p:nvPr/>
            </p:nvSpPr>
            <p:spPr bwMode="auto">
              <a:xfrm>
                <a:off x="960437" y="287337"/>
                <a:ext cx="349250" cy="698500"/>
              </a:xfrm>
              <a:custGeom>
                <a:avLst/>
                <a:gdLst>
                  <a:gd name="T0" fmla="*/ 0 w 202"/>
                  <a:gd name="T1" fmla="*/ 0 h 403"/>
                  <a:gd name="T2" fmla="*/ 202 w 202"/>
                  <a:gd name="T3" fmla="*/ 201 h 403"/>
                  <a:gd name="T4" fmla="*/ 0 w 202"/>
                  <a:gd name="T5" fmla="*/ 403 h 403"/>
                  <a:gd name="T6" fmla="*/ 0 w 202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403">
                    <a:moveTo>
                      <a:pt x="0" y="0"/>
                    </a:moveTo>
                    <a:cubicBezTo>
                      <a:pt x="112" y="0"/>
                      <a:pt x="202" y="90"/>
                      <a:pt x="202" y="201"/>
                    </a:cubicBezTo>
                    <a:cubicBezTo>
                      <a:pt x="202" y="313"/>
                      <a:pt x="112" y="403"/>
                      <a:pt x="0" y="40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1" name="Oval 118"/>
              <p:cNvSpPr>
                <a:spLocks noChangeArrowheads="1"/>
              </p:cNvSpPr>
              <p:nvPr/>
            </p:nvSpPr>
            <p:spPr bwMode="auto">
              <a:xfrm>
                <a:off x="669925" y="349250"/>
                <a:ext cx="581025" cy="581025"/>
              </a:xfrm>
              <a:prstGeom prst="ellipse">
                <a:avLst/>
              </a:prstGeom>
              <a:solidFill>
                <a:srgbClr val="C5D5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2" name="Freeform 119"/>
              <p:cNvSpPr>
                <a:spLocks noChangeArrowheads="1"/>
              </p:cNvSpPr>
              <p:nvPr/>
            </p:nvSpPr>
            <p:spPr bwMode="auto">
              <a:xfrm>
                <a:off x="669925" y="349250"/>
                <a:ext cx="290513" cy="581025"/>
              </a:xfrm>
              <a:custGeom>
                <a:avLst/>
                <a:gdLst>
                  <a:gd name="T0" fmla="*/ 168 w 168"/>
                  <a:gd name="T1" fmla="*/ 335 h 335"/>
                  <a:gd name="T2" fmla="*/ 0 w 168"/>
                  <a:gd name="T3" fmla="*/ 168 h 335"/>
                  <a:gd name="T4" fmla="*/ 168 w 168"/>
                  <a:gd name="T5" fmla="*/ 0 h 335"/>
                  <a:gd name="T6" fmla="*/ 168 w 168"/>
                  <a:gd name="T7" fmla="*/ 33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335">
                    <a:moveTo>
                      <a:pt x="168" y="335"/>
                    </a:moveTo>
                    <a:cubicBezTo>
                      <a:pt x="75" y="335"/>
                      <a:pt x="0" y="260"/>
                      <a:pt x="0" y="168"/>
                    </a:cubicBezTo>
                    <a:cubicBezTo>
                      <a:pt x="0" y="75"/>
                      <a:pt x="75" y="0"/>
                      <a:pt x="168" y="0"/>
                    </a:cubicBezTo>
                    <a:lnTo>
                      <a:pt x="168" y="335"/>
                    </a:lnTo>
                    <a:close/>
                  </a:path>
                </a:pathLst>
              </a:custGeom>
              <a:solidFill>
                <a:srgbClr val="F3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3" name="Freeform 120"/>
              <p:cNvSpPr>
                <a:spLocks noChangeArrowheads="1"/>
              </p:cNvSpPr>
              <p:nvPr/>
            </p:nvSpPr>
            <p:spPr bwMode="auto">
              <a:xfrm>
                <a:off x="0" y="258762"/>
                <a:ext cx="231775" cy="944563"/>
              </a:xfrm>
              <a:custGeom>
                <a:avLst/>
                <a:gdLst>
                  <a:gd name="T0" fmla="*/ 116 w 134"/>
                  <a:gd name="T1" fmla="*/ 0 h 546"/>
                  <a:gd name="T2" fmla="*/ 113 w 134"/>
                  <a:gd name="T3" fmla="*/ 0 h 546"/>
                  <a:gd name="T4" fmla="*/ 113 w 134"/>
                  <a:gd name="T5" fmla="*/ 181 h 546"/>
                  <a:gd name="T6" fmla="*/ 95 w 134"/>
                  <a:gd name="T7" fmla="*/ 181 h 546"/>
                  <a:gd name="T8" fmla="*/ 95 w 134"/>
                  <a:gd name="T9" fmla="*/ 0 h 546"/>
                  <a:gd name="T10" fmla="*/ 76 w 134"/>
                  <a:gd name="T11" fmla="*/ 0 h 546"/>
                  <a:gd name="T12" fmla="*/ 76 w 134"/>
                  <a:gd name="T13" fmla="*/ 181 h 546"/>
                  <a:gd name="T14" fmla="*/ 58 w 134"/>
                  <a:gd name="T15" fmla="*/ 181 h 546"/>
                  <a:gd name="T16" fmla="*/ 58 w 134"/>
                  <a:gd name="T17" fmla="*/ 0 h 546"/>
                  <a:gd name="T18" fmla="*/ 38 w 134"/>
                  <a:gd name="T19" fmla="*/ 0 h 546"/>
                  <a:gd name="T20" fmla="*/ 38 w 134"/>
                  <a:gd name="T21" fmla="*/ 181 h 546"/>
                  <a:gd name="T22" fmla="*/ 20 w 134"/>
                  <a:gd name="T23" fmla="*/ 181 h 546"/>
                  <a:gd name="T24" fmla="*/ 20 w 134"/>
                  <a:gd name="T25" fmla="*/ 0 h 546"/>
                  <a:gd name="T26" fmla="*/ 17 w 134"/>
                  <a:gd name="T27" fmla="*/ 0 h 546"/>
                  <a:gd name="T28" fmla="*/ 0 w 134"/>
                  <a:gd name="T29" fmla="*/ 19 h 546"/>
                  <a:gd name="T30" fmla="*/ 0 w 134"/>
                  <a:gd name="T31" fmla="*/ 227 h 546"/>
                  <a:gd name="T32" fmla="*/ 17 w 134"/>
                  <a:gd name="T33" fmla="*/ 245 h 546"/>
                  <a:gd name="T34" fmla="*/ 44 w 134"/>
                  <a:gd name="T35" fmla="*/ 245 h 546"/>
                  <a:gd name="T36" fmla="*/ 20 w 134"/>
                  <a:gd name="T37" fmla="*/ 495 h 546"/>
                  <a:gd name="T38" fmla="*/ 67 w 134"/>
                  <a:gd name="T39" fmla="*/ 546 h 546"/>
                  <a:gd name="T40" fmla="*/ 114 w 134"/>
                  <a:gd name="T41" fmla="*/ 495 h 546"/>
                  <a:gd name="T42" fmla="*/ 89 w 134"/>
                  <a:gd name="T43" fmla="*/ 245 h 546"/>
                  <a:gd name="T44" fmla="*/ 116 w 134"/>
                  <a:gd name="T45" fmla="*/ 245 h 546"/>
                  <a:gd name="T46" fmla="*/ 134 w 134"/>
                  <a:gd name="T47" fmla="*/ 227 h 546"/>
                  <a:gd name="T48" fmla="*/ 134 w 134"/>
                  <a:gd name="T49" fmla="*/ 19 h 546"/>
                  <a:gd name="T50" fmla="*/ 116 w 134"/>
                  <a:gd name="T5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4" h="546">
                    <a:moveTo>
                      <a:pt x="116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81"/>
                      <a:pt x="38" y="181"/>
                      <a:pt x="38" y="181"/>
                    </a:cubicBezTo>
                    <a:cubicBezTo>
                      <a:pt x="20" y="181"/>
                      <a:pt x="20" y="181"/>
                      <a:pt x="20" y="18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37"/>
                      <a:pt x="8" y="245"/>
                      <a:pt x="17" y="245"/>
                    </a:cubicBezTo>
                    <a:cubicBezTo>
                      <a:pt x="44" y="245"/>
                      <a:pt x="44" y="245"/>
                      <a:pt x="44" y="245"/>
                    </a:cubicBezTo>
                    <a:cubicBezTo>
                      <a:pt x="30" y="334"/>
                      <a:pt x="20" y="476"/>
                      <a:pt x="20" y="495"/>
                    </a:cubicBezTo>
                    <a:cubicBezTo>
                      <a:pt x="20" y="523"/>
                      <a:pt x="41" y="546"/>
                      <a:pt x="67" y="546"/>
                    </a:cubicBezTo>
                    <a:cubicBezTo>
                      <a:pt x="93" y="546"/>
                      <a:pt x="114" y="523"/>
                      <a:pt x="114" y="495"/>
                    </a:cubicBezTo>
                    <a:cubicBezTo>
                      <a:pt x="114" y="476"/>
                      <a:pt x="104" y="334"/>
                      <a:pt x="89" y="245"/>
                    </a:cubicBezTo>
                    <a:cubicBezTo>
                      <a:pt x="116" y="245"/>
                      <a:pt x="116" y="245"/>
                      <a:pt x="116" y="245"/>
                    </a:cubicBezTo>
                    <a:cubicBezTo>
                      <a:pt x="126" y="245"/>
                      <a:pt x="134" y="237"/>
                      <a:pt x="134" y="227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4" y="9"/>
                      <a:pt x="126" y="0"/>
                      <a:pt x="116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4" name="Freeform 121"/>
              <p:cNvSpPr>
                <a:spLocks noChangeArrowheads="1"/>
              </p:cNvSpPr>
              <p:nvPr/>
            </p:nvSpPr>
            <p:spPr bwMode="auto">
              <a:xfrm>
                <a:off x="0" y="258762"/>
                <a:ext cx="115888" cy="944563"/>
              </a:xfrm>
              <a:custGeom>
                <a:avLst/>
                <a:gdLst>
                  <a:gd name="T0" fmla="*/ 67 w 67"/>
                  <a:gd name="T1" fmla="*/ 181 h 546"/>
                  <a:gd name="T2" fmla="*/ 58 w 67"/>
                  <a:gd name="T3" fmla="*/ 181 h 546"/>
                  <a:gd name="T4" fmla="*/ 58 w 67"/>
                  <a:gd name="T5" fmla="*/ 0 h 546"/>
                  <a:gd name="T6" fmla="*/ 38 w 67"/>
                  <a:gd name="T7" fmla="*/ 0 h 546"/>
                  <a:gd name="T8" fmla="*/ 38 w 67"/>
                  <a:gd name="T9" fmla="*/ 181 h 546"/>
                  <a:gd name="T10" fmla="*/ 20 w 67"/>
                  <a:gd name="T11" fmla="*/ 181 h 546"/>
                  <a:gd name="T12" fmla="*/ 20 w 67"/>
                  <a:gd name="T13" fmla="*/ 0 h 546"/>
                  <a:gd name="T14" fmla="*/ 17 w 67"/>
                  <a:gd name="T15" fmla="*/ 0 h 546"/>
                  <a:gd name="T16" fmla="*/ 0 w 67"/>
                  <a:gd name="T17" fmla="*/ 19 h 546"/>
                  <a:gd name="T18" fmla="*/ 0 w 67"/>
                  <a:gd name="T19" fmla="*/ 227 h 546"/>
                  <a:gd name="T20" fmla="*/ 17 w 67"/>
                  <a:gd name="T21" fmla="*/ 245 h 546"/>
                  <a:gd name="T22" fmla="*/ 44 w 67"/>
                  <a:gd name="T23" fmla="*/ 245 h 546"/>
                  <a:gd name="T24" fmla="*/ 20 w 67"/>
                  <a:gd name="T25" fmla="*/ 495 h 546"/>
                  <a:gd name="T26" fmla="*/ 67 w 67"/>
                  <a:gd name="T27" fmla="*/ 546 h 546"/>
                  <a:gd name="T28" fmla="*/ 67 w 67"/>
                  <a:gd name="T29" fmla="*/ 18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546">
                    <a:moveTo>
                      <a:pt x="67" y="181"/>
                    </a:move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81"/>
                      <a:pt x="38" y="181"/>
                      <a:pt x="38" y="181"/>
                    </a:cubicBezTo>
                    <a:cubicBezTo>
                      <a:pt x="20" y="181"/>
                      <a:pt x="20" y="181"/>
                      <a:pt x="20" y="18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37"/>
                      <a:pt x="8" y="245"/>
                      <a:pt x="17" y="245"/>
                    </a:cubicBezTo>
                    <a:cubicBezTo>
                      <a:pt x="44" y="245"/>
                      <a:pt x="44" y="245"/>
                      <a:pt x="44" y="245"/>
                    </a:cubicBezTo>
                    <a:cubicBezTo>
                      <a:pt x="30" y="334"/>
                      <a:pt x="20" y="476"/>
                      <a:pt x="20" y="495"/>
                    </a:cubicBezTo>
                    <a:cubicBezTo>
                      <a:pt x="20" y="523"/>
                      <a:pt x="41" y="546"/>
                      <a:pt x="67" y="546"/>
                    </a:cubicBezTo>
                    <a:lnTo>
                      <a:pt x="67" y="181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5" name="Freeform 122"/>
              <p:cNvSpPr>
                <a:spLocks noChangeArrowheads="1"/>
              </p:cNvSpPr>
              <p:nvPr/>
            </p:nvSpPr>
            <p:spPr bwMode="auto">
              <a:xfrm>
                <a:off x="1684338" y="260350"/>
                <a:ext cx="268288" cy="936625"/>
              </a:xfrm>
              <a:custGeom>
                <a:avLst/>
                <a:gdLst>
                  <a:gd name="T0" fmla="*/ 155 w 155"/>
                  <a:gd name="T1" fmla="*/ 123 h 541"/>
                  <a:gd name="T2" fmla="*/ 77 w 155"/>
                  <a:gd name="T3" fmla="*/ 0 h 541"/>
                  <a:gd name="T4" fmla="*/ 0 w 155"/>
                  <a:gd name="T5" fmla="*/ 123 h 541"/>
                  <a:gd name="T6" fmla="*/ 55 w 155"/>
                  <a:gd name="T7" fmla="*/ 241 h 541"/>
                  <a:gd name="T8" fmla="*/ 31 w 155"/>
                  <a:gd name="T9" fmla="*/ 490 h 541"/>
                  <a:gd name="T10" fmla="*/ 77 w 155"/>
                  <a:gd name="T11" fmla="*/ 541 h 541"/>
                  <a:gd name="T12" fmla="*/ 124 w 155"/>
                  <a:gd name="T13" fmla="*/ 490 h 541"/>
                  <a:gd name="T14" fmla="*/ 100 w 155"/>
                  <a:gd name="T15" fmla="*/ 241 h 541"/>
                  <a:gd name="T16" fmla="*/ 155 w 155"/>
                  <a:gd name="T17" fmla="*/ 123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541">
                    <a:moveTo>
                      <a:pt x="155" y="123"/>
                    </a:moveTo>
                    <a:cubicBezTo>
                      <a:pt x="155" y="55"/>
                      <a:pt x="120" y="0"/>
                      <a:pt x="77" y="0"/>
                    </a:cubicBezTo>
                    <a:cubicBezTo>
                      <a:pt x="35" y="0"/>
                      <a:pt x="0" y="55"/>
                      <a:pt x="0" y="123"/>
                    </a:cubicBezTo>
                    <a:cubicBezTo>
                      <a:pt x="0" y="179"/>
                      <a:pt x="23" y="226"/>
                      <a:pt x="55" y="241"/>
                    </a:cubicBezTo>
                    <a:cubicBezTo>
                      <a:pt x="40" y="330"/>
                      <a:pt x="31" y="471"/>
                      <a:pt x="31" y="490"/>
                    </a:cubicBezTo>
                    <a:cubicBezTo>
                      <a:pt x="31" y="518"/>
                      <a:pt x="52" y="541"/>
                      <a:pt x="77" y="541"/>
                    </a:cubicBezTo>
                    <a:cubicBezTo>
                      <a:pt x="103" y="541"/>
                      <a:pt x="124" y="518"/>
                      <a:pt x="124" y="490"/>
                    </a:cubicBezTo>
                    <a:cubicBezTo>
                      <a:pt x="124" y="471"/>
                      <a:pt x="115" y="330"/>
                      <a:pt x="100" y="241"/>
                    </a:cubicBezTo>
                    <a:cubicBezTo>
                      <a:pt x="132" y="226"/>
                      <a:pt x="155" y="179"/>
                      <a:pt x="155" y="123"/>
                    </a:cubicBez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06" name="Freeform 123"/>
              <p:cNvSpPr>
                <a:spLocks noChangeArrowheads="1"/>
              </p:cNvSpPr>
              <p:nvPr/>
            </p:nvSpPr>
            <p:spPr bwMode="auto">
              <a:xfrm>
                <a:off x="1684338" y="260350"/>
                <a:ext cx="133350" cy="936625"/>
              </a:xfrm>
              <a:custGeom>
                <a:avLst/>
                <a:gdLst>
                  <a:gd name="T0" fmla="*/ 77 w 77"/>
                  <a:gd name="T1" fmla="*/ 0 h 541"/>
                  <a:gd name="T2" fmla="*/ 0 w 77"/>
                  <a:gd name="T3" fmla="*/ 123 h 541"/>
                  <a:gd name="T4" fmla="*/ 55 w 77"/>
                  <a:gd name="T5" fmla="*/ 241 h 541"/>
                  <a:gd name="T6" fmla="*/ 31 w 77"/>
                  <a:gd name="T7" fmla="*/ 490 h 541"/>
                  <a:gd name="T8" fmla="*/ 77 w 77"/>
                  <a:gd name="T9" fmla="*/ 541 h 541"/>
                  <a:gd name="T10" fmla="*/ 77 w 77"/>
                  <a:gd name="T11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541">
                    <a:moveTo>
                      <a:pt x="77" y="0"/>
                    </a:moveTo>
                    <a:cubicBezTo>
                      <a:pt x="35" y="0"/>
                      <a:pt x="0" y="55"/>
                      <a:pt x="0" y="123"/>
                    </a:cubicBezTo>
                    <a:cubicBezTo>
                      <a:pt x="0" y="179"/>
                      <a:pt x="23" y="226"/>
                      <a:pt x="55" y="241"/>
                    </a:cubicBezTo>
                    <a:cubicBezTo>
                      <a:pt x="40" y="330"/>
                      <a:pt x="31" y="471"/>
                      <a:pt x="31" y="490"/>
                    </a:cubicBezTo>
                    <a:cubicBezTo>
                      <a:pt x="31" y="518"/>
                      <a:pt x="52" y="541"/>
                      <a:pt x="77" y="541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6631" name="组合 299"/>
          <p:cNvGrpSpPr>
            <a:grpSpLocks/>
          </p:cNvGrpSpPr>
          <p:nvPr/>
        </p:nvGrpSpPr>
        <p:grpSpPr bwMode="auto">
          <a:xfrm>
            <a:off x="2014538" y="1174750"/>
            <a:ext cx="1028700" cy="1003300"/>
            <a:chOff x="0" y="0"/>
            <a:chExt cx="1028554" cy="1002008"/>
          </a:xfrm>
        </p:grpSpPr>
        <p:sp>
          <p:nvSpPr>
            <p:cNvPr id="15608" name="椭圆 254"/>
            <p:cNvSpPr>
              <a:spLocks noChangeArrowheads="1"/>
            </p:cNvSpPr>
            <p:nvPr/>
          </p:nvSpPr>
          <p:spPr bwMode="auto">
            <a:xfrm>
              <a:off x="26546" y="0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609" name="组合 252"/>
            <p:cNvGrpSpPr>
              <a:grpSpLocks/>
            </p:cNvGrpSpPr>
            <p:nvPr/>
          </p:nvGrpSpPr>
          <p:grpSpPr bwMode="auto">
            <a:xfrm rot="-1949260">
              <a:off x="0" y="123352"/>
              <a:ext cx="983274" cy="665382"/>
              <a:chOff x="0" y="0"/>
              <a:chExt cx="1423988" cy="963614"/>
            </a:xfrm>
          </p:grpSpPr>
          <p:sp>
            <p:nvSpPr>
              <p:cNvPr id="15610" name="Freeform 142"/>
              <p:cNvSpPr>
                <a:spLocks noChangeArrowheads="1"/>
              </p:cNvSpPr>
              <p:nvPr/>
            </p:nvSpPr>
            <p:spPr bwMode="auto">
              <a:xfrm>
                <a:off x="496888" y="122238"/>
                <a:ext cx="927100" cy="841375"/>
              </a:xfrm>
              <a:custGeom>
                <a:avLst/>
                <a:gdLst>
                  <a:gd name="T0" fmla="*/ 0 w 577"/>
                  <a:gd name="T1" fmla="*/ 206 h 523"/>
                  <a:gd name="T2" fmla="*/ 289 w 577"/>
                  <a:gd name="T3" fmla="*/ 0 h 523"/>
                  <a:gd name="T4" fmla="*/ 577 w 577"/>
                  <a:gd name="T5" fmla="*/ 206 h 523"/>
                  <a:gd name="T6" fmla="*/ 366 w 577"/>
                  <a:gd name="T7" fmla="*/ 405 h 523"/>
                  <a:gd name="T8" fmla="*/ 454 w 577"/>
                  <a:gd name="T9" fmla="*/ 523 h 523"/>
                  <a:gd name="T10" fmla="*/ 442 w 577"/>
                  <a:gd name="T11" fmla="*/ 519 h 523"/>
                  <a:gd name="T12" fmla="*/ 264 w 577"/>
                  <a:gd name="T13" fmla="*/ 412 h 523"/>
                  <a:gd name="T14" fmla="*/ 0 w 577"/>
                  <a:gd name="T15" fmla="*/ 20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7" h="523">
                    <a:moveTo>
                      <a:pt x="0" y="206"/>
                    </a:moveTo>
                    <a:cubicBezTo>
                      <a:pt x="0" y="92"/>
                      <a:pt x="129" y="0"/>
                      <a:pt x="289" y="0"/>
                    </a:cubicBezTo>
                    <a:cubicBezTo>
                      <a:pt x="448" y="0"/>
                      <a:pt x="577" y="92"/>
                      <a:pt x="577" y="206"/>
                    </a:cubicBezTo>
                    <a:cubicBezTo>
                      <a:pt x="577" y="301"/>
                      <a:pt x="488" y="381"/>
                      <a:pt x="366" y="405"/>
                    </a:cubicBezTo>
                    <a:cubicBezTo>
                      <a:pt x="388" y="449"/>
                      <a:pt x="418" y="489"/>
                      <a:pt x="454" y="523"/>
                    </a:cubicBezTo>
                    <a:cubicBezTo>
                      <a:pt x="450" y="522"/>
                      <a:pt x="446" y="521"/>
                      <a:pt x="442" y="519"/>
                    </a:cubicBezTo>
                    <a:cubicBezTo>
                      <a:pt x="373" y="498"/>
                      <a:pt x="312" y="460"/>
                      <a:pt x="264" y="412"/>
                    </a:cubicBezTo>
                    <a:cubicBezTo>
                      <a:pt x="116" y="403"/>
                      <a:pt x="0" y="314"/>
                      <a:pt x="0" y="206"/>
                    </a:cubicBez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1" name="Freeform 143"/>
              <p:cNvSpPr>
                <a:spLocks noChangeArrowheads="1"/>
              </p:cNvSpPr>
              <p:nvPr/>
            </p:nvSpPr>
            <p:spPr bwMode="auto">
              <a:xfrm>
                <a:off x="506413" y="168276"/>
                <a:ext cx="828675" cy="795338"/>
              </a:xfrm>
              <a:custGeom>
                <a:avLst/>
                <a:gdLst>
                  <a:gd name="T0" fmla="*/ 217 w 516"/>
                  <a:gd name="T1" fmla="*/ 0 h 494"/>
                  <a:gd name="T2" fmla="*/ 0 w 516"/>
                  <a:gd name="T3" fmla="*/ 217 h 494"/>
                  <a:gd name="T4" fmla="*/ 258 w 516"/>
                  <a:gd name="T5" fmla="*/ 383 h 494"/>
                  <a:gd name="T6" fmla="*/ 436 w 516"/>
                  <a:gd name="T7" fmla="*/ 490 h 494"/>
                  <a:gd name="T8" fmla="*/ 448 w 516"/>
                  <a:gd name="T9" fmla="*/ 494 h 494"/>
                  <a:gd name="T10" fmla="*/ 360 w 516"/>
                  <a:gd name="T11" fmla="*/ 376 h 494"/>
                  <a:gd name="T12" fmla="*/ 516 w 516"/>
                  <a:gd name="T13" fmla="*/ 299 h 494"/>
                  <a:gd name="T14" fmla="*/ 217 w 516"/>
                  <a:gd name="T1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6" h="494">
                    <a:moveTo>
                      <a:pt x="217" y="0"/>
                    </a:moveTo>
                    <a:cubicBezTo>
                      <a:pt x="0" y="217"/>
                      <a:pt x="0" y="217"/>
                      <a:pt x="0" y="217"/>
                    </a:cubicBezTo>
                    <a:cubicBezTo>
                      <a:pt x="24" y="306"/>
                      <a:pt x="129" y="375"/>
                      <a:pt x="258" y="383"/>
                    </a:cubicBezTo>
                    <a:cubicBezTo>
                      <a:pt x="306" y="431"/>
                      <a:pt x="367" y="469"/>
                      <a:pt x="436" y="490"/>
                    </a:cubicBezTo>
                    <a:cubicBezTo>
                      <a:pt x="440" y="492"/>
                      <a:pt x="444" y="493"/>
                      <a:pt x="448" y="494"/>
                    </a:cubicBezTo>
                    <a:cubicBezTo>
                      <a:pt x="412" y="460"/>
                      <a:pt x="382" y="420"/>
                      <a:pt x="360" y="376"/>
                    </a:cubicBezTo>
                    <a:cubicBezTo>
                      <a:pt x="423" y="364"/>
                      <a:pt x="478" y="336"/>
                      <a:pt x="516" y="299"/>
                    </a:cubicBez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2" name="Freeform 1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100" cy="841375"/>
              </a:xfrm>
              <a:custGeom>
                <a:avLst/>
                <a:gdLst>
                  <a:gd name="T0" fmla="*/ 577 w 577"/>
                  <a:gd name="T1" fmla="*/ 207 h 523"/>
                  <a:gd name="T2" fmla="*/ 289 w 577"/>
                  <a:gd name="T3" fmla="*/ 0 h 523"/>
                  <a:gd name="T4" fmla="*/ 0 w 577"/>
                  <a:gd name="T5" fmla="*/ 207 h 523"/>
                  <a:gd name="T6" fmla="*/ 211 w 577"/>
                  <a:gd name="T7" fmla="*/ 406 h 523"/>
                  <a:gd name="T8" fmla="*/ 123 w 577"/>
                  <a:gd name="T9" fmla="*/ 523 h 523"/>
                  <a:gd name="T10" fmla="*/ 135 w 577"/>
                  <a:gd name="T11" fmla="*/ 520 h 523"/>
                  <a:gd name="T12" fmla="*/ 313 w 577"/>
                  <a:gd name="T13" fmla="*/ 412 h 523"/>
                  <a:gd name="T14" fmla="*/ 577 w 577"/>
                  <a:gd name="T15" fmla="*/ 2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7" h="523">
                    <a:moveTo>
                      <a:pt x="577" y="207"/>
                    </a:moveTo>
                    <a:cubicBezTo>
                      <a:pt x="577" y="93"/>
                      <a:pt x="448" y="0"/>
                      <a:pt x="289" y="0"/>
                    </a:cubicBezTo>
                    <a:cubicBezTo>
                      <a:pt x="129" y="0"/>
                      <a:pt x="0" y="93"/>
                      <a:pt x="0" y="207"/>
                    </a:cubicBezTo>
                    <a:cubicBezTo>
                      <a:pt x="0" y="302"/>
                      <a:pt x="89" y="381"/>
                      <a:pt x="211" y="406"/>
                    </a:cubicBezTo>
                    <a:cubicBezTo>
                      <a:pt x="189" y="449"/>
                      <a:pt x="159" y="489"/>
                      <a:pt x="123" y="523"/>
                    </a:cubicBezTo>
                    <a:cubicBezTo>
                      <a:pt x="127" y="522"/>
                      <a:pt x="131" y="521"/>
                      <a:pt x="135" y="520"/>
                    </a:cubicBezTo>
                    <a:cubicBezTo>
                      <a:pt x="205" y="498"/>
                      <a:pt x="265" y="461"/>
                      <a:pt x="313" y="412"/>
                    </a:cubicBezTo>
                    <a:cubicBezTo>
                      <a:pt x="461" y="403"/>
                      <a:pt x="577" y="315"/>
                      <a:pt x="577" y="207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3" name="Freeform 145"/>
              <p:cNvSpPr>
                <a:spLocks noChangeArrowheads="1"/>
              </p:cNvSpPr>
              <p:nvPr/>
            </p:nvSpPr>
            <p:spPr bwMode="auto">
              <a:xfrm>
                <a:off x="428625" y="295276"/>
                <a:ext cx="350838" cy="328613"/>
              </a:xfrm>
              <a:custGeom>
                <a:avLst/>
                <a:gdLst>
                  <a:gd name="T0" fmla="*/ 44 w 218"/>
                  <a:gd name="T1" fmla="*/ 0 h 204"/>
                  <a:gd name="T2" fmla="*/ 0 w 218"/>
                  <a:gd name="T3" fmla="*/ 44 h 204"/>
                  <a:gd name="T4" fmla="*/ 160 w 218"/>
                  <a:gd name="T5" fmla="*/ 204 h 204"/>
                  <a:gd name="T6" fmla="*/ 218 w 218"/>
                  <a:gd name="T7" fmla="*/ 174 h 204"/>
                  <a:gd name="T8" fmla="*/ 44 w 218"/>
                  <a:gd name="T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04">
                    <a:moveTo>
                      <a:pt x="44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160" y="204"/>
                      <a:pt x="160" y="204"/>
                      <a:pt x="160" y="204"/>
                    </a:cubicBezTo>
                    <a:cubicBezTo>
                      <a:pt x="181" y="196"/>
                      <a:pt x="201" y="185"/>
                      <a:pt x="218" y="174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4" name="Freeform 146"/>
              <p:cNvSpPr>
                <a:spLocks noChangeArrowheads="1"/>
              </p:cNvSpPr>
              <p:nvPr/>
            </p:nvSpPr>
            <p:spPr bwMode="auto">
              <a:xfrm>
                <a:off x="639763" y="300038"/>
                <a:ext cx="244475" cy="249238"/>
              </a:xfrm>
              <a:custGeom>
                <a:avLst/>
                <a:gdLst>
                  <a:gd name="T0" fmla="*/ 44 w 152"/>
                  <a:gd name="T1" fmla="*/ 0 h 154"/>
                  <a:gd name="T2" fmla="*/ 0 w 152"/>
                  <a:gd name="T3" fmla="*/ 44 h 154"/>
                  <a:gd name="T4" fmla="*/ 110 w 152"/>
                  <a:gd name="T5" fmla="*/ 154 h 154"/>
                  <a:gd name="T6" fmla="*/ 152 w 152"/>
                  <a:gd name="T7" fmla="*/ 107 h 154"/>
                  <a:gd name="T8" fmla="*/ 44 w 152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4">
                    <a:moveTo>
                      <a:pt x="44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110" y="154"/>
                      <a:pt x="110" y="154"/>
                      <a:pt x="110" y="154"/>
                    </a:cubicBezTo>
                    <a:cubicBezTo>
                      <a:pt x="127" y="140"/>
                      <a:pt x="141" y="124"/>
                      <a:pt x="152" y="107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5" name="Freeform 147"/>
              <p:cNvSpPr>
                <a:spLocks noChangeArrowheads="1"/>
              </p:cNvSpPr>
              <p:nvPr/>
            </p:nvSpPr>
            <p:spPr bwMode="auto">
              <a:xfrm>
                <a:off x="220663" y="292101"/>
                <a:ext cx="417513" cy="371475"/>
              </a:xfrm>
              <a:custGeom>
                <a:avLst/>
                <a:gdLst>
                  <a:gd name="T0" fmla="*/ 260 w 260"/>
                  <a:gd name="T1" fmla="*/ 216 h 230"/>
                  <a:gd name="T2" fmla="*/ 44 w 260"/>
                  <a:gd name="T3" fmla="*/ 0 h 230"/>
                  <a:gd name="T4" fmla="*/ 0 w 260"/>
                  <a:gd name="T5" fmla="*/ 44 h 230"/>
                  <a:gd name="T6" fmla="*/ 186 w 260"/>
                  <a:gd name="T7" fmla="*/ 230 h 230"/>
                  <a:gd name="T8" fmla="*/ 260 w 260"/>
                  <a:gd name="T9" fmla="*/ 2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30">
                    <a:moveTo>
                      <a:pt x="260" y="216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86" y="230"/>
                      <a:pt x="186" y="230"/>
                      <a:pt x="186" y="230"/>
                    </a:cubicBezTo>
                    <a:cubicBezTo>
                      <a:pt x="212" y="227"/>
                      <a:pt x="237" y="223"/>
                      <a:pt x="260" y="216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6" name="Oval 148"/>
              <p:cNvSpPr>
                <a:spLocks noChangeArrowheads="1"/>
              </p:cNvSpPr>
              <p:nvPr/>
            </p:nvSpPr>
            <p:spPr bwMode="auto">
              <a:xfrm>
                <a:off x="211138" y="274638"/>
                <a:ext cx="104775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7" name="Oval 149"/>
              <p:cNvSpPr>
                <a:spLocks noChangeArrowheads="1"/>
              </p:cNvSpPr>
              <p:nvPr/>
            </p:nvSpPr>
            <p:spPr bwMode="auto">
              <a:xfrm>
                <a:off x="417513" y="274638"/>
                <a:ext cx="107950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5618" name="Oval 150"/>
              <p:cNvSpPr>
                <a:spLocks noChangeArrowheads="1"/>
              </p:cNvSpPr>
              <p:nvPr/>
            </p:nvSpPr>
            <p:spPr bwMode="auto">
              <a:xfrm>
                <a:off x="625475" y="274638"/>
                <a:ext cx="107950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5619" name="矩形 264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644" name="组合 2"/>
          <p:cNvGrpSpPr>
            <a:grpSpLocks/>
          </p:cNvGrpSpPr>
          <p:nvPr/>
        </p:nvGrpSpPr>
        <p:grpSpPr bwMode="auto">
          <a:xfrm>
            <a:off x="3071813" y="5032375"/>
            <a:ext cx="2986087" cy="1698625"/>
            <a:chOff x="0" y="0"/>
            <a:chExt cx="2985566" cy="1698172"/>
          </a:xfrm>
        </p:grpSpPr>
        <p:sp>
          <p:nvSpPr>
            <p:cNvPr id="15621" name="椭圆 266"/>
            <p:cNvSpPr>
              <a:spLocks noChangeArrowheads="1"/>
            </p:cNvSpPr>
            <p:nvPr/>
          </p:nvSpPr>
          <p:spPr bwMode="auto">
            <a:xfrm>
              <a:off x="1438024" y="849086"/>
              <a:ext cx="123803" cy="123792"/>
            </a:xfrm>
            <a:prstGeom prst="ellipse">
              <a:avLst/>
            </a:prstGeom>
            <a:solidFill>
              <a:srgbClr val="F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622" name="任意多边形 267"/>
            <p:cNvSpPr>
              <a:spLocks noChangeArrowheads="1"/>
            </p:cNvSpPr>
            <p:nvPr/>
          </p:nvSpPr>
          <p:spPr bwMode="auto">
            <a:xfrm>
              <a:off x="265066" y="1082386"/>
              <a:ext cx="2417341" cy="182514"/>
            </a:xfrm>
            <a:custGeom>
              <a:avLst/>
              <a:gdLst>
                <a:gd name="T0" fmla="*/ 377987 w 2418867"/>
                <a:gd name="T1" fmla="*/ 144550 h 182054"/>
                <a:gd name="T2" fmla="*/ 261566 w 2418867"/>
                <a:gd name="T3" fmla="*/ 100013 h 182054"/>
                <a:gd name="T4" fmla="*/ 1582602 w 2418867"/>
                <a:gd name="T5" fmla="*/ 77354 h 182054"/>
                <a:gd name="T6" fmla="*/ 1706054 w 2418867"/>
                <a:gd name="T7" fmla="*/ 180492 h 182054"/>
                <a:gd name="T8" fmla="*/ 1587290 w 2418867"/>
                <a:gd name="T9" fmla="*/ 97669 h 182054"/>
                <a:gd name="T10" fmla="*/ 1762907 w 2418867"/>
                <a:gd name="T11" fmla="*/ 57820 h 182054"/>
                <a:gd name="T12" fmla="*/ 1784003 w 2418867"/>
                <a:gd name="T13" fmla="*/ 177366 h 182054"/>
                <a:gd name="T14" fmla="*/ 1562287 w 2418867"/>
                <a:gd name="T15" fmla="*/ 146112 h 182054"/>
                <a:gd name="T16" fmla="*/ 1542753 w 2418867"/>
                <a:gd name="T17" fmla="*/ 71103 h 182054"/>
                <a:gd name="T18" fmla="*/ 41412 w 2418867"/>
                <a:gd name="T19" fmla="*/ 70322 h 182054"/>
                <a:gd name="T20" fmla="*/ 41412 w 2418867"/>
                <a:gd name="T21" fmla="*/ 151582 h 182054"/>
                <a:gd name="T22" fmla="*/ 1563 w 2418867"/>
                <a:gd name="T23" fmla="*/ 111733 h 182054"/>
                <a:gd name="T24" fmla="*/ 385019 w 2418867"/>
                <a:gd name="T25" fmla="*/ 36724 h 182054"/>
                <a:gd name="T26" fmla="*/ 256096 w 2418867"/>
                <a:gd name="T27" fmla="*/ 36724 h 182054"/>
                <a:gd name="T28" fmla="*/ 90637 w 2418867"/>
                <a:gd name="T29" fmla="*/ 35942 h 182054"/>
                <a:gd name="T30" fmla="*/ 870645 w 2418867"/>
                <a:gd name="T31" fmla="*/ 33598 h 182054"/>
                <a:gd name="T32" fmla="*/ 721408 w 2418867"/>
                <a:gd name="T33" fmla="*/ 33598 h 182054"/>
                <a:gd name="T34" fmla="*/ 2104170 w 2418867"/>
                <a:gd name="T35" fmla="*/ 32036 h 182054"/>
                <a:gd name="T36" fmla="*/ 2124485 w 2418867"/>
                <a:gd name="T37" fmla="*/ 65633 h 182054"/>
                <a:gd name="T38" fmla="*/ 2095575 w 2418867"/>
                <a:gd name="T39" fmla="*/ 138299 h 182054"/>
                <a:gd name="T40" fmla="*/ 2039318 w 2418867"/>
                <a:gd name="T41" fmla="*/ 135955 h 182054"/>
                <a:gd name="T42" fmla="*/ 317042 w 2418867"/>
                <a:gd name="T43" fmla="*/ 28129 h 182054"/>
                <a:gd name="T44" fmla="*/ 2029942 w 2418867"/>
                <a:gd name="T45" fmla="*/ 162521 h 182054"/>
                <a:gd name="T46" fmla="*/ 1168785 w 2418867"/>
                <a:gd name="T47" fmla="*/ 95325 h 182054"/>
                <a:gd name="T48" fmla="*/ 978285 w 2418867"/>
                <a:gd name="T49" fmla="*/ 95325 h 182054"/>
                <a:gd name="T50" fmla="*/ 2309478 w 2418867"/>
                <a:gd name="T51" fmla="*/ 10158 h 182054"/>
                <a:gd name="T52" fmla="*/ 2272755 w 2418867"/>
                <a:gd name="T53" fmla="*/ 135173 h 182054"/>
                <a:gd name="T54" fmla="*/ 2265723 w 2418867"/>
                <a:gd name="T55" fmla="*/ 181273 h 182054"/>
                <a:gd name="T56" fmla="*/ 2147144 w 2418867"/>
                <a:gd name="T57" fmla="*/ 176585 h 182054"/>
                <a:gd name="T58" fmla="*/ 1689646 w 2418867"/>
                <a:gd name="T59" fmla="*/ 52351 h 182054"/>
                <a:gd name="T60" fmla="*/ 1660736 w 2418867"/>
                <a:gd name="T61" fmla="*/ 22659 h 182054"/>
                <a:gd name="T62" fmla="*/ 1598229 w 2418867"/>
                <a:gd name="T63" fmla="*/ 35161 h 182054"/>
                <a:gd name="T64" fmla="*/ 1410854 w 2418867"/>
                <a:gd name="T65" fmla="*/ 173459 h 182054"/>
                <a:gd name="T66" fmla="*/ 1219573 w 2418867"/>
                <a:gd name="T67" fmla="*/ 7814 h 182054"/>
                <a:gd name="T68" fmla="*/ 1146907 w 2418867"/>
                <a:gd name="T69" fmla="*/ 172678 h 182054"/>
                <a:gd name="T70" fmla="*/ 978285 w 2418867"/>
                <a:gd name="T71" fmla="*/ 109389 h 182054"/>
                <a:gd name="T72" fmla="*/ 790948 w 2418867"/>
                <a:gd name="T73" fmla="*/ 157832 h 182054"/>
                <a:gd name="T74" fmla="*/ 896430 w 2418867"/>
                <a:gd name="T75" fmla="*/ 157832 h 182054"/>
                <a:gd name="T76" fmla="*/ 2347764 w 2418867"/>
                <a:gd name="T77" fmla="*/ 3126 h 182054"/>
                <a:gd name="T78" fmla="*/ 2357922 w 2418867"/>
                <a:gd name="T79" fmla="*/ 110170 h 182054"/>
                <a:gd name="T80" fmla="*/ 1796505 w 2418867"/>
                <a:gd name="T81" fmla="*/ 2344 h 182054"/>
                <a:gd name="T82" fmla="*/ 1553692 w 2418867"/>
                <a:gd name="T83" fmla="*/ 2344 h 182054"/>
                <a:gd name="T84" fmla="*/ 102357 w 2418867"/>
                <a:gd name="T85" fmla="*/ 2344 h 182054"/>
                <a:gd name="T86" fmla="*/ 157833 w 2418867"/>
                <a:gd name="T87" fmla="*/ 2344 h 182054"/>
                <a:gd name="T88" fmla="*/ 145331 w 2418867"/>
                <a:gd name="T89" fmla="*/ 154707 h 182054"/>
                <a:gd name="T90" fmla="*/ 182054 w 2418867"/>
                <a:gd name="T91" fmla="*/ 146112 h 182054"/>
                <a:gd name="T92" fmla="*/ 126579 w 2418867"/>
                <a:gd name="T93" fmla="*/ 102357 h 182054"/>
                <a:gd name="T94" fmla="*/ 71884 w 2418867"/>
                <a:gd name="T95" fmla="*/ 102357 h 182054"/>
                <a:gd name="T96" fmla="*/ 1894955 w 2418867"/>
                <a:gd name="T97" fmla="*/ 1563 h 182054"/>
                <a:gd name="T98" fmla="*/ 1894955 w 2418867"/>
                <a:gd name="T99" fmla="*/ 181273 h 182054"/>
                <a:gd name="T100" fmla="*/ 1873077 w 2418867"/>
                <a:gd name="T101" fmla="*/ 60164 h 182054"/>
                <a:gd name="T102" fmla="*/ 64071 w 2418867"/>
                <a:gd name="T103" fmla="*/ 32817 h 182054"/>
                <a:gd name="T104" fmla="*/ 280318 w 2418867"/>
                <a:gd name="T105" fmla="*/ 782 h 182054"/>
                <a:gd name="T106" fmla="*/ 378768 w 2418867"/>
                <a:gd name="T107" fmla="*/ 782 h 182054"/>
                <a:gd name="T108" fmla="*/ 360797 w 2418867"/>
                <a:gd name="T109" fmla="*/ 72666 h 182054"/>
                <a:gd name="T110" fmla="*/ 298289 w 2418867"/>
                <a:gd name="T111" fmla="*/ 72666 h 182054"/>
                <a:gd name="T112" fmla="*/ 280318 w 2418867"/>
                <a:gd name="T113" fmla="*/ 782 h 182054"/>
                <a:gd name="T114" fmla="*/ 648147 w 2418867"/>
                <a:gd name="T115" fmla="*/ 32036 h 182054"/>
                <a:gd name="T116" fmla="*/ 659086 w 2418867"/>
                <a:gd name="T117" fmla="*/ 72666 h 182054"/>
                <a:gd name="T118" fmla="*/ 594234 w 2418867"/>
                <a:gd name="T119" fmla="*/ 153144 h 182054"/>
                <a:gd name="T120" fmla="*/ 508286 w 2418867"/>
                <a:gd name="T121" fmla="*/ 132048 h 182054"/>
                <a:gd name="T122" fmla="*/ 517662 w 2418867"/>
                <a:gd name="T123" fmla="*/ 72666 h 182054"/>
                <a:gd name="T124" fmla="*/ 487971 w 2418867"/>
                <a:gd name="T125" fmla="*/ 32036 h 18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18867" h="182054">
                  <a:moveTo>
                    <a:pt x="281100" y="144550"/>
                  </a:moveTo>
                  <a:lnTo>
                    <a:pt x="281100" y="164865"/>
                  </a:lnTo>
                  <a:lnTo>
                    <a:pt x="365485" y="164865"/>
                  </a:lnTo>
                  <a:cubicBezTo>
                    <a:pt x="373820" y="164865"/>
                    <a:pt x="377987" y="160958"/>
                    <a:pt x="377987" y="153144"/>
                  </a:cubicBezTo>
                  <a:lnTo>
                    <a:pt x="377987" y="144550"/>
                  </a:lnTo>
                  <a:close/>
                  <a:moveTo>
                    <a:pt x="281100" y="112514"/>
                  </a:moveTo>
                  <a:lnTo>
                    <a:pt x="281100" y="132829"/>
                  </a:lnTo>
                  <a:lnTo>
                    <a:pt x="377987" y="132829"/>
                  </a:lnTo>
                  <a:lnTo>
                    <a:pt x="377987" y="112514"/>
                  </a:lnTo>
                  <a:close/>
                  <a:moveTo>
                    <a:pt x="261566" y="100013"/>
                  </a:moveTo>
                  <a:lnTo>
                    <a:pt x="397520" y="100013"/>
                  </a:lnTo>
                  <a:lnTo>
                    <a:pt x="397520" y="152363"/>
                  </a:lnTo>
                  <a:cubicBezTo>
                    <a:pt x="398041" y="169553"/>
                    <a:pt x="388926" y="177887"/>
                    <a:pt x="370173" y="177366"/>
                  </a:cubicBezTo>
                  <a:lnTo>
                    <a:pt x="261566" y="177366"/>
                  </a:lnTo>
                  <a:close/>
                  <a:moveTo>
                    <a:pt x="1582602" y="77354"/>
                  </a:moveTo>
                  <a:lnTo>
                    <a:pt x="1693553" y="77354"/>
                  </a:lnTo>
                  <a:lnTo>
                    <a:pt x="1693553" y="90637"/>
                  </a:lnTo>
                  <a:cubicBezTo>
                    <a:pt x="1684698" y="114077"/>
                    <a:pt x="1671154" y="132829"/>
                    <a:pt x="1652923" y="146894"/>
                  </a:cubicBezTo>
                  <a:cubicBezTo>
                    <a:pt x="1664383" y="154186"/>
                    <a:pt x="1682093" y="161218"/>
                    <a:pt x="1706054" y="167990"/>
                  </a:cubicBezTo>
                  <a:lnTo>
                    <a:pt x="1706054" y="180492"/>
                  </a:lnTo>
                  <a:cubicBezTo>
                    <a:pt x="1678447" y="173720"/>
                    <a:pt x="1656048" y="165906"/>
                    <a:pt x="1638859" y="157051"/>
                  </a:cubicBezTo>
                  <a:cubicBezTo>
                    <a:pt x="1621669" y="165386"/>
                    <a:pt x="1599531" y="173199"/>
                    <a:pt x="1572444" y="180492"/>
                  </a:cubicBezTo>
                  <a:lnTo>
                    <a:pt x="1572444" y="167990"/>
                  </a:lnTo>
                  <a:cubicBezTo>
                    <a:pt x="1593801" y="161739"/>
                    <a:pt x="1610991" y="154447"/>
                    <a:pt x="1624013" y="146112"/>
                  </a:cubicBezTo>
                  <a:cubicBezTo>
                    <a:pt x="1610991" y="136215"/>
                    <a:pt x="1598749" y="120067"/>
                    <a:pt x="1587290" y="97669"/>
                  </a:cubicBezTo>
                  <a:lnTo>
                    <a:pt x="1609167" y="97669"/>
                  </a:lnTo>
                  <a:cubicBezTo>
                    <a:pt x="1616981" y="113296"/>
                    <a:pt x="1626878" y="126058"/>
                    <a:pt x="1638859" y="135955"/>
                  </a:cubicBezTo>
                  <a:cubicBezTo>
                    <a:pt x="1652402" y="125016"/>
                    <a:pt x="1663341" y="109910"/>
                    <a:pt x="1671675" y="90637"/>
                  </a:cubicBezTo>
                  <a:lnTo>
                    <a:pt x="1582602" y="90637"/>
                  </a:lnTo>
                  <a:close/>
                  <a:moveTo>
                    <a:pt x="1762907" y="57820"/>
                  </a:moveTo>
                  <a:lnTo>
                    <a:pt x="1805100" y="57820"/>
                  </a:lnTo>
                  <a:lnTo>
                    <a:pt x="1805100" y="150019"/>
                  </a:lnTo>
                  <a:cubicBezTo>
                    <a:pt x="1812913" y="147935"/>
                    <a:pt x="1823592" y="142726"/>
                    <a:pt x="1837135" y="134392"/>
                  </a:cubicBezTo>
                  <a:lnTo>
                    <a:pt x="1837135" y="150800"/>
                  </a:lnTo>
                  <a:cubicBezTo>
                    <a:pt x="1822550" y="161218"/>
                    <a:pt x="1804839" y="170074"/>
                    <a:pt x="1784003" y="177366"/>
                  </a:cubicBezTo>
                  <a:lnTo>
                    <a:pt x="1784003" y="72666"/>
                  </a:lnTo>
                  <a:lnTo>
                    <a:pt x="1762907" y="72666"/>
                  </a:lnTo>
                  <a:close/>
                  <a:moveTo>
                    <a:pt x="1524782" y="57039"/>
                  </a:moveTo>
                  <a:lnTo>
                    <a:pt x="1562287" y="57039"/>
                  </a:lnTo>
                  <a:lnTo>
                    <a:pt x="1562287" y="146112"/>
                  </a:lnTo>
                  <a:cubicBezTo>
                    <a:pt x="1566975" y="144550"/>
                    <a:pt x="1573486" y="141164"/>
                    <a:pt x="1581820" y="135955"/>
                  </a:cubicBezTo>
                  <a:cubicBezTo>
                    <a:pt x="1583383" y="134913"/>
                    <a:pt x="1584685" y="134132"/>
                    <a:pt x="1585727" y="133611"/>
                  </a:cubicBezTo>
                  <a:lnTo>
                    <a:pt x="1585727" y="148456"/>
                  </a:lnTo>
                  <a:cubicBezTo>
                    <a:pt x="1575309" y="157312"/>
                    <a:pt x="1560984" y="165386"/>
                    <a:pt x="1542753" y="172678"/>
                  </a:cubicBezTo>
                  <a:lnTo>
                    <a:pt x="1542753" y="71103"/>
                  </a:lnTo>
                  <a:lnTo>
                    <a:pt x="1524782" y="71103"/>
                  </a:lnTo>
                  <a:close/>
                  <a:moveTo>
                    <a:pt x="6251" y="57039"/>
                  </a:moveTo>
                  <a:lnTo>
                    <a:pt x="59383" y="57039"/>
                  </a:lnTo>
                  <a:lnTo>
                    <a:pt x="59383" y="70322"/>
                  </a:lnTo>
                  <a:lnTo>
                    <a:pt x="41412" y="70322"/>
                  </a:lnTo>
                  <a:lnTo>
                    <a:pt x="41412" y="98450"/>
                  </a:lnTo>
                  <a:lnTo>
                    <a:pt x="63290" y="98450"/>
                  </a:lnTo>
                  <a:lnTo>
                    <a:pt x="63290" y="111733"/>
                  </a:lnTo>
                  <a:lnTo>
                    <a:pt x="41412" y="111733"/>
                  </a:lnTo>
                  <a:lnTo>
                    <a:pt x="41412" y="151582"/>
                  </a:lnTo>
                  <a:cubicBezTo>
                    <a:pt x="49746" y="147935"/>
                    <a:pt x="56778" y="144029"/>
                    <a:pt x="62508" y="139862"/>
                  </a:cubicBezTo>
                  <a:lnTo>
                    <a:pt x="62508" y="154707"/>
                  </a:lnTo>
                  <a:cubicBezTo>
                    <a:pt x="52611" y="162000"/>
                    <a:pt x="39068" y="168771"/>
                    <a:pt x="21878" y="175022"/>
                  </a:cubicBezTo>
                  <a:lnTo>
                    <a:pt x="21878" y="111733"/>
                  </a:lnTo>
                  <a:lnTo>
                    <a:pt x="1563" y="111733"/>
                  </a:lnTo>
                  <a:lnTo>
                    <a:pt x="1563" y="98450"/>
                  </a:lnTo>
                  <a:lnTo>
                    <a:pt x="21878" y="98450"/>
                  </a:lnTo>
                  <a:lnTo>
                    <a:pt x="21878" y="70322"/>
                  </a:lnTo>
                  <a:lnTo>
                    <a:pt x="6251" y="70322"/>
                  </a:lnTo>
                  <a:close/>
                  <a:moveTo>
                    <a:pt x="385019" y="36724"/>
                  </a:moveTo>
                  <a:lnTo>
                    <a:pt x="402990" y="36724"/>
                  </a:lnTo>
                  <a:cubicBezTo>
                    <a:pt x="401427" y="47662"/>
                    <a:pt x="398562" y="56518"/>
                    <a:pt x="394395" y="63289"/>
                  </a:cubicBezTo>
                  <a:lnTo>
                    <a:pt x="377205" y="63289"/>
                  </a:lnTo>
                  <a:cubicBezTo>
                    <a:pt x="381373" y="54955"/>
                    <a:pt x="383977" y="46100"/>
                    <a:pt x="385019" y="36724"/>
                  </a:cubicBezTo>
                  <a:close/>
                  <a:moveTo>
                    <a:pt x="256096" y="36724"/>
                  </a:moveTo>
                  <a:lnTo>
                    <a:pt x="274067" y="36724"/>
                  </a:lnTo>
                  <a:cubicBezTo>
                    <a:pt x="275630" y="47662"/>
                    <a:pt x="278235" y="56518"/>
                    <a:pt x="281881" y="63289"/>
                  </a:cubicBezTo>
                  <a:lnTo>
                    <a:pt x="264691" y="63289"/>
                  </a:lnTo>
                  <a:cubicBezTo>
                    <a:pt x="260524" y="56518"/>
                    <a:pt x="257659" y="47662"/>
                    <a:pt x="256096" y="36724"/>
                  </a:cubicBezTo>
                  <a:close/>
                  <a:moveTo>
                    <a:pt x="90637" y="35942"/>
                  </a:moveTo>
                  <a:lnTo>
                    <a:pt x="90637" y="89074"/>
                  </a:lnTo>
                  <a:lnTo>
                    <a:pt x="138299" y="89074"/>
                  </a:lnTo>
                  <a:cubicBezTo>
                    <a:pt x="146633" y="89074"/>
                    <a:pt x="150801" y="84646"/>
                    <a:pt x="150801" y="75791"/>
                  </a:cubicBezTo>
                  <a:lnTo>
                    <a:pt x="150801" y="35942"/>
                  </a:lnTo>
                  <a:close/>
                  <a:moveTo>
                    <a:pt x="870645" y="33598"/>
                  </a:moveTo>
                  <a:lnTo>
                    <a:pt x="890179" y="33598"/>
                  </a:lnTo>
                  <a:cubicBezTo>
                    <a:pt x="886532" y="66415"/>
                    <a:pt x="881063" y="94283"/>
                    <a:pt x="873771" y="117202"/>
                  </a:cubicBezTo>
                  <a:lnTo>
                    <a:pt x="855799" y="117202"/>
                  </a:lnTo>
                  <a:cubicBezTo>
                    <a:pt x="863613" y="88553"/>
                    <a:pt x="868561" y="60685"/>
                    <a:pt x="870645" y="33598"/>
                  </a:cubicBezTo>
                  <a:close/>
                  <a:moveTo>
                    <a:pt x="721408" y="33598"/>
                  </a:moveTo>
                  <a:lnTo>
                    <a:pt x="740941" y="33598"/>
                  </a:lnTo>
                  <a:cubicBezTo>
                    <a:pt x="743546" y="63810"/>
                    <a:pt x="748494" y="91678"/>
                    <a:pt x="755787" y="117202"/>
                  </a:cubicBezTo>
                  <a:lnTo>
                    <a:pt x="737816" y="117202"/>
                  </a:lnTo>
                  <a:cubicBezTo>
                    <a:pt x="730002" y="94283"/>
                    <a:pt x="724533" y="66415"/>
                    <a:pt x="721408" y="33598"/>
                  </a:cubicBezTo>
                  <a:close/>
                  <a:moveTo>
                    <a:pt x="2104170" y="32036"/>
                  </a:moveTo>
                  <a:lnTo>
                    <a:pt x="2124485" y="32036"/>
                  </a:lnTo>
                  <a:lnTo>
                    <a:pt x="2124485" y="52351"/>
                  </a:lnTo>
                  <a:lnTo>
                    <a:pt x="2145581" y="52351"/>
                  </a:lnTo>
                  <a:lnTo>
                    <a:pt x="2145581" y="65633"/>
                  </a:lnTo>
                  <a:lnTo>
                    <a:pt x="2124485" y="65633"/>
                  </a:lnTo>
                  <a:lnTo>
                    <a:pt x="2124485" y="128141"/>
                  </a:lnTo>
                  <a:cubicBezTo>
                    <a:pt x="2125006" y="143768"/>
                    <a:pt x="2117192" y="151321"/>
                    <a:pt x="2101044" y="150800"/>
                  </a:cubicBezTo>
                  <a:lnTo>
                    <a:pt x="2085417" y="150800"/>
                  </a:lnTo>
                  <a:lnTo>
                    <a:pt x="2085417" y="138299"/>
                  </a:lnTo>
                  <a:lnTo>
                    <a:pt x="2095575" y="138299"/>
                  </a:lnTo>
                  <a:cubicBezTo>
                    <a:pt x="2101826" y="138299"/>
                    <a:pt x="2104691" y="135434"/>
                    <a:pt x="2104170" y="129704"/>
                  </a:cubicBezTo>
                  <a:lnTo>
                    <a:pt x="2104170" y="65633"/>
                  </a:lnTo>
                  <a:lnTo>
                    <a:pt x="2096356" y="65633"/>
                  </a:lnTo>
                  <a:cubicBezTo>
                    <a:pt x="2090105" y="104180"/>
                    <a:pt x="2071093" y="132308"/>
                    <a:pt x="2039318" y="150019"/>
                  </a:cubicBezTo>
                  <a:lnTo>
                    <a:pt x="2039318" y="135955"/>
                  </a:lnTo>
                  <a:cubicBezTo>
                    <a:pt x="2059112" y="119286"/>
                    <a:pt x="2071614" y="95846"/>
                    <a:pt x="2076823" y="65633"/>
                  </a:cubicBezTo>
                  <a:lnTo>
                    <a:pt x="2036974" y="65633"/>
                  </a:lnTo>
                  <a:lnTo>
                    <a:pt x="2036974" y="52351"/>
                  </a:lnTo>
                  <a:lnTo>
                    <a:pt x="2104170" y="52351"/>
                  </a:lnTo>
                  <a:close/>
                  <a:moveTo>
                    <a:pt x="317042" y="28129"/>
                  </a:moveTo>
                  <a:lnTo>
                    <a:pt x="317042" y="72666"/>
                  </a:lnTo>
                  <a:lnTo>
                    <a:pt x="342045" y="72666"/>
                  </a:lnTo>
                  <a:lnTo>
                    <a:pt x="342045" y="28129"/>
                  </a:lnTo>
                  <a:close/>
                  <a:moveTo>
                    <a:pt x="2029942" y="22659"/>
                  </a:moveTo>
                  <a:lnTo>
                    <a:pt x="2029942" y="162521"/>
                  </a:lnTo>
                  <a:lnTo>
                    <a:pt x="2140893" y="162521"/>
                  </a:lnTo>
                  <a:cubicBezTo>
                    <a:pt x="2149748" y="163041"/>
                    <a:pt x="2153915" y="159135"/>
                    <a:pt x="2153395" y="150800"/>
                  </a:cubicBezTo>
                  <a:lnTo>
                    <a:pt x="2153395" y="22659"/>
                  </a:lnTo>
                  <a:close/>
                  <a:moveTo>
                    <a:pt x="1168785" y="22659"/>
                  </a:moveTo>
                  <a:lnTo>
                    <a:pt x="1168785" y="95325"/>
                  </a:lnTo>
                  <a:lnTo>
                    <a:pt x="1213322" y="95325"/>
                  </a:lnTo>
                  <a:cubicBezTo>
                    <a:pt x="1241450" y="96366"/>
                    <a:pt x="1254994" y="83865"/>
                    <a:pt x="1253952" y="57820"/>
                  </a:cubicBezTo>
                  <a:cubicBezTo>
                    <a:pt x="1253952" y="34380"/>
                    <a:pt x="1240409" y="22659"/>
                    <a:pt x="1213322" y="22659"/>
                  </a:cubicBezTo>
                  <a:close/>
                  <a:moveTo>
                    <a:pt x="978285" y="22659"/>
                  </a:moveTo>
                  <a:lnTo>
                    <a:pt x="978285" y="95325"/>
                  </a:lnTo>
                  <a:lnTo>
                    <a:pt x="1022822" y="95325"/>
                  </a:lnTo>
                  <a:cubicBezTo>
                    <a:pt x="1050950" y="96366"/>
                    <a:pt x="1064494" y="83865"/>
                    <a:pt x="1063452" y="57820"/>
                  </a:cubicBezTo>
                  <a:cubicBezTo>
                    <a:pt x="1063452" y="34380"/>
                    <a:pt x="1049909" y="22659"/>
                    <a:pt x="1022822" y="22659"/>
                  </a:cubicBezTo>
                  <a:close/>
                  <a:moveTo>
                    <a:pt x="2246970" y="10158"/>
                  </a:moveTo>
                  <a:lnTo>
                    <a:pt x="2309478" y="10158"/>
                  </a:lnTo>
                  <a:lnTo>
                    <a:pt x="2309478" y="23441"/>
                  </a:lnTo>
                  <a:cubicBezTo>
                    <a:pt x="2308436" y="43756"/>
                    <a:pt x="2303488" y="60685"/>
                    <a:pt x="2294632" y="74228"/>
                  </a:cubicBezTo>
                  <a:cubicBezTo>
                    <a:pt x="2305050" y="86209"/>
                    <a:pt x="2310259" y="98971"/>
                    <a:pt x="2310259" y="112514"/>
                  </a:cubicBezTo>
                  <a:cubicBezTo>
                    <a:pt x="2310259" y="138559"/>
                    <a:pt x="2297758" y="151321"/>
                    <a:pt x="2272755" y="150800"/>
                  </a:cubicBezTo>
                  <a:lnTo>
                    <a:pt x="2272755" y="135173"/>
                  </a:lnTo>
                  <a:cubicBezTo>
                    <a:pt x="2286819" y="135173"/>
                    <a:pt x="2293851" y="126839"/>
                    <a:pt x="2293851" y="110170"/>
                  </a:cubicBezTo>
                  <a:cubicBezTo>
                    <a:pt x="2293851" y="97148"/>
                    <a:pt x="2288382" y="85428"/>
                    <a:pt x="2277443" y="75010"/>
                  </a:cubicBezTo>
                  <a:cubicBezTo>
                    <a:pt x="2286819" y="60425"/>
                    <a:pt x="2291507" y="43235"/>
                    <a:pt x="2291507" y="23441"/>
                  </a:cubicBezTo>
                  <a:lnTo>
                    <a:pt x="2265723" y="23441"/>
                  </a:lnTo>
                  <a:lnTo>
                    <a:pt x="2265723" y="181273"/>
                  </a:lnTo>
                  <a:lnTo>
                    <a:pt x="2246970" y="181273"/>
                  </a:lnTo>
                  <a:close/>
                  <a:moveTo>
                    <a:pt x="2008845" y="8595"/>
                  </a:moveTo>
                  <a:lnTo>
                    <a:pt x="2174491" y="8595"/>
                  </a:lnTo>
                  <a:lnTo>
                    <a:pt x="2174491" y="149238"/>
                  </a:lnTo>
                  <a:cubicBezTo>
                    <a:pt x="2175533" y="168511"/>
                    <a:pt x="2166417" y="177627"/>
                    <a:pt x="2147144" y="176585"/>
                  </a:cubicBezTo>
                  <a:lnTo>
                    <a:pt x="2008845" y="176585"/>
                  </a:lnTo>
                  <a:close/>
                  <a:moveTo>
                    <a:pt x="1598229" y="8595"/>
                  </a:moveTo>
                  <a:lnTo>
                    <a:pt x="1680270" y="8595"/>
                  </a:lnTo>
                  <a:lnTo>
                    <a:pt x="1680270" y="42193"/>
                  </a:lnTo>
                  <a:cubicBezTo>
                    <a:pt x="1679749" y="49486"/>
                    <a:pt x="1682875" y="52871"/>
                    <a:pt x="1689646" y="52351"/>
                  </a:cubicBezTo>
                  <a:lnTo>
                    <a:pt x="1704492" y="52351"/>
                  </a:lnTo>
                  <a:lnTo>
                    <a:pt x="1704492" y="64852"/>
                  </a:lnTo>
                  <a:lnTo>
                    <a:pt x="1680270" y="64852"/>
                  </a:lnTo>
                  <a:cubicBezTo>
                    <a:pt x="1666727" y="65373"/>
                    <a:pt x="1660215" y="58601"/>
                    <a:pt x="1660736" y="44537"/>
                  </a:cubicBezTo>
                  <a:lnTo>
                    <a:pt x="1660736" y="22659"/>
                  </a:lnTo>
                  <a:lnTo>
                    <a:pt x="1617762" y="22659"/>
                  </a:lnTo>
                  <a:lnTo>
                    <a:pt x="1617762" y="35161"/>
                  </a:lnTo>
                  <a:cubicBezTo>
                    <a:pt x="1619325" y="54955"/>
                    <a:pt x="1606302" y="66415"/>
                    <a:pt x="1578695" y="69540"/>
                  </a:cubicBezTo>
                  <a:lnTo>
                    <a:pt x="1578695" y="59383"/>
                  </a:lnTo>
                  <a:cubicBezTo>
                    <a:pt x="1592759" y="55216"/>
                    <a:pt x="1599270" y="47142"/>
                    <a:pt x="1598229" y="35161"/>
                  </a:cubicBezTo>
                  <a:close/>
                  <a:moveTo>
                    <a:pt x="1329594" y="7814"/>
                  </a:moveTo>
                  <a:lnTo>
                    <a:pt x="1469455" y="7814"/>
                  </a:lnTo>
                  <a:lnTo>
                    <a:pt x="1469455" y="22659"/>
                  </a:lnTo>
                  <a:lnTo>
                    <a:pt x="1410854" y="22659"/>
                  </a:lnTo>
                  <a:lnTo>
                    <a:pt x="1410854" y="173459"/>
                  </a:lnTo>
                  <a:lnTo>
                    <a:pt x="1388195" y="173459"/>
                  </a:lnTo>
                  <a:lnTo>
                    <a:pt x="1388195" y="22659"/>
                  </a:lnTo>
                  <a:lnTo>
                    <a:pt x="1329594" y="22659"/>
                  </a:lnTo>
                  <a:close/>
                  <a:moveTo>
                    <a:pt x="1146907" y="7814"/>
                  </a:moveTo>
                  <a:lnTo>
                    <a:pt x="1219573" y="7814"/>
                  </a:lnTo>
                  <a:cubicBezTo>
                    <a:pt x="1257077" y="8856"/>
                    <a:pt x="1276350" y="25524"/>
                    <a:pt x="1277392" y="57820"/>
                  </a:cubicBezTo>
                  <a:cubicBezTo>
                    <a:pt x="1277913" y="92720"/>
                    <a:pt x="1258119" y="109910"/>
                    <a:pt x="1218010" y="109389"/>
                  </a:cubicBezTo>
                  <a:lnTo>
                    <a:pt x="1168785" y="109389"/>
                  </a:lnTo>
                  <a:lnTo>
                    <a:pt x="1168785" y="172678"/>
                  </a:lnTo>
                  <a:lnTo>
                    <a:pt x="1146907" y="172678"/>
                  </a:lnTo>
                  <a:close/>
                  <a:moveTo>
                    <a:pt x="956407" y="7814"/>
                  </a:moveTo>
                  <a:lnTo>
                    <a:pt x="1029073" y="7814"/>
                  </a:lnTo>
                  <a:cubicBezTo>
                    <a:pt x="1066577" y="8856"/>
                    <a:pt x="1085850" y="25524"/>
                    <a:pt x="1086892" y="57820"/>
                  </a:cubicBezTo>
                  <a:cubicBezTo>
                    <a:pt x="1087413" y="92720"/>
                    <a:pt x="1067619" y="109910"/>
                    <a:pt x="1027510" y="109389"/>
                  </a:cubicBezTo>
                  <a:lnTo>
                    <a:pt x="978285" y="109389"/>
                  </a:lnTo>
                  <a:lnTo>
                    <a:pt x="978285" y="172678"/>
                  </a:lnTo>
                  <a:lnTo>
                    <a:pt x="956407" y="172678"/>
                  </a:lnTo>
                  <a:close/>
                  <a:moveTo>
                    <a:pt x="770632" y="3907"/>
                  </a:moveTo>
                  <a:lnTo>
                    <a:pt x="790948" y="3907"/>
                  </a:lnTo>
                  <a:lnTo>
                    <a:pt x="790948" y="157832"/>
                  </a:lnTo>
                  <a:lnTo>
                    <a:pt x="819857" y="157832"/>
                  </a:lnTo>
                  <a:lnTo>
                    <a:pt x="819857" y="3907"/>
                  </a:lnTo>
                  <a:lnTo>
                    <a:pt x="840173" y="3907"/>
                  </a:lnTo>
                  <a:lnTo>
                    <a:pt x="840173" y="157832"/>
                  </a:lnTo>
                  <a:lnTo>
                    <a:pt x="896430" y="157832"/>
                  </a:lnTo>
                  <a:lnTo>
                    <a:pt x="896430" y="170334"/>
                  </a:lnTo>
                  <a:lnTo>
                    <a:pt x="715938" y="170334"/>
                  </a:lnTo>
                  <a:lnTo>
                    <a:pt x="715938" y="157832"/>
                  </a:lnTo>
                  <a:lnTo>
                    <a:pt x="770632" y="157832"/>
                  </a:lnTo>
                  <a:close/>
                  <a:moveTo>
                    <a:pt x="2347764" y="3126"/>
                  </a:moveTo>
                  <a:lnTo>
                    <a:pt x="2368861" y="3126"/>
                  </a:lnTo>
                  <a:lnTo>
                    <a:pt x="2368861" y="39849"/>
                  </a:lnTo>
                  <a:cubicBezTo>
                    <a:pt x="2366777" y="93502"/>
                    <a:pt x="2383446" y="135434"/>
                    <a:pt x="2418867" y="165646"/>
                  </a:cubicBezTo>
                  <a:lnTo>
                    <a:pt x="2418867" y="181273"/>
                  </a:lnTo>
                  <a:cubicBezTo>
                    <a:pt x="2389697" y="162521"/>
                    <a:pt x="2369382" y="138820"/>
                    <a:pt x="2357922" y="110170"/>
                  </a:cubicBezTo>
                  <a:cubicBezTo>
                    <a:pt x="2347504" y="138299"/>
                    <a:pt x="2327449" y="162000"/>
                    <a:pt x="2297758" y="181273"/>
                  </a:cubicBezTo>
                  <a:lnTo>
                    <a:pt x="2297758" y="165646"/>
                  </a:lnTo>
                  <a:cubicBezTo>
                    <a:pt x="2333179" y="135434"/>
                    <a:pt x="2349848" y="93502"/>
                    <a:pt x="2347764" y="39849"/>
                  </a:cubicBezTo>
                  <a:close/>
                  <a:moveTo>
                    <a:pt x="1777752" y="2344"/>
                  </a:moveTo>
                  <a:lnTo>
                    <a:pt x="1796505" y="2344"/>
                  </a:lnTo>
                  <a:cubicBezTo>
                    <a:pt x="1803797" y="14846"/>
                    <a:pt x="1809006" y="28389"/>
                    <a:pt x="1812132" y="42974"/>
                  </a:cubicBezTo>
                  <a:lnTo>
                    <a:pt x="1792598" y="42974"/>
                  </a:lnTo>
                  <a:cubicBezTo>
                    <a:pt x="1790514" y="31515"/>
                    <a:pt x="1785566" y="17971"/>
                    <a:pt x="1777752" y="2344"/>
                  </a:cubicBezTo>
                  <a:close/>
                  <a:moveTo>
                    <a:pt x="1535721" y="2344"/>
                  </a:moveTo>
                  <a:lnTo>
                    <a:pt x="1553692" y="2344"/>
                  </a:lnTo>
                  <a:cubicBezTo>
                    <a:pt x="1559422" y="12762"/>
                    <a:pt x="1564631" y="26045"/>
                    <a:pt x="1569319" y="42193"/>
                  </a:cubicBezTo>
                  <a:lnTo>
                    <a:pt x="1549785" y="42193"/>
                  </a:lnTo>
                  <a:cubicBezTo>
                    <a:pt x="1547180" y="29691"/>
                    <a:pt x="1542492" y="16409"/>
                    <a:pt x="1535721" y="2344"/>
                  </a:cubicBezTo>
                  <a:close/>
                  <a:moveTo>
                    <a:pt x="83605" y="2344"/>
                  </a:moveTo>
                  <a:lnTo>
                    <a:pt x="102357" y="2344"/>
                  </a:lnTo>
                  <a:cubicBezTo>
                    <a:pt x="102357" y="2865"/>
                    <a:pt x="102617" y="3907"/>
                    <a:pt x="103138" y="5470"/>
                  </a:cubicBezTo>
                  <a:cubicBezTo>
                    <a:pt x="104180" y="12762"/>
                    <a:pt x="105743" y="18492"/>
                    <a:pt x="107826" y="22659"/>
                  </a:cubicBezTo>
                  <a:lnTo>
                    <a:pt x="133611" y="22659"/>
                  </a:lnTo>
                  <a:cubicBezTo>
                    <a:pt x="136736" y="15888"/>
                    <a:pt x="138559" y="9116"/>
                    <a:pt x="139080" y="2344"/>
                  </a:cubicBezTo>
                  <a:lnTo>
                    <a:pt x="157833" y="2344"/>
                  </a:lnTo>
                  <a:cubicBezTo>
                    <a:pt x="156791" y="9637"/>
                    <a:pt x="154968" y="16409"/>
                    <a:pt x="152363" y="22659"/>
                  </a:cubicBezTo>
                  <a:lnTo>
                    <a:pt x="170334" y="22659"/>
                  </a:lnTo>
                  <a:lnTo>
                    <a:pt x="170334" y="76572"/>
                  </a:lnTo>
                  <a:cubicBezTo>
                    <a:pt x="170855" y="93762"/>
                    <a:pt x="162521" y="102357"/>
                    <a:pt x="145331" y="102357"/>
                  </a:cubicBezTo>
                  <a:lnTo>
                    <a:pt x="145331" y="154707"/>
                  </a:lnTo>
                  <a:cubicBezTo>
                    <a:pt x="145331" y="160437"/>
                    <a:pt x="148457" y="163302"/>
                    <a:pt x="154707" y="163302"/>
                  </a:cubicBezTo>
                  <a:lnTo>
                    <a:pt x="159395" y="163302"/>
                  </a:lnTo>
                  <a:cubicBezTo>
                    <a:pt x="166688" y="163823"/>
                    <a:pt x="170074" y="160697"/>
                    <a:pt x="169553" y="153926"/>
                  </a:cubicBezTo>
                  <a:lnTo>
                    <a:pt x="169553" y="146112"/>
                  </a:lnTo>
                  <a:lnTo>
                    <a:pt x="182054" y="146112"/>
                  </a:lnTo>
                  <a:lnTo>
                    <a:pt x="182054" y="156270"/>
                  </a:lnTo>
                  <a:cubicBezTo>
                    <a:pt x="182575" y="170334"/>
                    <a:pt x="175022" y="177106"/>
                    <a:pt x="159395" y="176585"/>
                  </a:cubicBezTo>
                  <a:lnTo>
                    <a:pt x="147675" y="176585"/>
                  </a:lnTo>
                  <a:cubicBezTo>
                    <a:pt x="133611" y="176585"/>
                    <a:pt x="126579" y="169813"/>
                    <a:pt x="126579" y="156270"/>
                  </a:cubicBezTo>
                  <a:lnTo>
                    <a:pt x="126579" y="102357"/>
                  </a:lnTo>
                  <a:lnTo>
                    <a:pt x="110170" y="102357"/>
                  </a:lnTo>
                  <a:cubicBezTo>
                    <a:pt x="112775" y="141424"/>
                    <a:pt x="94804" y="167730"/>
                    <a:pt x="56258" y="181273"/>
                  </a:cubicBezTo>
                  <a:lnTo>
                    <a:pt x="56258" y="168771"/>
                  </a:lnTo>
                  <a:cubicBezTo>
                    <a:pt x="81782" y="155749"/>
                    <a:pt x="93502" y="133611"/>
                    <a:pt x="91418" y="102357"/>
                  </a:cubicBezTo>
                  <a:lnTo>
                    <a:pt x="71884" y="102357"/>
                  </a:lnTo>
                  <a:lnTo>
                    <a:pt x="71884" y="22659"/>
                  </a:lnTo>
                  <a:lnTo>
                    <a:pt x="89074" y="22659"/>
                  </a:lnTo>
                  <a:cubicBezTo>
                    <a:pt x="86470" y="16409"/>
                    <a:pt x="84646" y="9637"/>
                    <a:pt x="83605" y="2344"/>
                  </a:cubicBezTo>
                  <a:close/>
                  <a:moveTo>
                    <a:pt x="1873077" y="1563"/>
                  </a:moveTo>
                  <a:lnTo>
                    <a:pt x="1894955" y="1563"/>
                  </a:lnTo>
                  <a:lnTo>
                    <a:pt x="1894955" y="60164"/>
                  </a:lnTo>
                  <a:lnTo>
                    <a:pt x="1944961" y="60164"/>
                  </a:lnTo>
                  <a:lnTo>
                    <a:pt x="1944961" y="74228"/>
                  </a:lnTo>
                  <a:lnTo>
                    <a:pt x="1894955" y="74228"/>
                  </a:lnTo>
                  <a:lnTo>
                    <a:pt x="1894955" y="181273"/>
                  </a:lnTo>
                  <a:lnTo>
                    <a:pt x="1873077" y="181273"/>
                  </a:lnTo>
                  <a:lnTo>
                    <a:pt x="1873077" y="74228"/>
                  </a:lnTo>
                  <a:lnTo>
                    <a:pt x="1823071" y="74228"/>
                  </a:lnTo>
                  <a:lnTo>
                    <a:pt x="1823071" y="60164"/>
                  </a:lnTo>
                  <a:lnTo>
                    <a:pt x="1873077" y="60164"/>
                  </a:lnTo>
                  <a:close/>
                  <a:moveTo>
                    <a:pt x="21878" y="1563"/>
                  </a:moveTo>
                  <a:lnTo>
                    <a:pt x="40631" y="1563"/>
                  </a:lnTo>
                  <a:cubicBezTo>
                    <a:pt x="39068" y="8856"/>
                    <a:pt x="37505" y="14846"/>
                    <a:pt x="35942" y="19534"/>
                  </a:cubicBezTo>
                  <a:lnTo>
                    <a:pt x="64071" y="19534"/>
                  </a:lnTo>
                  <a:lnTo>
                    <a:pt x="64071" y="32817"/>
                  </a:lnTo>
                  <a:lnTo>
                    <a:pt x="28910" y="32817"/>
                  </a:lnTo>
                  <a:cubicBezTo>
                    <a:pt x="22660" y="41151"/>
                    <a:pt x="13023" y="47402"/>
                    <a:pt x="0" y="51569"/>
                  </a:cubicBezTo>
                  <a:lnTo>
                    <a:pt x="0" y="39849"/>
                  </a:lnTo>
                  <a:cubicBezTo>
                    <a:pt x="13544" y="31515"/>
                    <a:pt x="20836" y="18753"/>
                    <a:pt x="21878" y="1563"/>
                  </a:cubicBezTo>
                  <a:close/>
                  <a:moveTo>
                    <a:pt x="280318" y="782"/>
                  </a:moveTo>
                  <a:lnTo>
                    <a:pt x="302196" y="782"/>
                  </a:lnTo>
                  <a:cubicBezTo>
                    <a:pt x="303238" y="5470"/>
                    <a:pt x="304800" y="10418"/>
                    <a:pt x="306884" y="15627"/>
                  </a:cubicBezTo>
                  <a:lnTo>
                    <a:pt x="351421" y="15627"/>
                  </a:lnTo>
                  <a:cubicBezTo>
                    <a:pt x="354025" y="10418"/>
                    <a:pt x="355849" y="5470"/>
                    <a:pt x="356890" y="782"/>
                  </a:cubicBezTo>
                  <a:lnTo>
                    <a:pt x="378768" y="782"/>
                  </a:lnTo>
                  <a:cubicBezTo>
                    <a:pt x="377726" y="5991"/>
                    <a:pt x="375903" y="10939"/>
                    <a:pt x="373299" y="15627"/>
                  </a:cubicBezTo>
                  <a:lnTo>
                    <a:pt x="413929" y="15627"/>
                  </a:lnTo>
                  <a:lnTo>
                    <a:pt x="413929" y="28129"/>
                  </a:lnTo>
                  <a:lnTo>
                    <a:pt x="360797" y="28129"/>
                  </a:lnTo>
                  <a:lnTo>
                    <a:pt x="360797" y="72666"/>
                  </a:lnTo>
                  <a:lnTo>
                    <a:pt x="420180" y="72666"/>
                  </a:lnTo>
                  <a:lnTo>
                    <a:pt x="420180" y="85167"/>
                  </a:lnTo>
                  <a:lnTo>
                    <a:pt x="238907" y="85167"/>
                  </a:lnTo>
                  <a:lnTo>
                    <a:pt x="238907" y="72666"/>
                  </a:lnTo>
                  <a:lnTo>
                    <a:pt x="298289" y="72666"/>
                  </a:lnTo>
                  <a:lnTo>
                    <a:pt x="298289" y="28129"/>
                  </a:lnTo>
                  <a:lnTo>
                    <a:pt x="245158" y="28129"/>
                  </a:lnTo>
                  <a:lnTo>
                    <a:pt x="245158" y="15627"/>
                  </a:lnTo>
                  <a:lnTo>
                    <a:pt x="285006" y="15627"/>
                  </a:lnTo>
                  <a:cubicBezTo>
                    <a:pt x="282923" y="11981"/>
                    <a:pt x="281360" y="7032"/>
                    <a:pt x="280318" y="782"/>
                  </a:cubicBezTo>
                  <a:close/>
                  <a:moveTo>
                    <a:pt x="542665" y="0"/>
                  </a:moveTo>
                  <a:lnTo>
                    <a:pt x="565324" y="0"/>
                  </a:lnTo>
                  <a:cubicBezTo>
                    <a:pt x="563241" y="6772"/>
                    <a:pt x="561417" y="12762"/>
                    <a:pt x="559855" y="17971"/>
                  </a:cubicBezTo>
                  <a:lnTo>
                    <a:pt x="648147" y="17971"/>
                  </a:lnTo>
                  <a:lnTo>
                    <a:pt x="648147" y="32036"/>
                  </a:lnTo>
                  <a:lnTo>
                    <a:pt x="555167" y="32036"/>
                  </a:lnTo>
                  <a:cubicBezTo>
                    <a:pt x="554646" y="33077"/>
                    <a:pt x="554125" y="34640"/>
                    <a:pt x="553604" y="36724"/>
                  </a:cubicBezTo>
                  <a:cubicBezTo>
                    <a:pt x="550999" y="43495"/>
                    <a:pt x="547874" y="50788"/>
                    <a:pt x="544228" y="58601"/>
                  </a:cubicBezTo>
                  <a:lnTo>
                    <a:pt x="659086" y="58601"/>
                  </a:lnTo>
                  <a:lnTo>
                    <a:pt x="659086" y="72666"/>
                  </a:lnTo>
                  <a:lnTo>
                    <a:pt x="537977" y="72666"/>
                  </a:lnTo>
                  <a:cubicBezTo>
                    <a:pt x="533810" y="80479"/>
                    <a:pt x="529382" y="88553"/>
                    <a:pt x="524694" y="96887"/>
                  </a:cubicBezTo>
                  <a:lnTo>
                    <a:pt x="641896" y="96887"/>
                  </a:lnTo>
                  <a:lnTo>
                    <a:pt x="641896" y="110170"/>
                  </a:lnTo>
                  <a:cubicBezTo>
                    <a:pt x="627311" y="127881"/>
                    <a:pt x="611424" y="142206"/>
                    <a:pt x="594234" y="153144"/>
                  </a:cubicBezTo>
                  <a:cubicBezTo>
                    <a:pt x="596318" y="153665"/>
                    <a:pt x="599443" y="154707"/>
                    <a:pt x="603610" y="156270"/>
                  </a:cubicBezTo>
                  <a:cubicBezTo>
                    <a:pt x="606736" y="157312"/>
                    <a:pt x="613768" y="159395"/>
                    <a:pt x="624707" y="162521"/>
                  </a:cubicBezTo>
                  <a:lnTo>
                    <a:pt x="624707" y="182054"/>
                  </a:lnTo>
                  <a:cubicBezTo>
                    <a:pt x="586681" y="166948"/>
                    <a:pt x="547874" y="154968"/>
                    <a:pt x="508286" y="146112"/>
                  </a:cubicBezTo>
                  <a:lnTo>
                    <a:pt x="508286" y="132048"/>
                  </a:lnTo>
                  <a:cubicBezTo>
                    <a:pt x="535372" y="137257"/>
                    <a:pt x="558292" y="142466"/>
                    <a:pt x="577044" y="147675"/>
                  </a:cubicBezTo>
                  <a:cubicBezTo>
                    <a:pt x="591629" y="137257"/>
                    <a:pt x="604131" y="124755"/>
                    <a:pt x="614549" y="110170"/>
                  </a:cubicBezTo>
                  <a:lnTo>
                    <a:pt x="505942" y="110170"/>
                  </a:lnTo>
                  <a:lnTo>
                    <a:pt x="505942" y="96887"/>
                  </a:lnTo>
                  <a:cubicBezTo>
                    <a:pt x="510630" y="88553"/>
                    <a:pt x="514536" y="80479"/>
                    <a:pt x="517662" y="72666"/>
                  </a:cubicBezTo>
                  <a:lnTo>
                    <a:pt x="477032" y="72666"/>
                  </a:lnTo>
                  <a:lnTo>
                    <a:pt x="477032" y="58601"/>
                  </a:lnTo>
                  <a:lnTo>
                    <a:pt x="523913" y="58601"/>
                  </a:lnTo>
                  <a:cubicBezTo>
                    <a:pt x="527038" y="50267"/>
                    <a:pt x="530163" y="41412"/>
                    <a:pt x="533289" y="32036"/>
                  </a:cubicBezTo>
                  <a:lnTo>
                    <a:pt x="487971" y="32036"/>
                  </a:lnTo>
                  <a:lnTo>
                    <a:pt x="487971" y="17971"/>
                  </a:lnTo>
                  <a:lnTo>
                    <a:pt x="537196" y="1797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1600">
                <a:solidFill>
                  <a:srgbClr val="595959"/>
                </a:solidFill>
                <a:latin typeface="方正正准黑简体" pitchFamily="2" charset="-122"/>
                <a:ea typeface="方正正准黑简体" pitchFamily="2" charset="-122"/>
                <a:sym typeface="方正正准黑简体" pitchFamily="2" charset="-122"/>
              </a:endParaRPr>
            </a:p>
          </p:txBody>
        </p:sp>
        <p:grpSp>
          <p:nvGrpSpPr>
            <p:cNvPr id="15623" name="组合 269"/>
            <p:cNvGrpSpPr>
              <a:grpSpLocks/>
            </p:cNvGrpSpPr>
            <p:nvPr/>
          </p:nvGrpSpPr>
          <p:grpSpPr bwMode="auto">
            <a:xfrm>
              <a:off x="0" y="0"/>
              <a:ext cx="2985566" cy="1698172"/>
              <a:chOff x="0" y="0"/>
              <a:chExt cx="2985566" cy="1698172"/>
            </a:xfrm>
          </p:grpSpPr>
          <p:sp>
            <p:nvSpPr>
              <p:cNvPr id="15624" name="文本框 270"/>
              <p:cNvSpPr>
                <a:spLocks noChangeArrowheads="1"/>
              </p:cNvSpPr>
              <p:nvPr/>
            </p:nvSpPr>
            <p:spPr bwMode="auto">
              <a:xfrm>
                <a:off x="0" y="184101"/>
                <a:ext cx="2985566" cy="460252"/>
              </a:xfrm>
              <a:custGeom>
                <a:avLst/>
                <a:gdLst>
                  <a:gd name="T0" fmla="*/ 2845556 w 2985566"/>
                  <a:gd name="T1" fmla="*/ 376647 h 459470"/>
                  <a:gd name="T2" fmla="*/ 579760 w 2985566"/>
                  <a:gd name="T3" fmla="*/ 447638 h 459470"/>
                  <a:gd name="T4" fmla="*/ 717798 w 2985566"/>
                  <a:gd name="T5" fmla="*/ 242553 h 459470"/>
                  <a:gd name="T6" fmla="*/ 656667 w 2985566"/>
                  <a:gd name="T7" fmla="*/ 319459 h 459470"/>
                  <a:gd name="T8" fmla="*/ 918939 w 2985566"/>
                  <a:gd name="T9" fmla="*/ 402282 h 459470"/>
                  <a:gd name="T10" fmla="*/ 972182 w 2985566"/>
                  <a:gd name="T11" fmla="*/ 396366 h 459470"/>
                  <a:gd name="T12" fmla="*/ 749350 w 2985566"/>
                  <a:gd name="T13" fmla="*/ 240581 h 459470"/>
                  <a:gd name="T14" fmla="*/ 2756818 w 2985566"/>
                  <a:gd name="T15" fmla="*/ 214945 h 459470"/>
                  <a:gd name="T16" fmla="*/ 0 w 2985566"/>
                  <a:gd name="T17" fmla="*/ 179449 h 459470"/>
                  <a:gd name="T18" fmla="*/ 2711462 w 2985566"/>
                  <a:gd name="T19" fmla="*/ 157758 h 459470"/>
                  <a:gd name="T20" fmla="*/ 2916547 w 2985566"/>
                  <a:gd name="T21" fmla="*/ 303684 h 459470"/>
                  <a:gd name="T22" fmla="*/ 2597088 w 2985566"/>
                  <a:gd name="T23" fmla="*/ 303684 h 459470"/>
                  <a:gd name="T24" fmla="*/ 1011622 w 2985566"/>
                  <a:gd name="T25" fmla="*/ 140010 h 459470"/>
                  <a:gd name="T26" fmla="*/ 1169380 w 2985566"/>
                  <a:gd name="T27" fmla="*/ 372703 h 459470"/>
                  <a:gd name="T28" fmla="*/ 522573 w 2985566"/>
                  <a:gd name="T29" fmla="*/ 132122 h 459470"/>
                  <a:gd name="T30" fmla="*/ 522573 w 2985566"/>
                  <a:gd name="T31" fmla="*/ 132122 h 459470"/>
                  <a:gd name="T32" fmla="*/ 1340941 w 2985566"/>
                  <a:gd name="T33" fmla="*/ 108458 h 459470"/>
                  <a:gd name="T34" fmla="*/ 2975706 w 2985566"/>
                  <a:gd name="T35" fmla="*/ 205085 h 459470"/>
                  <a:gd name="T36" fmla="*/ 2537929 w 2985566"/>
                  <a:gd name="T37" fmla="*/ 205085 h 459470"/>
                  <a:gd name="T38" fmla="*/ 1587438 w 2985566"/>
                  <a:gd name="T39" fmla="*/ 43383 h 459470"/>
                  <a:gd name="T40" fmla="*/ 2200721 w 2985566"/>
                  <a:gd name="T41" fmla="*/ 19720 h 459470"/>
                  <a:gd name="T42" fmla="*/ 2108039 w 2985566"/>
                  <a:gd name="T43" fmla="*/ 388479 h 459470"/>
                  <a:gd name="T44" fmla="*/ 2137618 w 2985566"/>
                  <a:gd name="T45" fmla="*/ 67047 h 459470"/>
                  <a:gd name="T46" fmla="*/ 1695896 w 2985566"/>
                  <a:gd name="T47" fmla="*/ 19720 h 459470"/>
                  <a:gd name="T48" fmla="*/ 1867458 w 2985566"/>
                  <a:gd name="T49" fmla="*/ 120290 h 459470"/>
                  <a:gd name="T50" fmla="*/ 1879290 w 2985566"/>
                  <a:gd name="T51" fmla="*/ 394394 h 459470"/>
                  <a:gd name="T52" fmla="*/ 1902954 w 2985566"/>
                  <a:gd name="T53" fmla="*/ 167618 h 459470"/>
                  <a:gd name="T54" fmla="*/ 1802383 w 2985566"/>
                  <a:gd name="T55" fmla="*/ 167618 h 459470"/>
                  <a:gd name="T56" fmla="*/ 1705756 w 2985566"/>
                  <a:gd name="T57" fmla="*/ 120290 h 459470"/>
                  <a:gd name="T58" fmla="*/ 518629 w 2985566"/>
                  <a:gd name="T59" fmla="*/ 11832 h 459470"/>
                  <a:gd name="T60" fmla="*/ 518629 w 2985566"/>
                  <a:gd name="T61" fmla="*/ 11832 h 459470"/>
                  <a:gd name="T62" fmla="*/ 1064865 w 2985566"/>
                  <a:gd name="T63" fmla="*/ 106486 h 459470"/>
                  <a:gd name="T64" fmla="*/ 2336787 w 2985566"/>
                  <a:gd name="T65" fmla="*/ 45355 h 459470"/>
                  <a:gd name="T66" fmla="*/ 2273684 w 2985566"/>
                  <a:gd name="T67" fmla="*/ 209029 h 459470"/>
                  <a:gd name="T68" fmla="*/ 2392003 w 2985566"/>
                  <a:gd name="T69" fmla="*/ 209029 h 459470"/>
                  <a:gd name="T70" fmla="*/ 2392003 w 2985566"/>
                  <a:gd name="T71" fmla="*/ 317487 h 459470"/>
                  <a:gd name="T72" fmla="*/ 2392003 w 2985566"/>
                  <a:gd name="T73" fmla="*/ 457498 h 459470"/>
                  <a:gd name="T74" fmla="*/ 2206637 w 2985566"/>
                  <a:gd name="T75" fmla="*/ 317487 h 459470"/>
                  <a:gd name="T76" fmla="*/ 2212553 w 2985566"/>
                  <a:gd name="T77" fmla="*/ 209029 h 459470"/>
                  <a:gd name="T78" fmla="*/ 2265796 w 2985566"/>
                  <a:gd name="T79" fmla="*/ 45355 h 459470"/>
                  <a:gd name="T80" fmla="*/ 1678149 w 2985566"/>
                  <a:gd name="T81" fmla="*/ 278048 h 459470"/>
                  <a:gd name="T82" fmla="*/ 755265 w 2985566"/>
                  <a:gd name="T83" fmla="*/ 3944 h 459470"/>
                  <a:gd name="T84" fmla="*/ 950491 w 2985566"/>
                  <a:gd name="T85" fmla="*/ 86767 h 459470"/>
                  <a:gd name="T86" fmla="*/ 838088 w 2985566"/>
                  <a:gd name="T87" fmla="*/ 116346 h 459470"/>
                  <a:gd name="T88" fmla="*/ 875556 w 2985566"/>
                  <a:gd name="T89" fmla="*/ 207057 h 459470"/>
                  <a:gd name="T90" fmla="*/ 711882 w 2985566"/>
                  <a:gd name="T91" fmla="*/ 86767 h 459470"/>
                  <a:gd name="T92" fmla="*/ 1206847 w 2985566"/>
                  <a:gd name="T93" fmla="*/ 1972 h 459470"/>
                  <a:gd name="T94" fmla="*/ 1340941 w 2985566"/>
                  <a:gd name="T95" fmla="*/ 1972 h 459470"/>
                  <a:gd name="T96" fmla="*/ 1463204 w 2985566"/>
                  <a:gd name="T97" fmla="*/ 108458 h 459470"/>
                  <a:gd name="T98" fmla="*/ 1471092 w 2985566"/>
                  <a:gd name="T99" fmla="*/ 280020 h 459470"/>
                  <a:gd name="T100" fmla="*/ 1340941 w 2985566"/>
                  <a:gd name="T101" fmla="*/ 280020 h 459470"/>
                  <a:gd name="T102" fmla="*/ 1163464 w 2985566"/>
                  <a:gd name="T103" fmla="*/ 416086 h 459470"/>
                  <a:gd name="T104" fmla="*/ 1147688 w 2985566"/>
                  <a:gd name="T105" fmla="*/ 230721 h 459470"/>
                  <a:gd name="T106" fmla="*/ 1157548 w 2985566"/>
                  <a:gd name="T107" fmla="*/ 59159 h 459470"/>
                  <a:gd name="T108" fmla="*/ 2802173 w 2985566"/>
                  <a:gd name="T109" fmla="*/ 29579 h 459470"/>
                  <a:gd name="T110" fmla="*/ 2898800 w 2985566"/>
                  <a:gd name="T111" fmla="*/ 74935 h 459470"/>
                  <a:gd name="T112" fmla="*/ 2541872 w 2985566"/>
                  <a:gd name="T113" fmla="*/ 29579 h 459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85566" h="459470">
                    <a:moveTo>
                      <a:pt x="2668079" y="329319"/>
                    </a:moveTo>
                    <a:lnTo>
                      <a:pt x="2668079" y="400310"/>
                    </a:lnTo>
                    <a:lnTo>
                      <a:pt x="2823865" y="400310"/>
                    </a:lnTo>
                    <a:cubicBezTo>
                      <a:pt x="2839640" y="401625"/>
                      <a:pt x="2846871" y="393737"/>
                      <a:pt x="2845556" y="376647"/>
                    </a:cubicBezTo>
                    <a:lnTo>
                      <a:pt x="2845556" y="329319"/>
                    </a:lnTo>
                    <a:close/>
                    <a:moveTo>
                      <a:pt x="562012" y="256356"/>
                    </a:moveTo>
                    <a:lnTo>
                      <a:pt x="621171" y="256356"/>
                    </a:lnTo>
                    <a:cubicBezTo>
                      <a:pt x="617227" y="331291"/>
                      <a:pt x="603424" y="395052"/>
                      <a:pt x="579760" y="447638"/>
                    </a:cubicBezTo>
                    <a:lnTo>
                      <a:pt x="508769" y="447638"/>
                    </a:lnTo>
                    <a:cubicBezTo>
                      <a:pt x="536377" y="388479"/>
                      <a:pt x="554124" y="324718"/>
                      <a:pt x="562012" y="256356"/>
                    </a:cubicBezTo>
                    <a:close/>
                    <a:moveTo>
                      <a:pt x="656667" y="242553"/>
                    </a:moveTo>
                    <a:lnTo>
                      <a:pt x="717798" y="242553"/>
                    </a:lnTo>
                    <a:lnTo>
                      <a:pt x="717798" y="319459"/>
                    </a:lnTo>
                    <a:cubicBezTo>
                      <a:pt x="723057" y="389136"/>
                      <a:pt x="690190" y="435806"/>
                      <a:pt x="619199" y="459470"/>
                    </a:cubicBezTo>
                    <a:lnTo>
                      <a:pt x="619199" y="416086"/>
                    </a:lnTo>
                    <a:cubicBezTo>
                      <a:pt x="646807" y="396366"/>
                      <a:pt x="659296" y="364158"/>
                      <a:pt x="656667" y="319459"/>
                    </a:cubicBezTo>
                    <a:close/>
                    <a:moveTo>
                      <a:pt x="842032" y="240581"/>
                    </a:moveTo>
                    <a:lnTo>
                      <a:pt x="903163" y="240581"/>
                    </a:lnTo>
                    <a:lnTo>
                      <a:pt x="903163" y="386507"/>
                    </a:lnTo>
                    <a:cubicBezTo>
                      <a:pt x="903163" y="397024"/>
                      <a:pt x="908422" y="402282"/>
                      <a:pt x="918939" y="402282"/>
                    </a:cubicBezTo>
                    <a:cubicBezTo>
                      <a:pt x="928142" y="403597"/>
                      <a:pt x="932086" y="398338"/>
                      <a:pt x="930771" y="386507"/>
                    </a:cubicBezTo>
                    <a:lnTo>
                      <a:pt x="930771" y="362843"/>
                    </a:lnTo>
                    <a:lnTo>
                      <a:pt x="972182" y="362843"/>
                    </a:lnTo>
                    <a:lnTo>
                      <a:pt x="972182" y="396366"/>
                    </a:lnTo>
                    <a:cubicBezTo>
                      <a:pt x="973497" y="430547"/>
                      <a:pt x="956407" y="446980"/>
                      <a:pt x="920911" y="445666"/>
                    </a:cubicBezTo>
                    <a:lnTo>
                      <a:pt x="893304" y="445666"/>
                    </a:lnTo>
                    <a:cubicBezTo>
                      <a:pt x="857808" y="446980"/>
                      <a:pt x="840718" y="429890"/>
                      <a:pt x="842032" y="394394"/>
                    </a:cubicBezTo>
                    <a:close/>
                    <a:moveTo>
                      <a:pt x="749350" y="240581"/>
                    </a:moveTo>
                    <a:lnTo>
                      <a:pt x="810481" y="240581"/>
                    </a:lnTo>
                    <a:lnTo>
                      <a:pt x="810481" y="443694"/>
                    </a:lnTo>
                    <a:lnTo>
                      <a:pt x="749350" y="443694"/>
                    </a:lnTo>
                    <a:close/>
                    <a:moveTo>
                      <a:pt x="2756818" y="214945"/>
                    </a:moveTo>
                    <a:cubicBezTo>
                      <a:pt x="2720008" y="246496"/>
                      <a:pt x="2686484" y="268188"/>
                      <a:pt x="2656247" y="280020"/>
                    </a:cubicBezTo>
                    <a:lnTo>
                      <a:pt x="2857388" y="280020"/>
                    </a:lnTo>
                    <a:cubicBezTo>
                      <a:pt x="2823207" y="265559"/>
                      <a:pt x="2789684" y="243867"/>
                      <a:pt x="2756818" y="214945"/>
                    </a:cubicBezTo>
                    <a:close/>
                    <a:moveTo>
                      <a:pt x="0" y="179449"/>
                    </a:moveTo>
                    <a:lnTo>
                      <a:pt x="465385" y="179449"/>
                    </a:lnTo>
                    <a:lnTo>
                      <a:pt x="465385" y="232693"/>
                    </a:lnTo>
                    <a:lnTo>
                      <a:pt x="0" y="232693"/>
                    </a:lnTo>
                    <a:close/>
                    <a:moveTo>
                      <a:pt x="2711462" y="157758"/>
                    </a:moveTo>
                    <a:lnTo>
                      <a:pt x="2800201" y="157758"/>
                    </a:lnTo>
                    <a:cubicBezTo>
                      <a:pt x="2835696" y="210344"/>
                      <a:pt x="2897485" y="249783"/>
                      <a:pt x="2985566" y="276076"/>
                    </a:cubicBezTo>
                    <a:lnTo>
                      <a:pt x="2985566" y="321431"/>
                    </a:lnTo>
                    <a:cubicBezTo>
                      <a:pt x="2959273" y="314858"/>
                      <a:pt x="2936267" y="308942"/>
                      <a:pt x="2916547" y="303684"/>
                    </a:cubicBezTo>
                    <a:lnTo>
                      <a:pt x="2916547" y="378619"/>
                    </a:lnTo>
                    <a:cubicBezTo>
                      <a:pt x="2917862" y="423317"/>
                      <a:pt x="2896170" y="445008"/>
                      <a:pt x="2851472" y="443694"/>
                    </a:cubicBezTo>
                    <a:lnTo>
                      <a:pt x="2597088" y="443694"/>
                    </a:lnTo>
                    <a:lnTo>
                      <a:pt x="2597088" y="303684"/>
                    </a:lnTo>
                    <a:cubicBezTo>
                      <a:pt x="2577368" y="308942"/>
                      <a:pt x="2554362" y="314858"/>
                      <a:pt x="2528069" y="321431"/>
                    </a:cubicBezTo>
                    <a:lnTo>
                      <a:pt x="2528069" y="276076"/>
                    </a:lnTo>
                    <a:cubicBezTo>
                      <a:pt x="2617465" y="249783"/>
                      <a:pt x="2678596" y="210344"/>
                      <a:pt x="2711462" y="157758"/>
                    </a:cubicBezTo>
                    <a:close/>
                    <a:moveTo>
                      <a:pt x="1011622" y="140010"/>
                    </a:moveTo>
                    <a:lnTo>
                      <a:pt x="1118108" y="140010"/>
                    </a:lnTo>
                    <a:lnTo>
                      <a:pt x="1118108" y="345095"/>
                    </a:lnTo>
                    <a:cubicBezTo>
                      <a:pt x="1139143" y="335893"/>
                      <a:pt x="1156233" y="326690"/>
                      <a:pt x="1169380" y="317487"/>
                    </a:cubicBezTo>
                    <a:lnTo>
                      <a:pt x="1169380" y="372703"/>
                    </a:lnTo>
                    <a:cubicBezTo>
                      <a:pt x="1140458" y="396366"/>
                      <a:pt x="1100361" y="418058"/>
                      <a:pt x="1049089" y="437778"/>
                    </a:cubicBezTo>
                    <a:lnTo>
                      <a:pt x="1049089" y="189309"/>
                    </a:lnTo>
                    <a:lnTo>
                      <a:pt x="1011622" y="189309"/>
                    </a:lnTo>
                    <a:close/>
                    <a:moveTo>
                      <a:pt x="522573" y="132122"/>
                    </a:moveTo>
                    <a:lnTo>
                      <a:pt x="585676" y="132122"/>
                    </a:lnTo>
                    <a:cubicBezTo>
                      <a:pt x="602766" y="168932"/>
                      <a:pt x="614598" y="202456"/>
                      <a:pt x="621171" y="232693"/>
                    </a:cubicBezTo>
                    <a:lnTo>
                      <a:pt x="558068" y="232693"/>
                    </a:lnTo>
                    <a:cubicBezTo>
                      <a:pt x="547551" y="195883"/>
                      <a:pt x="535719" y="162359"/>
                      <a:pt x="522573" y="132122"/>
                    </a:cubicBezTo>
                    <a:close/>
                    <a:moveTo>
                      <a:pt x="1277838" y="108458"/>
                    </a:moveTo>
                    <a:lnTo>
                      <a:pt x="1277838" y="230721"/>
                    </a:lnTo>
                    <a:lnTo>
                      <a:pt x="1340941" y="230721"/>
                    </a:lnTo>
                    <a:lnTo>
                      <a:pt x="1340941" y="108458"/>
                    </a:lnTo>
                    <a:close/>
                    <a:moveTo>
                      <a:pt x="2780481" y="94655"/>
                    </a:moveTo>
                    <a:lnTo>
                      <a:pt x="2857388" y="94655"/>
                    </a:lnTo>
                    <a:cubicBezTo>
                      <a:pt x="2883681" y="131465"/>
                      <a:pt x="2923121" y="155128"/>
                      <a:pt x="2975706" y="165646"/>
                    </a:cubicBezTo>
                    <a:lnTo>
                      <a:pt x="2975706" y="205085"/>
                    </a:lnTo>
                    <a:cubicBezTo>
                      <a:pt x="2881052" y="195883"/>
                      <a:pt x="2815977" y="159072"/>
                      <a:pt x="2780481" y="94655"/>
                    </a:cubicBezTo>
                    <a:close/>
                    <a:moveTo>
                      <a:pt x="2656247" y="94655"/>
                    </a:moveTo>
                    <a:lnTo>
                      <a:pt x="2733154" y="94655"/>
                    </a:lnTo>
                    <a:cubicBezTo>
                      <a:pt x="2697658" y="159072"/>
                      <a:pt x="2632583" y="195883"/>
                      <a:pt x="2537929" y="205085"/>
                    </a:cubicBezTo>
                    <a:lnTo>
                      <a:pt x="2537929" y="165646"/>
                    </a:lnTo>
                    <a:cubicBezTo>
                      <a:pt x="2590514" y="153814"/>
                      <a:pt x="2629954" y="130150"/>
                      <a:pt x="2656247" y="94655"/>
                    </a:cubicBezTo>
                    <a:close/>
                    <a:moveTo>
                      <a:pt x="1530251" y="43383"/>
                    </a:moveTo>
                    <a:lnTo>
                      <a:pt x="1587438" y="43383"/>
                    </a:lnTo>
                    <a:lnTo>
                      <a:pt x="1587438" y="337207"/>
                    </a:lnTo>
                    <a:lnTo>
                      <a:pt x="1530251" y="337207"/>
                    </a:lnTo>
                    <a:close/>
                    <a:moveTo>
                      <a:pt x="2037048" y="19720"/>
                    </a:moveTo>
                    <a:lnTo>
                      <a:pt x="2200721" y="19720"/>
                    </a:lnTo>
                    <a:lnTo>
                      <a:pt x="2200721" y="67047"/>
                    </a:lnTo>
                    <a:cubicBezTo>
                      <a:pt x="2195463" y="114374"/>
                      <a:pt x="2185603" y="154471"/>
                      <a:pt x="2171142" y="187337"/>
                    </a:cubicBezTo>
                    <a:cubicBezTo>
                      <a:pt x="2192176" y="217574"/>
                      <a:pt x="2202693" y="251098"/>
                      <a:pt x="2202693" y="287908"/>
                    </a:cubicBezTo>
                    <a:cubicBezTo>
                      <a:pt x="2202693" y="354955"/>
                      <a:pt x="2171142" y="388479"/>
                      <a:pt x="2108039" y="388479"/>
                    </a:cubicBezTo>
                    <a:lnTo>
                      <a:pt x="2108039" y="335235"/>
                    </a:lnTo>
                    <a:cubicBezTo>
                      <a:pt x="2134332" y="335235"/>
                      <a:pt x="2147478" y="317487"/>
                      <a:pt x="2147478" y="281992"/>
                    </a:cubicBezTo>
                    <a:cubicBezTo>
                      <a:pt x="2147478" y="249126"/>
                      <a:pt x="2136961" y="218232"/>
                      <a:pt x="2115927" y="189309"/>
                    </a:cubicBezTo>
                    <a:cubicBezTo>
                      <a:pt x="2127758" y="159072"/>
                      <a:pt x="2134989" y="118318"/>
                      <a:pt x="2137618" y="67047"/>
                    </a:cubicBezTo>
                    <a:lnTo>
                      <a:pt x="2100151" y="67047"/>
                    </a:lnTo>
                    <a:lnTo>
                      <a:pt x="2100151" y="457498"/>
                    </a:lnTo>
                    <a:lnTo>
                      <a:pt x="2037048" y="457498"/>
                    </a:lnTo>
                    <a:close/>
                    <a:moveTo>
                      <a:pt x="1695896" y="19720"/>
                    </a:moveTo>
                    <a:lnTo>
                      <a:pt x="1977888" y="19720"/>
                    </a:lnTo>
                    <a:lnTo>
                      <a:pt x="1977888" y="69019"/>
                    </a:lnTo>
                    <a:lnTo>
                      <a:pt x="1867458" y="69019"/>
                    </a:lnTo>
                    <a:lnTo>
                      <a:pt x="1867458" y="120290"/>
                    </a:lnTo>
                    <a:lnTo>
                      <a:pt x="1964085" y="120290"/>
                    </a:lnTo>
                    <a:lnTo>
                      <a:pt x="1964085" y="333263"/>
                    </a:lnTo>
                    <a:cubicBezTo>
                      <a:pt x="1965399" y="375332"/>
                      <a:pt x="1945680" y="395709"/>
                      <a:pt x="1904926" y="394394"/>
                    </a:cubicBezTo>
                    <a:lnTo>
                      <a:pt x="1879290" y="394394"/>
                    </a:lnTo>
                    <a:lnTo>
                      <a:pt x="1879290" y="349039"/>
                    </a:lnTo>
                    <a:lnTo>
                      <a:pt x="1887178" y="349039"/>
                    </a:lnTo>
                    <a:cubicBezTo>
                      <a:pt x="1897695" y="349039"/>
                      <a:pt x="1902954" y="343123"/>
                      <a:pt x="1902954" y="331291"/>
                    </a:cubicBezTo>
                    <a:lnTo>
                      <a:pt x="1902954" y="167618"/>
                    </a:lnTo>
                    <a:lnTo>
                      <a:pt x="1867458" y="167618"/>
                    </a:lnTo>
                    <a:lnTo>
                      <a:pt x="1867458" y="457498"/>
                    </a:lnTo>
                    <a:lnTo>
                      <a:pt x="1802383" y="457498"/>
                    </a:lnTo>
                    <a:lnTo>
                      <a:pt x="1802383" y="167618"/>
                    </a:lnTo>
                    <a:lnTo>
                      <a:pt x="1766887" y="167618"/>
                    </a:lnTo>
                    <a:lnTo>
                      <a:pt x="1766887" y="394394"/>
                    </a:lnTo>
                    <a:lnTo>
                      <a:pt x="1705756" y="394394"/>
                    </a:lnTo>
                    <a:lnTo>
                      <a:pt x="1705756" y="120290"/>
                    </a:lnTo>
                    <a:lnTo>
                      <a:pt x="1802383" y="120290"/>
                    </a:lnTo>
                    <a:lnTo>
                      <a:pt x="1802383" y="69019"/>
                    </a:lnTo>
                    <a:lnTo>
                      <a:pt x="1695896" y="69019"/>
                    </a:lnTo>
                    <a:close/>
                    <a:moveTo>
                      <a:pt x="518629" y="11832"/>
                    </a:moveTo>
                    <a:lnTo>
                      <a:pt x="581732" y="11832"/>
                    </a:lnTo>
                    <a:cubicBezTo>
                      <a:pt x="596193" y="36810"/>
                      <a:pt x="608682" y="69676"/>
                      <a:pt x="619199" y="110430"/>
                    </a:cubicBezTo>
                    <a:lnTo>
                      <a:pt x="554124" y="110430"/>
                    </a:lnTo>
                    <a:cubicBezTo>
                      <a:pt x="546236" y="77564"/>
                      <a:pt x="534405" y="44698"/>
                      <a:pt x="518629" y="11832"/>
                    </a:cubicBezTo>
                    <a:close/>
                    <a:moveTo>
                      <a:pt x="1029370" y="5916"/>
                    </a:moveTo>
                    <a:lnTo>
                      <a:pt x="1094445" y="5916"/>
                    </a:lnTo>
                    <a:cubicBezTo>
                      <a:pt x="1112850" y="37467"/>
                      <a:pt x="1125339" y="70991"/>
                      <a:pt x="1131912" y="106486"/>
                    </a:cubicBezTo>
                    <a:lnTo>
                      <a:pt x="1064865" y="106486"/>
                    </a:lnTo>
                    <a:cubicBezTo>
                      <a:pt x="1055663" y="67047"/>
                      <a:pt x="1043831" y="33523"/>
                      <a:pt x="1029370" y="5916"/>
                    </a:cubicBezTo>
                    <a:close/>
                    <a:moveTo>
                      <a:pt x="2273684" y="3944"/>
                    </a:moveTo>
                    <a:lnTo>
                      <a:pt x="2346647" y="3944"/>
                    </a:lnTo>
                    <a:lnTo>
                      <a:pt x="2336787" y="45355"/>
                    </a:lnTo>
                    <a:lnTo>
                      <a:pt x="2478769" y="45355"/>
                    </a:lnTo>
                    <a:lnTo>
                      <a:pt x="2478769" y="92683"/>
                    </a:lnTo>
                    <a:lnTo>
                      <a:pt x="2322984" y="92683"/>
                    </a:lnTo>
                    <a:cubicBezTo>
                      <a:pt x="2309837" y="132122"/>
                      <a:pt x="2293404" y="170904"/>
                      <a:pt x="2273684" y="209029"/>
                    </a:cubicBezTo>
                    <a:lnTo>
                      <a:pt x="2322984" y="209029"/>
                    </a:lnTo>
                    <a:lnTo>
                      <a:pt x="2322984" y="128178"/>
                    </a:lnTo>
                    <a:lnTo>
                      <a:pt x="2392003" y="128178"/>
                    </a:lnTo>
                    <a:lnTo>
                      <a:pt x="2392003" y="209029"/>
                    </a:lnTo>
                    <a:lnTo>
                      <a:pt x="2472853" y="209029"/>
                    </a:lnTo>
                    <a:lnTo>
                      <a:pt x="2472853" y="258328"/>
                    </a:lnTo>
                    <a:lnTo>
                      <a:pt x="2392003" y="258328"/>
                    </a:lnTo>
                    <a:lnTo>
                      <a:pt x="2392003" y="317487"/>
                    </a:lnTo>
                    <a:lnTo>
                      <a:pt x="2482713" y="317487"/>
                    </a:lnTo>
                    <a:lnTo>
                      <a:pt x="2482713" y="364815"/>
                    </a:lnTo>
                    <a:lnTo>
                      <a:pt x="2392003" y="364815"/>
                    </a:lnTo>
                    <a:lnTo>
                      <a:pt x="2392003" y="457498"/>
                    </a:lnTo>
                    <a:lnTo>
                      <a:pt x="2322984" y="457498"/>
                    </a:lnTo>
                    <a:lnTo>
                      <a:pt x="2322984" y="364815"/>
                    </a:lnTo>
                    <a:lnTo>
                      <a:pt x="2206637" y="364815"/>
                    </a:lnTo>
                    <a:lnTo>
                      <a:pt x="2206637" y="317487"/>
                    </a:lnTo>
                    <a:lnTo>
                      <a:pt x="2322984" y="317487"/>
                    </a:lnTo>
                    <a:lnTo>
                      <a:pt x="2322984" y="258328"/>
                    </a:lnTo>
                    <a:lnTo>
                      <a:pt x="2212553" y="258328"/>
                    </a:lnTo>
                    <a:lnTo>
                      <a:pt x="2212553" y="209029"/>
                    </a:lnTo>
                    <a:cubicBezTo>
                      <a:pt x="2230958" y="168275"/>
                      <a:pt x="2244762" y="129493"/>
                      <a:pt x="2253965" y="92683"/>
                    </a:cubicBezTo>
                    <a:lnTo>
                      <a:pt x="2212553" y="92683"/>
                    </a:lnTo>
                    <a:lnTo>
                      <a:pt x="2212553" y="45355"/>
                    </a:lnTo>
                    <a:lnTo>
                      <a:pt x="2265796" y="45355"/>
                    </a:lnTo>
                    <a:cubicBezTo>
                      <a:pt x="2268426" y="29579"/>
                      <a:pt x="2271055" y="15776"/>
                      <a:pt x="2273684" y="3944"/>
                    </a:cubicBezTo>
                    <a:close/>
                    <a:moveTo>
                      <a:pt x="1617018" y="3944"/>
                    </a:moveTo>
                    <a:lnTo>
                      <a:pt x="1678149" y="3944"/>
                    </a:lnTo>
                    <a:lnTo>
                      <a:pt x="1678149" y="278048"/>
                    </a:lnTo>
                    <a:cubicBezTo>
                      <a:pt x="1683407" y="363500"/>
                      <a:pt x="1645940" y="423317"/>
                      <a:pt x="1565746" y="457498"/>
                    </a:cubicBezTo>
                    <a:lnTo>
                      <a:pt x="1565746" y="410170"/>
                    </a:lnTo>
                    <a:cubicBezTo>
                      <a:pt x="1602556" y="379933"/>
                      <a:pt x="1619647" y="341151"/>
                      <a:pt x="1617018" y="293824"/>
                    </a:cubicBezTo>
                    <a:close/>
                    <a:moveTo>
                      <a:pt x="755265" y="3944"/>
                    </a:moveTo>
                    <a:lnTo>
                      <a:pt x="834144" y="3944"/>
                    </a:lnTo>
                    <a:lnTo>
                      <a:pt x="834144" y="39439"/>
                    </a:lnTo>
                    <a:lnTo>
                      <a:pt x="950491" y="39439"/>
                    </a:lnTo>
                    <a:lnTo>
                      <a:pt x="950491" y="86767"/>
                    </a:lnTo>
                    <a:lnTo>
                      <a:pt x="792733" y="86767"/>
                    </a:lnTo>
                    <a:cubicBezTo>
                      <a:pt x="771699" y="118318"/>
                      <a:pt x="747378" y="145926"/>
                      <a:pt x="719770" y="169590"/>
                    </a:cubicBezTo>
                    <a:cubicBezTo>
                      <a:pt x="769727" y="169590"/>
                      <a:pt x="816397" y="167618"/>
                      <a:pt x="859780" y="163674"/>
                    </a:cubicBezTo>
                    <a:cubicBezTo>
                      <a:pt x="854521" y="147898"/>
                      <a:pt x="847291" y="132122"/>
                      <a:pt x="838088" y="116346"/>
                    </a:cubicBezTo>
                    <a:lnTo>
                      <a:pt x="897248" y="116346"/>
                    </a:lnTo>
                    <a:cubicBezTo>
                      <a:pt x="919597" y="150527"/>
                      <a:pt x="936030" y="187995"/>
                      <a:pt x="946547" y="228749"/>
                    </a:cubicBezTo>
                    <a:lnTo>
                      <a:pt x="881472" y="228749"/>
                    </a:lnTo>
                    <a:lnTo>
                      <a:pt x="875556" y="207057"/>
                    </a:lnTo>
                    <a:cubicBezTo>
                      <a:pt x="826914" y="214945"/>
                      <a:pt x="765783" y="218889"/>
                      <a:pt x="692162" y="218889"/>
                    </a:cubicBezTo>
                    <a:lnTo>
                      <a:pt x="644835" y="218889"/>
                    </a:lnTo>
                    <a:lnTo>
                      <a:pt x="644835" y="169590"/>
                    </a:lnTo>
                    <a:cubicBezTo>
                      <a:pt x="675072" y="143297"/>
                      <a:pt x="697421" y="115689"/>
                      <a:pt x="711882" y="86767"/>
                    </a:cubicBezTo>
                    <a:lnTo>
                      <a:pt x="631031" y="86767"/>
                    </a:lnTo>
                    <a:lnTo>
                      <a:pt x="631031" y="39439"/>
                    </a:lnTo>
                    <a:lnTo>
                      <a:pt x="755265" y="39439"/>
                    </a:lnTo>
                    <a:close/>
                    <a:moveTo>
                      <a:pt x="1206847" y="1972"/>
                    </a:moveTo>
                    <a:lnTo>
                      <a:pt x="1277838" y="1972"/>
                    </a:lnTo>
                    <a:lnTo>
                      <a:pt x="1277838" y="59159"/>
                    </a:lnTo>
                    <a:lnTo>
                      <a:pt x="1340941" y="59159"/>
                    </a:lnTo>
                    <a:lnTo>
                      <a:pt x="1340941" y="1972"/>
                    </a:lnTo>
                    <a:lnTo>
                      <a:pt x="1411932" y="1972"/>
                    </a:lnTo>
                    <a:lnTo>
                      <a:pt x="1411932" y="59159"/>
                    </a:lnTo>
                    <a:lnTo>
                      <a:pt x="1463204" y="59159"/>
                    </a:lnTo>
                    <a:lnTo>
                      <a:pt x="1463204" y="108458"/>
                    </a:lnTo>
                    <a:lnTo>
                      <a:pt x="1411932" y="108458"/>
                    </a:lnTo>
                    <a:lnTo>
                      <a:pt x="1411932" y="230721"/>
                    </a:lnTo>
                    <a:lnTo>
                      <a:pt x="1471092" y="230721"/>
                    </a:lnTo>
                    <a:lnTo>
                      <a:pt x="1471092" y="280020"/>
                    </a:lnTo>
                    <a:lnTo>
                      <a:pt x="1411932" y="280020"/>
                    </a:lnTo>
                    <a:lnTo>
                      <a:pt x="1411932" y="449610"/>
                    </a:lnTo>
                    <a:lnTo>
                      <a:pt x="1340941" y="449610"/>
                    </a:lnTo>
                    <a:lnTo>
                      <a:pt x="1340941" y="280020"/>
                    </a:lnTo>
                    <a:lnTo>
                      <a:pt x="1277838" y="280020"/>
                    </a:lnTo>
                    <a:lnTo>
                      <a:pt x="1277838" y="305656"/>
                    </a:lnTo>
                    <a:cubicBezTo>
                      <a:pt x="1281782" y="381905"/>
                      <a:pt x="1243657" y="433177"/>
                      <a:pt x="1163464" y="459470"/>
                    </a:cubicBezTo>
                    <a:lnTo>
                      <a:pt x="1163464" y="416086"/>
                    </a:lnTo>
                    <a:cubicBezTo>
                      <a:pt x="1195015" y="395052"/>
                      <a:pt x="1209476" y="362186"/>
                      <a:pt x="1206847" y="317487"/>
                    </a:cubicBezTo>
                    <a:lnTo>
                      <a:pt x="1206847" y="280020"/>
                    </a:lnTo>
                    <a:lnTo>
                      <a:pt x="1147688" y="280020"/>
                    </a:lnTo>
                    <a:lnTo>
                      <a:pt x="1147688" y="230721"/>
                    </a:lnTo>
                    <a:lnTo>
                      <a:pt x="1206847" y="230721"/>
                    </a:lnTo>
                    <a:lnTo>
                      <a:pt x="1206847" y="108458"/>
                    </a:lnTo>
                    <a:lnTo>
                      <a:pt x="1157548" y="108458"/>
                    </a:lnTo>
                    <a:lnTo>
                      <a:pt x="1157548" y="59159"/>
                    </a:lnTo>
                    <a:lnTo>
                      <a:pt x="1206847" y="59159"/>
                    </a:lnTo>
                    <a:close/>
                    <a:moveTo>
                      <a:pt x="2715406" y="0"/>
                    </a:moveTo>
                    <a:lnTo>
                      <a:pt x="2802173" y="0"/>
                    </a:lnTo>
                    <a:lnTo>
                      <a:pt x="2802173" y="29579"/>
                    </a:lnTo>
                    <a:lnTo>
                      <a:pt x="2971763" y="29579"/>
                    </a:lnTo>
                    <a:lnTo>
                      <a:pt x="2971763" y="106486"/>
                    </a:lnTo>
                    <a:lnTo>
                      <a:pt x="2898800" y="106486"/>
                    </a:lnTo>
                    <a:lnTo>
                      <a:pt x="2898800" y="74935"/>
                    </a:lnTo>
                    <a:lnTo>
                      <a:pt x="2612864" y="74935"/>
                    </a:lnTo>
                    <a:lnTo>
                      <a:pt x="2612864" y="106486"/>
                    </a:lnTo>
                    <a:lnTo>
                      <a:pt x="2541872" y="106486"/>
                    </a:lnTo>
                    <a:lnTo>
                      <a:pt x="2541872" y="29579"/>
                    </a:lnTo>
                    <a:lnTo>
                      <a:pt x="2715406" y="29579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/>
                <a:endParaRPr lang="zh-CN" altLang="zh-CN" sz="4000">
                  <a:solidFill>
                    <a:srgbClr val="595959"/>
                  </a:solidFill>
                  <a:latin typeface="方正正粗黑简体" pitchFamily="2" charset="-122"/>
                  <a:ea typeface="方正正粗黑简体" pitchFamily="2" charset="-122"/>
                  <a:sym typeface="方正正粗黑简体" pitchFamily="2" charset="-122"/>
                </a:endParaRPr>
              </a:p>
            </p:txBody>
          </p:sp>
          <p:sp>
            <p:nvSpPr>
              <p:cNvPr id="15625" name="矩形 271"/>
              <p:cNvSpPr>
                <a:spLocks noChangeArrowheads="1"/>
              </p:cNvSpPr>
              <p:nvPr/>
            </p:nvSpPr>
            <p:spPr bwMode="auto">
              <a:xfrm>
                <a:off x="888845" y="0"/>
                <a:ext cx="1223748" cy="1698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6650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651" name="任意多边形 302"/>
          <p:cNvSpPr>
            <a:spLocks noChangeArrowheads="1"/>
          </p:cNvSpPr>
          <p:nvPr/>
        </p:nvSpPr>
        <p:spPr bwMode="auto">
          <a:xfrm>
            <a:off x="2879725" y="6113463"/>
            <a:ext cx="3333750" cy="192087"/>
          </a:xfrm>
          <a:custGeom>
            <a:avLst/>
            <a:gdLst>
              <a:gd name="T0" fmla="*/ 133611 w 3334048"/>
              <a:gd name="T1" fmla="*/ 117983 h 192211"/>
              <a:gd name="T2" fmla="*/ 420179 w 3334048"/>
              <a:gd name="T3" fmla="*/ 124234 h 192211"/>
              <a:gd name="T4" fmla="*/ 363141 w 3334048"/>
              <a:gd name="T5" fmla="*/ 157832 h 192211"/>
              <a:gd name="T6" fmla="*/ 1292201 w 3334048"/>
              <a:gd name="T7" fmla="*/ 132829 h 192211"/>
              <a:gd name="T8" fmla="*/ 827671 w 3334048"/>
              <a:gd name="T9" fmla="*/ 93761 h 192211"/>
              <a:gd name="T10" fmla="*/ 3287949 w 3334048"/>
              <a:gd name="T11" fmla="*/ 178928 h 192211"/>
              <a:gd name="T12" fmla="*/ 3158245 w 3334048"/>
              <a:gd name="T13" fmla="*/ 183616 h 192211"/>
              <a:gd name="T14" fmla="*/ 1243757 w 3334048"/>
              <a:gd name="T15" fmla="*/ 81260 h 192211"/>
              <a:gd name="T16" fmla="*/ 844861 w 3334048"/>
              <a:gd name="T17" fmla="*/ 123453 h 192211"/>
              <a:gd name="T18" fmla="*/ 2707779 w 3334048"/>
              <a:gd name="T19" fmla="*/ 67195 h 192211"/>
              <a:gd name="T20" fmla="*/ 2783570 w 3334048"/>
              <a:gd name="T21" fmla="*/ 128922 h 192211"/>
              <a:gd name="T22" fmla="*/ 2760911 w 3334048"/>
              <a:gd name="T23" fmla="*/ 128922 h 192211"/>
              <a:gd name="T24" fmla="*/ 1036105 w 3334048"/>
              <a:gd name="T25" fmla="*/ 64851 h 192211"/>
              <a:gd name="T26" fmla="*/ 1117365 w 3334048"/>
              <a:gd name="T27" fmla="*/ 145330 h 192211"/>
              <a:gd name="T28" fmla="*/ 1036105 w 3334048"/>
              <a:gd name="T29" fmla="*/ 78916 h 192211"/>
              <a:gd name="T30" fmla="*/ 856581 w 3334048"/>
              <a:gd name="T31" fmla="*/ 60163 h 192211"/>
              <a:gd name="T32" fmla="*/ 976722 w 3334048"/>
              <a:gd name="T33" fmla="*/ 30472 h 192211"/>
              <a:gd name="T34" fmla="*/ 3206689 w 3334048"/>
              <a:gd name="T35" fmla="*/ 38286 h 192211"/>
              <a:gd name="T36" fmla="*/ 277193 w 3334048"/>
              <a:gd name="T37" fmla="*/ 23440 h 192211"/>
              <a:gd name="T38" fmla="*/ 501254 w 3334048"/>
              <a:gd name="T39" fmla="*/ 134391 h 192211"/>
              <a:gd name="T40" fmla="*/ 547353 w 3334048"/>
              <a:gd name="T41" fmla="*/ 12501 h 192211"/>
              <a:gd name="T42" fmla="*/ 630176 w 3334048"/>
              <a:gd name="T43" fmla="*/ 156269 h 192211"/>
              <a:gd name="T44" fmla="*/ 612205 w 3334048"/>
              <a:gd name="T45" fmla="*/ 182835 h 192211"/>
              <a:gd name="T46" fmla="*/ 593453 w 3334048"/>
              <a:gd name="T47" fmla="*/ 51569 h 192211"/>
              <a:gd name="T48" fmla="*/ 3041229 w 3334048"/>
              <a:gd name="T49" fmla="*/ 63289 h 192211"/>
              <a:gd name="T50" fmla="*/ 3088110 w 3334048"/>
              <a:gd name="T51" fmla="*/ 76572 h 192211"/>
              <a:gd name="T52" fmla="*/ 3021695 w 3334048"/>
              <a:gd name="T53" fmla="*/ 167208 h 192211"/>
              <a:gd name="T54" fmla="*/ 3016226 w 3334048"/>
              <a:gd name="T55" fmla="*/ 182835 h 192211"/>
              <a:gd name="T56" fmla="*/ 1318766 w 3334048"/>
              <a:gd name="T57" fmla="*/ 165645 h 192211"/>
              <a:gd name="T58" fmla="*/ 725314 w 3334048"/>
              <a:gd name="T59" fmla="*/ 11720 h 192211"/>
              <a:gd name="T60" fmla="*/ 865957 w 3334048"/>
              <a:gd name="T61" fmla="*/ 154706 h 192211"/>
              <a:gd name="T62" fmla="*/ 2982628 w 3334048"/>
              <a:gd name="T63" fmla="*/ 160957 h 192211"/>
              <a:gd name="T64" fmla="*/ 2943560 w 3334048"/>
              <a:gd name="T65" fmla="*/ 118764 h 192211"/>
              <a:gd name="T66" fmla="*/ 2056656 w 3334048"/>
              <a:gd name="T67" fmla="*/ 173459 h 192211"/>
              <a:gd name="T68" fmla="*/ 374861 w 3334048"/>
              <a:gd name="T69" fmla="*/ 60163 h 192211"/>
              <a:gd name="T70" fmla="*/ 417054 w 3334048"/>
              <a:gd name="T71" fmla="*/ 66414 h 192211"/>
              <a:gd name="T72" fmla="*/ 2374591 w 3334048"/>
              <a:gd name="T73" fmla="*/ 175021 h 192211"/>
              <a:gd name="T74" fmla="*/ 2241240 w 3334048"/>
              <a:gd name="T75" fmla="*/ 9376 h 192211"/>
              <a:gd name="T76" fmla="*/ 2471999 w 3334048"/>
              <a:gd name="T77" fmla="*/ 3906 h 192211"/>
              <a:gd name="T78" fmla="*/ 2497002 w 3334048"/>
              <a:gd name="T79" fmla="*/ 56257 h 192211"/>
              <a:gd name="T80" fmla="*/ 2485281 w 3334048"/>
              <a:gd name="T81" fmla="*/ 88292 h 192211"/>
              <a:gd name="T82" fmla="*/ 2499346 w 3334048"/>
              <a:gd name="T83" fmla="*/ 142205 h 192211"/>
              <a:gd name="T84" fmla="*/ 2479812 w 3334048"/>
              <a:gd name="T85" fmla="*/ 144549 h 192211"/>
              <a:gd name="T86" fmla="*/ 2439182 w 3334048"/>
              <a:gd name="T87" fmla="*/ 115639 h 192211"/>
              <a:gd name="T88" fmla="*/ 2447777 w 3334048"/>
              <a:gd name="T89" fmla="*/ 33598 h 192211"/>
              <a:gd name="T90" fmla="*/ 2853110 w 3334048"/>
              <a:gd name="T91" fmla="*/ 64070 h 192211"/>
              <a:gd name="T92" fmla="*/ 2803885 w 3334048"/>
              <a:gd name="T93" fmla="*/ 31253 h 192211"/>
              <a:gd name="T94" fmla="*/ 2699185 w 3334048"/>
              <a:gd name="T95" fmla="*/ 3125 h 192211"/>
              <a:gd name="T96" fmla="*/ 2568104 w 3334048"/>
              <a:gd name="T97" fmla="*/ 28128 h 192211"/>
              <a:gd name="T98" fmla="*/ 2573574 w 3334048"/>
              <a:gd name="T99" fmla="*/ 146112 h 192211"/>
              <a:gd name="T100" fmla="*/ 2531381 w 3334048"/>
              <a:gd name="T101" fmla="*/ 60163 h 192211"/>
              <a:gd name="T102" fmla="*/ 1560017 w 3334048"/>
              <a:gd name="T103" fmla="*/ 41411 h 192211"/>
              <a:gd name="T104" fmla="*/ 1611586 w 3334048"/>
              <a:gd name="T105" fmla="*/ 172677 h 192211"/>
              <a:gd name="T106" fmla="*/ 1538139 w 3334048"/>
              <a:gd name="T107" fmla="*/ 89855 h 192211"/>
              <a:gd name="T108" fmla="*/ 1473287 w 3334048"/>
              <a:gd name="T109" fmla="*/ 45318 h 192211"/>
              <a:gd name="T110" fmla="*/ 1050950 w 3334048"/>
              <a:gd name="T111" fmla="*/ 3125 h 192211"/>
              <a:gd name="T112" fmla="*/ 1021259 w 3334048"/>
              <a:gd name="T113" fmla="*/ 58601 h 192211"/>
              <a:gd name="T114" fmla="*/ 518443 w 3334048"/>
              <a:gd name="T115" fmla="*/ 115639 h 192211"/>
              <a:gd name="T116" fmla="*/ 3334048 w 3334048"/>
              <a:gd name="T117" fmla="*/ 83604 h 192211"/>
              <a:gd name="T118" fmla="*/ 3181685 w 3334048"/>
              <a:gd name="T119" fmla="*/ 42974 h 192211"/>
              <a:gd name="T120" fmla="*/ 180492 w 3334048"/>
              <a:gd name="T121" fmla="*/ 25003 h 192211"/>
              <a:gd name="T122" fmla="*/ 136736 w 3334048"/>
              <a:gd name="T123" fmla="*/ 179710 h 192211"/>
              <a:gd name="T124" fmla="*/ 26566 w 3334048"/>
              <a:gd name="T125" fmla="*/ 73446 h 192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4048" h="192211">
                <a:moveTo>
                  <a:pt x="269379" y="132047"/>
                </a:moveTo>
                <a:lnTo>
                  <a:pt x="287350" y="132047"/>
                </a:lnTo>
                <a:cubicBezTo>
                  <a:pt x="296206" y="141944"/>
                  <a:pt x="302717" y="152623"/>
                  <a:pt x="306884" y="164083"/>
                </a:cubicBezTo>
                <a:lnTo>
                  <a:pt x="286569" y="164083"/>
                </a:lnTo>
                <a:cubicBezTo>
                  <a:pt x="283965" y="155227"/>
                  <a:pt x="278235" y="144549"/>
                  <a:pt x="269379" y="132047"/>
                </a:cubicBezTo>
                <a:close/>
                <a:moveTo>
                  <a:pt x="0" y="117983"/>
                </a:moveTo>
                <a:lnTo>
                  <a:pt x="133611" y="117983"/>
                </a:lnTo>
                <a:lnTo>
                  <a:pt x="133611" y="132047"/>
                </a:lnTo>
                <a:lnTo>
                  <a:pt x="0" y="132047"/>
                </a:lnTo>
                <a:close/>
                <a:moveTo>
                  <a:pt x="363141" y="100012"/>
                </a:moveTo>
                <a:lnTo>
                  <a:pt x="384237" y="100012"/>
                </a:lnTo>
                <a:lnTo>
                  <a:pt x="384237" y="110951"/>
                </a:lnTo>
                <a:lnTo>
                  <a:pt x="420179" y="110951"/>
                </a:lnTo>
                <a:lnTo>
                  <a:pt x="420179" y="124234"/>
                </a:lnTo>
                <a:lnTo>
                  <a:pt x="384237" y="124234"/>
                </a:lnTo>
                <a:lnTo>
                  <a:pt x="384237" y="157050"/>
                </a:lnTo>
                <a:cubicBezTo>
                  <a:pt x="384237" y="172677"/>
                  <a:pt x="376424" y="180491"/>
                  <a:pt x="360797" y="180491"/>
                </a:cubicBezTo>
                <a:lnTo>
                  <a:pt x="331887" y="180491"/>
                </a:lnTo>
                <a:lnTo>
                  <a:pt x="331887" y="167208"/>
                </a:lnTo>
                <a:lnTo>
                  <a:pt x="351421" y="167208"/>
                </a:lnTo>
                <a:cubicBezTo>
                  <a:pt x="359234" y="167208"/>
                  <a:pt x="363141" y="164083"/>
                  <a:pt x="363141" y="157832"/>
                </a:cubicBezTo>
                <a:lnTo>
                  <a:pt x="363141" y="124234"/>
                </a:lnTo>
                <a:lnTo>
                  <a:pt x="238125" y="124234"/>
                </a:lnTo>
                <a:lnTo>
                  <a:pt x="238125" y="110951"/>
                </a:lnTo>
                <a:lnTo>
                  <a:pt x="363141" y="110951"/>
                </a:lnTo>
                <a:close/>
                <a:moveTo>
                  <a:pt x="1260947" y="93761"/>
                </a:moveTo>
                <a:lnTo>
                  <a:pt x="1260947" y="132829"/>
                </a:lnTo>
                <a:lnTo>
                  <a:pt x="1292201" y="132829"/>
                </a:lnTo>
                <a:cubicBezTo>
                  <a:pt x="1300535" y="133350"/>
                  <a:pt x="1304442" y="129443"/>
                  <a:pt x="1303921" y="121108"/>
                </a:cubicBezTo>
                <a:lnTo>
                  <a:pt x="1303921" y="93761"/>
                </a:lnTo>
                <a:close/>
                <a:moveTo>
                  <a:pt x="784697" y="93761"/>
                </a:moveTo>
                <a:lnTo>
                  <a:pt x="784697" y="132829"/>
                </a:lnTo>
                <a:lnTo>
                  <a:pt x="815951" y="132829"/>
                </a:lnTo>
                <a:cubicBezTo>
                  <a:pt x="824285" y="133350"/>
                  <a:pt x="828192" y="129443"/>
                  <a:pt x="827671" y="121108"/>
                </a:cubicBezTo>
                <a:lnTo>
                  <a:pt x="827671" y="93761"/>
                </a:lnTo>
                <a:close/>
                <a:moveTo>
                  <a:pt x="3218409" y="90636"/>
                </a:moveTo>
                <a:lnTo>
                  <a:pt x="3239505" y="90636"/>
                </a:lnTo>
                <a:lnTo>
                  <a:pt x="3239505" y="103137"/>
                </a:lnTo>
                <a:lnTo>
                  <a:pt x="3239505" y="107826"/>
                </a:lnTo>
                <a:lnTo>
                  <a:pt x="3313733" y="107826"/>
                </a:lnTo>
                <a:lnTo>
                  <a:pt x="3313733" y="153144"/>
                </a:lnTo>
                <a:cubicBezTo>
                  <a:pt x="3314254" y="170854"/>
                  <a:pt x="3305659" y="179449"/>
                  <a:pt x="3287949" y="178928"/>
                </a:cubicBezTo>
                <a:lnTo>
                  <a:pt x="3262164" y="178928"/>
                </a:lnTo>
                <a:lnTo>
                  <a:pt x="3262164" y="164864"/>
                </a:lnTo>
                <a:lnTo>
                  <a:pt x="3280135" y="164864"/>
                </a:lnTo>
                <a:cubicBezTo>
                  <a:pt x="3288991" y="165385"/>
                  <a:pt x="3293158" y="161739"/>
                  <a:pt x="3292637" y="153925"/>
                </a:cubicBezTo>
                <a:lnTo>
                  <a:pt x="3292637" y="121108"/>
                </a:lnTo>
                <a:lnTo>
                  <a:pt x="3237942" y="121108"/>
                </a:lnTo>
                <a:cubicBezTo>
                  <a:pt x="3235859" y="152362"/>
                  <a:pt x="3209293" y="173198"/>
                  <a:pt x="3158245" y="183616"/>
                </a:cubicBezTo>
                <a:lnTo>
                  <a:pt x="3158245" y="171115"/>
                </a:lnTo>
                <a:cubicBezTo>
                  <a:pt x="3195229" y="161218"/>
                  <a:pt x="3214762" y="144549"/>
                  <a:pt x="3216846" y="121108"/>
                </a:cubicBezTo>
                <a:lnTo>
                  <a:pt x="3165277" y="121108"/>
                </a:lnTo>
                <a:lnTo>
                  <a:pt x="3165277" y="107826"/>
                </a:lnTo>
                <a:lnTo>
                  <a:pt x="3218409" y="107826"/>
                </a:lnTo>
                <a:lnTo>
                  <a:pt x="3218409" y="106263"/>
                </a:lnTo>
                <a:close/>
                <a:moveTo>
                  <a:pt x="1243757" y="81260"/>
                </a:moveTo>
                <a:lnTo>
                  <a:pt x="1321111" y="81260"/>
                </a:lnTo>
                <a:lnTo>
                  <a:pt x="1321111" y="123453"/>
                </a:lnTo>
                <a:cubicBezTo>
                  <a:pt x="1321631" y="139079"/>
                  <a:pt x="1313297" y="146632"/>
                  <a:pt x="1296107" y="146112"/>
                </a:cubicBezTo>
                <a:lnTo>
                  <a:pt x="1243757" y="146112"/>
                </a:lnTo>
                <a:close/>
                <a:moveTo>
                  <a:pt x="767507" y="81260"/>
                </a:moveTo>
                <a:lnTo>
                  <a:pt x="844861" y="81260"/>
                </a:lnTo>
                <a:lnTo>
                  <a:pt x="844861" y="123453"/>
                </a:lnTo>
                <a:cubicBezTo>
                  <a:pt x="845381" y="139079"/>
                  <a:pt x="837047" y="146632"/>
                  <a:pt x="819857" y="146112"/>
                </a:cubicBezTo>
                <a:lnTo>
                  <a:pt x="767507" y="146112"/>
                </a:lnTo>
                <a:close/>
                <a:moveTo>
                  <a:pt x="2943560" y="71102"/>
                </a:moveTo>
                <a:lnTo>
                  <a:pt x="2943560" y="106263"/>
                </a:lnTo>
                <a:lnTo>
                  <a:pt x="2966220" y="106263"/>
                </a:lnTo>
                <a:lnTo>
                  <a:pt x="2966220" y="71102"/>
                </a:lnTo>
                <a:close/>
                <a:moveTo>
                  <a:pt x="2707779" y="67195"/>
                </a:moveTo>
                <a:lnTo>
                  <a:pt x="2829670" y="67195"/>
                </a:lnTo>
                <a:lnTo>
                  <a:pt x="2829670" y="81260"/>
                </a:lnTo>
                <a:cubicBezTo>
                  <a:pt x="2815085" y="92719"/>
                  <a:pt x="2799718" y="101835"/>
                  <a:pt x="2783570" y="108607"/>
                </a:cubicBezTo>
                <a:lnTo>
                  <a:pt x="2783570" y="115639"/>
                </a:lnTo>
                <a:lnTo>
                  <a:pt x="2857798" y="115639"/>
                </a:lnTo>
                <a:lnTo>
                  <a:pt x="2857798" y="128922"/>
                </a:lnTo>
                <a:lnTo>
                  <a:pt x="2783570" y="128922"/>
                </a:lnTo>
                <a:lnTo>
                  <a:pt x="2783570" y="156269"/>
                </a:lnTo>
                <a:cubicBezTo>
                  <a:pt x="2783570" y="173459"/>
                  <a:pt x="2774194" y="182054"/>
                  <a:pt x="2755442" y="182054"/>
                </a:cubicBezTo>
                <a:lnTo>
                  <a:pt x="2734345" y="182054"/>
                </a:lnTo>
                <a:lnTo>
                  <a:pt x="2734345" y="167989"/>
                </a:lnTo>
                <a:lnTo>
                  <a:pt x="2746847" y="167989"/>
                </a:lnTo>
                <a:cubicBezTo>
                  <a:pt x="2756744" y="168510"/>
                  <a:pt x="2761432" y="164343"/>
                  <a:pt x="2760911" y="155488"/>
                </a:cubicBezTo>
                <a:lnTo>
                  <a:pt x="2760911" y="128922"/>
                </a:lnTo>
                <a:lnTo>
                  <a:pt x="2678088" y="128922"/>
                </a:lnTo>
                <a:lnTo>
                  <a:pt x="2678088" y="115639"/>
                </a:lnTo>
                <a:lnTo>
                  <a:pt x="2760911" y="115639"/>
                </a:lnTo>
                <a:lnTo>
                  <a:pt x="2760911" y="105482"/>
                </a:lnTo>
                <a:cubicBezTo>
                  <a:pt x="2774975" y="99231"/>
                  <a:pt x="2787737" y="91157"/>
                  <a:pt x="2799197" y="81260"/>
                </a:cubicBezTo>
                <a:lnTo>
                  <a:pt x="2707779" y="81260"/>
                </a:lnTo>
                <a:close/>
                <a:moveTo>
                  <a:pt x="1036105" y="64851"/>
                </a:moveTo>
                <a:lnTo>
                  <a:pt x="1115802" y="64851"/>
                </a:lnTo>
                <a:lnTo>
                  <a:pt x="1115802" y="78134"/>
                </a:lnTo>
                <a:lnTo>
                  <a:pt x="1054076" y="156269"/>
                </a:lnTo>
                <a:cubicBezTo>
                  <a:pt x="1050950" y="160957"/>
                  <a:pt x="1052253" y="163562"/>
                  <a:pt x="1057982" y="164083"/>
                </a:cubicBezTo>
                <a:lnTo>
                  <a:pt x="1106426" y="164083"/>
                </a:lnTo>
                <a:cubicBezTo>
                  <a:pt x="1114239" y="164603"/>
                  <a:pt x="1117886" y="161478"/>
                  <a:pt x="1117365" y="154706"/>
                </a:cubicBezTo>
                <a:lnTo>
                  <a:pt x="1117365" y="145330"/>
                </a:lnTo>
                <a:lnTo>
                  <a:pt x="1132992" y="145330"/>
                </a:lnTo>
                <a:lnTo>
                  <a:pt x="1132992" y="159394"/>
                </a:lnTo>
                <a:cubicBezTo>
                  <a:pt x="1132992" y="171375"/>
                  <a:pt x="1125960" y="177365"/>
                  <a:pt x="1111895" y="177365"/>
                </a:cubicBezTo>
                <a:lnTo>
                  <a:pt x="1045481" y="177365"/>
                </a:lnTo>
                <a:cubicBezTo>
                  <a:pt x="1029333" y="174761"/>
                  <a:pt x="1025947" y="165906"/>
                  <a:pt x="1035323" y="150800"/>
                </a:cubicBezTo>
                <a:lnTo>
                  <a:pt x="1090799" y="78916"/>
                </a:lnTo>
                <a:lnTo>
                  <a:pt x="1036105" y="78916"/>
                </a:lnTo>
                <a:close/>
                <a:moveTo>
                  <a:pt x="1231256" y="46880"/>
                </a:moveTo>
                <a:lnTo>
                  <a:pt x="1332831" y="46880"/>
                </a:lnTo>
                <a:lnTo>
                  <a:pt x="1332831" y="60163"/>
                </a:lnTo>
                <a:lnTo>
                  <a:pt x="1231256" y="60163"/>
                </a:lnTo>
                <a:close/>
                <a:moveTo>
                  <a:pt x="755006" y="46880"/>
                </a:moveTo>
                <a:lnTo>
                  <a:pt x="856581" y="46880"/>
                </a:lnTo>
                <a:lnTo>
                  <a:pt x="856581" y="60163"/>
                </a:lnTo>
                <a:lnTo>
                  <a:pt x="755006" y="60163"/>
                </a:lnTo>
                <a:close/>
                <a:moveTo>
                  <a:pt x="2562635" y="41411"/>
                </a:moveTo>
                <a:cubicBezTo>
                  <a:pt x="2559509" y="46620"/>
                  <a:pt x="2556124" y="51569"/>
                  <a:pt x="2552477" y="56257"/>
                </a:cubicBezTo>
                <a:lnTo>
                  <a:pt x="2556384" y="56257"/>
                </a:lnTo>
                <a:cubicBezTo>
                  <a:pt x="2560030" y="80218"/>
                  <a:pt x="2565760" y="100273"/>
                  <a:pt x="2573574" y="116420"/>
                </a:cubicBezTo>
                <a:cubicBezTo>
                  <a:pt x="2582429" y="98189"/>
                  <a:pt x="2587638" y="73186"/>
                  <a:pt x="2589201" y="41411"/>
                </a:cubicBezTo>
                <a:close/>
                <a:moveTo>
                  <a:pt x="976722" y="30472"/>
                </a:moveTo>
                <a:lnTo>
                  <a:pt x="976722" y="149237"/>
                </a:lnTo>
                <a:lnTo>
                  <a:pt x="989224" y="149237"/>
                </a:lnTo>
                <a:cubicBezTo>
                  <a:pt x="995475" y="149237"/>
                  <a:pt x="998600" y="146112"/>
                  <a:pt x="998600" y="139861"/>
                </a:cubicBezTo>
                <a:lnTo>
                  <a:pt x="998600" y="30472"/>
                </a:lnTo>
                <a:close/>
                <a:moveTo>
                  <a:pt x="3207470" y="28909"/>
                </a:moveTo>
                <a:cubicBezTo>
                  <a:pt x="3203303" y="32556"/>
                  <a:pt x="3198354" y="35681"/>
                  <a:pt x="3192624" y="38286"/>
                </a:cubicBezTo>
                <a:lnTo>
                  <a:pt x="3206689" y="38286"/>
                </a:lnTo>
                <a:cubicBezTo>
                  <a:pt x="3218148" y="47662"/>
                  <a:pt x="3230389" y="55215"/>
                  <a:pt x="3243412" y="60945"/>
                </a:cubicBezTo>
                <a:cubicBezTo>
                  <a:pt x="3260081" y="53652"/>
                  <a:pt x="3275447" y="42974"/>
                  <a:pt x="3289511" y="28909"/>
                </a:cubicBezTo>
                <a:close/>
                <a:moveTo>
                  <a:pt x="2943560" y="24221"/>
                </a:moveTo>
                <a:lnTo>
                  <a:pt x="2943560" y="58601"/>
                </a:lnTo>
                <a:lnTo>
                  <a:pt x="2966220" y="58601"/>
                </a:lnTo>
                <a:lnTo>
                  <a:pt x="2966220" y="24221"/>
                </a:lnTo>
                <a:close/>
                <a:moveTo>
                  <a:pt x="277193" y="23440"/>
                </a:moveTo>
                <a:lnTo>
                  <a:pt x="277193" y="47662"/>
                </a:lnTo>
                <a:lnTo>
                  <a:pt x="367048" y="47662"/>
                </a:lnTo>
                <a:cubicBezTo>
                  <a:pt x="374340" y="47662"/>
                  <a:pt x="377987" y="44016"/>
                  <a:pt x="377987" y="36723"/>
                </a:cubicBezTo>
                <a:lnTo>
                  <a:pt x="377987" y="23440"/>
                </a:lnTo>
                <a:close/>
                <a:moveTo>
                  <a:pt x="484845" y="18752"/>
                </a:moveTo>
                <a:lnTo>
                  <a:pt x="501254" y="18752"/>
                </a:lnTo>
                <a:lnTo>
                  <a:pt x="501254" y="134391"/>
                </a:lnTo>
                <a:lnTo>
                  <a:pt x="484845" y="134391"/>
                </a:lnTo>
                <a:close/>
                <a:moveTo>
                  <a:pt x="959533" y="17189"/>
                </a:moveTo>
                <a:lnTo>
                  <a:pt x="1015008" y="17189"/>
                </a:lnTo>
                <a:lnTo>
                  <a:pt x="1015008" y="138298"/>
                </a:lnTo>
                <a:cubicBezTo>
                  <a:pt x="1015529" y="154967"/>
                  <a:pt x="1007976" y="163041"/>
                  <a:pt x="992349" y="162520"/>
                </a:cubicBezTo>
                <a:lnTo>
                  <a:pt x="959533" y="162520"/>
                </a:lnTo>
                <a:close/>
                <a:moveTo>
                  <a:pt x="547353" y="12501"/>
                </a:moveTo>
                <a:lnTo>
                  <a:pt x="659867" y="12501"/>
                </a:lnTo>
                <a:lnTo>
                  <a:pt x="659867" y="25784"/>
                </a:lnTo>
                <a:lnTo>
                  <a:pt x="612205" y="25784"/>
                </a:lnTo>
                <a:lnTo>
                  <a:pt x="612205" y="51569"/>
                </a:lnTo>
                <a:lnTo>
                  <a:pt x="652054" y="51569"/>
                </a:lnTo>
                <a:lnTo>
                  <a:pt x="652054" y="133610"/>
                </a:lnTo>
                <a:cubicBezTo>
                  <a:pt x="652575" y="149237"/>
                  <a:pt x="645282" y="156790"/>
                  <a:pt x="630176" y="156269"/>
                </a:cubicBezTo>
                <a:lnTo>
                  <a:pt x="620800" y="156269"/>
                </a:lnTo>
                <a:lnTo>
                  <a:pt x="620800" y="142986"/>
                </a:lnTo>
                <a:lnTo>
                  <a:pt x="625488" y="142986"/>
                </a:lnTo>
                <a:cubicBezTo>
                  <a:pt x="632260" y="143507"/>
                  <a:pt x="635385" y="140382"/>
                  <a:pt x="634864" y="133610"/>
                </a:cubicBezTo>
                <a:lnTo>
                  <a:pt x="634864" y="64851"/>
                </a:lnTo>
                <a:lnTo>
                  <a:pt x="612205" y="64851"/>
                </a:lnTo>
                <a:lnTo>
                  <a:pt x="612205" y="182835"/>
                </a:lnTo>
                <a:lnTo>
                  <a:pt x="593453" y="182835"/>
                </a:lnTo>
                <a:lnTo>
                  <a:pt x="593453" y="64851"/>
                </a:lnTo>
                <a:lnTo>
                  <a:pt x="570794" y="64851"/>
                </a:lnTo>
                <a:lnTo>
                  <a:pt x="570794" y="157832"/>
                </a:lnTo>
                <a:lnTo>
                  <a:pt x="553604" y="157832"/>
                </a:lnTo>
                <a:lnTo>
                  <a:pt x="553604" y="51569"/>
                </a:lnTo>
                <a:lnTo>
                  <a:pt x="593453" y="51569"/>
                </a:lnTo>
                <a:lnTo>
                  <a:pt x="593453" y="25784"/>
                </a:lnTo>
                <a:lnTo>
                  <a:pt x="547353" y="25784"/>
                </a:lnTo>
                <a:close/>
                <a:moveTo>
                  <a:pt x="2997473" y="11720"/>
                </a:moveTo>
                <a:lnTo>
                  <a:pt x="3085766" y="11720"/>
                </a:lnTo>
                <a:lnTo>
                  <a:pt x="3085766" y="39848"/>
                </a:lnTo>
                <a:cubicBezTo>
                  <a:pt x="3086807" y="56517"/>
                  <a:pt x="3078734" y="64331"/>
                  <a:pt x="3061544" y="63289"/>
                </a:cubicBezTo>
                <a:lnTo>
                  <a:pt x="3041229" y="63289"/>
                </a:lnTo>
                <a:lnTo>
                  <a:pt x="3041229" y="50006"/>
                </a:lnTo>
                <a:lnTo>
                  <a:pt x="3055293" y="50006"/>
                </a:lnTo>
                <a:cubicBezTo>
                  <a:pt x="3063628" y="50527"/>
                  <a:pt x="3067534" y="46880"/>
                  <a:pt x="3067013" y="39067"/>
                </a:cubicBezTo>
                <a:lnTo>
                  <a:pt x="3067013" y="25784"/>
                </a:lnTo>
                <a:lnTo>
                  <a:pt x="3016226" y="25784"/>
                </a:lnTo>
                <a:lnTo>
                  <a:pt x="3016226" y="76572"/>
                </a:lnTo>
                <a:lnTo>
                  <a:pt x="3088110" y="76572"/>
                </a:lnTo>
                <a:lnTo>
                  <a:pt x="3088110" y="89855"/>
                </a:lnTo>
                <a:cubicBezTo>
                  <a:pt x="3083943" y="115379"/>
                  <a:pt x="3076129" y="134912"/>
                  <a:pt x="3064669" y="148456"/>
                </a:cubicBezTo>
                <a:cubicBezTo>
                  <a:pt x="3072483" y="155748"/>
                  <a:pt x="3082119" y="162259"/>
                  <a:pt x="3093579" y="167989"/>
                </a:cubicBezTo>
                <a:lnTo>
                  <a:pt x="3093579" y="182054"/>
                </a:lnTo>
                <a:cubicBezTo>
                  <a:pt x="3077952" y="174240"/>
                  <a:pt x="3065190" y="166687"/>
                  <a:pt x="3055293" y="159394"/>
                </a:cubicBezTo>
                <a:cubicBezTo>
                  <a:pt x="3045917" y="166166"/>
                  <a:pt x="3034718" y="173719"/>
                  <a:pt x="3021695" y="182054"/>
                </a:cubicBezTo>
                <a:lnTo>
                  <a:pt x="3021695" y="167208"/>
                </a:lnTo>
                <a:cubicBezTo>
                  <a:pt x="3031071" y="161478"/>
                  <a:pt x="3038624" y="155227"/>
                  <a:pt x="3044354" y="148456"/>
                </a:cubicBezTo>
                <a:cubicBezTo>
                  <a:pt x="3034457" y="137517"/>
                  <a:pt x="3026383" y="120848"/>
                  <a:pt x="3020132" y="98449"/>
                </a:cubicBezTo>
                <a:lnTo>
                  <a:pt x="3038103" y="98449"/>
                </a:lnTo>
                <a:cubicBezTo>
                  <a:pt x="3042792" y="114597"/>
                  <a:pt x="3048261" y="127099"/>
                  <a:pt x="3054512" y="135954"/>
                </a:cubicBezTo>
                <a:cubicBezTo>
                  <a:pt x="3061804" y="124494"/>
                  <a:pt x="3067013" y="109128"/>
                  <a:pt x="3070139" y="89855"/>
                </a:cubicBezTo>
                <a:lnTo>
                  <a:pt x="3016226" y="89855"/>
                </a:lnTo>
                <a:lnTo>
                  <a:pt x="3016226" y="182835"/>
                </a:lnTo>
                <a:lnTo>
                  <a:pt x="2997473" y="182835"/>
                </a:lnTo>
                <a:close/>
                <a:moveTo>
                  <a:pt x="1201564" y="11720"/>
                </a:moveTo>
                <a:lnTo>
                  <a:pt x="1362522" y="11720"/>
                </a:lnTo>
                <a:lnTo>
                  <a:pt x="1362522" y="155488"/>
                </a:lnTo>
                <a:cubicBezTo>
                  <a:pt x="1363043" y="172157"/>
                  <a:pt x="1354448" y="180230"/>
                  <a:pt x="1336737" y="179710"/>
                </a:cubicBezTo>
                <a:lnTo>
                  <a:pt x="1318766" y="179710"/>
                </a:lnTo>
                <a:lnTo>
                  <a:pt x="1318766" y="165645"/>
                </a:lnTo>
                <a:lnTo>
                  <a:pt x="1330487" y="165645"/>
                </a:lnTo>
                <a:cubicBezTo>
                  <a:pt x="1338821" y="166166"/>
                  <a:pt x="1342728" y="162520"/>
                  <a:pt x="1342207" y="154706"/>
                </a:cubicBezTo>
                <a:lnTo>
                  <a:pt x="1342207" y="25784"/>
                </a:lnTo>
                <a:lnTo>
                  <a:pt x="1221879" y="25784"/>
                </a:lnTo>
                <a:lnTo>
                  <a:pt x="1221879" y="180491"/>
                </a:lnTo>
                <a:lnTo>
                  <a:pt x="1201564" y="180491"/>
                </a:lnTo>
                <a:close/>
                <a:moveTo>
                  <a:pt x="725314" y="11720"/>
                </a:moveTo>
                <a:lnTo>
                  <a:pt x="886272" y="11720"/>
                </a:lnTo>
                <a:lnTo>
                  <a:pt x="886272" y="155488"/>
                </a:lnTo>
                <a:cubicBezTo>
                  <a:pt x="886793" y="172157"/>
                  <a:pt x="878198" y="180230"/>
                  <a:pt x="860488" y="179710"/>
                </a:cubicBezTo>
                <a:lnTo>
                  <a:pt x="842517" y="179710"/>
                </a:lnTo>
                <a:lnTo>
                  <a:pt x="842517" y="165645"/>
                </a:lnTo>
                <a:lnTo>
                  <a:pt x="854237" y="165645"/>
                </a:lnTo>
                <a:cubicBezTo>
                  <a:pt x="862571" y="166166"/>
                  <a:pt x="866478" y="162520"/>
                  <a:pt x="865957" y="154706"/>
                </a:cubicBezTo>
                <a:lnTo>
                  <a:pt x="865957" y="25784"/>
                </a:lnTo>
                <a:lnTo>
                  <a:pt x="745629" y="25784"/>
                </a:lnTo>
                <a:lnTo>
                  <a:pt x="745629" y="180491"/>
                </a:lnTo>
                <a:lnTo>
                  <a:pt x="725314" y="180491"/>
                </a:lnTo>
                <a:close/>
                <a:moveTo>
                  <a:pt x="2926371" y="10938"/>
                </a:moveTo>
                <a:lnTo>
                  <a:pt x="2982628" y="10938"/>
                </a:lnTo>
                <a:lnTo>
                  <a:pt x="2982628" y="160957"/>
                </a:lnTo>
                <a:cubicBezTo>
                  <a:pt x="2983149" y="173980"/>
                  <a:pt x="2976117" y="180230"/>
                  <a:pt x="2961531" y="179710"/>
                </a:cubicBezTo>
                <a:lnTo>
                  <a:pt x="2949811" y="179710"/>
                </a:lnTo>
                <a:lnTo>
                  <a:pt x="2949811" y="167208"/>
                </a:lnTo>
                <a:lnTo>
                  <a:pt x="2958406" y="167208"/>
                </a:lnTo>
                <a:cubicBezTo>
                  <a:pt x="2963615" y="167208"/>
                  <a:pt x="2966220" y="164864"/>
                  <a:pt x="2966220" y="160176"/>
                </a:cubicBezTo>
                <a:lnTo>
                  <a:pt x="2966220" y="118764"/>
                </a:lnTo>
                <a:lnTo>
                  <a:pt x="2943560" y="118764"/>
                </a:lnTo>
                <a:cubicBezTo>
                  <a:pt x="2944081" y="147935"/>
                  <a:pt x="2934966" y="169292"/>
                  <a:pt x="2916213" y="182835"/>
                </a:cubicBezTo>
                <a:lnTo>
                  <a:pt x="2916213" y="167989"/>
                </a:lnTo>
                <a:cubicBezTo>
                  <a:pt x="2923506" y="159655"/>
                  <a:pt x="2926892" y="143507"/>
                  <a:pt x="2926371" y="119546"/>
                </a:cubicBezTo>
                <a:close/>
                <a:moveTo>
                  <a:pt x="2005869" y="10938"/>
                </a:moveTo>
                <a:lnTo>
                  <a:pt x="2120727" y="10938"/>
                </a:lnTo>
                <a:lnTo>
                  <a:pt x="2120727" y="25784"/>
                </a:lnTo>
                <a:cubicBezTo>
                  <a:pt x="2084264" y="74749"/>
                  <a:pt x="2062907" y="123973"/>
                  <a:pt x="2056656" y="173459"/>
                </a:cubicBezTo>
                <a:lnTo>
                  <a:pt x="2033997" y="173459"/>
                </a:lnTo>
                <a:cubicBezTo>
                  <a:pt x="2038685" y="127099"/>
                  <a:pt x="2059782" y="77874"/>
                  <a:pt x="2097286" y="25784"/>
                </a:cubicBezTo>
                <a:lnTo>
                  <a:pt x="2005869" y="25784"/>
                </a:lnTo>
                <a:close/>
                <a:moveTo>
                  <a:pt x="256878" y="10157"/>
                </a:moveTo>
                <a:lnTo>
                  <a:pt x="397520" y="10157"/>
                </a:lnTo>
                <a:lnTo>
                  <a:pt x="397520" y="38286"/>
                </a:lnTo>
                <a:cubicBezTo>
                  <a:pt x="398041" y="52871"/>
                  <a:pt x="390488" y="60163"/>
                  <a:pt x="374861" y="60163"/>
                </a:cubicBezTo>
                <a:lnTo>
                  <a:pt x="277193" y="60163"/>
                </a:lnTo>
                <a:lnTo>
                  <a:pt x="277193" y="69540"/>
                </a:lnTo>
                <a:cubicBezTo>
                  <a:pt x="276672" y="78395"/>
                  <a:pt x="280839" y="82562"/>
                  <a:pt x="289694" y="82041"/>
                </a:cubicBezTo>
                <a:lnTo>
                  <a:pt x="390488" y="82041"/>
                </a:lnTo>
                <a:cubicBezTo>
                  <a:pt x="398302" y="82041"/>
                  <a:pt x="401948" y="78395"/>
                  <a:pt x="401427" y="71102"/>
                </a:cubicBezTo>
                <a:lnTo>
                  <a:pt x="401427" y="66414"/>
                </a:lnTo>
                <a:lnTo>
                  <a:pt x="417054" y="66414"/>
                </a:lnTo>
                <a:lnTo>
                  <a:pt x="417054" y="72665"/>
                </a:lnTo>
                <a:cubicBezTo>
                  <a:pt x="417575" y="88292"/>
                  <a:pt x="410022" y="95845"/>
                  <a:pt x="394395" y="95324"/>
                </a:cubicBezTo>
                <a:lnTo>
                  <a:pt x="281881" y="95324"/>
                </a:lnTo>
                <a:cubicBezTo>
                  <a:pt x="264691" y="95845"/>
                  <a:pt x="256357" y="87250"/>
                  <a:pt x="256878" y="69540"/>
                </a:cubicBezTo>
                <a:close/>
                <a:moveTo>
                  <a:pt x="2352713" y="9376"/>
                </a:moveTo>
                <a:lnTo>
                  <a:pt x="2374591" y="9376"/>
                </a:lnTo>
                <a:lnTo>
                  <a:pt x="2374591" y="175021"/>
                </a:lnTo>
                <a:lnTo>
                  <a:pt x="2352713" y="175021"/>
                </a:lnTo>
                <a:lnTo>
                  <a:pt x="2352713" y="44536"/>
                </a:lnTo>
                <a:cubicBezTo>
                  <a:pt x="2341253" y="55996"/>
                  <a:pt x="2324324" y="64851"/>
                  <a:pt x="2301925" y="71102"/>
                </a:cubicBezTo>
                <a:lnTo>
                  <a:pt x="2301925" y="58601"/>
                </a:lnTo>
                <a:cubicBezTo>
                  <a:pt x="2326928" y="47141"/>
                  <a:pt x="2343857" y="30733"/>
                  <a:pt x="2352713" y="9376"/>
                </a:cubicBezTo>
                <a:close/>
                <a:moveTo>
                  <a:pt x="2219363" y="9376"/>
                </a:moveTo>
                <a:lnTo>
                  <a:pt x="2241240" y="9376"/>
                </a:lnTo>
                <a:lnTo>
                  <a:pt x="2241240" y="175021"/>
                </a:lnTo>
                <a:lnTo>
                  <a:pt x="2219363" y="175021"/>
                </a:lnTo>
                <a:lnTo>
                  <a:pt x="2219363" y="44536"/>
                </a:lnTo>
                <a:cubicBezTo>
                  <a:pt x="2207903" y="55996"/>
                  <a:pt x="2190974" y="64851"/>
                  <a:pt x="2168575" y="71102"/>
                </a:cubicBezTo>
                <a:lnTo>
                  <a:pt x="2168575" y="58601"/>
                </a:lnTo>
                <a:cubicBezTo>
                  <a:pt x="2193578" y="47141"/>
                  <a:pt x="2210507" y="30733"/>
                  <a:pt x="2219363" y="9376"/>
                </a:cubicBezTo>
                <a:close/>
                <a:moveTo>
                  <a:pt x="2471999" y="3906"/>
                </a:moveTo>
                <a:lnTo>
                  <a:pt x="2490751" y="3906"/>
                </a:lnTo>
                <a:lnTo>
                  <a:pt x="2490751" y="20315"/>
                </a:lnTo>
                <a:lnTo>
                  <a:pt x="2511847" y="20315"/>
                </a:lnTo>
                <a:lnTo>
                  <a:pt x="2511847" y="33598"/>
                </a:lnTo>
                <a:lnTo>
                  <a:pt x="2490751" y="33598"/>
                </a:lnTo>
                <a:lnTo>
                  <a:pt x="2490751" y="56257"/>
                </a:lnTo>
                <a:lnTo>
                  <a:pt x="2497002" y="56257"/>
                </a:lnTo>
                <a:cubicBezTo>
                  <a:pt x="2506899" y="44797"/>
                  <a:pt x="2515754" y="31514"/>
                  <a:pt x="2523567" y="16408"/>
                </a:cubicBezTo>
                <a:lnTo>
                  <a:pt x="2540757" y="16408"/>
                </a:lnTo>
                <a:cubicBezTo>
                  <a:pt x="2532944" y="32035"/>
                  <a:pt x="2524870" y="45318"/>
                  <a:pt x="2516535" y="56257"/>
                </a:cubicBezTo>
                <a:lnTo>
                  <a:pt x="2528256" y="56257"/>
                </a:lnTo>
                <a:lnTo>
                  <a:pt x="2528256" y="70321"/>
                </a:lnTo>
                <a:lnTo>
                  <a:pt x="2505596" y="70321"/>
                </a:lnTo>
                <a:cubicBezTo>
                  <a:pt x="2499346" y="76572"/>
                  <a:pt x="2492574" y="82562"/>
                  <a:pt x="2485281" y="88292"/>
                </a:cubicBezTo>
                <a:lnTo>
                  <a:pt x="2523567" y="88292"/>
                </a:lnTo>
                <a:lnTo>
                  <a:pt x="2523567" y="101575"/>
                </a:lnTo>
                <a:cubicBezTo>
                  <a:pt x="2515754" y="110951"/>
                  <a:pt x="2507680" y="118244"/>
                  <a:pt x="2499346" y="123453"/>
                </a:cubicBezTo>
                <a:lnTo>
                  <a:pt x="2499346" y="128141"/>
                </a:lnTo>
                <a:cubicBezTo>
                  <a:pt x="2510285" y="126578"/>
                  <a:pt x="2521484" y="125015"/>
                  <a:pt x="2532944" y="123453"/>
                </a:cubicBezTo>
                <a:lnTo>
                  <a:pt x="2532944" y="135954"/>
                </a:lnTo>
                <a:cubicBezTo>
                  <a:pt x="2523567" y="138559"/>
                  <a:pt x="2512368" y="140642"/>
                  <a:pt x="2499346" y="142205"/>
                </a:cubicBezTo>
                <a:lnTo>
                  <a:pt x="2499346" y="159394"/>
                </a:lnTo>
                <a:cubicBezTo>
                  <a:pt x="2499346" y="173459"/>
                  <a:pt x="2492053" y="180491"/>
                  <a:pt x="2477468" y="180491"/>
                </a:cubicBezTo>
                <a:lnTo>
                  <a:pt x="2459497" y="180491"/>
                </a:lnTo>
                <a:lnTo>
                  <a:pt x="2459497" y="167208"/>
                </a:lnTo>
                <a:lnTo>
                  <a:pt x="2470436" y="167208"/>
                </a:lnTo>
                <a:cubicBezTo>
                  <a:pt x="2476687" y="167208"/>
                  <a:pt x="2479812" y="164343"/>
                  <a:pt x="2479812" y="158613"/>
                </a:cubicBezTo>
                <a:lnTo>
                  <a:pt x="2479812" y="144549"/>
                </a:lnTo>
                <a:cubicBezTo>
                  <a:pt x="2468352" y="145591"/>
                  <a:pt x="2455330" y="146112"/>
                  <a:pt x="2440745" y="146112"/>
                </a:cubicBezTo>
                <a:lnTo>
                  <a:pt x="2440745" y="130485"/>
                </a:lnTo>
                <a:cubicBezTo>
                  <a:pt x="2454809" y="130485"/>
                  <a:pt x="2467831" y="130224"/>
                  <a:pt x="2479812" y="129703"/>
                </a:cubicBezTo>
                <a:lnTo>
                  <a:pt x="2479812" y="118764"/>
                </a:lnTo>
                <a:cubicBezTo>
                  <a:pt x="2488667" y="114076"/>
                  <a:pt x="2495699" y="108346"/>
                  <a:pt x="2500908" y="101575"/>
                </a:cubicBezTo>
                <a:lnTo>
                  <a:pt x="2466529" y="101575"/>
                </a:lnTo>
                <a:cubicBezTo>
                  <a:pt x="2458195" y="106263"/>
                  <a:pt x="2449079" y="110951"/>
                  <a:pt x="2439182" y="115639"/>
                </a:cubicBezTo>
                <a:lnTo>
                  <a:pt x="2439182" y="102356"/>
                </a:lnTo>
                <a:cubicBezTo>
                  <a:pt x="2456892" y="92459"/>
                  <a:pt x="2471999" y="81781"/>
                  <a:pt x="2484500" y="70321"/>
                </a:cubicBezTo>
                <a:lnTo>
                  <a:pt x="2440745" y="70321"/>
                </a:lnTo>
                <a:lnTo>
                  <a:pt x="2440745" y="56257"/>
                </a:lnTo>
                <a:lnTo>
                  <a:pt x="2471999" y="56257"/>
                </a:lnTo>
                <a:lnTo>
                  <a:pt x="2471999" y="33598"/>
                </a:lnTo>
                <a:lnTo>
                  <a:pt x="2447777" y="33598"/>
                </a:lnTo>
                <a:lnTo>
                  <a:pt x="2447777" y="20315"/>
                </a:lnTo>
                <a:lnTo>
                  <a:pt x="2471999" y="20315"/>
                </a:lnTo>
                <a:close/>
                <a:moveTo>
                  <a:pt x="2817168" y="3125"/>
                </a:moveTo>
                <a:lnTo>
                  <a:pt x="2837483" y="3125"/>
                </a:lnTo>
                <a:cubicBezTo>
                  <a:pt x="2832795" y="15106"/>
                  <a:pt x="2827586" y="24482"/>
                  <a:pt x="2821856" y="31253"/>
                </a:cubicBezTo>
                <a:lnTo>
                  <a:pt x="2853110" y="31253"/>
                </a:lnTo>
                <a:lnTo>
                  <a:pt x="2853110" y="64070"/>
                </a:lnTo>
                <a:lnTo>
                  <a:pt x="2833576" y="64070"/>
                </a:lnTo>
                <a:lnTo>
                  <a:pt x="2833576" y="44536"/>
                </a:lnTo>
                <a:lnTo>
                  <a:pt x="2703091" y="44536"/>
                </a:lnTo>
                <a:lnTo>
                  <a:pt x="2703091" y="64070"/>
                </a:lnTo>
                <a:lnTo>
                  <a:pt x="2683558" y="64070"/>
                </a:lnTo>
                <a:lnTo>
                  <a:pt x="2683558" y="31253"/>
                </a:lnTo>
                <a:lnTo>
                  <a:pt x="2803885" y="31253"/>
                </a:lnTo>
                <a:cubicBezTo>
                  <a:pt x="2810136" y="22398"/>
                  <a:pt x="2814564" y="13022"/>
                  <a:pt x="2817168" y="3125"/>
                </a:cubicBezTo>
                <a:close/>
                <a:moveTo>
                  <a:pt x="2753098" y="3125"/>
                </a:moveTo>
                <a:lnTo>
                  <a:pt x="2771069" y="3125"/>
                </a:lnTo>
                <a:cubicBezTo>
                  <a:pt x="2775236" y="10418"/>
                  <a:pt x="2778361" y="18231"/>
                  <a:pt x="2780445" y="26565"/>
                </a:cubicBezTo>
                <a:lnTo>
                  <a:pt x="2761692" y="26565"/>
                </a:lnTo>
                <a:cubicBezTo>
                  <a:pt x="2759609" y="18752"/>
                  <a:pt x="2756744" y="10938"/>
                  <a:pt x="2753098" y="3125"/>
                </a:cubicBezTo>
                <a:close/>
                <a:moveTo>
                  <a:pt x="2699185" y="3125"/>
                </a:moveTo>
                <a:lnTo>
                  <a:pt x="2717937" y="3125"/>
                </a:lnTo>
                <a:cubicBezTo>
                  <a:pt x="2721062" y="9376"/>
                  <a:pt x="2724188" y="17189"/>
                  <a:pt x="2727313" y="26565"/>
                </a:cubicBezTo>
                <a:lnTo>
                  <a:pt x="2707779" y="26565"/>
                </a:lnTo>
                <a:cubicBezTo>
                  <a:pt x="2706217" y="18752"/>
                  <a:pt x="2703352" y="10938"/>
                  <a:pt x="2699185" y="3125"/>
                </a:cubicBezTo>
                <a:close/>
                <a:moveTo>
                  <a:pt x="2554821" y="3125"/>
                </a:moveTo>
                <a:lnTo>
                  <a:pt x="2573574" y="3125"/>
                </a:lnTo>
                <a:cubicBezTo>
                  <a:pt x="2572011" y="12501"/>
                  <a:pt x="2570188" y="20836"/>
                  <a:pt x="2568104" y="28128"/>
                </a:cubicBezTo>
                <a:lnTo>
                  <a:pt x="2619673" y="28128"/>
                </a:lnTo>
                <a:lnTo>
                  <a:pt x="2619673" y="41411"/>
                </a:lnTo>
                <a:lnTo>
                  <a:pt x="2606390" y="41411"/>
                </a:lnTo>
                <a:cubicBezTo>
                  <a:pt x="2605869" y="79957"/>
                  <a:pt x="2598316" y="110430"/>
                  <a:pt x="2583731" y="132829"/>
                </a:cubicBezTo>
                <a:cubicBezTo>
                  <a:pt x="2592066" y="145851"/>
                  <a:pt x="2604046" y="157311"/>
                  <a:pt x="2619673" y="167208"/>
                </a:cubicBezTo>
                <a:lnTo>
                  <a:pt x="2619673" y="182054"/>
                </a:lnTo>
                <a:cubicBezTo>
                  <a:pt x="2598837" y="169552"/>
                  <a:pt x="2583471" y="157571"/>
                  <a:pt x="2573574" y="146112"/>
                </a:cubicBezTo>
                <a:cubicBezTo>
                  <a:pt x="2563156" y="157571"/>
                  <a:pt x="2547268" y="169812"/>
                  <a:pt x="2525911" y="182835"/>
                </a:cubicBezTo>
                <a:lnTo>
                  <a:pt x="2525911" y="167208"/>
                </a:lnTo>
                <a:cubicBezTo>
                  <a:pt x="2540497" y="157832"/>
                  <a:pt x="2553259" y="146112"/>
                  <a:pt x="2564198" y="132047"/>
                </a:cubicBezTo>
                <a:cubicBezTo>
                  <a:pt x="2553780" y="115899"/>
                  <a:pt x="2546227" y="94282"/>
                  <a:pt x="2541538" y="67195"/>
                </a:cubicBezTo>
                <a:cubicBezTo>
                  <a:pt x="2540497" y="67716"/>
                  <a:pt x="2538934" y="68758"/>
                  <a:pt x="2536850" y="70321"/>
                </a:cubicBezTo>
                <a:cubicBezTo>
                  <a:pt x="2534246" y="71884"/>
                  <a:pt x="2532423" y="73186"/>
                  <a:pt x="2531381" y="74228"/>
                </a:cubicBezTo>
                <a:lnTo>
                  <a:pt x="2531381" y="60163"/>
                </a:lnTo>
                <a:cubicBezTo>
                  <a:pt x="2544403" y="47141"/>
                  <a:pt x="2552217" y="28128"/>
                  <a:pt x="2554821" y="3125"/>
                </a:cubicBezTo>
                <a:close/>
                <a:moveTo>
                  <a:pt x="1538139" y="3125"/>
                </a:moveTo>
                <a:lnTo>
                  <a:pt x="1560017" y="3125"/>
                </a:lnTo>
                <a:lnTo>
                  <a:pt x="1560017" y="27347"/>
                </a:lnTo>
                <a:lnTo>
                  <a:pt x="1606898" y="27347"/>
                </a:lnTo>
                <a:lnTo>
                  <a:pt x="1606898" y="41411"/>
                </a:lnTo>
                <a:lnTo>
                  <a:pt x="1560017" y="41411"/>
                </a:lnTo>
                <a:lnTo>
                  <a:pt x="1560017" y="89855"/>
                </a:lnTo>
                <a:lnTo>
                  <a:pt x="1601428" y="89855"/>
                </a:lnTo>
                <a:lnTo>
                  <a:pt x="1601428" y="103919"/>
                </a:lnTo>
                <a:lnTo>
                  <a:pt x="1560017" y="103919"/>
                </a:lnTo>
                <a:lnTo>
                  <a:pt x="1560017" y="160957"/>
                </a:lnTo>
                <a:lnTo>
                  <a:pt x="1611586" y="160957"/>
                </a:lnTo>
                <a:lnTo>
                  <a:pt x="1611586" y="172677"/>
                </a:lnTo>
                <a:lnTo>
                  <a:pt x="1485008" y="172677"/>
                </a:lnTo>
                <a:lnTo>
                  <a:pt x="1485008" y="160957"/>
                </a:lnTo>
                <a:lnTo>
                  <a:pt x="1538139" y="160957"/>
                </a:lnTo>
                <a:lnTo>
                  <a:pt x="1538139" y="103919"/>
                </a:lnTo>
                <a:lnTo>
                  <a:pt x="1495165" y="103919"/>
                </a:lnTo>
                <a:lnTo>
                  <a:pt x="1495165" y="89855"/>
                </a:lnTo>
                <a:lnTo>
                  <a:pt x="1538139" y="89855"/>
                </a:lnTo>
                <a:lnTo>
                  <a:pt x="1538139" y="41411"/>
                </a:lnTo>
                <a:lnTo>
                  <a:pt x="1490477" y="41411"/>
                </a:lnTo>
                <a:lnTo>
                  <a:pt x="1490477" y="27347"/>
                </a:lnTo>
                <a:lnTo>
                  <a:pt x="1538139" y="27347"/>
                </a:lnTo>
                <a:close/>
                <a:moveTo>
                  <a:pt x="1467818" y="3125"/>
                </a:moveTo>
                <a:lnTo>
                  <a:pt x="1488914" y="3125"/>
                </a:lnTo>
                <a:cubicBezTo>
                  <a:pt x="1484226" y="22398"/>
                  <a:pt x="1479017" y="36462"/>
                  <a:pt x="1473287" y="45318"/>
                </a:cubicBezTo>
                <a:lnTo>
                  <a:pt x="1473287" y="182835"/>
                </a:lnTo>
                <a:lnTo>
                  <a:pt x="1452972" y="182835"/>
                </a:lnTo>
                <a:lnTo>
                  <a:pt x="1452972" y="66414"/>
                </a:lnTo>
                <a:cubicBezTo>
                  <a:pt x="1446721" y="71102"/>
                  <a:pt x="1438908" y="75009"/>
                  <a:pt x="1429532" y="78134"/>
                </a:cubicBezTo>
                <a:lnTo>
                  <a:pt x="1429532" y="66414"/>
                </a:lnTo>
                <a:cubicBezTo>
                  <a:pt x="1449847" y="53392"/>
                  <a:pt x="1462609" y="32295"/>
                  <a:pt x="1467818" y="3125"/>
                </a:cubicBezTo>
                <a:close/>
                <a:moveTo>
                  <a:pt x="1050950" y="3125"/>
                </a:moveTo>
                <a:lnTo>
                  <a:pt x="1071265" y="3125"/>
                </a:lnTo>
                <a:cubicBezTo>
                  <a:pt x="1069703" y="9897"/>
                  <a:pt x="1068140" y="16147"/>
                  <a:pt x="1066577" y="21877"/>
                </a:cubicBezTo>
                <a:lnTo>
                  <a:pt x="1132992" y="21877"/>
                </a:lnTo>
                <a:lnTo>
                  <a:pt x="1132992" y="35942"/>
                </a:lnTo>
                <a:lnTo>
                  <a:pt x="1060326" y="35942"/>
                </a:lnTo>
                <a:cubicBezTo>
                  <a:pt x="1053034" y="50006"/>
                  <a:pt x="1040011" y="61987"/>
                  <a:pt x="1021259" y="71884"/>
                </a:cubicBezTo>
                <a:lnTo>
                  <a:pt x="1021259" y="58601"/>
                </a:lnTo>
                <a:cubicBezTo>
                  <a:pt x="1037407" y="45057"/>
                  <a:pt x="1047304" y="26565"/>
                  <a:pt x="1050950" y="3125"/>
                </a:cubicBezTo>
                <a:close/>
                <a:moveTo>
                  <a:pt x="518443" y="3125"/>
                </a:moveTo>
                <a:lnTo>
                  <a:pt x="536414" y="3125"/>
                </a:lnTo>
                <a:lnTo>
                  <a:pt x="536414" y="109388"/>
                </a:lnTo>
                <a:cubicBezTo>
                  <a:pt x="539019" y="141684"/>
                  <a:pt x="524954" y="166166"/>
                  <a:pt x="494221" y="182835"/>
                </a:cubicBezTo>
                <a:lnTo>
                  <a:pt x="494221" y="168771"/>
                </a:lnTo>
                <a:cubicBezTo>
                  <a:pt x="511411" y="154186"/>
                  <a:pt x="519485" y="136475"/>
                  <a:pt x="518443" y="115639"/>
                </a:cubicBezTo>
                <a:close/>
                <a:moveTo>
                  <a:pt x="3206689" y="2344"/>
                </a:moveTo>
                <a:lnTo>
                  <a:pt x="3230129" y="2344"/>
                </a:lnTo>
                <a:cubicBezTo>
                  <a:pt x="3227004" y="7553"/>
                  <a:pt x="3223878" y="11980"/>
                  <a:pt x="3220753" y="15627"/>
                </a:cubicBezTo>
                <a:lnTo>
                  <a:pt x="3315296" y="15627"/>
                </a:lnTo>
                <a:lnTo>
                  <a:pt x="3315296" y="30472"/>
                </a:lnTo>
                <a:cubicBezTo>
                  <a:pt x="3299669" y="47662"/>
                  <a:pt x="3283000" y="60684"/>
                  <a:pt x="3265290" y="69540"/>
                </a:cubicBezTo>
                <a:cubicBezTo>
                  <a:pt x="3284042" y="75269"/>
                  <a:pt x="3306961" y="79957"/>
                  <a:pt x="3334048" y="83604"/>
                </a:cubicBezTo>
                <a:lnTo>
                  <a:pt x="3334048" y="95324"/>
                </a:lnTo>
                <a:cubicBezTo>
                  <a:pt x="3296023" y="91678"/>
                  <a:pt x="3265811" y="85948"/>
                  <a:pt x="3243412" y="78134"/>
                </a:cubicBezTo>
                <a:cubicBezTo>
                  <a:pt x="3222576" y="85427"/>
                  <a:pt x="3192624" y="91417"/>
                  <a:pt x="3153557" y="96105"/>
                </a:cubicBezTo>
                <a:lnTo>
                  <a:pt x="3153557" y="84385"/>
                </a:lnTo>
                <a:cubicBezTo>
                  <a:pt x="3181685" y="80739"/>
                  <a:pt x="3204605" y="75790"/>
                  <a:pt x="3222316" y="69540"/>
                </a:cubicBezTo>
                <a:cubicBezTo>
                  <a:pt x="3212418" y="64851"/>
                  <a:pt x="3199917" y="55736"/>
                  <a:pt x="3184811" y="42192"/>
                </a:cubicBezTo>
                <a:cubicBezTo>
                  <a:pt x="3184290" y="42192"/>
                  <a:pt x="3183248" y="42453"/>
                  <a:pt x="3181685" y="42974"/>
                </a:cubicBezTo>
                <a:cubicBezTo>
                  <a:pt x="3171788" y="46099"/>
                  <a:pt x="3163454" y="48183"/>
                  <a:pt x="3156682" y="49224"/>
                </a:cubicBezTo>
                <a:lnTo>
                  <a:pt x="3156682" y="39067"/>
                </a:lnTo>
                <a:cubicBezTo>
                  <a:pt x="3181685" y="30733"/>
                  <a:pt x="3198354" y="18491"/>
                  <a:pt x="3206689" y="2344"/>
                </a:cubicBezTo>
                <a:close/>
                <a:moveTo>
                  <a:pt x="32036" y="2344"/>
                </a:moveTo>
                <a:lnTo>
                  <a:pt x="53913" y="2344"/>
                </a:lnTo>
                <a:lnTo>
                  <a:pt x="52351" y="25003"/>
                </a:lnTo>
                <a:lnTo>
                  <a:pt x="180492" y="25003"/>
                </a:lnTo>
                <a:lnTo>
                  <a:pt x="180492" y="39067"/>
                </a:lnTo>
                <a:lnTo>
                  <a:pt x="50788" y="39067"/>
                </a:lnTo>
                <a:cubicBezTo>
                  <a:pt x="50267" y="45318"/>
                  <a:pt x="49225" y="53913"/>
                  <a:pt x="47663" y="64851"/>
                </a:cubicBezTo>
                <a:cubicBezTo>
                  <a:pt x="47142" y="69019"/>
                  <a:pt x="46621" y="72144"/>
                  <a:pt x="46100" y="74228"/>
                </a:cubicBezTo>
                <a:lnTo>
                  <a:pt x="170334" y="74228"/>
                </a:lnTo>
                <a:lnTo>
                  <a:pt x="170334" y="147674"/>
                </a:lnTo>
                <a:cubicBezTo>
                  <a:pt x="170855" y="169552"/>
                  <a:pt x="159656" y="180230"/>
                  <a:pt x="136736" y="179710"/>
                </a:cubicBezTo>
                <a:lnTo>
                  <a:pt x="106264" y="179710"/>
                </a:lnTo>
                <a:lnTo>
                  <a:pt x="106264" y="165645"/>
                </a:lnTo>
                <a:lnTo>
                  <a:pt x="130486" y="165645"/>
                </a:lnTo>
                <a:cubicBezTo>
                  <a:pt x="142987" y="166166"/>
                  <a:pt x="148977" y="160176"/>
                  <a:pt x="148457" y="147674"/>
                </a:cubicBezTo>
                <a:lnTo>
                  <a:pt x="148457" y="88292"/>
                </a:lnTo>
                <a:lnTo>
                  <a:pt x="26566" y="88292"/>
                </a:lnTo>
                <a:lnTo>
                  <a:pt x="26566" y="73446"/>
                </a:lnTo>
                <a:cubicBezTo>
                  <a:pt x="29692" y="54173"/>
                  <a:pt x="31515" y="30472"/>
                  <a:pt x="32036" y="2344"/>
                </a:cubicBezTo>
                <a:close/>
                <a:moveTo>
                  <a:pt x="1828987" y="0"/>
                </a:moveTo>
                <a:lnTo>
                  <a:pt x="1848520" y="0"/>
                </a:lnTo>
                <a:lnTo>
                  <a:pt x="1803983" y="192211"/>
                </a:lnTo>
                <a:lnTo>
                  <a:pt x="1784450" y="1922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6652" name="组合 7"/>
          <p:cNvGrpSpPr>
            <a:grpSpLocks/>
          </p:cNvGrpSpPr>
          <p:nvPr/>
        </p:nvGrpSpPr>
        <p:grpSpPr bwMode="auto">
          <a:xfrm>
            <a:off x="3338513" y="5032375"/>
            <a:ext cx="2466975" cy="1698625"/>
            <a:chOff x="0" y="0"/>
            <a:chExt cx="2466938" cy="1698172"/>
          </a:xfrm>
        </p:grpSpPr>
        <p:sp>
          <p:nvSpPr>
            <p:cNvPr id="15629" name="文本框 301"/>
            <p:cNvSpPr>
              <a:spLocks noChangeArrowheads="1"/>
            </p:cNvSpPr>
            <p:nvPr/>
          </p:nvSpPr>
          <p:spPr bwMode="auto">
            <a:xfrm>
              <a:off x="0" y="184101"/>
              <a:ext cx="2466938" cy="460252"/>
            </a:xfrm>
            <a:custGeom>
              <a:avLst/>
              <a:gdLst>
                <a:gd name="T0" fmla="*/ 443694 w 2466938"/>
                <a:gd name="T1" fmla="*/ 416086 h 459470"/>
                <a:gd name="T2" fmla="*/ 1972 w 2466938"/>
                <a:gd name="T3" fmla="*/ 416086 h 459470"/>
                <a:gd name="T4" fmla="*/ 400311 w 2466938"/>
                <a:gd name="T5" fmla="*/ 372703 h 459470"/>
                <a:gd name="T6" fmla="*/ 112403 w 2466938"/>
                <a:gd name="T7" fmla="*/ 372703 h 459470"/>
                <a:gd name="T8" fmla="*/ 1234455 w 2466938"/>
                <a:gd name="T9" fmla="*/ 222833 h 459470"/>
                <a:gd name="T10" fmla="*/ 1252203 w 2466938"/>
                <a:gd name="T11" fmla="*/ 394394 h 459470"/>
                <a:gd name="T12" fmla="*/ 1090501 w 2466938"/>
                <a:gd name="T13" fmla="*/ 222833 h 459470"/>
                <a:gd name="T14" fmla="*/ 2403835 w 2466938"/>
                <a:gd name="T15" fmla="*/ 214945 h 459470"/>
                <a:gd name="T16" fmla="*/ 2466938 w 2466938"/>
                <a:gd name="T17" fmla="*/ 331291 h 459470"/>
                <a:gd name="T18" fmla="*/ 2147478 w 2466938"/>
                <a:gd name="T19" fmla="*/ 455526 h 459470"/>
                <a:gd name="T20" fmla="*/ 2212554 w 2466938"/>
                <a:gd name="T21" fmla="*/ 331291 h 459470"/>
                <a:gd name="T22" fmla="*/ 2212554 w 2466938"/>
                <a:gd name="T23" fmla="*/ 264244 h 459470"/>
                <a:gd name="T24" fmla="*/ 1812243 w 2466938"/>
                <a:gd name="T25" fmla="*/ 132122 h 459470"/>
                <a:gd name="T26" fmla="*/ 1646597 w 2466938"/>
                <a:gd name="T27" fmla="*/ 84795 h 459470"/>
                <a:gd name="T28" fmla="*/ 1688009 w 2466938"/>
                <a:gd name="T29" fmla="*/ 84795 h 459470"/>
                <a:gd name="T30" fmla="*/ 844005 w 2466938"/>
                <a:gd name="T31" fmla="*/ 84795 h 459470"/>
                <a:gd name="T32" fmla="*/ 844005 w 2466938"/>
                <a:gd name="T33" fmla="*/ 248468 h 459470"/>
                <a:gd name="T34" fmla="*/ 656667 w 2466938"/>
                <a:gd name="T35" fmla="*/ 435806 h 459470"/>
                <a:gd name="T36" fmla="*/ 644835 w 2466938"/>
                <a:gd name="T37" fmla="*/ 248468 h 459470"/>
                <a:gd name="T38" fmla="*/ 666527 w 2466938"/>
                <a:gd name="T39" fmla="*/ 84795 h 459470"/>
                <a:gd name="T40" fmla="*/ 2352563 w 2466938"/>
                <a:gd name="T41" fmla="*/ 3944 h 459470"/>
                <a:gd name="T42" fmla="*/ 2457078 w 2466938"/>
                <a:gd name="T43" fmla="*/ 155786 h 459470"/>
                <a:gd name="T44" fmla="*/ 2094235 w 2466938"/>
                <a:gd name="T45" fmla="*/ 155786 h 459470"/>
                <a:gd name="T46" fmla="*/ 2352563 w 2466938"/>
                <a:gd name="T47" fmla="*/ 3944 h 459470"/>
                <a:gd name="T48" fmla="*/ 2212554 w 2466938"/>
                <a:gd name="T49" fmla="*/ 59159 h 459470"/>
                <a:gd name="T50" fmla="*/ 2149450 w 2466938"/>
                <a:gd name="T51" fmla="*/ 59159 h 459470"/>
                <a:gd name="T52" fmla="*/ 1859571 w 2466938"/>
                <a:gd name="T53" fmla="*/ 3944 h 459470"/>
                <a:gd name="T54" fmla="*/ 1938449 w 2466938"/>
                <a:gd name="T55" fmla="*/ 106486 h 459470"/>
                <a:gd name="T56" fmla="*/ 1847739 w 2466938"/>
                <a:gd name="T57" fmla="*/ 368759 h 459470"/>
                <a:gd name="T58" fmla="*/ 1764916 w 2466938"/>
                <a:gd name="T59" fmla="*/ 173533 h 459470"/>
                <a:gd name="T60" fmla="*/ 581732 w 2466938"/>
                <a:gd name="T61" fmla="*/ 3944 h 459470"/>
                <a:gd name="T62" fmla="*/ 546237 w 2466938"/>
                <a:gd name="T63" fmla="*/ 457498 h 459470"/>
                <a:gd name="T64" fmla="*/ 581732 w 2466938"/>
                <a:gd name="T65" fmla="*/ 3944 h 459470"/>
                <a:gd name="T66" fmla="*/ 1691953 w 2466938"/>
                <a:gd name="T67" fmla="*/ 37467 h 459470"/>
                <a:gd name="T68" fmla="*/ 1774776 w 2466938"/>
                <a:gd name="T69" fmla="*/ 37467 h 459470"/>
                <a:gd name="T70" fmla="*/ 1684065 w 2466938"/>
                <a:gd name="T71" fmla="*/ 177477 h 459470"/>
                <a:gd name="T72" fmla="*/ 1674205 w 2466938"/>
                <a:gd name="T73" fmla="*/ 309600 h 459470"/>
                <a:gd name="T74" fmla="*/ 1672233 w 2466938"/>
                <a:gd name="T75" fmla="*/ 358899 h 459470"/>
                <a:gd name="T76" fmla="*/ 1553915 w 2466938"/>
                <a:gd name="T77" fmla="*/ 408198 h 459470"/>
                <a:gd name="T78" fmla="*/ 1510531 w 2466938"/>
                <a:gd name="T79" fmla="*/ 370731 h 459470"/>
                <a:gd name="T80" fmla="*/ 1603214 w 2466938"/>
                <a:gd name="T81" fmla="*/ 297768 h 459470"/>
                <a:gd name="T82" fmla="*/ 1508559 w 2466938"/>
                <a:gd name="T83" fmla="*/ 289880 h 459470"/>
                <a:gd name="T84" fmla="*/ 1512503 w 2466938"/>
                <a:gd name="T85" fmla="*/ 128178 h 459470"/>
                <a:gd name="T86" fmla="*/ 1528279 w 2466938"/>
                <a:gd name="T87" fmla="*/ 37467 h 459470"/>
                <a:gd name="T88" fmla="*/ 260301 w 2466938"/>
                <a:gd name="T89" fmla="*/ 25636 h 459470"/>
                <a:gd name="T90" fmla="*/ 260301 w 2466938"/>
                <a:gd name="T91" fmla="*/ 98599 h 459470"/>
                <a:gd name="T92" fmla="*/ 260301 w 2466938"/>
                <a:gd name="T93" fmla="*/ 165646 h 459470"/>
                <a:gd name="T94" fmla="*/ 0 w 2466938"/>
                <a:gd name="T95" fmla="*/ 165646 h 459470"/>
                <a:gd name="T96" fmla="*/ 37468 w 2466938"/>
                <a:gd name="T97" fmla="*/ 98599 h 459470"/>
                <a:gd name="T98" fmla="*/ 17748 w 2466938"/>
                <a:gd name="T99" fmla="*/ 25636 h 459470"/>
                <a:gd name="T100" fmla="*/ 1317278 w 2466938"/>
                <a:gd name="T101" fmla="*/ 63103 h 459470"/>
                <a:gd name="T102" fmla="*/ 1423765 w 2466938"/>
                <a:gd name="T103" fmla="*/ 63103 h 459470"/>
                <a:gd name="T104" fmla="*/ 1340942 w 2466938"/>
                <a:gd name="T105" fmla="*/ 309600 h 459470"/>
                <a:gd name="T106" fmla="*/ 1396157 w 2466938"/>
                <a:gd name="T107" fmla="*/ 451582 h 459470"/>
                <a:gd name="T108" fmla="*/ 1005706 w 2466938"/>
                <a:gd name="T109" fmla="*/ 63103 h 459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66938" h="459470">
                  <a:moveTo>
                    <a:pt x="185366" y="297768"/>
                  </a:moveTo>
                  <a:lnTo>
                    <a:pt x="266217" y="297768"/>
                  </a:lnTo>
                  <a:lnTo>
                    <a:pt x="266217" y="313544"/>
                  </a:lnTo>
                  <a:cubicBezTo>
                    <a:pt x="259643" y="362186"/>
                    <a:pt x="318803" y="396366"/>
                    <a:pt x="443694" y="416086"/>
                  </a:cubicBezTo>
                  <a:lnTo>
                    <a:pt x="443694" y="459470"/>
                  </a:lnTo>
                  <a:cubicBezTo>
                    <a:pt x="342466" y="450267"/>
                    <a:pt x="270818" y="428575"/>
                    <a:pt x="228749" y="394394"/>
                  </a:cubicBezTo>
                  <a:cubicBezTo>
                    <a:pt x="185366" y="431205"/>
                    <a:pt x="109773" y="452896"/>
                    <a:pt x="1972" y="459470"/>
                  </a:cubicBezTo>
                  <a:lnTo>
                    <a:pt x="1972" y="416086"/>
                  </a:lnTo>
                  <a:cubicBezTo>
                    <a:pt x="132122" y="398996"/>
                    <a:pt x="193254" y="364815"/>
                    <a:pt x="185366" y="313544"/>
                  </a:cubicBezTo>
                  <a:close/>
                  <a:moveTo>
                    <a:pt x="43384" y="234665"/>
                  </a:moveTo>
                  <a:lnTo>
                    <a:pt x="400311" y="234665"/>
                  </a:lnTo>
                  <a:lnTo>
                    <a:pt x="400311" y="372703"/>
                  </a:lnTo>
                  <a:lnTo>
                    <a:pt x="333264" y="372703"/>
                  </a:lnTo>
                  <a:lnTo>
                    <a:pt x="333264" y="281992"/>
                  </a:lnTo>
                  <a:lnTo>
                    <a:pt x="112403" y="281992"/>
                  </a:lnTo>
                  <a:lnTo>
                    <a:pt x="112403" y="372703"/>
                  </a:lnTo>
                  <a:lnTo>
                    <a:pt x="43384" y="372703"/>
                  </a:lnTo>
                  <a:close/>
                  <a:moveTo>
                    <a:pt x="1015566" y="171562"/>
                  </a:moveTo>
                  <a:lnTo>
                    <a:pt x="1234455" y="171562"/>
                  </a:lnTo>
                  <a:lnTo>
                    <a:pt x="1234455" y="222833"/>
                  </a:lnTo>
                  <a:lnTo>
                    <a:pt x="1161492" y="222833"/>
                  </a:lnTo>
                  <a:lnTo>
                    <a:pt x="1161492" y="360871"/>
                  </a:lnTo>
                  <a:cubicBezTo>
                    <a:pt x="1190415" y="356927"/>
                    <a:pt x="1220651" y="352326"/>
                    <a:pt x="1252203" y="347067"/>
                  </a:cubicBezTo>
                  <a:lnTo>
                    <a:pt x="1252203" y="394394"/>
                  </a:lnTo>
                  <a:cubicBezTo>
                    <a:pt x="1178583" y="412800"/>
                    <a:pt x="1096417" y="421345"/>
                    <a:pt x="1005706" y="420030"/>
                  </a:cubicBezTo>
                  <a:lnTo>
                    <a:pt x="1005706" y="366787"/>
                  </a:lnTo>
                  <a:cubicBezTo>
                    <a:pt x="1037258" y="366787"/>
                    <a:pt x="1065523" y="366129"/>
                    <a:pt x="1090501" y="364815"/>
                  </a:cubicBezTo>
                  <a:lnTo>
                    <a:pt x="1090501" y="222833"/>
                  </a:lnTo>
                  <a:lnTo>
                    <a:pt x="1015566" y="222833"/>
                  </a:lnTo>
                  <a:close/>
                  <a:moveTo>
                    <a:pt x="2084375" y="165646"/>
                  </a:moveTo>
                  <a:lnTo>
                    <a:pt x="2403835" y="165646"/>
                  </a:lnTo>
                  <a:lnTo>
                    <a:pt x="2403835" y="214945"/>
                  </a:lnTo>
                  <a:cubicBezTo>
                    <a:pt x="2368339" y="239923"/>
                    <a:pt x="2331529" y="259643"/>
                    <a:pt x="2293404" y="274104"/>
                  </a:cubicBezTo>
                  <a:lnTo>
                    <a:pt x="2293404" y="281992"/>
                  </a:lnTo>
                  <a:lnTo>
                    <a:pt x="2466938" y="281992"/>
                  </a:lnTo>
                  <a:lnTo>
                    <a:pt x="2466938" y="331291"/>
                  </a:lnTo>
                  <a:lnTo>
                    <a:pt x="2293404" y="331291"/>
                  </a:lnTo>
                  <a:lnTo>
                    <a:pt x="2293404" y="378619"/>
                  </a:lnTo>
                  <a:cubicBezTo>
                    <a:pt x="2293404" y="429890"/>
                    <a:pt x="2267769" y="455526"/>
                    <a:pt x="2216497" y="455526"/>
                  </a:cubicBezTo>
                  <a:lnTo>
                    <a:pt x="2147478" y="455526"/>
                  </a:lnTo>
                  <a:lnTo>
                    <a:pt x="2147478" y="408198"/>
                  </a:lnTo>
                  <a:lnTo>
                    <a:pt x="2182974" y="408198"/>
                  </a:lnTo>
                  <a:cubicBezTo>
                    <a:pt x="2204008" y="408198"/>
                    <a:pt x="2213868" y="398996"/>
                    <a:pt x="2212554" y="380591"/>
                  </a:cubicBezTo>
                  <a:lnTo>
                    <a:pt x="2212554" y="331291"/>
                  </a:lnTo>
                  <a:lnTo>
                    <a:pt x="2019300" y="331291"/>
                  </a:lnTo>
                  <a:lnTo>
                    <a:pt x="2019300" y="281992"/>
                  </a:lnTo>
                  <a:lnTo>
                    <a:pt x="2212554" y="281992"/>
                  </a:lnTo>
                  <a:lnTo>
                    <a:pt x="2212554" y="264244"/>
                  </a:lnTo>
                  <a:cubicBezTo>
                    <a:pt x="2241476" y="252412"/>
                    <a:pt x="2269741" y="235322"/>
                    <a:pt x="2297348" y="212973"/>
                  </a:cubicBezTo>
                  <a:lnTo>
                    <a:pt x="2084375" y="212973"/>
                  </a:lnTo>
                  <a:close/>
                  <a:moveTo>
                    <a:pt x="1828019" y="106486"/>
                  </a:moveTo>
                  <a:cubicBezTo>
                    <a:pt x="1824075" y="115689"/>
                    <a:pt x="1818816" y="124234"/>
                    <a:pt x="1812243" y="132122"/>
                  </a:cubicBezTo>
                  <a:lnTo>
                    <a:pt x="1816187" y="132122"/>
                  </a:lnTo>
                  <a:cubicBezTo>
                    <a:pt x="1821446" y="183393"/>
                    <a:pt x="1832620" y="227434"/>
                    <a:pt x="1849711" y="264244"/>
                  </a:cubicBezTo>
                  <a:cubicBezTo>
                    <a:pt x="1864172" y="227434"/>
                    <a:pt x="1873374" y="174848"/>
                    <a:pt x="1877318" y="106486"/>
                  </a:cubicBezTo>
                  <a:close/>
                  <a:moveTo>
                    <a:pt x="1646597" y="84795"/>
                  </a:moveTo>
                  <a:lnTo>
                    <a:pt x="1646597" y="128178"/>
                  </a:lnTo>
                  <a:lnTo>
                    <a:pt x="1656457" y="128178"/>
                  </a:lnTo>
                  <a:cubicBezTo>
                    <a:pt x="1660401" y="124234"/>
                    <a:pt x="1666317" y="116346"/>
                    <a:pt x="1674205" y="104514"/>
                  </a:cubicBezTo>
                  <a:cubicBezTo>
                    <a:pt x="1679464" y="95312"/>
                    <a:pt x="1684065" y="88739"/>
                    <a:pt x="1688009" y="84795"/>
                  </a:cubicBezTo>
                  <a:close/>
                  <a:moveTo>
                    <a:pt x="946547" y="21692"/>
                  </a:moveTo>
                  <a:lnTo>
                    <a:pt x="946547" y="74935"/>
                  </a:lnTo>
                  <a:cubicBezTo>
                    <a:pt x="920254" y="81508"/>
                    <a:pt x="891989" y="84795"/>
                    <a:pt x="861752" y="84795"/>
                  </a:cubicBezTo>
                  <a:lnTo>
                    <a:pt x="844005" y="84795"/>
                  </a:lnTo>
                  <a:lnTo>
                    <a:pt x="844005" y="199169"/>
                  </a:lnTo>
                  <a:lnTo>
                    <a:pt x="960351" y="199169"/>
                  </a:lnTo>
                  <a:lnTo>
                    <a:pt x="960351" y="248468"/>
                  </a:lnTo>
                  <a:lnTo>
                    <a:pt x="844005" y="248468"/>
                  </a:lnTo>
                  <a:lnTo>
                    <a:pt x="844005" y="388479"/>
                  </a:lnTo>
                  <a:lnTo>
                    <a:pt x="948519" y="388479"/>
                  </a:lnTo>
                  <a:lnTo>
                    <a:pt x="948519" y="435806"/>
                  </a:lnTo>
                  <a:lnTo>
                    <a:pt x="656667" y="435806"/>
                  </a:lnTo>
                  <a:lnTo>
                    <a:pt x="656667" y="388479"/>
                  </a:lnTo>
                  <a:lnTo>
                    <a:pt x="767098" y="388479"/>
                  </a:lnTo>
                  <a:lnTo>
                    <a:pt x="767098" y="248468"/>
                  </a:lnTo>
                  <a:lnTo>
                    <a:pt x="644835" y="248468"/>
                  </a:lnTo>
                  <a:lnTo>
                    <a:pt x="644835" y="199169"/>
                  </a:lnTo>
                  <a:lnTo>
                    <a:pt x="767098" y="199169"/>
                  </a:lnTo>
                  <a:lnTo>
                    <a:pt x="767098" y="84795"/>
                  </a:lnTo>
                  <a:lnTo>
                    <a:pt x="666527" y="84795"/>
                  </a:lnTo>
                  <a:lnTo>
                    <a:pt x="666527" y="35495"/>
                  </a:lnTo>
                  <a:lnTo>
                    <a:pt x="857808" y="35495"/>
                  </a:lnTo>
                  <a:cubicBezTo>
                    <a:pt x="888045" y="35495"/>
                    <a:pt x="917625" y="30894"/>
                    <a:pt x="946547" y="21692"/>
                  </a:cubicBezTo>
                  <a:close/>
                  <a:moveTo>
                    <a:pt x="2352563" y="3944"/>
                  </a:moveTo>
                  <a:lnTo>
                    <a:pt x="2425526" y="3944"/>
                  </a:lnTo>
                  <a:cubicBezTo>
                    <a:pt x="2417639" y="26293"/>
                    <a:pt x="2405807" y="48642"/>
                    <a:pt x="2390031" y="70991"/>
                  </a:cubicBezTo>
                  <a:lnTo>
                    <a:pt x="2457078" y="70991"/>
                  </a:lnTo>
                  <a:lnTo>
                    <a:pt x="2457078" y="155786"/>
                  </a:lnTo>
                  <a:lnTo>
                    <a:pt x="2390031" y="155786"/>
                  </a:lnTo>
                  <a:lnTo>
                    <a:pt x="2390031" y="116346"/>
                  </a:lnTo>
                  <a:lnTo>
                    <a:pt x="2094235" y="116346"/>
                  </a:lnTo>
                  <a:lnTo>
                    <a:pt x="2094235" y="155786"/>
                  </a:lnTo>
                  <a:lnTo>
                    <a:pt x="2027188" y="155786"/>
                  </a:lnTo>
                  <a:lnTo>
                    <a:pt x="2027188" y="70991"/>
                  </a:lnTo>
                  <a:lnTo>
                    <a:pt x="2322984" y="70991"/>
                  </a:lnTo>
                  <a:cubicBezTo>
                    <a:pt x="2337445" y="48642"/>
                    <a:pt x="2347305" y="26293"/>
                    <a:pt x="2352563" y="3944"/>
                  </a:cubicBezTo>
                  <a:close/>
                  <a:moveTo>
                    <a:pt x="2190862" y="3944"/>
                  </a:moveTo>
                  <a:lnTo>
                    <a:pt x="2257909" y="3944"/>
                  </a:lnTo>
                  <a:cubicBezTo>
                    <a:pt x="2269741" y="22349"/>
                    <a:pt x="2277629" y="40754"/>
                    <a:pt x="2281573" y="59159"/>
                  </a:cubicBezTo>
                  <a:lnTo>
                    <a:pt x="2212554" y="59159"/>
                  </a:lnTo>
                  <a:cubicBezTo>
                    <a:pt x="2209924" y="39439"/>
                    <a:pt x="2202694" y="21034"/>
                    <a:pt x="2190862" y="3944"/>
                  </a:cubicBezTo>
                  <a:close/>
                  <a:moveTo>
                    <a:pt x="2060712" y="3944"/>
                  </a:moveTo>
                  <a:lnTo>
                    <a:pt x="2127759" y="3944"/>
                  </a:lnTo>
                  <a:cubicBezTo>
                    <a:pt x="2138276" y="22349"/>
                    <a:pt x="2145506" y="40754"/>
                    <a:pt x="2149450" y="59159"/>
                  </a:cubicBezTo>
                  <a:lnTo>
                    <a:pt x="2080431" y="59159"/>
                  </a:lnTo>
                  <a:cubicBezTo>
                    <a:pt x="2076487" y="39439"/>
                    <a:pt x="2069914" y="21034"/>
                    <a:pt x="2060712" y="3944"/>
                  </a:cubicBezTo>
                  <a:close/>
                  <a:moveTo>
                    <a:pt x="1794495" y="3944"/>
                  </a:moveTo>
                  <a:lnTo>
                    <a:pt x="1859571" y="3944"/>
                  </a:lnTo>
                  <a:cubicBezTo>
                    <a:pt x="1855627" y="23664"/>
                    <a:pt x="1851683" y="42069"/>
                    <a:pt x="1847739" y="59159"/>
                  </a:cubicBezTo>
                  <a:lnTo>
                    <a:pt x="1966057" y="59159"/>
                  </a:lnTo>
                  <a:lnTo>
                    <a:pt x="1966057" y="106486"/>
                  </a:lnTo>
                  <a:lnTo>
                    <a:pt x="1938449" y="106486"/>
                  </a:lnTo>
                  <a:cubicBezTo>
                    <a:pt x="1937135" y="199826"/>
                    <a:pt x="1918730" y="272789"/>
                    <a:pt x="1883234" y="325375"/>
                  </a:cubicBezTo>
                  <a:cubicBezTo>
                    <a:pt x="1902954" y="354298"/>
                    <a:pt x="1928590" y="380591"/>
                    <a:pt x="1960141" y="404254"/>
                  </a:cubicBezTo>
                  <a:lnTo>
                    <a:pt x="1960141" y="455526"/>
                  </a:lnTo>
                  <a:cubicBezTo>
                    <a:pt x="1906241" y="422659"/>
                    <a:pt x="1868773" y="393737"/>
                    <a:pt x="1847739" y="368759"/>
                  </a:cubicBezTo>
                  <a:cubicBezTo>
                    <a:pt x="1825390" y="392422"/>
                    <a:pt x="1786608" y="421345"/>
                    <a:pt x="1731392" y="455526"/>
                  </a:cubicBezTo>
                  <a:lnTo>
                    <a:pt x="1731392" y="404254"/>
                  </a:lnTo>
                  <a:cubicBezTo>
                    <a:pt x="1766888" y="376647"/>
                    <a:pt x="1795153" y="349696"/>
                    <a:pt x="1816187" y="323403"/>
                  </a:cubicBezTo>
                  <a:cubicBezTo>
                    <a:pt x="1791209" y="283964"/>
                    <a:pt x="1774118" y="234007"/>
                    <a:pt x="1764916" y="173533"/>
                  </a:cubicBezTo>
                  <a:cubicBezTo>
                    <a:pt x="1757028" y="177477"/>
                    <a:pt x="1749797" y="181421"/>
                    <a:pt x="1743224" y="185365"/>
                  </a:cubicBezTo>
                  <a:lnTo>
                    <a:pt x="1743224" y="138038"/>
                  </a:lnTo>
                  <a:cubicBezTo>
                    <a:pt x="1772146" y="103857"/>
                    <a:pt x="1789237" y="59159"/>
                    <a:pt x="1794495" y="3944"/>
                  </a:cubicBezTo>
                  <a:close/>
                  <a:moveTo>
                    <a:pt x="581732" y="3944"/>
                  </a:moveTo>
                  <a:lnTo>
                    <a:pt x="658639" y="3944"/>
                  </a:lnTo>
                  <a:cubicBezTo>
                    <a:pt x="646807" y="49957"/>
                    <a:pt x="633003" y="86767"/>
                    <a:pt x="617228" y="114374"/>
                  </a:cubicBezTo>
                  <a:lnTo>
                    <a:pt x="617228" y="457498"/>
                  </a:lnTo>
                  <a:lnTo>
                    <a:pt x="546237" y="457498"/>
                  </a:lnTo>
                  <a:lnTo>
                    <a:pt x="546237" y="181421"/>
                  </a:lnTo>
                  <a:cubicBezTo>
                    <a:pt x="530461" y="187995"/>
                    <a:pt x="514028" y="193253"/>
                    <a:pt x="496937" y="197197"/>
                  </a:cubicBezTo>
                  <a:lnTo>
                    <a:pt x="496937" y="155786"/>
                  </a:lnTo>
                  <a:cubicBezTo>
                    <a:pt x="540321" y="130807"/>
                    <a:pt x="568586" y="80193"/>
                    <a:pt x="581732" y="3944"/>
                  </a:cubicBezTo>
                  <a:close/>
                  <a:moveTo>
                    <a:pt x="1579550" y="1972"/>
                  </a:moveTo>
                  <a:lnTo>
                    <a:pt x="1646597" y="1972"/>
                  </a:lnTo>
                  <a:lnTo>
                    <a:pt x="1646597" y="37467"/>
                  </a:lnTo>
                  <a:lnTo>
                    <a:pt x="1691953" y="37467"/>
                  </a:lnTo>
                  <a:lnTo>
                    <a:pt x="1691953" y="78879"/>
                  </a:lnTo>
                  <a:cubicBezTo>
                    <a:pt x="1693268" y="77564"/>
                    <a:pt x="1695240" y="74935"/>
                    <a:pt x="1697869" y="70991"/>
                  </a:cubicBezTo>
                  <a:cubicBezTo>
                    <a:pt x="1705757" y="57844"/>
                    <a:pt x="1711015" y="46670"/>
                    <a:pt x="1713645" y="37467"/>
                  </a:cubicBezTo>
                  <a:lnTo>
                    <a:pt x="1774776" y="37467"/>
                  </a:lnTo>
                  <a:cubicBezTo>
                    <a:pt x="1757685" y="72963"/>
                    <a:pt x="1740595" y="103200"/>
                    <a:pt x="1723504" y="128178"/>
                  </a:cubicBezTo>
                  <a:lnTo>
                    <a:pt x="1735336" y="128178"/>
                  </a:lnTo>
                  <a:lnTo>
                    <a:pt x="1735336" y="177477"/>
                  </a:lnTo>
                  <a:lnTo>
                    <a:pt x="1684065" y="177477"/>
                  </a:lnTo>
                  <a:cubicBezTo>
                    <a:pt x="1670918" y="189309"/>
                    <a:pt x="1657115" y="201141"/>
                    <a:pt x="1642654" y="212973"/>
                  </a:cubicBezTo>
                  <a:lnTo>
                    <a:pt x="1727448" y="212973"/>
                  </a:lnTo>
                  <a:lnTo>
                    <a:pt x="1727448" y="258328"/>
                  </a:lnTo>
                  <a:cubicBezTo>
                    <a:pt x="1711673" y="280677"/>
                    <a:pt x="1693925" y="297768"/>
                    <a:pt x="1674205" y="309600"/>
                  </a:cubicBezTo>
                  <a:cubicBezTo>
                    <a:pt x="1697869" y="306970"/>
                    <a:pt x="1722847" y="303684"/>
                    <a:pt x="1749140" y="299740"/>
                  </a:cubicBezTo>
                  <a:lnTo>
                    <a:pt x="1749140" y="347067"/>
                  </a:lnTo>
                  <a:cubicBezTo>
                    <a:pt x="1743881" y="348382"/>
                    <a:pt x="1735336" y="349696"/>
                    <a:pt x="1723504" y="351011"/>
                  </a:cubicBezTo>
                  <a:cubicBezTo>
                    <a:pt x="1701155" y="354955"/>
                    <a:pt x="1684065" y="357584"/>
                    <a:pt x="1672233" y="358899"/>
                  </a:cubicBezTo>
                  <a:lnTo>
                    <a:pt x="1672233" y="392422"/>
                  </a:lnTo>
                  <a:cubicBezTo>
                    <a:pt x="1673548" y="433177"/>
                    <a:pt x="1653828" y="452896"/>
                    <a:pt x="1613074" y="451582"/>
                  </a:cubicBezTo>
                  <a:lnTo>
                    <a:pt x="1553915" y="451582"/>
                  </a:lnTo>
                  <a:lnTo>
                    <a:pt x="1553915" y="408198"/>
                  </a:lnTo>
                  <a:lnTo>
                    <a:pt x="1581522" y="408198"/>
                  </a:lnTo>
                  <a:cubicBezTo>
                    <a:pt x="1597298" y="408198"/>
                    <a:pt x="1604529" y="400310"/>
                    <a:pt x="1603214" y="384535"/>
                  </a:cubicBezTo>
                  <a:lnTo>
                    <a:pt x="1603214" y="366787"/>
                  </a:lnTo>
                  <a:cubicBezTo>
                    <a:pt x="1575606" y="369416"/>
                    <a:pt x="1544712" y="370731"/>
                    <a:pt x="1510531" y="370731"/>
                  </a:cubicBezTo>
                  <a:lnTo>
                    <a:pt x="1510531" y="317487"/>
                  </a:lnTo>
                  <a:cubicBezTo>
                    <a:pt x="1522363" y="317487"/>
                    <a:pt x="1538796" y="316830"/>
                    <a:pt x="1559831" y="315516"/>
                  </a:cubicBezTo>
                  <a:cubicBezTo>
                    <a:pt x="1579550" y="315516"/>
                    <a:pt x="1594011" y="315516"/>
                    <a:pt x="1603214" y="315516"/>
                  </a:cubicBezTo>
                  <a:lnTo>
                    <a:pt x="1603214" y="297768"/>
                  </a:lnTo>
                  <a:cubicBezTo>
                    <a:pt x="1626878" y="284621"/>
                    <a:pt x="1642654" y="271475"/>
                    <a:pt x="1650541" y="258328"/>
                  </a:cubicBezTo>
                  <a:lnTo>
                    <a:pt x="1571663" y="258328"/>
                  </a:lnTo>
                  <a:cubicBezTo>
                    <a:pt x="1567719" y="260958"/>
                    <a:pt x="1561145" y="264244"/>
                    <a:pt x="1551943" y="268188"/>
                  </a:cubicBezTo>
                  <a:cubicBezTo>
                    <a:pt x="1545370" y="270817"/>
                    <a:pt x="1530908" y="278048"/>
                    <a:pt x="1508559" y="289880"/>
                  </a:cubicBezTo>
                  <a:lnTo>
                    <a:pt x="1508559" y="242553"/>
                  </a:lnTo>
                  <a:cubicBezTo>
                    <a:pt x="1550628" y="218889"/>
                    <a:pt x="1583494" y="197197"/>
                    <a:pt x="1607158" y="177477"/>
                  </a:cubicBezTo>
                  <a:lnTo>
                    <a:pt x="1512503" y="177477"/>
                  </a:lnTo>
                  <a:lnTo>
                    <a:pt x="1512503" y="128178"/>
                  </a:lnTo>
                  <a:lnTo>
                    <a:pt x="1579550" y="128178"/>
                  </a:lnTo>
                  <a:lnTo>
                    <a:pt x="1579550" y="84795"/>
                  </a:lnTo>
                  <a:lnTo>
                    <a:pt x="1528279" y="84795"/>
                  </a:lnTo>
                  <a:lnTo>
                    <a:pt x="1528279" y="37467"/>
                  </a:lnTo>
                  <a:lnTo>
                    <a:pt x="1579550" y="37467"/>
                  </a:lnTo>
                  <a:close/>
                  <a:moveTo>
                    <a:pt x="183394" y="1972"/>
                  </a:moveTo>
                  <a:lnTo>
                    <a:pt x="260301" y="1972"/>
                  </a:lnTo>
                  <a:lnTo>
                    <a:pt x="260301" y="25636"/>
                  </a:lnTo>
                  <a:lnTo>
                    <a:pt x="427918" y="25636"/>
                  </a:lnTo>
                  <a:lnTo>
                    <a:pt x="427918" y="72963"/>
                  </a:lnTo>
                  <a:lnTo>
                    <a:pt x="260301" y="72963"/>
                  </a:lnTo>
                  <a:lnTo>
                    <a:pt x="260301" y="98599"/>
                  </a:lnTo>
                  <a:lnTo>
                    <a:pt x="410171" y="98599"/>
                  </a:lnTo>
                  <a:lnTo>
                    <a:pt x="410171" y="141982"/>
                  </a:lnTo>
                  <a:lnTo>
                    <a:pt x="260301" y="141982"/>
                  </a:lnTo>
                  <a:lnTo>
                    <a:pt x="260301" y="165646"/>
                  </a:lnTo>
                  <a:lnTo>
                    <a:pt x="447638" y="165646"/>
                  </a:lnTo>
                  <a:lnTo>
                    <a:pt x="447638" y="212973"/>
                  </a:lnTo>
                  <a:lnTo>
                    <a:pt x="0" y="212973"/>
                  </a:lnTo>
                  <a:lnTo>
                    <a:pt x="0" y="165646"/>
                  </a:lnTo>
                  <a:lnTo>
                    <a:pt x="183394" y="165646"/>
                  </a:lnTo>
                  <a:lnTo>
                    <a:pt x="183394" y="141982"/>
                  </a:lnTo>
                  <a:lnTo>
                    <a:pt x="37468" y="141982"/>
                  </a:lnTo>
                  <a:lnTo>
                    <a:pt x="37468" y="98599"/>
                  </a:lnTo>
                  <a:lnTo>
                    <a:pt x="183394" y="98599"/>
                  </a:lnTo>
                  <a:lnTo>
                    <a:pt x="183394" y="72963"/>
                  </a:lnTo>
                  <a:lnTo>
                    <a:pt x="17748" y="72963"/>
                  </a:lnTo>
                  <a:lnTo>
                    <a:pt x="17748" y="25636"/>
                  </a:lnTo>
                  <a:lnTo>
                    <a:pt x="183394" y="25636"/>
                  </a:lnTo>
                  <a:close/>
                  <a:moveTo>
                    <a:pt x="1240371" y="0"/>
                  </a:moveTo>
                  <a:lnTo>
                    <a:pt x="1317278" y="0"/>
                  </a:lnTo>
                  <a:lnTo>
                    <a:pt x="1317278" y="63103"/>
                  </a:lnTo>
                  <a:lnTo>
                    <a:pt x="1362633" y="63103"/>
                  </a:lnTo>
                  <a:lnTo>
                    <a:pt x="1362633" y="11832"/>
                  </a:lnTo>
                  <a:lnTo>
                    <a:pt x="1423765" y="11832"/>
                  </a:lnTo>
                  <a:lnTo>
                    <a:pt x="1423765" y="63103"/>
                  </a:lnTo>
                  <a:lnTo>
                    <a:pt x="1457288" y="63103"/>
                  </a:lnTo>
                  <a:lnTo>
                    <a:pt x="1457288" y="112402"/>
                  </a:lnTo>
                  <a:lnTo>
                    <a:pt x="1319250" y="112402"/>
                  </a:lnTo>
                  <a:cubicBezTo>
                    <a:pt x="1320565" y="186023"/>
                    <a:pt x="1327795" y="251755"/>
                    <a:pt x="1340942" y="309600"/>
                  </a:cubicBezTo>
                  <a:cubicBezTo>
                    <a:pt x="1352774" y="375332"/>
                    <a:pt x="1371179" y="407541"/>
                    <a:pt x="1396157" y="406226"/>
                  </a:cubicBezTo>
                  <a:cubicBezTo>
                    <a:pt x="1411933" y="406226"/>
                    <a:pt x="1418506" y="395709"/>
                    <a:pt x="1415877" y="374675"/>
                  </a:cubicBezTo>
                  <a:lnTo>
                    <a:pt x="1463204" y="374675"/>
                  </a:lnTo>
                  <a:cubicBezTo>
                    <a:pt x="1464519" y="427261"/>
                    <a:pt x="1442170" y="452896"/>
                    <a:pt x="1396157" y="451582"/>
                  </a:cubicBezTo>
                  <a:cubicBezTo>
                    <a:pt x="1338312" y="454211"/>
                    <a:pt x="1297558" y="412800"/>
                    <a:pt x="1273895" y="327347"/>
                  </a:cubicBezTo>
                  <a:cubicBezTo>
                    <a:pt x="1258119" y="264244"/>
                    <a:pt x="1248259" y="192596"/>
                    <a:pt x="1244315" y="112402"/>
                  </a:cubicBezTo>
                  <a:lnTo>
                    <a:pt x="1005706" y="112402"/>
                  </a:lnTo>
                  <a:lnTo>
                    <a:pt x="1005706" y="63103"/>
                  </a:lnTo>
                  <a:lnTo>
                    <a:pt x="1240371" y="63103"/>
                  </a:lnTo>
                  <a:cubicBezTo>
                    <a:pt x="1240371" y="43383"/>
                    <a:pt x="1240371" y="22349"/>
                    <a:pt x="1240371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5630" name="矩形 303"/>
            <p:cNvSpPr>
              <a:spLocks noChangeArrowheads="1"/>
            </p:cNvSpPr>
            <p:nvPr/>
          </p:nvSpPr>
          <p:spPr bwMode="auto">
            <a:xfrm>
              <a:off x="622291" y="0"/>
              <a:ext cx="1223944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631" name="直接连接符 311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56" name="任意多边形 312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" dur="200" fill="hold"/>
                                        <p:tgtEl>
                                          <p:spTgt spid="163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6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166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6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6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50" fill="hold"/>
                                        <p:tgtEl>
                                          <p:spTgt spid="16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16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" fill="hold"/>
                                        <p:tgtEl>
                                          <p:spTgt spid="16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1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50" fill="hold"/>
                                        <p:tgtEl>
                                          <p:spTgt spid="16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50" fill="hold"/>
                                        <p:tgtEl>
                                          <p:spTgt spid="16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50" fill="hold"/>
                                        <p:tgtEl>
                                          <p:spTgt spid="1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50" fill="hold"/>
                                        <p:tgtEl>
                                          <p:spTgt spid="1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65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5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5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5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/>
                                        <p:tgtEl>
                                          <p:spTgt spid="1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68" dur="300"/>
                                        <p:tgtEl>
                                          <p:spTgt spid="1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72" dur="3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1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76" dur="300"/>
                                        <p:tgtEl>
                                          <p:spTgt spid="1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79" dur="3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2" dur="3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5" dur="300"/>
                                        <p:tgtEl>
                                          <p:spTgt spid="1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88" dur="300"/>
                                        <p:tgtEl>
                                          <p:spTgt spid="1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6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6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6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6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06" dur="150" fill="hold"/>
                                        <p:tgtEl>
                                          <p:spTgt spid="166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08" dur="150" fill="hold"/>
                                        <p:tgtEl>
                                          <p:spTgt spid="166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10" dur="150" fill="hold"/>
                                        <p:tgtEl>
                                          <p:spTgt spid="165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1657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525713" y="469900"/>
            <a:ext cx="3924300" cy="3924300"/>
            <a:chOff x="0" y="0"/>
            <a:chExt cx="3924300" cy="3924300"/>
          </a:xfrm>
        </p:grpSpPr>
        <p:sp>
          <p:nvSpPr>
            <p:cNvPr id="16387" name="空心弧 165"/>
            <p:cNvSpPr>
              <a:spLocks noChangeArrowheads="1"/>
            </p:cNvSpPr>
            <p:nvPr/>
          </p:nvSpPr>
          <p:spPr bwMode="auto">
            <a:xfrm rot="10333790">
              <a:off x="387350" y="387350"/>
              <a:ext cx="3149600" cy="3149600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8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7413" name="组合 12"/>
          <p:cNvGrpSpPr>
            <a:grpSpLocks/>
          </p:cNvGrpSpPr>
          <p:nvPr/>
        </p:nvGrpSpPr>
        <p:grpSpPr bwMode="auto">
          <a:xfrm>
            <a:off x="3032125" y="731838"/>
            <a:ext cx="2927350" cy="3155950"/>
            <a:chOff x="0" y="0"/>
            <a:chExt cx="2927194" cy="3156010"/>
          </a:xfrm>
        </p:grpSpPr>
        <p:sp>
          <p:nvSpPr>
            <p:cNvPr id="16390" name="Oval 5"/>
            <p:cNvSpPr>
              <a:spLocks noChangeArrowheads="1"/>
            </p:cNvSpPr>
            <p:nvPr/>
          </p:nvSpPr>
          <p:spPr bwMode="auto">
            <a:xfrm>
              <a:off x="0" y="242797"/>
              <a:ext cx="2911012" cy="2911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6391" name="任意多边形 48"/>
            <p:cNvSpPr>
              <a:spLocks noChangeArrowheads="1"/>
            </p:cNvSpPr>
            <p:nvPr/>
          </p:nvSpPr>
          <p:spPr bwMode="auto">
            <a:xfrm>
              <a:off x="904951" y="767631"/>
              <a:ext cx="813360" cy="737624"/>
            </a:xfrm>
            <a:custGeom>
              <a:avLst/>
              <a:gdLst>
                <a:gd name="T0" fmla="*/ 0 w 719151"/>
                <a:gd name="T1" fmla="*/ 0 h 652186"/>
                <a:gd name="T2" fmla="*/ 719151 w 719151"/>
                <a:gd name="T3" fmla="*/ 0 h 652186"/>
                <a:gd name="T4" fmla="*/ 706307 w 719151"/>
                <a:gd name="T5" fmla="*/ 127415 h 652186"/>
                <a:gd name="T6" fmla="*/ 62434 w 719151"/>
                <a:gd name="T7" fmla="*/ 652186 h 652186"/>
                <a:gd name="T8" fmla="*/ 0 w 719151"/>
                <a:gd name="T9" fmla="*/ 645892 h 65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151" h="652186">
                  <a:moveTo>
                    <a:pt x="0" y="0"/>
                  </a:moveTo>
                  <a:lnTo>
                    <a:pt x="719151" y="0"/>
                  </a:lnTo>
                  <a:lnTo>
                    <a:pt x="706307" y="127415"/>
                  </a:lnTo>
                  <a:cubicBezTo>
                    <a:pt x="645023" y="426901"/>
                    <a:pt x="380037" y="652186"/>
                    <a:pt x="62434" y="652186"/>
                  </a:cubicBezTo>
                  <a:lnTo>
                    <a:pt x="0" y="645892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2" name="Freeform 6"/>
            <p:cNvSpPr>
              <a:spLocks noChangeArrowheads="1"/>
            </p:cNvSpPr>
            <p:nvPr/>
          </p:nvSpPr>
          <p:spPr bwMode="auto">
            <a:xfrm>
              <a:off x="1168209" y="1502348"/>
              <a:ext cx="1217322" cy="1653662"/>
            </a:xfrm>
            <a:custGeom>
              <a:avLst/>
              <a:gdLst>
                <a:gd name="T0" fmla="*/ 3629 w 3629"/>
                <a:gd name="T1" fmla="*/ 3968 h 4931"/>
                <a:gd name="T2" fmla="*/ 2951 w 3629"/>
                <a:gd name="T3" fmla="*/ 2669 h 4931"/>
                <a:gd name="T4" fmla="*/ 521 w 3629"/>
                <a:gd name="T5" fmla="*/ 0 h 4931"/>
                <a:gd name="T6" fmla="*/ 0 w 3629"/>
                <a:gd name="T7" fmla="*/ 180 h 4931"/>
                <a:gd name="T8" fmla="*/ 229 w 3629"/>
                <a:gd name="T9" fmla="*/ 4879 h 4931"/>
                <a:gd name="T10" fmla="*/ 904 w 3629"/>
                <a:gd name="T11" fmla="*/ 4931 h 4931"/>
                <a:gd name="T12" fmla="*/ 3629 w 3629"/>
                <a:gd name="T13" fmla="*/ 3968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9" h="4931">
                  <a:moveTo>
                    <a:pt x="3629" y="3968"/>
                  </a:moveTo>
                  <a:cubicBezTo>
                    <a:pt x="2951" y="2669"/>
                    <a:pt x="2951" y="2669"/>
                    <a:pt x="2951" y="2669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229" y="4879"/>
                    <a:pt x="229" y="4879"/>
                    <a:pt x="229" y="4879"/>
                  </a:cubicBezTo>
                  <a:cubicBezTo>
                    <a:pt x="449" y="4913"/>
                    <a:pt x="675" y="4931"/>
                    <a:pt x="904" y="4931"/>
                  </a:cubicBezTo>
                  <a:cubicBezTo>
                    <a:pt x="1937" y="4931"/>
                    <a:pt x="2884" y="4570"/>
                    <a:pt x="3629" y="3968"/>
                  </a:cubicBezTo>
                  <a:close/>
                </a:path>
              </a:pathLst>
            </a:custGeom>
            <a:solidFill>
              <a:srgbClr val="109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3" name="Freeform 7"/>
            <p:cNvSpPr>
              <a:spLocks noChangeArrowheads="1"/>
            </p:cNvSpPr>
            <p:nvPr/>
          </p:nvSpPr>
          <p:spPr bwMode="auto">
            <a:xfrm>
              <a:off x="59725" y="819876"/>
              <a:ext cx="747767" cy="1023993"/>
            </a:xfrm>
            <a:custGeom>
              <a:avLst/>
              <a:gdLst>
                <a:gd name="T0" fmla="*/ 0 w 2229"/>
                <a:gd name="T1" fmla="*/ 2626 h 3053"/>
                <a:gd name="T2" fmla="*/ 21 w 2229"/>
                <a:gd name="T3" fmla="*/ 3053 h 3053"/>
                <a:gd name="T4" fmla="*/ 2229 w 2229"/>
                <a:gd name="T5" fmla="*/ 3053 h 3053"/>
                <a:gd name="T6" fmla="*/ 2229 w 2229"/>
                <a:gd name="T7" fmla="*/ 0 h 3053"/>
                <a:gd name="T8" fmla="*/ 884 w 2229"/>
                <a:gd name="T9" fmla="*/ 0 h 3053"/>
                <a:gd name="T10" fmla="*/ 0 w 2229"/>
                <a:gd name="T11" fmla="*/ 2626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29" h="3053">
                  <a:moveTo>
                    <a:pt x="0" y="2626"/>
                  </a:moveTo>
                  <a:cubicBezTo>
                    <a:pt x="0" y="2770"/>
                    <a:pt x="7" y="2912"/>
                    <a:pt x="21" y="3053"/>
                  </a:cubicBezTo>
                  <a:cubicBezTo>
                    <a:pt x="2229" y="3053"/>
                    <a:pt x="2229" y="3053"/>
                    <a:pt x="2229" y="3053"/>
                  </a:cubicBezTo>
                  <a:cubicBezTo>
                    <a:pt x="2229" y="0"/>
                    <a:pt x="2229" y="0"/>
                    <a:pt x="2229" y="0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329" y="729"/>
                    <a:pt x="0" y="1639"/>
                    <a:pt x="0" y="2626"/>
                  </a:cubicBezTo>
                  <a:close/>
                </a:path>
              </a:pathLst>
            </a:custGeom>
            <a:solidFill>
              <a:srgbClr val="FDD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4" name="Rectangle 8"/>
            <p:cNvSpPr>
              <a:spLocks noChangeArrowheads="1"/>
            </p:cNvSpPr>
            <p:nvPr/>
          </p:nvSpPr>
          <p:spPr bwMode="auto">
            <a:xfrm>
              <a:off x="980629" y="819876"/>
              <a:ext cx="1023709" cy="1023993"/>
            </a:xfrm>
            <a:prstGeom prst="rect">
              <a:avLst/>
            </a:pr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6395" name="Freeform 9"/>
            <p:cNvSpPr>
              <a:spLocks noChangeArrowheads="1"/>
            </p:cNvSpPr>
            <p:nvPr/>
          </p:nvSpPr>
          <p:spPr bwMode="auto">
            <a:xfrm>
              <a:off x="2163245" y="819876"/>
              <a:ext cx="763949" cy="1023993"/>
            </a:xfrm>
            <a:custGeom>
              <a:avLst/>
              <a:gdLst>
                <a:gd name="T0" fmla="*/ 0 w 2278"/>
                <a:gd name="T1" fmla="*/ 3053 h 3053"/>
                <a:gd name="T2" fmla="*/ 2257 w 2278"/>
                <a:gd name="T3" fmla="*/ 3053 h 3053"/>
                <a:gd name="T4" fmla="*/ 2278 w 2278"/>
                <a:gd name="T5" fmla="*/ 2626 h 3053"/>
                <a:gd name="T6" fmla="*/ 1394 w 2278"/>
                <a:gd name="T7" fmla="*/ 0 h 3053"/>
                <a:gd name="T8" fmla="*/ 0 w 2278"/>
                <a:gd name="T9" fmla="*/ 0 h 3053"/>
                <a:gd name="T10" fmla="*/ 0 w 2278"/>
                <a:gd name="T11" fmla="*/ 3053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8" h="3053">
                  <a:moveTo>
                    <a:pt x="0" y="3053"/>
                  </a:moveTo>
                  <a:cubicBezTo>
                    <a:pt x="2257" y="3053"/>
                    <a:pt x="2257" y="3053"/>
                    <a:pt x="2257" y="3053"/>
                  </a:cubicBezTo>
                  <a:cubicBezTo>
                    <a:pt x="2271" y="2912"/>
                    <a:pt x="2278" y="2770"/>
                    <a:pt x="2278" y="2626"/>
                  </a:cubicBezTo>
                  <a:cubicBezTo>
                    <a:pt x="2278" y="1639"/>
                    <a:pt x="1948" y="729"/>
                    <a:pt x="13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53"/>
                  </a:lnTo>
                  <a:close/>
                </a:path>
              </a:pathLst>
            </a:custGeom>
            <a:solidFill>
              <a:srgbClr val="BA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6" name="文本框 54"/>
            <p:cNvSpPr>
              <a:spLocks noChangeArrowheads="1"/>
            </p:cNvSpPr>
            <p:nvPr/>
          </p:nvSpPr>
          <p:spPr bwMode="auto">
            <a:xfrm>
              <a:off x="221653" y="1134599"/>
              <a:ext cx="335333" cy="423975"/>
            </a:xfrm>
            <a:custGeom>
              <a:avLst/>
              <a:gdLst>
                <a:gd name="T0" fmla="*/ 80851 w 335333"/>
                <a:gd name="T1" fmla="*/ 51272 h 423975"/>
                <a:gd name="T2" fmla="*/ 80851 w 335333"/>
                <a:gd name="T3" fmla="*/ 216917 h 423975"/>
                <a:gd name="T4" fmla="*/ 167618 w 335333"/>
                <a:gd name="T5" fmla="*/ 216917 h 423975"/>
                <a:gd name="T6" fmla="*/ 252413 w 335333"/>
                <a:gd name="T7" fmla="*/ 134095 h 423975"/>
                <a:gd name="T8" fmla="*/ 167618 w 335333"/>
                <a:gd name="T9" fmla="*/ 51272 h 423975"/>
                <a:gd name="T10" fmla="*/ 0 w 335333"/>
                <a:gd name="T11" fmla="*/ 0 h 423975"/>
                <a:gd name="T12" fmla="*/ 185366 w 335333"/>
                <a:gd name="T13" fmla="*/ 0 h 423975"/>
                <a:gd name="T14" fmla="*/ 335236 w 335333"/>
                <a:gd name="T15" fmla="*/ 134095 h 423975"/>
                <a:gd name="T16" fmla="*/ 183394 w 335333"/>
                <a:gd name="T17" fmla="*/ 270161 h 423975"/>
                <a:gd name="T18" fmla="*/ 80851 w 335333"/>
                <a:gd name="T19" fmla="*/ 270161 h 423975"/>
                <a:gd name="T20" fmla="*/ 80851 w 335333"/>
                <a:gd name="T21" fmla="*/ 423975 h 423975"/>
                <a:gd name="T22" fmla="*/ 0 w 335333"/>
                <a:gd name="T23" fmla="*/ 423975 h 423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5333" h="423975">
                  <a:moveTo>
                    <a:pt x="80851" y="51272"/>
                  </a:moveTo>
                  <a:lnTo>
                    <a:pt x="80851" y="216917"/>
                  </a:lnTo>
                  <a:lnTo>
                    <a:pt x="167618" y="216917"/>
                  </a:lnTo>
                  <a:cubicBezTo>
                    <a:pt x="226777" y="219547"/>
                    <a:pt x="255042" y="191939"/>
                    <a:pt x="252413" y="134095"/>
                  </a:cubicBezTo>
                  <a:cubicBezTo>
                    <a:pt x="253727" y="77565"/>
                    <a:pt x="225462" y="49957"/>
                    <a:pt x="167618" y="51272"/>
                  </a:cubicBezTo>
                  <a:close/>
                  <a:moveTo>
                    <a:pt x="0" y="0"/>
                  </a:moveTo>
                  <a:lnTo>
                    <a:pt x="185366" y="0"/>
                  </a:lnTo>
                  <a:cubicBezTo>
                    <a:pt x="285279" y="0"/>
                    <a:pt x="335236" y="44699"/>
                    <a:pt x="335236" y="134095"/>
                  </a:cubicBezTo>
                  <a:cubicBezTo>
                    <a:pt x="337865" y="227435"/>
                    <a:pt x="287251" y="272790"/>
                    <a:pt x="183394" y="270161"/>
                  </a:cubicBezTo>
                  <a:lnTo>
                    <a:pt x="80851" y="270161"/>
                  </a:lnTo>
                  <a:lnTo>
                    <a:pt x="80851" y="423975"/>
                  </a:lnTo>
                  <a:lnTo>
                    <a:pt x="0" y="4239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7" name="文本框 163"/>
            <p:cNvSpPr>
              <a:spLocks noChangeArrowheads="1"/>
            </p:cNvSpPr>
            <p:nvPr/>
          </p:nvSpPr>
          <p:spPr bwMode="auto">
            <a:xfrm>
              <a:off x="1178169" y="973909"/>
              <a:ext cx="494156" cy="543466"/>
            </a:xfrm>
            <a:custGeom>
              <a:avLst/>
              <a:gdLst>
                <a:gd name="T0" fmla="*/ 0 w 317523"/>
                <a:gd name="T1" fmla="*/ 0 h 349206"/>
                <a:gd name="T2" fmla="*/ 185366 w 317523"/>
                <a:gd name="T3" fmla="*/ 0 h 349206"/>
                <a:gd name="T4" fmla="*/ 297768 w 317523"/>
                <a:gd name="T5" fmla="*/ 33524 h 349206"/>
                <a:gd name="T6" fmla="*/ 317523 w 317523"/>
                <a:gd name="T7" fmla="*/ 62983 h 349206"/>
                <a:gd name="T8" fmla="*/ 298345 w 317523"/>
                <a:gd name="T9" fmla="*/ 98315 h 349206"/>
                <a:gd name="T10" fmla="*/ 250116 w 317523"/>
                <a:gd name="T11" fmla="*/ 156770 h 349206"/>
                <a:gd name="T12" fmla="*/ 252413 w 317523"/>
                <a:gd name="T13" fmla="*/ 134095 h 349206"/>
                <a:gd name="T14" fmla="*/ 167618 w 317523"/>
                <a:gd name="T15" fmla="*/ 51272 h 349206"/>
                <a:gd name="T16" fmla="*/ 80851 w 317523"/>
                <a:gd name="T17" fmla="*/ 51272 h 349206"/>
                <a:gd name="T18" fmla="*/ 80851 w 317523"/>
                <a:gd name="T19" fmla="*/ 216917 h 349206"/>
                <a:gd name="T20" fmla="*/ 167618 w 317523"/>
                <a:gd name="T21" fmla="*/ 216917 h 349206"/>
                <a:gd name="T22" fmla="*/ 199557 w 317523"/>
                <a:gd name="T23" fmla="*/ 213856 h 349206"/>
                <a:gd name="T24" fmla="*/ 131314 w 317523"/>
                <a:gd name="T25" fmla="*/ 270161 h 349206"/>
                <a:gd name="T26" fmla="*/ 80851 w 317523"/>
                <a:gd name="T27" fmla="*/ 270161 h 349206"/>
                <a:gd name="T28" fmla="*/ 80851 w 317523"/>
                <a:gd name="T29" fmla="*/ 305321 h 349206"/>
                <a:gd name="T30" fmla="*/ 0 w 317523"/>
                <a:gd name="T31" fmla="*/ 349206 h 349206"/>
                <a:gd name="T32" fmla="*/ 0 w 317523"/>
                <a:gd name="T33" fmla="*/ 0 h 349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523" h="349206">
                  <a:moveTo>
                    <a:pt x="0" y="0"/>
                  </a:moveTo>
                  <a:lnTo>
                    <a:pt x="185366" y="0"/>
                  </a:lnTo>
                  <a:cubicBezTo>
                    <a:pt x="235323" y="0"/>
                    <a:pt x="272790" y="11175"/>
                    <a:pt x="297768" y="33524"/>
                  </a:cubicBezTo>
                  <a:lnTo>
                    <a:pt x="317523" y="62983"/>
                  </a:lnTo>
                  <a:lnTo>
                    <a:pt x="298345" y="98315"/>
                  </a:lnTo>
                  <a:lnTo>
                    <a:pt x="250116" y="156770"/>
                  </a:lnTo>
                  <a:lnTo>
                    <a:pt x="252413" y="134095"/>
                  </a:lnTo>
                  <a:cubicBezTo>
                    <a:pt x="253727" y="77565"/>
                    <a:pt x="225462" y="49957"/>
                    <a:pt x="167618" y="51272"/>
                  </a:cubicBezTo>
                  <a:lnTo>
                    <a:pt x="80851" y="51272"/>
                  </a:lnTo>
                  <a:lnTo>
                    <a:pt x="80851" y="216917"/>
                  </a:lnTo>
                  <a:lnTo>
                    <a:pt x="167618" y="216917"/>
                  </a:lnTo>
                  <a:lnTo>
                    <a:pt x="199557" y="213856"/>
                  </a:lnTo>
                  <a:lnTo>
                    <a:pt x="131314" y="270161"/>
                  </a:lnTo>
                  <a:lnTo>
                    <a:pt x="80851" y="270161"/>
                  </a:lnTo>
                  <a:lnTo>
                    <a:pt x="80851" y="305321"/>
                  </a:lnTo>
                  <a:lnTo>
                    <a:pt x="0" y="349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8" name="文本框 162"/>
            <p:cNvSpPr>
              <a:spLocks noChangeArrowheads="1"/>
            </p:cNvSpPr>
            <p:nvPr/>
          </p:nvSpPr>
          <p:spPr bwMode="auto">
            <a:xfrm>
              <a:off x="1526110" y="1291368"/>
              <a:ext cx="50559" cy="57086"/>
            </a:xfrm>
            <a:custGeom>
              <a:avLst/>
              <a:gdLst>
                <a:gd name="T0" fmla="*/ 50559 w 50559"/>
                <a:gd name="T1" fmla="*/ 0 h 57086"/>
                <a:gd name="T2" fmla="*/ 49035 w 50559"/>
                <a:gd name="T3" fmla="*/ 15039 h 57086"/>
                <a:gd name="T4" fmla="*/ 6638 w 50559"/>
                <a:gd name="T5" fmla="*/ 56450 h 57086"/>
                <a:gd name="T6" fmla="*/ 0 w 50559"/>
                <a:gd name="T7" fmla="*/ 57086 h 57086"/>
                <a:gd name="T8" fmla="*/ 10834 w 50559"/>
                <a:gd name="T9" fmla="*/ 48147 h 57086"/>
                <a:gd name="T10" fmla="*/ 50559 w 50559"/>
                <a:gd name="T11" fmla="*/ 0 h 57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59" h="57086">
                  <a:moveTo>
                    <a:pt x="50559" y="0"/>
                  </a:moveTo>
                  <a:lnTo>
                    <a:pt x="49035" y="15039"/>
                  </a:lnTo>
                  <a:cubicBezTo>
                    <a:pt x="42626" y="36402"/>
                    <a:pt x="28494" y="50206"/>
                    <a:pt x="6638" y="56450"/>
                  </a:cubicBezTo>
                  <a:lnTo>
                    <a:pt x="0" y="57086"/>
                  </a:lnTo>
                  <a:lnTo>
                    <a:pt x="10834" y="48147"/>
                  </a:lnTo>
                  <a:lnTo>
                    <a:pt x="505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99" name="文本框 156"/>
            <p:cNvSpPr>
              <a:spLocks noChangeArrowheads="1"/>
            </p:cNvSpPr>
            <p:nvPr/>
          </p:nvSpPr>
          <p:spPr bwMode="auto">
            <a:xfrm>
              <a:off x="1457867" y="1197581"/>
              <a:ext cx="204019" cy="207286"/>
            </a:xfrm>
            <a:custGeom>
              <a:avLst/>
              <a:gdLst>
                <a:gd name="T0" fmla="*/ 186209 w 204019"/>
                <a:gd name="T1" fmla="*/ 0 h 207286"/>
                <a:gd name="T2" fmla="*/ 194555 w 204019"/>
                <a:gd name="T3" fmla="*/ 12446 h 207286"/>
                <a:gd name="T4" fmla="*/ 203922 w 204019"/>
                <a:gd name="T5" fmla="*/ 71112 h 207286"/>
                <a:gd name="T6" fmla="*/ 52080 w 204019"/>
                <a:gd name="T7" fmla="*/ 207178 h 207286"/>
                <a:gd name="T8" fmla="*/ 0 w 204019"/>
                <a:gd name="T9" fmla="*/ 207178 h 207286"/>
                <a:gd name="T10" fmla="*/ 68243 w 204019"/>
                <a:gd name="T11" fmla="*/ 150873 h 207286"/>
                <a:gd name="T12" fmla="*/ 74881 w 204019"/>
                <a:gd name="T13" fmla="*/ 150237 h 207286"/>
                <a:gd name="T14" fmla="*/ 117278 w 204019"/>
                <a:gd name="T15" fmla="*/ 108826 h 207286"/>
                <a:gd name="T16" fmla="*/ 118802 w 204019"/>
                <a:gd name="T17" fmla="*/ 93787 h 207286"/>
                <a:gd name="T18" fmla="*/ 167031 w 204019"/>
                <a:gd name="T19" fmla="*/ 35332 h 207286"/>
                <a:gd name="T20" fmla="*/ 186209 w 204019"/>
                <a:gd name="T21" fmla="*/ 0 h 207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019" h="207286">
                  <a:moveTo>
                    <a:pt x="186209" y="0"/>
                  </a:moveTo>
                  <a:lnTo>
                    <a:pt x="194555" y="12446"/>
                  </a:lnTo>
                  <a:cubicBezTo>
                    <a:pt x="200800" y="29208"/>
                    <a:pt x="203922" y="48763"/>
                    <a:pt x="203922" y="71112"/>
                  </a:cubicBezTo>
                  <a:cubicBezTo>
                    <a:pt x="206551" y="164452"/>
                    <a:pt x="155937" y="209807"/>
                    <a:pt x="52080" y="207178"/>
                  </a:cubicBezTo>
                  <a:lnTo>
                    <a:pt x="0" y="207178"/>
                  </a:lnTo>
                  <a:lnTo>
                    <a:pt x="68243" y="150873"/>
                  </a:lnTo>
                  <a:lnTo>
                    <a:pt x="74881" y="150237"/>
                  </a:lnTo>
                  <a:cubicBezTo>
                    <a:pt x="96737" y="143993"/>
                    <a:pt x="110869" y="130189"/>
                    <a:pt x="117278" y="108826"/>
                  </a:cubicBezTo>
                  <a:lnTo>
                    <a:pt x="118802" y="93787"/>
                  </a:lnTo>
                  <a:lnTo>
                    <a:pt x="167031" y="35332"/>
                  </a:lnTo>
                  <a:lnTo>
                    <a:pt x="18620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400" name="文本框 144"/>
            <p:cNvSpPr>
              <a:spLocks noChangeArrowheads="1"/>
            </p:cNvSpPr>
            <p:nvPr/>
          </p:nvSpPr>
          <p:spPr bwMode="auto">
            <a:xfrm>
              <a:off x="1407404" y="1404759"/>
              <a:ext cx="50463" cy="35160"/>
            </a:xfrm>
            <a:custGeom>
              <a:avLst/>
              <a:gdLst>
                <a:gd name="T0" fmla="*/ 0 w 50463"/>
                <a:gd name="T1" fmla="*/ 0 h 35160"/>
                <a:gd name="T2" fmla="*/ 50463 w 50463"/>
                <a:gd name="T3" fmla="*/ 0 h 35160"/>
                <a:gd name="T4" fmla="*/ 22938 w 50463"/>
                <a:gd name="T5" fmla="*/ 22710 h 35160"/>
                <a:gd name="T6" fmla="*/ 0 w 50463"/>
                <a:gd name="T7" fmla="*/ 35160 h 35160"/>
                <a:gd name="T8" fmla="*/ 0 w 50463"/>
                <a:gd name="T9" fmla="*/ 0 h 35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63" h="35160">
                  <a:moveTo>
                    <a:pt x="0" y="0"/>
                  </a:moveTo>
                  <a:lnTo>
                    <a:pt x="50463" y="0"/>
                  </a:lnTo>
                  <a:lnTo>
                    <a:pt x="22938" y="22710"/>
                  </a:lnTo>
                  <a:lnTo>
                    <a:pt x="0" y="35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401" name="文本框 142"/>
            <p:cNvSpPr>
              <a:spLocks noChangeArrowheads="1"/>
            </p:cNvSpPr>
            <p:nvPr/>
          </p:nvSpPr>
          <p:spPr bwMode="auto">
            <a:xfrm>
              <a:off x="1326553" y="1439919"/>
              <a:ext cx="80851" cy="118654"/>
            </a:xfrm>
            <a:custGeom>
              <a:avLst/>
              <a:gdLst>
                <a:gd name="T0" fmla="*/ 80851 w 80851"/>
                <a:gd name="T1" fmla="*/ 0 h 118654"/>
                <a:gd name="T2" fmla="*/ 80851 w 80851"/>
                <a:gd name="T3" fmla="*/ 118654 h 118654"/>
                <a:gd name="T4" fmla="*/ 0 w 80851"/>
                <a:gd name="T5" fmla="*/ 118654 h 118654"/>
                <a:gd name="T6" fmla="*/ 0 w 80851"/>
                <a:gd name="T7" fmla="*/ 43885 h 118654"/>
                <a:gd name="T8" fmla="*/ 80851 w 80851"/>
                <a:gd name="T9" fmla="*/ 0 h 118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851" h="118654">
                  <a:moveTo>
                    <a:pt x="80851" y="0"/>
                  </a:moveTo>
                  <a:lnTo>
                    <a:pt x="80851" y="118654"/>
                  </a:lnTo>
                  <a:lnTo>
                    <a:pt x="0" y="118654"/>
                  </a:lnTo>
                  <a:lnTo>
                    <a:pt x="0" y="43885"/>
                  </a:lnTo>
                  <a:lnTo>
                    <a:pt x="8085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402" name="文本框 52"/>
            <p:cNvSpPr>
              <a:spLocks noChangeArrowheads="1"/>
            </p:cNvSpPr>
            <p:nvPr/>
          </p:nvSpPr>
          <p:spPr bwMode="auto">
            <a:xfrm>
              <a:off x="2394064" y="1134599"/>
              <a:ext cx="366787" cy="423975"/>
            </a:xfrm>
            <a:custGeom>
              <a:avLst/>
              <a:gdLst>
                <a:gd name="T0" fmla="*/ 0 w 366787"/>
                <a:gd name="T1" fmla="*/ 0 h 423975"/>
                <a:gd name="T2" fmla="*/ 366787 w 366787"/>
                <a:gd name="T3" fmla="*/ 0 h 423975"/>
                <a:gd name="T4" fmla="*/ 366787 w 366787"/>
                <a:gd name="T5" fmla="*/ 51272 h 423975"/>
                <a:gd name="T6" fmla="*/ 222833 w 366787"/>
                <a:gd name="T7" fmla="*/ 51272 h 423975"/>
                <a:gd name="T8" fmla="*/ 222833 w 366787"/>
                <a:gd name="T9" fmla="*/ 423975 h 423975"/>
                <a:gd name="T10" fmla="*/ 141982 w 366787"/>
                <a:gd name="T11" fmla="*/ 423975 h 423975"/>
                <a:gd name="T12" fmla="*/ 141982 w 366787"/>
                <a:gd name="T13" fmla="*/ 51272 h 423975"/>
                <a:gd name="T14" fmla="*/ 0 w 366787"/>
                <a:gd name="T15" fmla="*/ 51272 h 423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787" h="423975">
                  <a:moveTo>
                    <a:pt x="0" y="0"/>
                  </a:moveTo>
                  <a:lnTo>
                    <a:pt x="366787" y="0"/>
                  </a:lnTo>
                  <a:lnTo>
                    <a:pt x="366787" y="51272"/>
                  </a:lnTo>
                  <a:lnTo>
                    <a:pt x="222833" y="51272"/>
                  </a:lnTo>
                  <a:lnTo>
                    <a:pt x="222833" y="423975"/>
                  </a:lnTo>
                  <a:lnTo>
                    <a:pt x="141982" y="423975"/>
                  </a:lnTo>
                  <a:lnTo>
                    <a:pt x="141982" y="51272"/>
                  </a:lnTo>
                  <a:lnTo>
                    <a:pt x="0" y="51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16403" name="组合 2"/>
            <p:cNvGrpSpPr>
              <a:grpSpLocks/>
            </p:cNvGrpSpPr>
            <p:nvPr/>
          </p:nvGrpSpPr>
          <p:grpSpPr bwMode="auto">
            <a:xfrm>
              <a:off x="197588" y="0"/>
              <a:ext cx="2589364" cy="3043305"/>
              <a:chOff x="0" y="0"/>
              <a:chExt cx="2589364" cy="3043305"/>
            </a:xfrm>
          </p:grpSpPr>
          <p:sp>
            <p:nvSpPr>
              <p:cNvPr id="16404" name="Freeform 10"/>
              <p:cNvSpPr>
                <a:spLocks noChangeArrowheads="1"/>
              </p:cNvSpPr>
              <p:nvPr/>
            </p:nvSpPr>
            <p:spPr bwMode="auto">
              <a:xfrm>
                <a:off x="1240317" y="1870270"/>
                <a:ext cx="1123922" cy="1048975"/>
              </a:xfrm>
              <a:custGeom>
                <a:avLst/>
                <a:gdLst>
                  <a:gd name="T0" fmla="*/ 1975 w 3959"/>
                  <a:gd name="T1" fmla="*/ 3505 h 3695"/>
                  <a:gd name="T2" fmla="*/ 2553 w 3959"/>
                  <a:gd name="T3" fmla="*/ 3695 h 3695"/>
                  <a:gd name="T4" fmla="*/ 2859 w 3959"/>
                  <a:gd name="T5" fmla="*/ 3145 h 3695"/>
                  <a:gd name="T6" fmla="*/ 3959 w 3959"/>
                  <a:gd name="T7" fmla="*/ 1923 h 3695"/>
                  <a:gd name="T8" fmla="*/ 3620 w 3959"/>
                  <a:gd name="T9" fmla="*/ 2153 h 3695"/>
                  <a:gd name="T10" fmla="*/ 1959 w 3959"/>
                  <a:gd name="T11" fmla="*/ 0 h 3695"/>
                  <a:gd name="T12" fmla="*/ 0 w 3959"/>
                  <a:gd name="T13" fmla="*/ 185 h 3695"/>
                  <a:gd name="T14" fmla="*/ 1158 w 3959"/>
                  <a:gd name="T15" fmla="*/ 1032 h 3695"/>
                  <a:gd name="T16" fmla="*/ 1975 w 3959"/>
                  <a:gd name="T17" fmla="*/ 3505 h 3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59" h="3695">
                    <a:moveTo>
                      <a:pt x="1975" y="3505"/>
                    </a:moveTo>
                    <a:lnTo>
                      <a:pt x="2553" y="3695"/>
                    </a:lnTo>
                    <a:lnTo>
                      <a:pt x="2859" y="3145"/>
                    </a:lnTo>
                    <a:lnTo>
                      <a:pt x="3959" y="1923"/>
                    </a:lnTo>
                    <a:lnTo>
                      <a:pt x="3620" y="2153"/>
                    </a:lnTo>
                    <a:lnTo>
                      <a:pt x="1959" y="0"/>
                    </a:lnTo>
                    <a:lnTo>
                      <a:pt x="0" y="185"/>
                    </a:lnTo>
                    <a:lnTo>
                      <a:pt x="1158" y="1032"/>
                    </a:lnTo>
                    <a:lnTo>
                      <a:pt x="1975" y="3505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05" name="Freeform 11"/>
              <p:cNvSpPr>
                <a:spLocks noChangeArrowheads="1"/>
              </p:cNvSpPr>
              <p:nvPr/>
            </p:nvSpPr>
            <p:spPr bwMode="auto">
              <a:xfrm>
                <a:off x="1007243" y="1400999"/>
                <a:ext cx="882615" cy="1514271"/>
              </a:xfrm>
              <a:custGeom>
                <a:avLst/>
                <a:gdLst>
                  <a:gd name="T0" fmla="*/ 2574 w 2631"/>
                  <a:gd name="T1" fmla="*/ 4038 h 4515"/>
                  <a:gd name="T2" fmla="*/ 2328 w 2631"/>
                  <a:gd name="T3" fmla="*/ 4426 h 4515"/>
                  <a:gd name="T4" fmla="*/ 2328 w 2631"/>
                  <a:gd name="T5" fmla="*/ 4426 h 4515"/>
                  <a:gd name="T6" fmla="*/ 1874 w 2631"/>
                  <a:gd name="T7" fmla="*/ 4362 h 4515"/>
                  <a:gd name="T8" fmla="*/ 58 w 2631"/>
                  <a:gd name="T9" fmla="*/ 449 h 4515"/>
                  <a:gd name="T10" fmla="*/ 359 w 2631"/>
                  <a:gd name="T11" fmla="*/ 182 h 4515"/>
                  <a:gd name="T12" fmla="*/ 359 w 2631"/>
                  <a:gd name="T13" fmla="*/ 182 h 4515"/>
                  <a:gd name="T14" fmla="*/ 757 w 2631"/>
                  <a:gd name="T15" fmla="*/ 124 h 4515"/>
                  <a:gd name="T16" fmla="*/ 2574 w 2631"/>
                  <a:gd name="T17" fmla="*/ 4038 h 4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1" h="4515">
                    <a:moveTo>
                      <a:pt x="2574" y="4038"/>
                    </a:moveTo>
                    <a:cubicBezTo>
                      <a:pt x="2631" y="4162"/>
                      <a:pt x="2522" y="4336"/>
                      <a:pt x="2328" y="4426"/>
                    </a:cubicBezTo>
                    <a:cubicBezTo>
                      <a:pt x="2328" y="4426"/>
                      <a:pt x="2328" y="4426"/>
                      <a:pt x="2328" y="4426"/>
                    </a:cubicBezTo>
                    <a:cubicBezTo>
                      <a:pt x="2135" y="4515"/>
                      <a:pt x="1932" y="4487"/>
                      <a:pt x="1874" y="4362"/>
                    </a:cubicBezTo>
                    <a:cubicBezTo>
                      <a:pt x="58" y="449"/>
                      <a:pt x="58" y="449"/>
                      <a:pt x="58" y="449"/>
                    </a:cubicBezTo>
                    <a:cubicBezTo>
                      <a:pt x="0" y="324"/>
                      <a:pt x="166" y="271"/>
                      <a:pt x="359" y="182"/>
                    </a:cubicBezTo>
                    <a:cubicBezTo>
                      <a:pt x="359" y="182"/>
                      <a:pt x="359" y="182"/>
                      <a:pt x="359" y="182"/>
                    </a:cubicBezTo>
                    <a:cubicBezTo>
                      <a:pt x="552" y="92"/>
                      <a:pt x="699" y="0"/>
                      <a:pt x="757" y="124"/>
                    </a:cubicBezTo>
                    <a:lnTo>
                      <a:pt x="2574" y="4038"/>
                    </a:ln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06" name="Freeform 12"/>
              <p:cNvSpPr>
                <a:spLocks noChangeArrowheads="1"/>
              </p:cNvSpPr>
              <p:nvPr/>
            </p:nvSpPr>
            <p:spPr bwMode="auto">
              <a:xfrm>
                <a:off x="1339679" y="1781696"/>
                <a:ext cx="876086" cy="1020586"/>
              </a:xfrm>
              <a:custGeom>
                <a:avLst/>
                <a:gdLst>
                  <a:gd name="T0" fmla="*/ 0 w 2612"/>
                  <a:gd name="T1" fmla="*/ 124 h 3043"/>
                  <a:gd name="T2" fmla="*/ 411 w 2612"/>
                  <a:gd name="T3" fmla="*/ 894 h 3043"/>
                  <a:gd name="T4" fmla="*/ 950 w 2612"/>
                  <a:gd name="T5" fmla="*/ 1946 h 3043"/>
                  <a:gd name="T6" fmla="*/ 2251 w 2612"/>
                  <a:gd name="T7" fmla="*/ 1465 h 3043"/>
                  <a:gd name="T8" fmla="*/ 479 w 2612"/>
                  <a:gd name="T9" fmla="*/ 0 h 3043"/>
                  <a:gd name="T10" fmla="*/ 0 w 2612"/>
                  <a:gd name="T11" fmla="*/ 124 h 3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2" h="3043">
                    <a:moveTo>
                      <a:pt x="0" y="124"/>
                    </a:moveTo>
                    <a:cubicBezTo>
                      <a:pt x="0" y="124"/>
                      <a:pt x="241" y="492"/>
                      <a:pt x="411" y="894"/>
                    </a:cubicBezTo>
                    <a:cubicBezTo>
                      <a:pt x="573" y="1273"/>
                      <a:pt x="699" y="1730"/>
                      <a:pt x="950" y="1946"/>
                    </a:cubicBezTo>
                    <a:cubicBezTo>
                      <a:pt x="2232" y="3043"/>
                      <a:pt x="2612" y="1822"/>
                      <a:pt x="2251" y="1465"/>
                    </a:cubicBezTo>
                    <a:cubicBezTo>
                      <a:pt x="1971" y="1189"/>
                      <a:pt x="479" y="0"/>
                      <a:pt x="479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07" name="Freeform 13"/>
              <p:cNvSpPr>
                <a:spLocks noChangeArrowheads="1"/>
              </p:cNvSpPr>
              <p:nvPr/>
            </p:nvSpPr>
            <p:spPr bwMode="auto">
              <a:xfrm>
                <a:off x="1149472" y="1532441"/>
                <a:ext cx="665723" cy="550464"/>
              </a:xfrm>
              <a:custGeom>
                <a:avLst/>
                <a:gdLst>
                  <a:gd name="T0" fmla="*/ 1869 w 1985"/>
                  <a:gd name="T1" fmla="*/ 1461 h 1641"/>
                  <a:gd name="T2" fmla="*/ 1179 w 1985"/>
                  <a:gd name="T3" fmla="*/ 1183 h 1641"/>
                  <a:gd name="T4" fmla="*/ 1179 w 1985"/>
                  <a:gd name="T5" fmla="*/ 1183 h 1641"/>
                  <a:gd name="T6" fmla="*/ 1041 w 1985"/>
                  <a:gd name="T7" fmla="*/ 1524 h 1641"/>
                  <a:gd name="T8" fmla="*/ 116 w 1985"/>
                  <a:gd name="T9" fmla="*/ 539 h 1641"/>
                  <a:gd name="T10" fmla="*/ 117 w 1985"/>
                  <a:gd name="T11" fmla="*/ 117 h 1641"/>
                  <a:gd name="T12" fmla="*/ 117 w 1985"/>
                  <a:gd name="T13" fmla="*/ 117 h 1641"/>
                  <a:gd name="T14" fmla="*/ 539 w 1985"/>
                  <a:gd name="T15" fmla="*/ 118 h 1641"/>
                  <a:gd name="T16" fmla="*/ 1869 w 1985"/>
                  <a:gd name="T17" fmla="*/ 1461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5" h="1641">
                    <a:moveTo>
                      <a:pt x="1869" y="1461"/>
                    </a:moveTo>
                    <a:cubicBezTo>
                      <a:pt x="1985" y="1578"/>
                      <a:pt x="1295" y="1067"/>
                      <a:pt x="1179" y="1183"/>
                    </a:cubicBezTo>
                    <a:cubicBezTo>
                      <a:pt x="1179" y="1183"/>
                      <a:pt x="1179" y="1183"/>
                      <a:pt x="1179" y="1183"/>
                    </a:cubicBezTo>
                    <a:cubicBezTo>
                      <a:pt x="1062" y="1299"/>
                      <a:pt x="1158" y="1641"/>
                      <a:pt x="1041" y="1524"/>
                    </a:cubicBezTo>
                    <a:cubicBezTo>
                      <a:pt x="116" y="539"/>
                      <a:pt x="116" y="539"/>
                      <a:pt x="116" y="539"/>
                    </a:cubicBezTo>
                    <a:cubicBezTo>
                      <a:pt x="0" y="422"/>
                      <a:pt x="0" y="233"/>
                      <a:pt x="117" y="117"/>
                    </a:cubicBezTo>
                    <a:cubicBezTo>
                      <a:pt x="117" y="117"/>
                      <a:pt x="117" y="117"/>
                      <a:pt x="117" y="117"/>
                    </a:cubicBezTo>
                    <a:cubicBezTo>
                      <a:pt x="234" y="0"/>
                      <a:pt x="423" y="1"/>
                      <a:pt x="539" y="118"/>
                    </a:cubicBezTo>
                    <a:lnTo>
                      <a:pt x="1869" y="1461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08" name="Freeform 14"/>
              <p:cNvSpPr>
                <a:spLocks noChangeArrowheads="1"/>
              </p:cNvSpPr>
              <p:nvPr/>
            </p:nvSpPr>
            <p:spPr bwMode="auto">
              <a:xfrm>
                <a:off x="1192340" y="1575024"/>
                <a:ext cx="131157" cy="130874"/>
              </a:xfrm>
              <a:custGeom>
                <a:avLst/>
                <a:gdLst>
                  <a:gd name="T0" fmla="*/ 0 w 391"/>
                  <a:gd name="T1" fmla="*/ 240 h 390"/>
                  <a:gd name="T2" fmla="*/ 88 w 391"/>
                  <a:gd name="T3" fmla="*/ 328 h 390"/>
                  <a:gd name="T4" fmla="*/ 321 w 391"/>
                  <a:gd name="T5" fmla="*/ 320 h 390"/>
                  <a:gd name="T6" fmla="*/ 328 w 391"/>
                  <a:gd name="T7" fmla="*/ 88 h 390"/>
                  <a:gd name="T8" fmla="*/ 241 w 391"/>
                  <a:gd name="T9" fmla="*/ 0 h 390"/>
                  <a:gd name="T10" fmla="*/ 106 w 391"/>
                  <a:gd name="T11" fmla="*/ 93 h 390"/>
                  <a:gd name="T12" fmla="*/ 0 w 391"/>
                  <a:gd name="T13" fmla="*/ 24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390">
                    <a:moveTo>
                      <a:pt x="0" y="240"/>
                    </a:moveTo>
                    <a:cubicBezTo>
                      <a:pt x="88" y="328"/>
                      <a:pt x="88" y="328"/>
                      <a:pt x="88" y="328"/>
                    </a:cubicBezTo>
                    <a:cubicBezTo>
                      <a:pt x="151" y="390"/>
                      <a:pt x="255" y="386"/>
                      <a:pt x="321" y="320"/>
                    </a:cubicBezTo>
                    <a:cubicBezTo>
                      <a:pt x="388" y="254"/>
                      <a:pt x="391" y="150"/>
                      <a:pt x="328" y="88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1" y="0"/>
                      <a:pt x="186" y="13"/>
                      <a:pt x="106" y="93"/>
                    </a:cubicBezTo>
                    <a:cubicBezTo>
                      <a:pt x="8" y="193"/>
                      <a:pt x="14" y="205"/>
                      <a:pt x="0" y="240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09" name="Freeform 15"/>
              <p:cNvSpPr>
                <a:spLocks noChangeArrowheads="1"/>
              </p:cNvSpPr>
              <p:nvPr/>
            </p:nvSpPr>
            <p:spPr bwMode="auto">
              <a:xfrm>
                <a:off x="1358132" y="1745642"/>
                <a:ext cx="94252" cy="93968"/>
              </a:xfrm>
              <a:custGeom>
                <a:avLst/>
                <a:gdLst>
                  <a:gd name="T0" fmla="*/ 8 w 281"/>
                  <a:gd name="T1" fmla="*/ 273 h 280"/>
                  <a:gd name="T2" fmla="*/ 8 w 281"/>
                  <a:gd name="T3" fmla="*/ 247 h 280"/>
                  <a:gd name="T4" fmla="*/ 247 w 281"/>
                  <a:gd name="T5" fmla="*/ 8 h 280"/>
                  <a:gd name="T6" fmla="*/ 273 w 281"/>
                  <a:gd name="T7" fmla="*/ 7 h 280"/>
                  <a:gd name="T8" fmla="*/ 273 w 281"/>
                  <a:gd name="T9" fmla="*/ 7 h 280"/>
                  <a:gd name="T10" fmla="*/ 273 w 281"/>
                  <a:gd name="T11" fmla="*/ 34 h 280"/>
                  <a:gd name="T12" fmla="*/ 34 w 281"/>
                  <a:gd name="T13" fmla="*/ 272 h 280"/>
                  <a:gd name="T14" fmla="*/ 8 w 281"/>
                  <a:gd name="T15" fmla="*/ 273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280">
                    <a:moveTo>
                      <a:pt x="8" y="273"/>
                    </a:moveTo>
                    <a:cubicBezTo>
                      <a:pt x="0" y="266"/>
                      <a:pt x="1" y="254"/>
                      <a:pt x="8" y="247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54" y="1"/>
                      <a:pt x="267" y="0"/>
                      <a:pt x="273" y="7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81" y="15"/>
                      <a:pt x="280" y="26"/>
                      <a:pt x="273" y="34"/>
                    </a:cubicBezTo>
                    <a:cubicBezTo>
                      <a:pt x="34" y="272"/>
                      <a:pt x="34" y="272"/>
                      <a:pt x="34" y="272"/>
                    </a:cubicBezTo>
                    <a:cubicBezTo>
                      <a:pt x="27" y="280"/>
                      <a:pt x="15" y="280"/>
                      <a:pt x="8" y="273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0" name="Freeform 16"/>
              <p:cNvSpPr>
                <a:spLocks noChangeArrowheads="1"/>
              </p:cNvSpPr>
              <p:nvPr/>
            </p:nvSpPr>
            <p:spPr bwMode="auto">
              <a:xfrm>
                <a:off x="1358132" y="1745642"/>
                <a:ext cx="51668" cy="51668"/>
              </a:xfrm>
              <a:custGeom>
                <a:avLst/>
                <a:gdLst>
                  <a:gd name="T0" fmla="*/ 6 w 154"/>
                  <a:gd name="T1" fmla="*/ 148 h 154"/>
                  <a:gd name="T2" fmla="*/ 7 w 154"/>
                  <a:gd name="T3" fmla="*/ 125 h 154"/>
                  <a:gd name="T4" fmla="*/ 124 w 154"/>
                  <a:gd name="T5" fmla="*/ 7 h 154"/>
                  <a:gd name="T6" fmla="*/ 148 w 154"/>
                  <a:gd name="T7" fmla="*/ 6 h 154"/>
                  <a:gd name="T8" fmla="*/ 148 w 154"/>
                  <a:gd name="T9" fmla="*/ 6 h 154"/>
                  <a:gd name="T10" fmla="*/ 147 w 154"/>
                  <a:gd name="T11" fmla="*/ 29 h 154"/>
                  <a:gd name="T12" fmla="*/ 29 w 154"/>
                  <a:gd name="T13" fmla="*/ 147 h 154"/>
                  <a:gd name="T14" fmla="*/ 6 w 154"/>
                  <a:gd name="T15" fmla="*/ 14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154">
                    <a:moveTo>
                      <a:pt x="6" y="148"/>
                    </a:moveTo>
                    <a:cubicBezTo>
                      <a:pt x="0" y="142"/>
                      <a:pt x="0" y="131"/>
                      <a:pt x="7" y="125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31" y="0"/>
                      <a:pt x="142" y="0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54" y="12"/>
                      <a:pt x="154" y="23"/>
                      <a:pt x="147" y="29"/>
                    </a:cubicBezTo>
                    <a:cubicBezTo>
                      <a:pt x="29" y="147"/>
                      <a:pt x="29" y="147"/>
                      <a:pt x="29" y="147"/>
                    </a:cubicBezTo>
                    <a:cubicBezTo>
                      <a:pt x="23" y="154"/>
                      <a:pt x="12" y="154"/>
                      <a:pt x="6" y="148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1" name="Freeform 17"/>
              <p:cNvSpPr>
                <a:spLocks noChangeArrowheads="1"/>
              </p:cNvSpPr>
              <p:nvPr/>
            </p:nvSpPr>
            <p:spPr bwMode="auto">
              <a:xfrm>
                <a:off x="1328039" y="2641317"/>
                <a:ext cx="376439" cy="200711"/>
              </a:xfrm>
              <a:custGeom>
                <a:avLst/>
                <a:gdLst>
                  <a:gd name="T0" fmla="*/ 0 w 1123"/>
                  <a:gd name="T1" fmla="*/ 0 h 599"/>
                  <a:gd name="T2" fmla="*/ 328 w 1123"/>
                  <a:gd name="T3" fmla="*/ 578 h 599"/>
                  <a:gd name="T4" fmla="*/ 1123 w 1123"/>
                  <a:gd name="T5" fmla="*/ 599 h 599"/>
                  <a:gd name="T6" fmla="*/ 810 w 1123"/>
                  <a:gd name="T7" fmla="*/ 204 h 599"/>
                  <a:gd name="T8" fmla="*/ 0 w 1123"/>
                  <a:gd name="T9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3" h="599">
                    <a:moveTo>
                      <a:pt x="0" y="0"/>
                    </a:moveTo>
                    <a:cubicBezTo>
                      <a:pt x="328" y="578"/>
                      <a:pt x="328" y="578"/>
                      <a:pt x="328" y="578"/>
                    </a:cubicBezTo>
                    <a:cubicBezTo>
                      <a:pt x="1123" y="599"/>
                      <a:pt x="1123" y="599"/>
                      <a:pt x="1123" y="599"/>
                    </a:cubicBezTo>
                    <a:cubicBezTo>
                      <a:pt x="1123" y="599"/>
                      <a:pt x="1002" y="305"/>
                      <a:pt x="810" y="204"/>
                    </a:cubicBezTo>
                    <a:cubicBezTo>
                      <a:pt x="664" y="12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2" name="Freeform 18"/>
              <p:cNvSpPr>
                <a:spLocks noChangeArrowheads="1"/>
              </p:cNvSpPr>
              <p:nvPr/>
            </p:nvSpPr>
            <p:spPr bwMode="auto">
              <a:xfrm>
                <a:off x="1328039" y="2641317"/>
                <a:ext cx="376439" cy="200711"/>
              </a:xfrm>
              <a:custGeom>
                <a:avLst/>
                <a:gdLst>
                  <a:gd name="T0" fmla="*/ 810 w 1123"/>
                  <a:gd name="T1" fmla="*/ 204 h 599"/>
                  <a:gd name="T2" fmla="*/ 0 w 1123"/>
                  <a:gd name="T3" fmla="*/ 0 h 599"/>
                  <a:gd name="T4" fmla="*/ 174 w 1123"/>
                  <a:gd name="T5" fmla="*/ 307 h 599"/>
                  <a:gd name="T6" fmla="*/ 774 w 1123"/>
                  <a:gd name="T7" fmla="*/ 391 h 599"/>
                  <a:gd name="T8" fmla="*/ 1013 w 1123"/>
                  <a:gd name="T9" fmla="*/ 596 h 599"/>
                  <a:gd name="T10" fmla="*/ 1123 w 1123"/>
                  <a:gd name="T11" fmla="*/ 599 h 599"/>
                  <a:gd name="T12" fmla="*/ 810 w 1123"/>
                  <a:gd name="T13" fmla="*/ 204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3" h="599">
                    <a:moveTo>
                      <a:pt x="810" y="204"/>
                    </a:moveTo>
                    <a:cubicBezTo>
                      <a:pt x="664" y="127"/>
                      <a:pt x="0" y="0"/>
                      <a:pt x="0" y="0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441" y="325"/>
                      <a:pt x="643" y="346"/>
                      <a:pt x="774" y="391"/>
                    </a:cubicBezTo>
                    <a:cubicBezTo>
                      <a:pt x="843" y="416"/>
                      <a:pt x="930" y="508"/>
                      <a:pt x="1013" y="596"/>
                    </a:cubicBezTo>
                    <a:cubicBezTo>
                      <a:pt x="1123" y="599"/>
                      <a:pt x="1123" y="599"/>
                      <a:pt x="1123" y="599"/>
                    </a:cubicBezTo>
                    <a:cubicBezTo>
                      <a:pt x="1123" y="599"/>
                      <a:pt x="1002" y="305"/>
                      <a:pt x="810" y="204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3" name="Freeform 19"/>
              <p:cNvSpPr>
                <a:spLocks noChangeArrowheads="1"/>
              </p:cNvSpPr>
              <p:nvPr/>
            </p:nvSpPr>
            <p:spPr bwMode="auto">
              <a:xfrm>
                <a:off x="1572753" y="2784113"/>
                <a:ext cx="108446" cy="57346"/>
              </a:xfrm>
              <a:custGeom>
                <a:avLst/>
                <a:gdLst>
                  <a:gd name="T0" fmla="*/ 323 w 323"/>
                  <a:gd name="T1" fmla="*/ 171 h 171"/>
                  <a:gd name="T2" fmla="*/ 265 w 323"/>
                  <a:gd name="T3" fmla="*/ 86 h 171"/>
                  <a:gd name="T4" fmla="*/ 0 w 323"/>
                  <a:gd name="T5" fmla="*/ 0 h 171"/>
                  <a:gd name="T6" fmla="*/ 56 w 323"/>
                  <a:gd name="T7" fmla="*/ 164 h 171"/>
                  <a:gd name="T8" fmla="*/ 323 w 32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71">
                    <a:moveTo>
                      <a:pt x="323" y="171"/>
                    </a:moveTo>
                    <a:cubicBezTo>
                      <a:pt x="305" y="140"/>
                      <a:pt x="284" y="108"/>
                      <a:pt x="265" y="86"/>
                    </a:cubicBezTo>
                    <a:cubicBezTo>
                      <a:pt x="202" y="14"/>
                      <a:pt x="0" y="0"/>
                      <a:pt x="0" y="0"/>
                    </a:cubicBezTo>
                    <a:cubicBezTo>
                      <a:pt x="56" y="164"/>
                      <a:pt x="56" y="164"/>
                      <a:pt x="56" y="164"/>
                    </a:cubicBezTo>
                    <a:lnTo>
                      <a:pt x="323" y="17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4" name="Freeform 20"/>
              <p:cNvSpPr>
                <a:spLocks noChangeArrowheads="1"/>
              </p:cNvSpPr>
              <p:nvPr/>
            </p:nvSpPr>
            <p:spPr bwMode="auto">
              <a:xfrm>
                <a:off x="1236342" y="2371337"/>
                <a:ext cx="357702" cy="376155"/>
              </a:xfrm>
              <a:custGeom>
                <a:avLst/>
                <a:gdLst>
                  <a:gd name="T0" fmla="*/ 0 w 1066"/>
                  <a:gd name="T1" fmla="*/ 0 h 1122"/>
                  <a:gd name="T2" fmla="*/ 157 w 1066"/>
                  <a:gd name="T3" fmla="*/ 793 h 1122"/>
                  <a:gd name="T4" fmla="*/ 1066 w 1066"/>
                  <a:gd name="T5" fmla="*/ 1122 h 1122"/>
                  <a:gd name="T6" fmla="*/ 857 w 1066"/>
                  <a:gd name="T7" fmla="*/ 545 h 1122"/>
                  <a:gd name="T8" fmla="*/ 0 w 1066"/>
                  <a:gd name="T9" fmla="*/ 0 h 1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1122">
                    <a:moveTo>
                      <a:pt x="0" y="0"/>
                    </a:moveTo>
                    <a:cubicBezTo>
                      <a:pt x="157" y="793"/>
                      <a:pt x="157" y="793"/>
                      <a:pt x="157" y="793"/>
                    </a:cubicBezTo>
                    <a:cubicBezTo>
                      <a:pt x="1066" y="1122"/>
                      <a:pt x="1066" y="1122"/>
                      <a:pt x="1066" y="1122"/>
                    </a:cubicBezTo>
                    <a:cubicBezTo>
                      <a:pt x="1066" y="1122"/>
                      <a:pt x="1040" y="737"/>
                      <a:pt x="857" y="545"/>
                    </a:cubicBezTo>
                    <a:cubicBezTo>
                      <a:pt x="718" y="40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5" name="Freeform 21"/>
              <p:cNvSpPr>
                <a:spLocks noChangeArrowheads="1"/>
              </p:cNvSpPr>
              <p:nvPr/>
            </p:nvSpPr>
            <p:spPr bwMode="auto">
              <a:xfrm>
                <a:off x="1236342" y="2371337"/>
                <a:ext cx="357702" cy="376155"/>
              </a:xfrm>
              <a:custGeom>
                <a:avLst/>
                <a:gdLst>
                  <a:gd name="T0" fmla="*/ 857 w 1066"/>
                  <a:gd name="T1" fmla="*/ 545 h 1122"/>
                  <a:gd name="T2" fmla="*/ 0 w 1066"/>
                  <a:gd name="T3" fmla="*/ 0 h 1122"/>
                  <a:gd name="T4" fmla="*/ 84 w 1066"/>
                  <a:gd name="T5" fmla="*/ 420 h 1122"/>
                  <a:gd name="T6" fmla="*/ 743 w 1066"/>
                  <a:gd name="T7" fmla="*/ 748 h 1122"/>
                  <a:gd name="T8" fmla="*/ 941 w 1066"/>
                  <a:gd name="T9" fmla="*/ 1076 h 1122"/>
                  <a:gd name="T10" fmla="*/ 1066 w 1066"/>
                  <a:gd name="T11" fmla="*/ 1122 h 1122"/>
                  <a:gd name="T12" fmla="*/ 857 w 1066"/>
                  <a:gd name="T13" fmla="*/ 545 h 1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6" h="1122">
                    <a:moveTo>
                      <a:pt x="857" y="545"/>
                    </a:moveTo>
                    <a:cubicBezTo>
                      <a:pt x="718" y="401"/>
                      <a:pt x="0" y="0"/>
                      <a:pt x="0" y="0"/>
                    </a:cubicBezTo>
                    <a:cubicBezTo>
                      <a:pt x="84" y="420"/>
                      <a:pt x="84" y="420"/>
                      <a:pt x="84" y="420"/>
                    </a:cubicBezTo>
                    <a:cubicBezTo>
                      <a:pt x="384" y="544"/>
                      <a:pt x="610" y="646"/>
                      <a:pt x="743" y="748"/>
                    </a:cubicBezTo>
                    <a:cubicBezTo>
                      <a:pt x="814" y="803"/>
                      <a:pt x="878" y="943"/>
                      <a:pt x="941" y="1076"/>
                    </a:cubicBezTo>
                    <a:cubicBezTo>
                      <a:pt x="1066" y="1122"/>
                      <a:pt x="1066" y="1122"/>
                      <a:pt x="1066" y="1122"/>
                    </a:cubicBezTo>
                    <a:cubicBezTo>
                      <a:pt x="1066" y="1122"/>
                      <a:pt x="1040" y="737"/>
                      <a:pt x="857" y="545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6" name="Freeform 22"/>
              <p:cNvSpPr>
                <a:spLocks noChangeArrowheads="1"/>
              </p:cNvSpPr>
              <p:nvPr/>
            </p:nvSpPr>
            <p:spPr bwMode="auto">
              <a:xfrm>
                <a:off x="1464590" y="2630245"/>
                <a:ext cx="102768" cy="107595"/>
              </a:xfrm>
              <a:custGeom>
                <a:avLst/>
                <a:gdLst>
                  <a:gd name="T0" fmla="*/ 307 w 307"/>
                  <a:gd name="T1" fmla="*/ 321 h 321"/>
                  <a:gd name="T2" fmla="*/ 272 w 307"/>
                  <a:gd name="T3" fmla="*/ 200 h 321"/>
                  <a:gd name="T4" fmla="*/ 0 w 307"/>
                  <a:gd name="T5" fmla="*/ 0 h 321"/>
                  <a:gd name="T6" fmla="*/ 0 w 307"/>
                  <a:gd name="T7" fmla="*/ 210 h 321"/>
                  <a:gd name="T8" fmla="*/ 307 w 307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321">
                    <a:moveTo>
                      <a:pt x="307" y="321"/>
                    </a:moveTo>
                    <a:cubicBezTo>
                      <a:pt x="298" y="278"/>
                      <a:pt x="286" y="233"/>
                      <a:pt x="272" y="200"/>
                    </a:cubicBezTo>
                    <a:cubicBezTo>
                      <a:pt x="227" y="93"/>
                      <a:pt x="0" y="0"/>
                      <a:pt x="0" y="0"/>
                    </a:cubicBezTo>
                    <a:cubicBezTo>
                      <a:pt x="0" y="210"/>
                      <a:pt x="0" y="210"/>
                      <a:pt x="0" y="210"/>
                    </a:cubicBezTo>
                    <a:lnTo>
                      <a:pt x="307" y="32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7" name="Freeform 23"/>
              <p:cNvSpPr>
                <a:spLocks noChangeArrowheads="1"/>
              </p:cNvSpPr>
              <p:nvPr/>
            </p:nvSpPr>
            <p:spPr bwMode="auto">
              <a:xfrm>
                <a:off x="1173603" y="2152457"/>
                <a:ext cx="330165" cy="401137"/>
              </a:xfrm>
              <a:custGeom>
                <a:avLst/>
                <a:gdLst>
                  <a:gd name="T0" fmla="*/ 0 w 984"/>
                  <a:gd name="T1" fmla="*/ 0 h 1196"/>
                  <a:gd name="T2" fmla="*/ 100 w 984"/>
                  <a:gd name="T3" fmla="*/ 803 h 1196"/>
                  <a:gd name="T4" fmla="*/ 983 w 984"/>
                  <a:gd name="T5" fmla="*/ 1196 h 1196"/>
                  <a:gd name="T6" fmla="*/ 815 w 984"/>
                  <a:gd name="T7" fmla="*/ 606 h 1196"/>
                  <a:gd name="T8" fmla="*/ 0 w 984"/>
                  <a:gd name="T9" fmla="*/ 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1196">
                    <a:moveTo>
                      <a:pt x="0" y="0"/>
                    </a:moveTo>
                    <a:cubicBezTo>
                      <a:pt x="100" y="803"/>
                      <a:pt x="100" y="803"/>
                      <a:pt x="100" y="803"/>
                    </a:cubicBezTo>
                    <a:cubicBezTo>
                      <a:pt x="983" y="1196"/>
                      <a:pt x="983" y="1196"/>
                      <a:pt x="983" y="1196"/>
                    </a:cubicBezTo>
                    <a:cubicBezTo>
                      <a:pt x="983" y="1196"/>
                      <a:pt x="984" y="811"/>
                      <a:pt x="815" y="606"/>
                    </a:cubicBezTo>
                    <a:cubicBezTo>
                      <a:pt x="688" y="45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8" name="Freeform 24"/>
              <p:cNvSpPr>
                <a:spLocks noChangeArrowheads="1"/>
              </p:cNvSpPr>
              <p:nvPr/>
            </p:nvSpPr>
            <p:spPr bwMode="auto">
              <a:xfrm>
                <a:off x="1173603" y="2152457"/>
                <a:ext cx="330165" cy="401137"/>
              </a:xfrm>
              <a:custGeom>
                <a:avLst/>
                <a:gdLst>
                  <a:gd name="T0" fmla="*/ 815 w 984"/>
                  <a:gd name="T1" fmla="*/ 606 h 1196"/>
                  <a:gd name="T2" fmla="*/ 0 w 984"/>
                  <a:gd name="T3" fmla="*/ 0 h 1196"/>
                  <a:gd name="T4" fmla="*/ 53 w 984"/>
                  <a:gd name="T5" fmla="*/ 426 h 1196"/>
                  <a:gd name="T6" fmla="*/ 687 w 984"/>
                  <a:gd name="T7" fmla="*/ 801 h 1196"/>
                  <a:gd name="T8" fmla="*/ 861 w 984"/>
                  <a:gd name="T9" fmla="*/ 1142 h 1196"/>
                  <a:gd name="T10" fmla="*/ 983 w 984"/>
                  <a:gd name="T11" fmla="*/ 1196 h 1196"/>
                  <a:gd name="T12" fmla="*/ 815 w 984"/>
                  <a:gd name="T13" fmla="*/ 6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1196">
                    <a:moveTo>
                      <a:pt x="815" y="606"/>
                    </a:moveTo>
                    <a:cubicBezTo>
                      <a:pt x="688" y="452"/>
                      <a:pt x="0" y="0"/>
                      <a:pt x="0" y="0"/>
                    </a:cubicBezTo>
                    <a:cubicBezTo>
                      <a:pt x="53" y="426"/>
                      <a:pt x="53" y="426"/>
                      <a:pt x="53" y="426"/>
                    </a:cubicBezTo>
                    <a:cubicBezTo>
                      <a:pt x="344" y="571"/>
                      <a:pt x="562" y="689"/>
                      <a:pt x="687" y="801"/>
                    </a:cubicBezTo>
                    <a:cubicBezTo>
                      <a:pt x="754" y="860"/>
                      <a:pt x="808" y="1005"/>
                      <a:pt x="861" y="1142"/>
                    </a:cubicBezTo>
                    <a:cubicBezTo>
                      <a:pt x="983" y="1196"/>
                      <a:pt x="983" y="1196"/>
                      <a:pt x="983" y="1196"/>
                    </a:cubicBezTo>
                    <a:cubicBezTo>
                      <a:pt x="983" y="1196"/>
                      <a:pt x="984" y="811"/>
                      <a:pt x="815" y="606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19" name="Freeform 25"/>
              <p:cNvSpPr>
                <a:spLocks noChangeArrowheads="1"/>
              </p:cNvSpPr>
              <p:nvPr/>
            </p:nvSpPr>
            <p:spPr bwMode="auto">
              <a:xfrm>
                <a:off x="1377720" y="2427547"/>
                <a:ext cx="99362" cy="114692"/>
              </a:xfrm>
              <a:custGeom>
                <a:avLst/>
                <a:gdLst>
                  <a:gd name="T0" fmla="*/ 297 w 297"/>
                  <a:gd name="T1" fmla="*/ 342 h 342"/>
                  <a:gd name="T2" fmla="*/ 272 w 297"/>
                  <a:gd name="T3" fmla="*/ 219 h 342"/>
                  <a:gd name="T4" fmla="*/ 15 w 297"/>
                  <a:gd name="T5" fmla="*/ 0 h 342"/>
                  <a:gd name="T6" fmla="*/ 0 w 297"/>
                  <a:gd name="T7" fmla="*/ 209 h 342"/>
                  <a:gd name="T8" fmla="*/ 297 w 297"/>
                  <a:gd name="T9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342">
                    <a:moveTo>
                      <a:pt x="297" y="342"/>
                    </a:moveTo>
                    <a:cubicBezTo>
                      <a:pt x="291" y="299"/>
                      <a:pt x="283" y="253"/>
                      <a:pt x="272" y="219"/>
                    </a:cubicBezTo>
                    <a:cubicBezTo>
                      <a:pt x="234" y="109"/>
                      <a:pt x="15" y="0"/>
                      <a:pt x="15" y="0"/>
                    </a:cubicBezTo>
                    <a:cubicBezTo>
                      <a:pt x="0" y="209"/>
                      <a:pt x="0" y="209"/>
                      <a:pt x="0" y="209"/>
                    </a:cubicBezTo>
                    <a:lnTo>
                      <a:pt x="297" y="342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0" name="Freeform 26"/>
              <p:cNvSpPr>
                <a:spLocks noChangeArrowheads="1"/>
              </p:cNvSpPr>
              <p:nvPr/>
            </p:nvSpPr>
            <p:spPr bwMode="auto">
              <a:xfrm>
                <a:off x="1140388" y="1945501"/>
                <a:ext cx="260328" cy="377858"/>
              </a:xfrm>
              <a:custGeom>
                <a:avLst/>
                <a:gdLst>
                  <a:gd name="T0" fmla="*/ 202 w 776"/>
                  <a:gd name="T1" fmla="*/ 0 h 1126"/>
                  <a:gd name="T2" fmla="*/ 0 w 776"/>
                  <a:gd name="T3" fmla="*/ 710 h 1126"/>
                  <a:gd name="T4" fmla="*/ 647 w 776"/>
                  <a:gd name="T5" fmla="*/ 1126 h 1126"/>
                  <a:gd name="T6" fmla="*/ 628 w 776"/>
                  <a:gd name="T7" fmla="*/ 687 h 1126"/>
                  <a:gd name="T8" fmla="*/ 424 w 776"/>
                  <a:gd name="T9" fmla="*/ 471 h 1126"/>
                  <a:gd name="T10" fmla="*/ 202 w 776"/>
                  <a:gd name="T11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6" h="1126">
                    <a:moveTo>
                      <a:pt x="202" y="0"/>
                    </a:moveTo>
                    <a:cubicBezTo>
                      <a:pt x="0" y="710"/>
                      <a:pt x="0" y="710"/>
                      <a:pt x="0" y="710"/>
                    </a:cubicBezTo>
                    <a:cubicBezTo>
                      <a:pt x="647" y="1126"/>
                      <a:pt x="647" y="1126"/>
                      <a:pt x="647" y="1126"/>
                    </a:cubicBezTo>
                    <a:cubicBezTo>
                      <a:pt x="647" y="1126"/>
                      <a:pt x="776" y="909"/>
                      <a:pt x="628" y="687"/>
                    </a:cubicBezTo>
                    <a:cubicBezTo>
                      <a:pt x="515" y="518"/>
                      <a:pt x="424" y="471"/>
                      <a:pt x="424" y="471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1" name="Freeform 27"/>
              <p:cNvSpPr>
                <a:spLocks noChangeArrowheads="1"/>
              </p:cNvSpPr>
              <p:nvPr/>
            </p:nvSpPr>
            <p:spPr bwMode="auto">
              <a:xfrm>
                <a:off x="1250253" y="2186808"/>
                <a:ext cx="89709" cy="124912"/>
              </a:xfrm>
              <a:custGeom>
                <a:avLst/>
                <a:gdLst>
                  <a:gd name="T0" fmla="*/ 0 w 268"/>
                  <a:gd name="T1" fmla="*/ 201 h 373"/>
                  <a:gd name="T2" fmla="*/ 266 w 268"/>
                  <a:gd name="T3" fmla="*/ 373 h 373"/>
                  <a:gd name="T4" fmla="*/ 264 w 268"/>
                  <a:gd name="T5" fmla="*/ 266 h 373"/>
                  <a:gd name="T6" fmla="*/ 56 w 268"/>
                  <a:gd name="T7" fmla="*/ 0 h 373"/>
                  <a:gd name="T8" fmla="*/ 0 w 268"/>
                  <a:gd name="T9" fmla="*/ 201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373">
                    <a:moveTo>
                      <a:pt x="0" y="201"/>
                    </a:moveTo>
                    <a:cubicBezTo>
                      <a:pt x="266" y="373"/>
                      <a:pt x="266" y="373"/>
                      <a:pt x="266" y="373"/>
                    </a:cubicBezTo>
                    <a:cubicBezTo>
                      <a:pt x="268" y="335"/>
                      <a:pt x="268" y="296"/>
                      <a:pt x="264" y="266"/>
                    </a:cubicBezTo>
                    <a:cubicBezTo>
                      <a:pt x="250" y="151"/>
                      <a:pt x="56" y="0"/>
                      <a:pt x="56" y="0"/>
                    </a:cubicBez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2" name="Freeform 28"/>
              <p:cNvSpPr>
                <a:spLocks noChangeArrowheads="1"/>
              </p:cNvSpPr>
              <p:nvPr/>
            </p:nvSpPr>
            <p:spPr bwMode="auto">
              <a:xfrm>
                <a:off x="1167357" y="1945501"/>
                <a:ext cx="168915" cy="210079"/>
              </a:xfrm>
              <a:custGeom>
                <a:avLst/>
                <a:gdLst>
                  <a:gd name="T0" fmla="*/ 122 w 504"/>
                  <a:gd name="T1" fmla="*/ 0 h 626"/>
                  <a:gd name="T2" fmla="*/ 0 w 504"/>
                  <a:gd name="T3" fmla="*/ 430 h 626"/>
                  <a:gd name="T4" fmla="*/ 446 w 504"/>
                  <a:gd name="T5" fmla="*/ 570 h 626"/>
                  <a:gd name="T6" fmla="*/ 504 w 504"/>
                  <a:gd name="T7" fmla="*/ 626 h 626"/>
                  <a:gd name="T8" fmla="*/ 344 w 504"/>
                  <a:gd name="T9" fmla="*/ 471 h 626"/>
                  <a:gd name="T10" fmla="*/ 122 w 504"/>
                  <a:gd name="T11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4" h="626">
                    <a:moveTo>
                      <a:pt x="122" y="0"/>
                    </a:moveTo>
                    <a:cubicBezTo>
                      <a:pt x="0" y="430"/>
                      <a:pt x="0" y="430"/>
                      <a:pt x="0" y="430"/>
                    </a:cubicBezTo>
                    <a:cubicBezTo>
                      <a:pt x="204" y="437"/>
                      <a:pt x="319" y="447"/>
                      <a:pt x="446" y="570"/>
                    </a:cubicBezTo>
                    <a:cubicBezTo>
                      <a:pt x="466" y="590"/>
                      <a:pt x="486" y="609"/>
                      <a:pt x="504" y="626"/>
                    </a:cubicBezTo>
                    <a:cubicBezTo>
                      <a:pt x="413" y="507"/>
                      <a:pt x="344" y="471"/>
                      <a:pt x="344" y="471"/>
                    </a:cubicBez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3" name="Freeform 29"/>
              <p:cNvSpPr>
                <a:spLocks noChangeArrowheads="1"/>
              </p:cNvSpPr>
              <p:nvPr/>
            </p:nvSpPr>
            <p:spPr bwMode="auto">
              <a:xfrm>
                <a:off x="953304" y="1362390"/>
                <a:ext cx="349753" cy="254082"/>
              </a:xfrm>
              <a:custGeom>
                <a:avLst/>
                <a:gdLst>
                  <a:gd name="T0" fmla="*/ 991 w 1043"/>
                  <a:gd name="T1" fmla="*/ 161 h 758"/>
                  <a:gd name="T2" fmla="*/ 882 w 1043"/>
                  <a:gd name="T3" fmla="*/ 459 h 758"/>
                  <a:gd name="T4" fmla="*/ 350 w 1043"/>
                  <a:gd name="T5" fmla="*/ 706 h 758"/>
                  <a:gd name="T6" fmla="*/ 52 w 1043"/>
                  <a:gd name="T7" fmla="*/ 597 h 758"/>
                  <a:gd name="T8" fmla="*/ 52 w 1043"/>
                  <a:gd name="T9" fmla="*/ 597 h 758"/>
                  <a:gd name="T10" fmla="*/ 161 w 1043"/>
                  <a:gd name="T11" fmla="*/ 299 h 758"/>
                  <a:gd name="T12" fmla="*/ 693 w 1043"/>
                  <a:gd name="T13" fmla="*/ 52 h 758"/>
                  <a:gd name="T14" fmla="*/ 991 w 1043"/>
                  <a:gd name="T15" fmla="*/ 161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3" h="758">
                    <a:moveTo>
                      <a:pt x="991" y="161"/>
                    </a:moveTo>
                    <a:cubicBezTo>
                      <a:pt x="1043" y="273"/>
                      <a:pt x="995" y="407"/>
                      <a:pt x="882" y="459"/>
                    </a:cubicBezTo>
                    <a:cubicBezTo>
                      <a:pt x="350" y="706"/>
                      <a:pt x="350" y="706"/>
                      <a:pt x="350" y="706"/>
                    </a:cubicBezTo>
                    <a:cubicBezTo>
                      <a:pt x="238" y="758"/>
                      <a:pt x="104" y="709"/>
                      <a:pt x="52" y="597"/>
                    </a:cubicBezTo>
                    <a:cubicBezTo>
                      <a:pt x="52" y="597"/>
                      <a:pt x="52" y="597"/>
                      <a:pt x="52" y="597"/>
                    </a:cubicBezTo>
                    <a:cubicBezTo>
                      <a:pt x="0" y="484"/>
                      <a:pt x="49" y="351"/>
                      <a:pt x="161" y="299"/>
                    </a:cubicBezTo>
                    <a:cubicBezTo>
                      <a:pt x="693" y="52"/>
                      <a:pt x="693" y="52"/>
                      <a:pt x="693" y="52"/>
                    </a:cubicBezTo>
                    <a:cubicBezTo>
                      <a:pt x="806" y="0"/>
                      <a:pt x="939" y="49"/>
                      <a:pt x="991" y="161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4" name="Freeform 3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72966" cy="1672966"/>
              </a:xfrm>
              <a:custGeom>
                <a:avLst/>
                <a:gdLst>
                  <a:gd name="T0" fmla="*/ 1573 w 4988"/>
                  <a:gd name="T1" fmla="*/ 509 h 4988"/>
                  <a:gd name="T2" fmla="*/ 509 w 4988"/>
                  <a:gd name="T3" fmla="*/ 3415 h 4988"/>
                  <a:gd name="T4" fmla="*/ 3415 w 4988"/>
                  <a:gd name="T5" fmla="*/ 4479 h 4988"/>
                  <a:gd name="T6" fmla="*/ 4479 w 4988"/>
                  <a:gd name="T7" fmla="*/ 1573 h 4988"/>
                  <a:gd name="T8" fmla="*/ 1573 w 4988"/>
                  <a:gd name="T9" fmla="*/ 509 h 4988"/>
                  <a:gd name="T10" fmla="*/ 3278 w 4988"/>
                  <a:gd name="T11" fmla="*/ 4183 h 4988"/>
                  <a:gd name="T12" fmla="*/ 805 w 4988"/>
                  <a:gd name="T13" fmla="*/ 3278 h 4988"/>
                  <a:gd name="T14" fmla="*/ 1710 w 4988"/>
                  <a:gd name="T15" fmla="*/ 805 h 4988"/>
                  <a:gd name="T16" fmla="*/ 4183 w 4988"/>
                  <a:gd name="T17" fmla="*/ 1710 h 4988"/>
                  <a:gd name="T18" fmla="*/ 3278 w 4988"/>
                  <a:gd name="T19" fmla="*/ 4183 h 4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88" h="4988">
                    <a:moveTo>
                      <a:pt x="1573" y="509"/>
                    </a:moveTo>
                    <a:cubicBezTo>
                      <a:pt x="476" y="1018"/>
                      <a:pt x="0" y="2319"/>
                      <a:pt x="509" y="3415"/>
                    </a:cubicBezTo>
                    <a:cubicBezTo>
                      <a:pt x="1018" y="4512"/>
                      <a:pt x="2319" y="4988"/>
                      <a:pt x="3415" y="4479"/>
                    </a:cubicBezTo>
                    <a:cubicBezTo>
                      <a:pt x="4512" y="3970"/>
                      <a:pt x="4988" y="2669"/>
                      <a:pt x="4479" y="1573"/>
                    </a:cubicBezTo>
                    <a:cubicBezTo>
                      <a:pt x="3970" y="476"/>
                      <a:pt x="2669" y="0"/>
                      <a:pt x="1573" y="509"/>
                    </a:cubicBezTo>
                    <a:close/>
                    <a:moveTo>
                      <a:pt x="3278" y="4183"/>
                    </a:moveTo>
                    <a:cubicBezTo>
                      <a:pt x="2345" y="4616"/>
                      <a:pt x="1238" y="4211"/>
                      <a:pt x="805" y="3278"/>
                    </a:cubicBezTo>
                    <a:cubicBezTo>
                      <a:pt x="372" y="2345"/>
                      <a:pt x="777" y="1238"/>
                      <a:pt x="1710" y="805"/>
                    </a:cubicBezTo>
                    <a:cubicBezTo>
                      <a:pt x="2643" y="372"/>
                      <a:pt x="3750" y="777"/>
                      <a:pt x="4183" y="1710"/>
                    </a:cubicBezTo>
                    <a:cubicBezTo>
                      <a:pt x="4616" y="2643"/>
                      <a:pt x="4211" y="3750"/>
                      <a:pt x="3278" y="4183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5" name="Freeform 32"/>
              <p:cNvSpPr>
                <a:spLocks noChangeArrowheads="1"/>
              </p:cNvSpPr>
              <p:nvPr/>
            </p:nvSpPr>
            <p:spPr bwMode="auto">
              <a:xfrm>
                <a:off x="1836203" y="2165516"/>
                <a:ext cx="753161" cy="877789"/>
              </a:xfrm>
              <a:custGeom>
                <a:avLst/>
                <a:gdLst>
                  <a:gd name="T0" fmla="*/ 0 w 2246"/>
                  <a:gd name="T1" fmla="*/ 2617 h 2617"/>
                  <a:gd name="T2" fmla="*/ 2246 w 2246"/>
                  <a:gd name="T3" fmla="*/ 472 h 2617"/>
                  <a:gd name="T4" fmla="*/ 958 w 2246"/>
                  <a:gd name="T5" fmla="*/ 0 h 2617"/>
                  <a:gd name="T6" fmla="*/ 0 w 2246"/>
                  <a:gd name="T7" fmla="*/ 2617 h 2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6" h="2617">
                    <a:moveTo>
                      <a:pt x="0" y="2617"/>
                    </a:moveTo>
                    <a:cubicBezTo>
                      <a:pt x="987" y="2204"/>
                      <a:pt x="1789" y="1435"/>
                      <a:pt x="2246" y="472"/>
                    </a:cubicBezTo>
                    <a:cubicBezTo>
                      <a:pt x="958" y="0"/>
                      <a:pt x="958" y="0"/>
                      <a:pt x="958" y="0"/>
                    </a:cubicBezTo>
                    <a:lnTo>
                      <a:pt x="0" y="2617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6426" name="椭圆 1"/>
              <p:cNvSpPr>
                <a:spLocks noChangeArrowheads="1"/>
              </p:cNvSpPr>
              <p:nvPr/>
            </p:nvSpPr>
            <p:spPr bwMode="auto">
              <a:xfrm>
                <a:off x="181804" y="196854"/>
                <a:ext cx="1268344" cy="1266849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6427" name="Freeform 31"/>
              <p:cNvSpPr>
                <a:spLocks noChangeArrowheads="1"/>
              </p:cNvSpPr>
              <p:nvPr/>
            </p:nvSpPr>
            <p:spPr bwMode="auto">
              <a:xfrm>
                <a:off x="403976" y="392337"/>
                <a:ext cx="1057208" cy="1076229"/>
              </a:xfrm>
              <a:custGeom>
                <a:avLst/>
                <a:gdLst>
                  <a:gd name="T0" fmla="*/ 2276 w 3152"/>
                  <a:gd name="T1" fmla="*/ 2282 h 3209"/>
                  <a:gd name="T2" fmla="*/ 0 w 3152"/>
                  <a:gd name="T3" fmla="*/ 2449 h 3209"/>
                  <a:gd name="T4" fmla="*/ 111 w 3152"/>
                  <a:gd name="T5" fmla="*/ 2564 h 3209"/>
                  <a:gd name="T6" fmla="*/ 2507 w 3152"/>
                  <a:gd name="T7" fmla="*/ 2501 h 3209"/>
                  <a:gd name="T8" fmla="*/ 2444 w 3152"/>
                  <a:gd name="T9" fmla="*/ 105 h 3209"/>
                  <a:gd name="T10" fmla="*/ 2323 w 3152"/>
                  <a:gd name="T11" fmla="*/ 0 h 3209"/>
                  <a:gd name="T12" fmla="*/ 2276 w 3152"/>
                  <a:gd name="T13" fmla="*/ 2282 h 3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2" h="3209">
                    <a:moveTo>
                      <a:pt x="2276" y="2282"/>
                    </a:moveTo>
                    <a:cubicBezTo>
                      <a:pt x="1668" y="2922"/>
                      <a:pt x="680" y="2983"/>
                      <a:pt x="0" y="2449"/>
                    </a:cubicBezTo>
                    <a:cubicBezTo>
                      <a:pt x="35" y="2488"/>
                      <a:pt x="72" y="2527"/>
                      <a:pt x="111" y="2564"/>
                    </a:cubicBezTo>
                    <a:cubicBezTo>
                      <a:pt x="790" y="3209"/>
                      <a:pt x="1863" y="3180"/>
                      <a:pt x="2507" y="2501"/>
                    </a:cubicBezTo>
                    <a:cubicBezTo>
                      <a:pt x="3152" y="1822"/>
                      <a:pt x="3123" y="749"/>
                      <a:pt x="2444" y="105"/>
                    </a:cubicBezTo>
                    <a:cubicBezTo>
                      <a:pt x="2405" y="68"/>
                      <a:pt x="2365" y="33"/>
                      <a:pt x="2323" y="0"/>
                    </a:cubicBezTo>
                    <a:cubicBezTo>
                      <a:pt x="2893" y="652"/>
                      <a:pt x="2883" y="1641"/>
                      <a:pt x="2276" y="228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sp>
        <p:nvSpPr>
          <p:cNvPr id="16428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9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54" name="任意多边形 49"/>
          <p:cNvSpPr>
            <a:spLocks noChangeArrowheads="1"/>
          </p:cNvSpPr>
          <p:nvPr/>
        </p:nvSpPr>
        <p:spPr bwMode="auto">
          <a:xfrm>
            <a:off x="2868613" y="6115050"/>
            <a:ext cx="3373437" cy="182563"/>
          </a:xfrm>
          <a:custGeom>
            <a:avLst/>
            <a:gdLst>
              <a:gd name="T0" fmla="*/ 3105894 w 3372929"/>
              <a:gd name="T1" fmla="*/ 109389 h 181273"/>
              <a:gd name="T2" fmla="*/ 555948 w 3372929"/>
              <a:gd name="T3" fmla="*/ 115640 h 181273"/>
              <a:gd name="T4" fmla="*/ 1439801 w 3372929"/>
              <a:gd name="T5" fmla="*/ 163302 h 181273"/>
              <a:gd name="T6" fmla="*/ 1313223 w 3372929"/>
              <a:gd name="T7" fmla="*/ 101575 h 181273"/>
              <a:gd name="T8" fmla="*/ 641896 w 3372929"/>
              <a:gd name="T9" fmla="*/ 76572 h 181273"/>
              <a:gd name="T10" fmla="*/ 1371824 w 3372929"/>
              <a:gd name="T11" fmla="*/ 157051 h 181273"/>
              <a:gd name="T12" fmla="*/ 1294470 w 3372929"/>
              <a:gd name="T13" fmla="*/ 179710 h 181273"/>
              <a:gd name="T14" fmla="*/ 344389 w 3372929"/>
              <a:gd name="T15" fmla="*/ 154707 h 181273"/>
              <a:gd name="T16" fmla="*/ 321730 w 3372929"/>
              <a:gd name="T17" fmla="*/ 114077 h 181273"/>
              <a:gd name="T18" fmla="*/ 89855 w 3372929"/>
              <a:gd name="T19" fmla="*/ 64071 h 181273"/>
              <a:gd name="T20" fmla="*/ 2151050 w 3372929"/>
              <a:gd name="T21" fmla="*/ 153926 h 181273"/>
              <a:gd name="T22" fmla="*/ 1801193 w 3372929"/>
              <a:gd name="T23" fmla="*/ 60164 h 181273"/>
              <a:gd name="T24" fmla="*/ 1780878 w 3372929"/>
              <a:gd name="T25" fmla="*/ 140643 h 181273"/>
              <a:gd name="T26" fmla="*/ 2318073 w 3372929"/>
              <a:gd name="T27" fmla="*/ 113296 h 181273"/>
              <a:gd name="T28" fmla="*/ 2239157 w 3372929"/>
              <a:gd name="T29" fmla="*/ 100013 h 181273"/>
              <a:gd name="T30" fmla="*/ 2969159 w 3372929"/>
              <a:gd name="T31" fmla="*/ 172678 h 181273"/>
              <a:gd name="T32" fmla="*/ 2001813 w 3372929"/>
              <a:gd name="T33" fmla="*/ 107045 h 181273"/>
              <a:gd name="T34" fmla="*/ 2731815 w 3372929"/>
              <a:gd name="T35" fmla="*/ 35942 h 181273"/>
              <a:gd name="T36" fmla="*/ 929878 w 3372929"/>
              <a:gd name="T37" fmla="*/ 95325 h 181273"/>
              <a:gd name="T38" fmla="*/ 522350 w 3372929"/>
              <a:gd name="T39" fmla="*/ 22659 h 181273"/>
              <a:gd name="T40" fmla="*/ 2558542 w 3372929"/>
              <a:gd name="T41" fmla="*/ 159395 h 181273"/>
              <a:gd name="T42" fmla="*/ 2534320 w 3372929"/>
              <a:gd name="T43" fmla="*/ 32817 h 181273"/>
              <a:gd name="T44" fmla="*/ 0 w 3372929"/>
              <a:gd name="T45" fmla="*/ 173459 h 181273"/>
              <a:gd name="T46" fmla="*/ 2172928 w 3372929"/>
              <a:gd name="T47" fmla="*/ 13283 h 181273"/>
              <a:gd name="T48" fmla="*/ 3222129 w 3372929"/>
              <a:gd name="T49" fmla="*/ 12502 h 181273"/>
              <a:gd name="T50" fmla="*/ 502035 w 3372929"/>
              <a:gd name="T51" fmla="*/ 60945 h 181273"/>
              <a:gd name="T52" fmla="*/ 1090687 w 3372929"/>
              <a:gd name="T53" fmla="*/ 7814 h 181273"/>
              <a:gd name="T54" fmla="*/ 980666 w 3372929"/>
              <a:gd name="T55" fmla="*/ 7814 h 181273"/>
              <a:gd name="T56" fmla="*/ 788603 w 3372929"/>
              <a:gd name="T57" fmla="*/ 109389 h 181273"/>
              <a:gd name="T58" fmla="*/ 3372929 w 3372929"/>
              <a:gd name="T59" fmla="*/ 57039 h 181273"/>
              <a:gd name="T60" fmla="*/ 3288544 w 3372929"/>
              <a:gd name="T61" fmla="*/ 166427 h 181273"/>
              <a:gd name="T62" fmla="*/ 1775408 w 3372929"/>
              <a:gd name="T63" fmla="*/ 4688 h 181273"/>
              <a:gd name="T64" fmla="*/ 3262759 w 3372929"/>
              <a:gd name="T65" fmla="*/ 67978 h 181273"/>
              <a:gd name="T66" fmla="*/ 3219785 w 3372929"/>
              <a:gd name="T67" fmla="*/ 55476 h 181273"/>
              <a:gd name="T68" fmla="*/ 2639802 w 3372929"/>
              <a:gd name="T69" fmla="*/ 28129 h 181273"/>
              <a:gd name="T70" fmla="*/ 2619487 w 3372929"/>
              <a:gd name="T71" fmla="*/ 154707 h 181273"/>
              <a:gd name="T72" fmla="*/ 2318854 w 3372929"/>
              <a:gd name="T73" fmla="*/ 34380 h 181273"/>
              <a:gd name="T74" fmla="*/ 2042443 w 3372929"/>
              <a:gd name="T75" fmla="*/ 1563 h 181273"/>
              <a:gd name="T76" fmla="*/ 1936366 w 3372929"/>
              <a:gd name="T77" fmla="*/ 35942 h 181273"/>
              <a:gd name="T78" fmla="*/ 1859794 w 3372929"/>
              <a:gd name="T79" fmla="*/ 89855 h 181273"/>
              <a:gd name="T80" fmla="*/ 1819164 w 3372929"/>
              <a:gd name="T81" fmla="*/ 35942 h 181273"/>
              <a:gd name="T82" fmla="*/ 1659955 w 3372929"/>
              <a:gd name="T83" fmla="*/ 175803 h 181273"/>
              <a:gd name="T84" fmla="*/ 1587290 w 3372929"/>
              <a:gd name="T85" fmla="*/ 43756 h 181273"/>
              <a:gd name="T86" fmla="*/ 1463241 w 3372929"/>
              <a:gd name="T87" fmla="*/ 8595 h 181273"/>
              <a:gd name="T88" fmla="*/ 1441364 w 3372929"/>
              <a:gd name="T89" fmla="*/ 81260 h 181273"/>
              <a:gd name="T90" fmla="*/ 394395 w 3372929"/>
              <a:gd name="T91" fmla="*/ 42974 h 181273"/>
              <a:gd name="T92" fmla="*/ 341263 w 3372929"/>
              <a:gd name="T93" fmla="*/ 25003 h 181273"/>
              <a:gd name="T94" fmla="*/ 163302 w 3372929"/>
              <a:gd name="T95" fmla="*/ 1563 h 181273"/>
              <a:gd name="T96" fmla="*/ 132048 w 3372929"/>
              <a:gd name="T97" fmla="*/ 164083 h 181273"/>
              <a:gd name="T98" fmla="*/ 2891210 w 3372929"/>
              <a:gd name="T99" fmla="*/ 31254 h 181273"/>
              <a:gd name="T100" fmla="*/ 2895898 w 3372929"/>
              <a:gd name="T101" fmla="*/ 172678 h 181273"/>
              <a:gd name="T102" fmla="*/ 2806043 w 3372929"/>
              <a:gd name="T103" fmla="*/ 44537 h 181273"/>
              <a:gd name="T104" fmla="*/ 2758381 w 3372929"/>
              <a:gd name="T105" fmla="*/ 42193 h 181273"/>
              <a:gd name="T106" fmla="*/ 2420429 w 3372929"/>
              <a:gd name="T107" fmla="*/ 60164 h 181273"/>
              <a:gd name="T108" fmla="*/ 1320255 w 3372929"/>
              <a:gd name="T109" fmla="*/ 782 h 181273"/>
              <a:gd name="T110" fmla="*/ 1287438 w 3372929"/>
              <a:gd name="T111" fmla="*/ 56257 h 181273"/>
              <a:gd name="T112" fmla="*/ 2999631 w 3372929"/>
              <a:gd name="T113" fmla="*/ 54695 h 18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72929" h="181273">
                <a:moveTo>
                  <a:pt x="1313223" y="113296"/>
                </a:moveTo>
                <a:lnTo>
                  <a:pt x="1313223" y="132048"/>
                </a:lnTo>
                <a:lnTo>
                  <a:pt x="1353071" y="132048"/>
                </a:lnTo>
                <a:lnTo>
                  <a:pt x="1353071" y="113296"/>
                </a:lnTo>
                <a:close/>
                <a:moveTo>
                  <a:pt x="3105894" y="109389"/>
                </a:moveTo>
                <a:lnTo>
                  <a:pt x="3127772" y="109389"/>
                </a:lnTo>
                <a:cubicBezTo>
                  <a:pt x="3108499" y="144810"/>
                  <a:pt x="3068650" y="168771"/>
                  <a:pt x="3008226" y="181273"/>
                </a:cubicBezTo>
                <a:lnTo>
                  <a:pt x="3008226" y="169553"/>
                </a:lnTo>
                <a:cubicBezTo>
                  <a:pt x="3056149" y="157051"/>
                  <a:pt x="3088705" y="136997"/>
                  <a:pt x="3105894" y="109389"/>
                </a:cubicBezTo>
                <a:close/>
                <a:moveTo>
                  <a:pt x="555948" y="99231"/>
                </a:moveTo>
                <a:lnTo>
                  <a:pt x="577825" y="99231"/>
                </a:lnTo>
                <a:lnTo>
                  <a:pt x="577825" y="115640"/>
                </a:lnTo>
                <a:cubicBezTo>
                  <a:pt x="575742" y="141164"/>
                  <a:pt x="601526" y="158614"/>
                  <a:pt x="655179" y="167990"/>
                </a:cubicBezTo>
                <a:lnTo>
                  <a:pt x="655179" y="180492"/>
                </a:lnTo>
                <a:cubicBezTo>
                  <a:pt x="610382" y="174762"/>
                  <a:pt x="580951" y="163302"/>
                  <a:pt x="566887" y="146112"/>
                </a:cubicBezTo>
                <a:cubicBezTo>
                  <a:pt x="553343" y="163302"/>
                  <a:pt x="523652" y="174762"/>
                  <a:pt x="477813" y="180492"/>
                </a:cubicBezTo>
                <a:lnTo>
                  <a:pt x="477813" y="167990"/>
                </a:lnTo>
                <a:cubicBezTo>
                  <a:pt x="531986" y="159135"/>
                  <a:pt x="558031" y="141685"/>
                  <a:pt x="555948" y="115640"/>
                </a:cubicBezTo>
                <a:close/>
                <a:moveTo>
                  <a:pt x="1389013" y="89074"/>
                </a:moveTo>
                <a:lnTo>
                  <a:pt x="1407766" y="89074"/>
                </a:lnTo>
                <a:lnTo>
                  <a:pt x="1407766" y="122672"/>
                </a:lnTo>
                <a:cubicBezTo>
                  <a:pt x="1425997" y="118505"/>
                  <a:pt x="1438499" y="109910"/>
                  <a:pt x="1445270" y="96887"/>
                </a:cubicBezTo>
                <a:lnTo>
                  <a:pt x="1464023" y="96887"/>
                </a:lnTo>
                <a:cubicBezTo>
                  <a:pt x="1455688" y="118244"/>
                  <a:pt x="1436936" y="131006"/>
                  <a:pt x="1407766" y="135173"/>
                </a:cubicBezTo>
                <a:lnTo>
                  <a:pt x="1407766" y="153926"/>
                </a:lnTo>
                <a:cubicBezTo>
                  <a:pt x="1407245" y="160697"/>
                  <a:pt x="1411151" y="163823"/>
                  <a:pt x="1419486" y="163302"/>
                </a:cubicBezTo>
                <a:lnTo>
                  <a:pt x="1439801" y="163302"/>
                </a:lnTo>
                <a:cubicBezTo>
                  <a:pt x="1447093" y="163823"/>
                  <a:pt x="1450479" y="160958"/>
                  <a:pt x="1449958" y="154707"/>
                </a:cubicBezTo>
                <a:lnTo>
                  <a:pt x="1449958" y="148456"/>
                </a:lnTo>
                <a:lnTo>
                  <a:pt x="1464804" y="148456"/>
                </a:lnTo>
                <a:lnTo>
                  <a:pt x="1464804" y="157051"/>
                </a:lnTo>
                <a:cubicBezTo>
                  <a:pt x="1465325" y="171115"/>
                  <a:pt x="1457772" y="177887"/>
                  <a:pt x="1442145" y="177366"/>
                </a:cubicBezTo>
                <a:lnTo>
                  <a:pt x="1410891" y="177366"/>
                </a:lnTo>
                <a:cubicBezTo>
                  <a:pt x="1395785" y="177887"/>
                  <a:pt x="1388492" y="170595"/>
                  <a:pt x="1389013" y="155488"/>
                </a:cubicBezTo>
                <a:close/>
                <a:moveTo>
                  <a:pt x="1313223" y="82823"/>
                </a:moveTo>
                <a:lnTo>
                  <a:pt x="1313223" y="101575"/>
                </a:lnTo>
                <a:lnTo>
                  <a:pt x="1353071" y="101575"/>
                </a:lnTo>
                <a:lnTo>
                  <a:pt x="1353071" y="82823"/>
                </a:lnTo>
                <a:close/>
                <a:moveTo>
                  <a:pt x="3087142" y="77354"/>
                </a:moveTo>
                <a:lnTo>
                  <a:pt x="3109020" y="77354"/>
                </a:lnTo>
                <a:cubicBezTo>
                  <a:pt x="3090788" y="107566"/>
                  <a:pt x="3059274" y="127620"/>
                  <a:pt x="3014477" y="137517"/>
                </a:cubicBezTo>
                <a:lnTo>
                  <a:pt x="3014477" y="125797"/>
                </a:lnTo>
                <a:cubicBezTo>
                  <a:pt x="3047293" y="115379"/>
                  <a:pt x="3071515" y="99231"/>
                  <a:pt x="3087142" y="77354"/>
                </a:cubicBezTo>
                <a:close/>
                <a:moveTo>
                  <a:pt x="492659" y="76572"/>
                </a:moveTo>
                <a:lnTo>
                  <a:pt x="641896" y="76572"/>
                </a:lnTo>
                <a:lnTo>
                  <a:pt x="641896" y="144550"/>
                </a:lnTo>
                <a:lnTo>
                  <a:pt x="621581" y="144550"/>
                </a:lnTo>
                <a:lnTo>
                  <a:pt x="621581" y="89855"/>
                </a:lnTo>
                <a:lnTo>
                  <a:pt x="512974" y="89855"/>
                </a:lnTo>
                <a:lnTo>
                  <a:pt x="512974" y="144550"/>
                </a:lnTo>
                <a:lnTo>
                  <a:pt x="492659" y="144550"/>
                </a:lnTo>
                <a:close/>
                <a:moveTo>
                  <a:pt x="1294470" y="70322"/>
                </a:moveTo>
                <a:lnTo>
                  <a:pt x="1371824" y="70322"/>
                </a:lnTo>
                <a:lnTo>
                  <a:pt x="1371824" y="157051"/>
                </a:lnTo>
                <a:cubicBezTo>
                  <a:pt x="1372345" y="172157"/>
                  <a:pt x="1364271" y="179450"/>
                  <a:pt x="1347602" y="178929"/>
                </a:cubicBezTo>
                <a:lnTo>
                  <a:pt x="1333538" y="178929"/>
                </a:lnTo>
                <a:lnTo>
                  <a:pt x="1333538" y="165646"/>
                </a:lnTo>
                <a:lnTo>
                  <a:pt x="1342914" y="165646"/>
                </a:lnTo>
                <a:cubicBezTo>
                  <a:pt x="1350206" y="166167"/>
                  <a:pt x="1353592" y="163302"/>
                  <a:pt x="1353071" y="157051"/>
                </a:cubicBezTo>
                <a:lnTo>
                  <a:pt x="1353071" y="143768"/>
                </a:lnTo>
                <a:lnTo>
                  <a:pt x="1313223" y="143768"/>
                </a:lnTo>
                <a:lnTo>
                  <a:pt x="1313223" y="179710"/>
                </a:lnTo>
                <a:lnTo>
                  <a:pt x="1294470" y="179710"/>
                </a:lnTo>
                <a:close/>
                <a:moveTo>
                  <a:pt x="268598" y="65633"/>
                </a:moveTo>
                <a:lnTo>
                  <a:pt x="390488" y="65633"/>
                </a:lnTo>
                <a:lnTo>
                  <a:pt x="390488" y="79698"/>
                </a:lnTo>
                <a:cubicBezTo>
                  <a:pt x="375903" y="91157"/>
                  <a:pt x="360536" y="100273"/>
                  <a:pt x="344389" y="107045"/>
                </a:cubicBezTo>
                <a:lnTo>
                  <a:pt x="344389" y="114077"/>
                </a:lnTo>
                <a:lnTo>
                  <a:pt x="418617" y="114077"/>
                </a:lnTo>
                <a:lnTo>
                  <a:pt x="418617" y="127360"/>
                </a:lnTo>
                <a:lnTo>
                  <a:pt x="344389" y="127360"/>
                </a:lnTo>
                <a:lnTo>
                  <a:pt x="344389" y="154707"/>
                </a:lnTo>
                <a:cubicBezTo>
                  <a:pt x="344389" y="171897"/>
                  <a:pt x="335012" y="180492"/>
                  <a:pt x="316260" y="180492"/>
                </a:cubicBezTo>
                <a:lnTo>
                  <a:pt x="295164" y="180492"/>
                </a:lnTo>
                <a:lnTo>
                  <a:pt x="295164" y="166427"/>
                </a:lnTo>
                <a:lnTo>
                  <a:pt x="307665" y="166427"/>
                </a:lnTo>
                <a:cubicBezTo>
                  <a:pt x="317562" y="166948"/>
                  <a:pt x="322250" y="162781"/>
                  <a:pt x="321730" y="153926"/>
                </a:cubicBezTo>
                <a:lnTo>
                  <a:pt x="321730" y="127360"/>
                </a:lnTo>
                <a:lnTo>
                  <a:pt x="238907" y="127360"/>
                </a:lnTo>
                <a:lnTo>
                  <a:pt x="238907" y="114077"/>
                </a:lnTo>
                <a:lnTo>
                  <a:pt x="321730" y="114077"/>
                </a:lnTo>
                <a:lnTo>
                  <a:pt x="321730" y="103920"/>
                </a:lnTo>
                <a:cubicBezTo>
                  <a:pt x="335794" y="97669"/>
                  <a:pt x="348556" y="89595"/>
                  <a:pt x="360016" y="79698"/>
                </a:cubicBezTo>
                <a:lnTo>
                  <a:pt x="268598" y="79698"/>
                </a:lnTo>
                <a:close/>
                <a:moveTo>
                  <a:pt x="2566355" y="64071"/>
                </a:moveTo>
                <a:lnTo>
                  <a:pt x="2583545" y="64071"/>
                </a:lnTo>
                <a:cubicBezTo>
                  <a:pt x="2591879" y="81781"/>
                  <a:pt x="2597609" y="100013"/>
                  <a:pt x="2600735" y="118765"/>
                </a:cubicBezTo>
                <a:lnTo>
                  <a:pt x="2581982" y="118765"/>
                </a:lnTo>
                <a:cubicBezTo>
                  <a:pt x="2578857" y="100534"/>
                  <a:pt x="2573648" y="82302"/>
                  <a:pt x="2566355" y="64071"/>
                </a:cubicBezTo>
                <a:close/>
                <a:moveTo>
                  <a:pt x="89855" y="64071"/>
                </a:moveTo>
                <a:lnTo>
                  <a:pt x="107045" y="64071"/>
                </a:lnTo>
                <a:cubicBezTo>
                  <a:pt x="115379" y="81781"/>
                  <a:pt x="121109" y="100013"/>
                  <a:pt x="124235" y="118765"/>
                </a:cubicBezTo>
                <a:lnTo>
                  <a:pt x="105482" y="118765"/>
                </a:lnTo>
                <a:cubicBezTo>
                  <a:pt x="102357" y="100534"/>
                  <a:pt x="97148" y="82302"/>
                  <a:pt x="89855" y="64071"/>
                </a:cubicBezTo>
                <a:close/>
                <a:moveTo>
                  <a:pt x="2069790" y="62508"/>
                </a:moveTo>
                <a:lnTo>
                  <a:pt x="2182304" y="62508"/>
                </a:lnTo>
                <a:lnTo>
                  <a:pt x="2182304" y="76572"/>
                </a:lnTo>
                <a:lnTo>
                  <a:pt x="2151050" y="76572"/>
                </a:lnTo>
                <a:lnTo>
                  <a:pt x="2151050" y="153926"/>
                </a:lnTo>
                <a:cubicBezTo>
                  <a:pt x="2151050" y="170595"/>
                  <a:pt x="2142977" y="178668"/>
                  <a:pt x="2126829" y="178148"/>
                </a:cubicBezTo>
                <a:lnTo>
                  <a:pt x="2101044" y="178148"/>
                </a:lnTo>
                <a:lnTo>
                  <a:pt x="2101044" y="164083"/>
                </a:lnTo>
                <a:lnTo>
                  <a:pt x="2118234" y="164083"/>
                </a:lnTo>
                <a:cubicBezTo>
                  <a:pt x="2126047" y="164604"/>
                  <a:pt x="2129694" y="161218"/>
                  <a:pt x="2129173" y="153926"/>
                </a:cubicBezTo>
                <a:lnTo>
                  <a:pt x="2129173" y="76572"/>
                </a:lnTo>
                <a:lnTo>
                  <a:pt x="2069790" y="76572"/>
                </a:lnTo>
                <a:close/>
                <a:moveTo>
                  <a:pt x="1762907" y="60164"/>
                </a:moveTo>
                <a:lnTo>
                  <a:pt x="1801193" y="60164"/>
                </a:lnTo>
                <a:lnTo>
                  <a:pt x="1801193" y="135173"/>
                </a:lnTo>
                <a:cubicBezTo>
                  <a:pt x="1801714" y="152884"/>
                  <a:pt x="1811350" y="161739"/>
                  <a:pt x="1830103" y="161739"/>
                </a:cubicBezTo>
                <a:lnTo>
                  <a:pt x="1943398" y="161739"/>
                </a:lnTo>
                <a:lnTo>
                  <a:pt x="1943398" y="175803"/>
                </a:lnTo>
                <a:lnTo>
                  <a:pt x="1829321" y="175803"/>
                </a:lnTo>
                <a:cubicBezTo>
                  <a:pt x="1812653" y="175803"/>
                  <a:pt x="1800932" y="170855"/>
                  <a:pt x="1794161" y="160958"/>
                </a:cubicBezTo>
                <a:cubicBezTo>
                  <a:pt x="1786868" y="170334"/>
                  <a:pt x="1776190" y="176585"/>
                  <a:pt x="1762125" y="179710"/>
                </a:cubicBezTo>
                <a:lnTo>
                  <a:pt x="1762125" y="167990"/>
                </a:lnTo>
                <a:cubicBezTo>
                  <a:pt x="1775669" y="162781"/>
                  <a:pt x="1781920" y="153665"/>
                  <a:pt x="1780878" y="140643"/>
                </a:cubicBezTo>
                <a:lnTo>
                  <a:pt x="1780878" y="73447"/>
                </a:lnTo>
                <a:lnTo>
                  <a:pt x="1762907" y="73447"/>
                </a:lnTo>
                <a:close/>
                <a:moveTo>
                  <a:pt x="2246189" y="57820"/>
                </a:moveTo>
                <a:lnTo>
                  <a:pt x="2310259" y="57820"/>
                </a:lnTo>
                <a:lnTo>
                  <a:pt x="2310259" y="71884"/>
                </a:lnTo>
                <a:lnTo>
                  <a:pt x="2286819" y="71884"/>
                </a:lnTo>
                <a:lnTo>
                  <a:pt x="2286819" y="100013"/>
                </a:lnTo>
                <a:lnTo>
                  <a:pt x="2318073" y="100013"/>
                </a:lnTo>
                <a:lnTo>
                  <a:pt x="2318073" y="113296"/>
                </a:lnTo>
                <a:lnTo>
                  <a:pt x="2286819" y="113296"/>
                </a:lnTo>
                <a:lnTo>
                  <a:pt x="2286819" y="155488"/>
                </a:lnTo>
                <a:cubicBezTo>
                  <a:pt x="2287340" y="155488"/>
                  <a:pt x="2288121" y="155228"/>
                  <a:pt x="2289163" y="154707"/>
                </a:cubicBezTo>
                <a:cubicBezTo>
                  <a:pt x="2299581" y="151061"/>
                  <a:pt x="2308697" y="147154"/>
                  <a:pt x="2316510" y="142987"/>
                </a:cubicBezTo>
                <a:lnTo>
                  <a:pt x="2316510" y="157051"/>
                </a:lnTo>
                <a:cubicBezTo>
                  <a:pt x="2301404" y="165906"/>
                  <a:pt x="2284735" y="173459"/>
                  <a:pt x="2266504" y="179710"/>
                </a:cubicBezTo>
                <a:lnTo>
                  <a:pt x="2266504" y="113296"/>
                </a:lnTo>
                <a:lnTo>
                  <a:pt x="2239157" y="113296"/>
                </a:lnTo>
                <a:lnTo>
                  <a:pt x="2239157" y="100013"/>
                </a:lnTo>
                <a:lnTo>
                  <a:pt x="2266504" y="100013"/>
                </a:lnTo>
                <a:lnTo>
                  <a:pt x="2266504" y="71884"/>
                </a:lnTo>
                <a:lnTo>
                  <a:pt x="2246189" y="71884"/>
                </a:lnTo>
                <a:close/>
                <a:moveTo>
                  <a:pt x="2951969" y="57039"/>
                </a:moveTo>
                <a:lnTo>
                  <a:pt x="2988692" y="57039"/>
                </a:lnTo>
                <a:lnTo>
                  <a:pt x="2988692" y="147675"/>
                </a:lnTo>
                <a:cubicBezTo>
                  <a:pt x="2996506" y="143508"/>
                  <a:pt x="3003538" y="139601"/>
                  <a:pt x="3009789" y="135955"/>
                </a:cubicBezTo>
                <a:lnTo>
                  <a:pt x="3009789" y="151582"/>
                </a:lnTo>
                <a:cubicBezTo>
                  <a:pt x="2999892" y="159395"/>
                  <a:pt x="2986348" y="166427"/>
                  <a:pt x="2969159" y="172678"/>
                </a:cubicBezTo>
                <a:lnTo>
                  <a:pt x="2969159" y="71103"/>
                </a:lnTo>
                <a:lnTo>
                  <a:pt x="2951969" y="71103"/>
                </a:lnTo>
                <a:close/>
                <a:moveTo>
                  <a:pt x="2042443" y="50007"/>
                </a:moveTo>
                <a:lnTo>
                  <a:pt x="2063540" y="50007"/>
                </a:lnTo>
                <a:cubicBezTo>
                  <a:pt x="2059372" y="63550"/>
                  <a:pt x="2053122" y="74749"/>
                  <a:pt x="2044787" y="83604"/>
                </a:cubicBezTo>
                <a:lnTo>
                  <a:pt x="2044787" y="181273"/>
                </a:lnTo>
                <a:lnTo>
                  <a:pt x="2025253" y="181273"/>
                </a:lnTo>
                <a:lnTo>
                  <a:pt x="2025253" y="98450"/>
                </a:lnTo>
                <a:cubicBezTo>
                  <a:pt x="2018482" y="101575"/>
                  <a:pt x="2010668" y="104440"/>
                  <a:pt x="2001813" y="107045"/>
                </a:cubicBezTo>
                <a:lnTo>
                  <a:pt x="2001813" y="95325"/>
                </a:lnTo>
                <a:cubicBezTo>
                  <a:pt x="2022128" y="87511"/>
                  <a:pt x="2035671" y="72405"/>
                  <a:pt x="2042443" y="50007"/>
                </a:cubicBezTo>
                <a:close/>
                <a:moveTo>
                  <a:pt x="3065264" y="48444"/>
                </a:moveTo>
                <a:lnTo>
                  <a:pt x="3087142" y="48444"/>
                </a:lnTo>
                <a:cubicBezTo>
                  <a:pt x="3073599" y="72926"/>
                  <a:pt x="3049117" y="89855"/>
                  <a:pt x="3013695" y="99231"/>
                </a:cubicBezTo>
                <a:lnTo>
                  <a:pt x="3013695" y="87511"/>
                </a:lnTo>
                <a:cubicBezTo>
                  <a:pt x="3038178" y="78656"/>
                  <a:pt x="3055367" y="65633"/>
                  <a:pt x="3065264" y="48444"/>
                </a:cubicBezTo>
                <a:close/>
                <a:moveTo>
                  <a:pt x="2719313" y="35942"/>
                </a:moveTo>
                <a:lnTo>
                  <a:pt x="2731815" y="35942"/>
                </a:lnTo>
                <a:cubicBezTo>
                  <a:pt x="2731815" y="62508"/>
                  <a:pt x="2730773" y="85167"/>
                  <a:pt x="2728690" y="103920"/>
                </a:cubicBezTo>
                <a:lnTo>
                  <a:pt x="2714625" y="103920"/>
                </a:lnTo>
                <a:cubicBezTo>
                  <a:pt x="2717230" y="87251"/>
                  <a:pt x="2718793" y="64592"/>
                  <a:pt x="2719313" y="35942"/>
                </a:cubicBezTo>
                <a:close/>
                <a:moveTo>
                  <a:pt x="1860575" y="35942"/>
                </a:moveTo>
                <a:lnTo>
                  <a:pt x="1860575" y="76572"/>
                </a:lnTo>
                <a:lnTo>
                  <a:pt x="1893392" y="76572"/>
                </a:lnTo>
                <a:lnTo>
                  <a:pt x="1893392" y="35942"/>
                </a:lnTo>
                <a:close/>
                <a:moveTo>
                  <a:pt x="929878" y="22659"/>
                </a:moveTo>
                <a:lnTo>
                  <a:pt x="929878" y="95325"/>
                </a:lnTo>
                <a:lnTo>
                  <a:pt x="974415" y="95325"/>
                </a:lnTo>
                <a:cubicBezTo>
                  <a:pt x="1002544" y="96366"/>
                  <a:pt x="1016087" y="83865"/>
                  <a:pt x="1015045" y="57820"/>
                </a:cubicBezTo>
                <a:cubicBezTo>
                  <a:pt x="1015045" y="34380"/>
                  <a:pt x="1001502" y="22659"/>
                  <a:pt x="974415" y="22659"/>
                </a:cubicBezTo>
                <a:close/>
                <a:moveTo>
                  <a:pt x="739378" y="22659"/>
                </a:moveTo>
                <a:lnTo>
                  <a:pt x="739378" y="95325"/>
                </a:lnTo>
                <a:lnTo>
                  <a:pt x="783915" y="95325"/>
                </a:lnTo>
                <a:cubicBezTo>
                  <a:pt x="812044" y="96366"/>
                  <a:pt x="825587" y="83865"/>
                  <a:pt x="824545" y="57820"/>
                </a:cubicBezTo>
                <a:cubicBezTo>
                  <a:pt x="824545" y="34380"/>
                  <a:pt x="811002" y="22659"/>
                  <a:pt x="783915" y="22659"/>
                </a:cubicBezTo>
                <a:close/>
                <a:moveTo>
                  <a:pt x="522350" y="22659"/>
                </a:moveTo>
                <a:lnTo>
                  <a:pt x="522350" y="47662"/>
                </a:lnTo>
                <a:lnTo>
                  <a:pt x="598922" y="47662"/>
                </a:lnTo>
                <a:cubicBezTo>
                  <a:pt x="608298" y="48183"/>
                  <a:pt x="612726" y="43756"/>
                  <a:pt x="612205" y="34380"/>
                </a:cubicBezTo>
                <a:lnTo>
                  <a:pt x="612205" y="22659"/>
                </a:lnTo>
                <a:close/>
                <a:moveTo>
                  <a:pt x="2479626" y="18753"/>
                </a:moveTo>
                <a:lnTo>
                  <a:pt x="2553072" y="18753"/>
                </a:lnTo>
                <a:lnTo>
                  <a:pt x="2553072" y="32817"/>
                </a:lnTo>
                <a:cubicBezTo>
                  <a:pt x="2550468" y="75010"/>
                  <a:pt x="2541873" y="106524"/>
                  <a:pt x="2527288" y="127360"/>
                </a:cubicBezTo>
                <a:cubicBezTo>
                  <a:pt x="2535101" y="138820"/>
                  <a:pt x="2545519" y="149498"/>
                  <a:pt x="2558542" y="159395"/>
                </a:cubicBezTo>
                <a:lnTo>
                  <a:pt x="2558542" y="172678"/>
                </a:lnTo>
                <a:cubicBezTo>
                  <a:pt x="2540310" y="161739"/>
                  <a:pt x="2526507" y="150800"/>
                  <a:pt x="2517130" y="139862"/>
                </a:cubicBezTo>
                <a:cubicBezTo>
                  <a:pt x="2509317" y="149759"/>
                  <a:pt x="2495774" y="160958"/>
                  <a:pt x="2476500" y="173459"/>
                </a:cubicBezTo>
                <a:lnTo>
                  <a:pt x="2476500" y="160177"/>
                </a:lnTo>
                <a:cubicBezTo>
                  <a:pt x="2490565" y="147675"/>
                  <a:pt x="2500983" y="136736"/>
                  <a:pt x="2507754" y="127360"/>
                </a:cubicBezTo>
                <a:cubicBezTo>
                  <a:pt x="2494732" y="108087"/>
                  <a:pt x="2486137" y="81000"/>
                  <a:pt x="2481970" y="46100"/>
                </a:cubicBezTo>
                <a:lnTo>
                  <a:pt x="2500722" y="46100"/>
                </a:lnTo>
                <a:cubicBezTo>
                  <a:pt x="2504368" y="75270"/>
                  <a:pt x="2510098" y="97148"/>
                  <a:pt x="2517912" y="111733"/>
                </a:cubicBezTo>
                <a:cubicBezTo>
                  <a:pt x="2527288" y="92981"/>
                  <a:pt x="2532757" y="66675"/>
                  <a:pt x="2534320" y="32817"/>
                </a:cubicBezTo>
                <a:lnTo>
                  <a:pt x="2479626" y="32817"/>
                </a:lnTo>
                <a:close/>
                <a:moveTo>
                  <a:pt x="3126" y="18753"/>
                </a:moveTo>
                <a:lnTo>
                  <a:pt x="76572" y="18753"/>
                </a:lnTo>
                <a:lnTo>
                  <a:pt x="76572" y="32817"/>
                </a:lnTo>
                <a:cubicBezTo>
                  <a:pt x="73968" y="75010"/>
                  <a:pt x="65373" y="106524"/>
                  <a:pt x="50788" y="127360"/>
                </a:cubicBezTo>
                <a:cubicBezTo>
                  <a:pt x="58601" y="138820"/>
                  <a:pt x="69019" y="149498"/>
                  <a:pt x="82042" y="159395"/>
                </a:cubicBezTo>
                <a:lnTo>
                  <a:pt x="82042" y="172678"/>
                </a:lnTo>
                <a:cubicBezTo>
                  <a:pt x="63810" y="161739"/>
                  <a:pt x="50007" y="150800"/>
                  <a:pt x="40630" y="139862"/>
                </a:cubicBezTo>
                <a:cubicBezTo>
                  <a:pt x="32817" y="149759"/>
                  <a:pt x="19274" y="160958"/>
                  <a:pt x="0" y="173459"/>
                </a:cubicBezTo>
                <a:lnTo>
                  <a:pt x="0" y="160177"/>
                </a:lnTo>
                <a:cubicBezTo>
                  <a:pt x="14065" y="147675"/>
                  <a:pt x="24483" y="136736"/>
                  <a:pt x="31254" y="127360"/>
                </a:cubicBezTo>
                <a:cubicBezTo>
                  <a:pt x="18232" y="108087"/>
                  <a:pt x="9637" y="81000"/>
                  <a:pt x="5470" y="46100"/>
                </a:cubicBezTo>
                <a:lnTo>
                  <a:pt x="24222" y="46100"/>
                </a:lnTo>
                <a:cubicBezTo>
                  <a:pt x="27868" y="75270"/>
                  <a:pt x="33598" y="97148"/>
                  <a:pt x="41412" y="111733"/>
                </a:cubicBezTo>
                <a:cubicBezTo>
                  <a:pt x="50788" y="92981"/>
                  <a:pt x="56257" y="66675"/>
                  <a:pt x="57820" y="32817"/>
                </a:cubicBezTo>
                <a:lnTo>
                  <a:pt x="3126" y="32817"/>
                </a:lnTo>
                <a:close/>
                <a:moveTo>
                  <a:pt x="2078385" y="13283"/>
                </a:moveTo>
                <a:lnTo>
                  <a:pt x="2172928" y="13283"/>
                </a:lnTo>
                <a:lnTo>
                  <a:pt x="2172928" y="27347"/>
                </a:lnTo>
                <a:lnTo>
                  <a:pt x="2078385" y="27347"/>
                </a:lnTo>
                <a:close/>
                <a:moveTo>
                  <a:pt x="3276042" y="12502"/>
                </a:moveTo>
                <a:lnTo>
                  <a:pt x="3288544" y="12502"/>
                </a:lnTo>
                <a:cubicBezTo>
                  <a:pt x="3288544" y="13544"/>
                  <a:pt x="3288544" y="14585"/>
                  <a:pt x="3288544" y="15627"/>
                </a:cubicBezTo>
                <a:cubicBezTo>
                  <a:pt x="3286981" y="29691"/>
                  <a:pt x="3284897" y="40370"/>
                  <a:pt x="3282293" y="47662"/>
                </a:cubicBezTo>
                <a:lnTo>
                  <a:pt x="3270573" y="47662"/>
                </a:lnTo>
                <a:cubicBezTo>
                  <a:pt x="3273698" y="36724"/>
                  <a:pt x="3275521" y="25003"/>
                  <a:pt x="3276042" y="12502"/>
                </a:cubicBezTo>
                <a:close/>
                <a:moveTo>
                  <a:pt x="3222129" y="12502"/>
                </a:moveTo>
                <a:lnTo>
                  <a:pt x="3234631" y="12502"/>
                </a:lnTo>
                <a:cubicBezTo>
                  <a:pt x="3235152" y="23962"/>
                  <a:pt x="3236975" y="35682"/>
                  <a:pt x="3240100" y="47662"/>
                </a:cubicBezTo>
                <a:lnTo>
                  <a:pt x="3228380" y="47662"/>
                </a:lnTo>
                <a:cubicBezTo>
                  <a:pt x="3224733" y="34640"/>
                  <a:pt x="3222650" y="22920"/>
                  <a:pt x="3222129" y="12502"/>
                </a:cubicBezTo>
                <a:close/>
                <a:moveTo>
                  <a:pt x="502035" y="9376"/>
                </a:moveTo>
                <a:lnTo>
                  <a:pt x="632520" y="9376"/>
                </a:lnTo>
                <a:lnTo>
                  <a:pt x="632520" y="35161"/>
                </a:lnTo>
                <a:cubicBezTo>
                  <a:pt x="633041" y="52871"/>
                  <a:pt x="623665" y="61466"/>
                  <a:pt x="604391" y="60945"/>
                </a:cubicBezTo>
                <a:lnTo>
                  <a:pt x="502035" y="60945"/>
                </a:lnTo>
                <a:close/>
                <a:moveTo>
                  <a:pt x="3196345" y="8595"/>
                </a:moveTo>
                <a:lnTo>
                  <a:pt x="3214316" y="8595"/>
                </a:lnTo>
                <a:lnTo>
                  <a:pt x="3214316" y="144550"/>
                </a:lnTo>
                <a:cubicBezTo>
                  <a:pt x="3213795" y="154447"/>
                  <a:pt x="3217701" y="159135"/>
                  <a:pt x="3226036" y="158614"/>
                </a:cubicBezTo>
                <a:lnTo>
                  <a:pt x="3284637" y="158614"/>
                </a:lnTo>
                <a:lnTo>
                  <a:pt x="3284637" y="170334"/>
                </a:lnTo>
                <a:lnTo>
                  <a:pt x="3221348" y="170334"/>
                </a:lnTo>
                <a:cubicBezTo>
                  <a:pt x="3203637" y="171376"/>
                  <a:pt x="3195303" y="163562"/>
                  <a:pt x="3196345" y="146894"/>
                </a:cubicBezTo>
                <a:close/>
                <a:moveTo>
                  <a:pt x="1090687" y="7814"/>
                </a:moveTo>
                <a:lnTo>
                  <a:pt x="1230548" y="7814"/>
                </a:lnTo>
                <a:lnTo>
                  <a:pt x="1230548" y="22659"/>
                </a:lnTo>
                <a:lnTo>
                  <a:pt x="1171947" y="22659"/>
                </a:lnTo>
                <a:lnTo>
                  <a:pt x="1171947" y="173459"/>
                </a:lnTo>
                <a:lnTo>
                  <a:pt x="1149288" y="173459"/>
                </a:lnTo>
                <a:lnTo>
                  <a:pt x="1149288" y="22659"/>
                </a:lnTo>
                <a:lnTo>
                  <a:pt x="1090687" y="22659"/>
                </a:lnTo>
                <a:close/>
                <a:moveTo>
                  <a:pt x="908001" y="7814"/>
                </a:moveTo>
                <a:lnTo>
                  <a:pt x="980666" y="7814"/>
                </a:lnTo>
                <a:cubicBezTo>
                  <a:pt x="1018171" y="8856"/>
                  <a:pt x="1037444" y="25524"/>
                  <a:pt x="1038486" y="57820"/>
                </a:cubicBezTo>
                <a:cubicBezTo>
                  <a:pt x="1039007" y="92720"/>
                  <a:pt x="1019213" y="109910"/>
                  <a:pt x="979103" y="109389"/>
                </a:cubicBezTo>
                <a:lnTo>
                  <a:pt x="929878" y="109389"/>
                </a:lnTo>
                <a:lnTo>
                  <a:pt x="929878" y="172678"/>
                </a:lnTo>
                <a:lnTo>
                  <a:pt x="908001" y="172678"/>
                </a:lnTo>
                <a:close/>
                <a:moveTo>
                  <a:pt x="717501" y="7814"/>
                </a:moveTo>
                <a:lnTo>
                  <a:pt x="790166" y="7814"/>
                </a:lnTo>
                <a:cubicBezTo>
                  <a:pt x="827671" y="8856"/>
                  <a:pt x="846944" y="25524"/>
                  <a:pt x="847986" y="57820"/>
                </a:cubicBezTo>
                <a:cubicBezTo>
                  <a:pt x="848507" y="92720"/>
                  <a:pt x="828713" y="109910"/>
                  <a:pt x="788603" y="109389"/>
                </a:cubicBezTo>
                <a:lnTo>
                  <a:pt x="739378" y="109389"/>
                </a:lnTo>
                <a:lnTo>
                  <a:pt x="739378" y="172678"/>
                </a:lnTo>
                <a:lnTo>
                  <a:pt x="717501" y="172678"/>
                </a:lnTo>
                <a:close/>
                <a:moveTo>
                  <a:pt x="3369804" y="5470"/>
                </a:moveTo>
                <a:lnTo>
                  <a:pt x="3369804" y="21097"/>
                </a:lnTo>
                <a:cubicBezTo>
                  <a:pt x="3359907" y="24222"/>
                  <a:pt x="3349228" y="25785"/>
                  <a:pt x="3337769" y="25785"/>
                </a:cubicBezTo>
                <a:lnTo>
                  <a:pt x="3315891" y="25785"/>
                </a:lnTo>
                <a:lnTo>
                  <a:pt x="3315891" y="57039"/>
                </a:lnTo>
                <a:lnTo>
                  <a:pt x="3372929" y="57039"/>
                </a:lnTo>
                <a:lnTo>
                  <a:pt x="3372929" y="70322"/>
                </a:lnTo>
                <a:lnTo>
                  <a:pt x="3354958" y="70322"/>
                </a:lnTo>
                <a:lnTo>
                  <a:pt x="3354958" y="179710"/>
                </a:lnTo>
                <a:lnTo>
                  <a:pt x="3336987" y="179710"/>
                </a:lnTo>
                <a:lnTo>
                  <a:pt x="3336987" y="70322"/>
                </a:lnTo>
                <a:lnTo>
                  <a:pt x="3315891" y="70322"/>
                </a:lnTo>
                <a:lnTo>
                  <a:pt x="3315891" y="119546"/>
                </a:lnTo>
                <a:cubicBezTo>
                  <a:pt x="3317975" y="148717"/>
                  <a:pt x="3308859" y="169292"/>
                  <a:pt x="3288544" y="181273"/>
                </a:cubicBezTo>
                <a:lnTo>
                  <a:pt x="3288544" y="166427"/>
                </a:lnTo>
                <a:cubicBezTo>
                  <a:pt x="3295315" y="159135"/>
                  <a:pt x="3298441" y="144810"/>
                  <a:pt x="3297920" y="123453"/>
                </a:cubicBezTo>
                <a:lnTo>
                  <a:pt x="3297920" y="12502"/>
                </a:lnTo>
                <a:lnTo>
                  <a:pt x="3333862" y="12502"/>
                </a:lnTo>
                <a:cubicBezTo>
                  <a:pt x="3345322" y="12502"/>
                  <a:pt x="3357302" y="10158"/>
                  <a:pt x="3369804" y="5470"/>
                </a:cubicBezTo>
                <a:close/>
                <a:moveTo>
                  <a:pt x="1775408" y="4688"/>
                </a:moveTo>
                <a:lnTo>
                  <a:pt x="1793379" y="4688"/>
                </a:lnTo>
                <a:cubicBezTo>
                  <a:pt x="1800672" y="18232"/>
                  <a:pt x="1805620" y="31254"/>
                  <a:pt x="1808225" y="43756"/>
                </a:cubicBezTo>
                <a:lnTo>
                  <a:pt x="1788691" y="43756"/>
                </a:lnTo>
                <a:cubicBezTo>
                  <a:pt x="1786608" y="31775"/>
                  <a:pt x="1782180" y="18753"/>
                  <a:pt x="1775408" y="4688"/>
                </a:cubicBezTo>
                <a:close/>
                <a:moveTo>
                  <a:pt x="3247132" y="3907"/>
                </a:moveTo>
                <a:lnTo>
                  <a:pt x="3262759" y="3907"/>
                </a:lnTo>
                <a:lnTo>
                  <a:pt x="3262759" y="55476"/>
                </a:lnTo>
                <a:lnTo>
                  <a:pt x="3288544" y="55476"/>
                </a:lnTo>
                <a:lnTo>
                  <a:pt x="3288544" y="67978"/>
                </a:lnTo>
                <a:lnTo>
                  <a:pt x="3274480" y="67978"/>
                </a:lnTo>
                <a:cubicBezTo>
                  <a:pt x="3276042" y="89855"/>
                  <a:pt x="3281251" y="108087"/>
                  <a:pt x="3290106" y="122672"/>
                </a:cubicBezTo>
                <a:lnTo>
                  <a:pt x="3290106" y="135955"/>
                </a:lnTo>
                <a:cubicBezTo>
                  <a:pt x="3275000" y="119807"/>
                  <a:pt x="3265885" y="97148"/>
                  <a:pt x="3262759" y="67978"/>
                </a:cubicBezTo>
                <a:lnTo>
                  <a:pt x="3262759" y="150019"/>
                </a:lnTo>
                <a:lnTo>
                  <a:pt x="3247132" y="150019"/>
                </a:lnTo>
                <a:lnTo>
                  <a:pt x="3247132" y="67978"/>
                </a:lnTo>
                <a:lnTo>
                  <a:pt x="3246351" y="67978"/>
                </a:lnTo>
                <a:cubicBezTo>
                  <a:pt x="3244267" y="99752"/>
                  <a:pt x="3235412" y="123974"/>
                  <a:pt x="3219785" y="140643"/>
                </a:cubicBezTo>
                <a:lnTo>
                  <a:pt x="3219785" y="126579"/>
                </a:lnTo>
                <a:cubicBezTo>
                  <a:pt x="3227077" y="113035"/>
                  <a:pt x="3232026" y="93502"/>
                  <a:pt x="3234631" y="67978"/>
                </a:cubicBezTo>
                <a:lnTo>
                  <a:pt x="3219785" y="67978"/>
                </a:lnTo>
                <a:lnTo>
                  <a:pt x="3219785" y="55476"/>
                </a:lnTo>
                <a:lnTo>
                  <a:pt x="3247132" y="55476"/>
                </a:lnTo>
                <a:close/>
                <a:moveTo>
                  <a:pt x="2962908" y="2344"/>
                </a:moveTo>
                <a:lnTo>
                  <a:pt x="2980879" y="2344"/>
                </a:lnTo>
                <a:cubicBezTo>
                  <a:pt x="2987130" y="13804"/>
                  <a:pt x="2992078" y="27087"/>
                  <a:pt x="2995724" y="42193"/>
                </a:cubicBezTo>
                <a:lnTo>
                  <a:pt x="2976972" y="42193"/>
                </a:lnTo>
                <a:cubicBezTo>
                  <a:pt x="2974889" y="31254"/>
                  <a:pt x="2970200" y="17971"/>
                  <a:pt x="2962908" y="2344"/>
                </a:cubicBezTo>
                <a:close/>
                <a:moveTo>
                  <a:pt x="2619487" y="1563"/>
                </a:moveTo>
                <a:lnTo>
                  <a:pt x="2639802" y="1563"/>
                </a:lnTo>
                <a:lnTo>
                  <a:pt x="2639802" y="28129"/>
                </a:lnTo>
                <a:lnTo>
                  <a:pt x="2659336" y="28129"/>
                </a:lnTo>
                <a:lnTo>
                  <a:pt x="2659336" y="42193"/>
                </a:lnTo>
                <a:lnTo>
                  <a:pt x="2639802" y="42193"/>
                </a:lnTo>
                <a:lnTo>
                  <a:pt x="2639802" y="154707"/>
                </a:lnTo>
                <a:cubicBezTo>
                  <a:pt x="2639802" y="170334"/>
                  <a:pt x="2631989" y="178148"/>
                  <a:pt x="2616362" y="178148"/>
                </a:cubicBezTo>
                <a:lnTo>
                  <a:pt x="2595265" y="178148"/>
                </a:lnTo>
                <a:lnTo>
                  <a:pt x="2595265" y="164083"/>
                </a:lnTo>
                <a:lnTo>
                  <a:pt x="2608548" y="164083"/>
                </a:lnTo>
                <a:cubicBezTo>
                  <a:pt x="2616362" y="164083"/>
                  <a:pt x="2620008" y="160958"/>
                  <a:pt x="2619487" y="154707"/>
                </a:cubicBezTo>
                <a:lnTo>
                  <a:pt x="2619487" y="42193"/>
                </a:lnTo>
                <a:lnTo>
                  <a:pt x="2560886" y="42193"/>
                </a:lnTo>
                <a:lnTo>
                  <a:pt x="2560886" y="28129"/>
                </a:lnTo>
                <a:lnTo>
                  <a:pt x="2619487" y="28129"/>
                </a:lnTo>
                <a:close/>
                <a:moveTo>
                  <a:pt x="2263378" y="1563"/>
                </a:moveTo>
                <a:lnTo>
                  <a:pt x="2282131" y="1563"/>
                </a:lnTo>
                <a:cubicBezTo>
                  <a:pt x="2281089" y="9376"/>
                  <a:pt x="2279266" y="15888"/>
                  <a:pt x="2276661" y="21097"/>
                </a:cubicBezTo>
                <a:lnTo>
                  <a:pt x="2318854" y="21097"/>
                </a:lnTo>
                <a:lnTo>
                  <a:pt x="2318854" y="34380"/>
                </a:lnTo>
                <a:lnTo>
                  <a:pt x="2268067" y="34380"/>
                </a:lnTo>
                <a:cubicBezTo>
                  <a:pt x="2261816" y="42193"/>
                  <a:pt x="2251658" y="48444"/>
                  <a:pt x="2237594" y="53132"/>
                </a:cubicBezTo>
                <a:lnTo>
                  <a:pt x="2237594" y="41412"/>
                </a:lnTo>
                <a:cubicBezTo>
                  <a:pt x="2251658" y="33598"/>
                  <a:pt x="2260253" y="20315"/>
                  <a:pt x="2263378" y="1563"/>
                </a:cubicBezTo>
                <a:close/>
                <a:moveTo>
                  <a:pt x="2042443" y="1563"/>
                </a:moveTo>
                <a:lnTo>
                  <a:pt x="2063540" y="1563"/>
                </a:lnTo>
                <a:cubicBezTo>
                  <a:pt x="2055205" y="30733"/>
                  <a:pt x="2034630" y="49746"/>
                  <a:pt x="2001813" y="58601"/>
                </a:cubicBezTo>
                <a:lnTo>
                  <a:pt x="2001813" y="46100"/>
                </a:lnTo>
                <a:cubicBezTo>
                  <a:pt x="2022649" y="38286"/>
                  <a:pt x="2036192" y="23441"/>
                  <a:pt x="2042443" y="1563"/>
                </a:cubicBezTo>
                <a:close/>
                <a:moveTo>
                  <a:pt x="1841042" y="1563"/>
                </a:moveTo>
                <a:lnTo>
                  <a:pt x="1860575" y="1563"/>
                </a:lnTo>
                <a:lnTo>
                  <a:pt x="1860575" y="22659"/>
                </a:lnTo>
                <a:lnTo>
                  <a:pt x="1893392" y="22659"/>
                </a:lnTo>
                <a:lnTo>
                  <a:pt x="1893392" y="1563"/>
                </a:lnTo>
                <a:lnTo>
                  <a:pt x="1912926" y="1563"/>
                </a:lnTo>
                <a:lnTo>
                  <a:pt x="1912926" y="22659"/>
                </a:lnTo>
                <a:lnTo>
                  <a:pt x="1936366" y="22659"/>
                </a:lnTo>
                <a:lnTo>
                  <a:pt x="1936366" y="35942"/>
                </a:lnTo>
                <a:lnTo>
                  <a:pt x="1912926" y="35942"/>
                </a:lnTo>
                <a:lnTo>
                  <a:pt x="1912926" y="76572"/>
                </a:lnTo>
                <a:lnTo>
                  <a:pt x="1942617" y="76572"/>
                </a:lnTo>
                <a:lnTo>
                  <a:pt x="1942617" y="89855"/>
                </a:lnTo>
                <a:lnTo>
                  <a:pt x="1912926" y="89855"/>
                </a:lnTo>
                <a:lnTo>
                  <a:pt x="1912926" y="152363"/>
                </a:lnTo>
                <a:lnTo>
                  <a:pt x="1893392" y="152363"/>
                </a:lnTo>
                <a:lnTo>
                  <a:pt x="1893392" y="89855"/>
                </a:lnTo>
                <a:lnTo>
                  <a:pt x="1859794" y="89855"/>
                </a:lnTo>
                <a:cubicBezTo>
                  <a:pt x="1861357" y="118505"/>
                  <a:pt x="1848595" y="139341"/>
                  <a:pt x="1821508" y="152363"/>
                </a:cubicBezTo>
                <a:lnTo>
                  <a:pt x="1821508" y="139862"/>
                </a:lnTo>
                <a:cubicBezTo>
                  <a:pt x="1835572" y="128402"/>
                  <a:pt x="1842083" y="111993"/>
                  <a:pt x="1841042" y="90637"/>
                </a:cubicBezTo>
                <a:lnTo>
                  <a:pt x="1841042" y="89855"/>
                </a:lnTo>
                <a:lnTo>
                  <a:pt x="1813694" y="89855"/>
                </a:lnTo>
                <a:lnTo>
                  <a:pt x="1813694" y="76572"/>
                </a:lnTo>
                <a:lnTo>
                  <a:pt x="1841042" y="76572"/>
                </a:lnTo>
                <a:lnTo>
                  <a:pt x="1841042" y="35942"/>
                </a:lnTo>
                <a:lnTo>
                  <a:pt x="1819164" y="35942"/>
                </a:lnTo>
                <a:lnTo>
                  <a:pt x="1819164" y="22659"/>
                </a:lnTo>
                <a:lnTo>
                  <a:pt x="1841042" y="22659"/>
                </a:lnTo>
                <a:close/>
                <a:moveTo>
                  <a:pt x="1587290" y="1563"/>
                </a:moveTo>
                <a:lnTo>
                  <a:pt x="1609949" y="1563"/>
                </a:lnTo>
                <a:lnTo>
                  <a:pt x="1609949" y="14065"/>
                </a:lnTo>
                <a:cubicBezTo>
                  <a:pt x="1609949" y="18753"/>
                  <a:pt x="1609949" y="23701"/>
                  <a:pt x="1609949" y="28910"/>
                </a:cubicBezTo>
                <a:lnTo>
                  <a:pt x="1693553" y="28910"/>
                </a:lnTo>
                <a:lnTo>
                  <a:pt x="1693553" y="144550"/>
                </a:lnTo>
                <a:cubicBezTo>
                  <a:pt x="1694074" y="165906"/>
                  <a:pt x="1682874" y="176324"/>
                  <a:pt x="1659955" y="175803"/>
                </a:cubicBezTo>
                <a:lnTo>
                  <a:pt x="1637296" y="175803"/>
                </a:lnTo>
                <a:lnTo>
                  <a:pt x="1637296" y="161739"/>
                </a:lnTo>
                <a:lnTo>
                  <a:pt x="1654485" y="161739"/>
                </a:lnTo>
                <a:cubicBezTo>
                  <a:pt x="1665945" y="161739"/>
                  <a:pt x="1671415" y="156530"/>
                  <a:pt x="1670894" y="146112"/>
                </a:cubicBezTo>
                <a:lnTo>
                  <a:pt x="1670894" y="43756"/>
                </a:lnTo>
                <a:lnTo>
                  <a:pt x="1609167" y="43756"/>
                </a:lnTo>
                <a:cubicBezTo>
                  <a:pt x="1609688" y="105743"/>
                  <a:pt x="1581560" y="151582"/>
                  <a:pt x="1524782" y="181273"/>
                </a:cubicBezTo>
                <a:lnTo>
                  <a:pt x="1524782" y="165646"/>
                </a:lnTo>
                <a:cubicBezTo>
                  <a:pt x="1566454" y="139601"/>
                  <a:pt x="1587290" y="98971"/>
                  <a:pt x="1587290" y="43756"/>
                </a:cubicBezTo>
                <a:lnTo>
                  <a:pt x="1530251" y="43756"/>
                </a:lnTo>
                <a:lnTo>
                  <a:pt x="1530251" y="28910"/>
                </a:lnTo>
                <a:lnTo>
                  <a:pt x="1587290" y="28910"/>
                </a:lnTo>
                <a:lnTo>
                  <a:pt x="1587290" y="21878"/>
                </a:lnTo>
                <a:close/>
                <a:moveTo>
                  <a:pt x="1389013" y="1563"/>
                </a:moveTo>
                <a:lnTo>
                  <a:pt x="1407766" y="1563"/>
                </a:lnTo>
                <a:lnTo>
                  <a:pt x="1407766" y="32036"/>
                </a:lnTo>
                <a:cubicBezTo>
                  <a:pt x="1426518" y="27868"/>
                  <a:pt x="1438759" y="20055"/>
                  <a:pt x="1444489" y="8595"/>
                </a:cubicBezTo>
                <a:lnTo>
                  <a:pt x="1463241" y="8595"/>
                </a:lnTo>
                <a:cubicBezTo>
                  <a:pt x="1455428" y="28910"/>
                  <a:pt x="1436936" y="40891"/>
                  <a:pt x="1407766" y="44537"/>
                </a:cubicBezTo>
                <a:lnTo>
                  <a:pt x="1407766" y="57039"/>
                </a:lnTo>
                <a:cubicBezTo>
                  <a:pt x="1407766" y="64331"/>
                  <a:pt x="1411412" y="67978"/>
                  <a:pt x="1418705" y="67978"/>
                </a:cubicBezTo>
                <a:lnTo>
                  <a:pt x="1439801" y="67978"/>
                </a:lnTo>
                <a:cubicBezTo>
                  <a:pt x="1447093" y="68498"/>
                  <a:pt x="1450479" y="64852"/>
                  <a:pt x="1449958" y="57039"/>
                </a:cubicBezTo>
                <a:lnTo>
                  <a:pt x="1449958" y="51569"/>
                </a:lnTo>
                <a:lnTo>
                  <a:pt x="1464804" y="51569"/>
                </a:lnTo>
                <a:lnTo>
                  <a:pt x="1464804" y="60164"/>
                </a:lnTo>
                <a:cubicBezTo>
                  <a:pt x="1465846" y="74749"/>
                  <a:pt x="1458032" y="81781"/>
                  <a:pt x="1441364" y="81260"/>
                </a:cubicBezTo>
                <a:lnTo>
                  <a:pt x="1410891" y="81260"/>
                </a:lnTo>
                <a:cubicBezTo>
                  <a:pt x="1395785" y="81781"/>
                  <a:pt x="1388492" y="74228"/>
                  <a:pt x="1389013" y="58601"/>
                </a:cubicBezTo>
                <a:close/>
                <a:moveTo>
                  <a:pt x="377987" y="1563"/>
                </a:moveTo>
                <a:lnTo>
                  <a:pt x="398302" y="1563"/>
                </a:lnTo>
                <a:cubicBezTo>
                  <a:pt x="393614" y="13544"/>
                  <a:pt x="388405" y="22920"/>
                  <a:pt x="382675" y="29691"/>
                </a:cubicBezTo>
                <a:lnTo>
                  <a:pt x="413929" y="29691"/>
                </a:lnTo>
                <a:lnTo>
                  <a:pt x="413929" y="62508"/>
                </a:lnTo>
                <a:lnTo>
                  <a:pt x="394395" y="62508"/>
                </a:lnTo>
                <a:lnTo>
                  <a:pt x="394395" y="42974"/>
                </a:lnTo>
                <a:lnTo>
                  <a:pt x="263910" y="42974"/>
                </a:lnTo>
                <a:lnTo>
                  <a:pt x="263910" y="62508"/>
                </a:lnTo>
                <a:lnTo>
                  <a:pt x="244376" y="62508"/>
                </a:lnTo>
                <a:lnTo>
                  <a:pt x="244376" y="29691"/>
                </a:lnTo>
                <a:lnTo>
                  <a:pt x="364704" y="29691"/>
                </a:lnTo>
                <a:cubicBezTo>
                  <a:pt x="370954" y="20836"/>
                  <a:pt x="375382" y="11460"/>
                  <a:pt x="377987" y="1563"/>
                </a:cubicBezTo>
                <a:close/>
                <a:moveTo>
                  <a:pt x="313916" y="1563"/>
                </a:moveTo>
                <a:lnTo>
                  <a:pt x="331887" y="1563"/>
                </a:lnTo>
                <a:cubicBezTo>
                  <a:pt x="336054" y="8856"/>
                  <a:pt x="339180" y="16669"/>
                  <a:pt x="341263" y="25003"/>
                </a:cubicBezTo>
                <a:lnTo>
                  <a:pt x="322511" y="25003"/>
                </a:lnTo>
                <a:cubicBezTo>
                  <a:pt x="320427" y="17190"/>
                  <a:pt x="317562" y="9376"/>
                  <a:pt x="313916" y="1563"/>
                </a:cubicBezTo>
                <a:close/>
                <a:moveTo>
                  <a:pt x="260003" y="1563"/>
                </a:moveTo>
                <a:lnTo>
                  <a:pt x="278755" y="1563"/>
                </a:lnTo>
                <a:cubicBezTo>
                  <a:pt x="281881" y="7814"/>
                  <a:pt x="285006" y="15627"/>
                  <a:pt x="288132" y="25003"/>
                </a:cubicBezTo>
                <a:lnTo>
                  <a:pt x="268598" y="25003"/>
                </a:lnTo>
                <a:cubicBezTo>
                  <a:pt x="267035" y="17190"/>
                  <a:pt x="264170" y="9376"/>
                  <a:pt x="260003" y="1563"/>
                </a:cubicBezTo>
                <a:close/>
                <a:moveTo>
                  <a:pt x="142987" y="1563"/>
                </a:moveTo>
                <a:lnTo>
                  <a:pt x="163302" y="1563"/>
                </a:lnTo>
                <a:lnTo>
                  <a:pt x="163302" y="28129"/>
                </a:lnTo>
                <a:lnTo>
                  <a:pt x="182836" y="28129"/>
                </a:lnTo>
                <a:lnTo>
                  <a:pt x="182836" y="42193"/>
                </a:lnTo>
                <a:lnTo>
                  <a:pt x="163302" y="42193"/>
                </a:lnTo>
                <a:lnTo>
                  <a:pt x="163302" y="154707"/>
                </a:lnTo>
                <a:cubicBezTo>
                  <a:pt x="163302" y="170334"/>
                  <a:pt x="155489" y="178148"/>
                  <a:pt x="139862" y="178148"/>
                </a:cubicBezTo>
                <a:lnTo>
                  <a:pt x="118765" y="178148"/>
                </a:lnTo>
                <a:lnTo>
                  <a:pt x="118765" y="164083"/>
                </a:lnTo>
                <a:lnTo>
                  <a:pt x="132048" y="164083"/>
                </a:lnTo>
                <a:cubicBezTo>
                  <a:pt x="139862" y="164083"/>
                  <a:pt x="143508" y="160958"/>
                  <a:pt x="142987" y="154707"/>
                </a:cubicBezTo>
                <a:lnTo>
                  <a:pt x="142987" y="42193"/>
                </a:lnTo>
                <a:lnTo>
                  <a:pt x="84386" y="42193"/>
                </a:lnTo>
                <a:lnTo>
                  <a:pt x="84386" y="28129"/>
                </a:lnTo>
                <a:lnTo>
                  <a:pt x="142987" y="28129"/>
                </a:lnTo>
                <a:close/>
                <a:moveTo>
                  <a:pt x="2828702" y="782"/>
                </a:moveTo>
                <a:lnTo>
                  <a:pt x="2849798" y="782"/>
                </a:lnTo>
                <a:lnTo>
                  <a:pt x="2849798" y="31254"/>
                </a:lnTo>
                <a:lnTo>
                  <a:pt x="2891210" y="31254"/>
                </a:lnTo>
                <a:lnTo>
                  <a:pt x="2891210" y="44537"/>
                </a:lnTo>
                <a:lnTo>
                  <a:pt x="2849798" y="44537"/>
                </a:lnTo>
                <a:lnTo>
                  <a:pt x="2849798" y="91418"/>
                </a:lnTo>
                <a:lnTo>
                  <a:pt x="2888866" y="91418"/>
                </a:lnTo>
                <a:lnTo>
                  <a:pt x="2888866" y="104701"/>
                </a:lnTo>
                <a:lnTo>
                  <a:pt x="2849798" y="104701"/>
                </a:lnTo>
                <a:lnTo>
                  <a:pt x="2849798" y="160177"/>
                </a:lnTo>
                <a:lnTo>
                  <a:pt x="2895898" y="160177"/>
                </a:lnTo>
                <a:lnTo>
                  <a:pt x="2895898" y="172678"/>
                </a:lnTo>
                <a:lnTo>
                  <a:pt x="2774789" y="172678"/>
                </a:lnTo>
                <a:lnTo>
                  <a:pt x="2774789" y="160177"/>
                </a:lnTo>
                <a:lnTo>
                  <a:pt x="2828702" y="160177"/>
                </a:lnTo>
                <a:lnTo>
                  <a:pt x="2828702" y="104701"/>
                </a:lnTo>
                <a:lnTo>
                  <a:pt x="2784947" y="104701"/>
                </a:lnTo>
                <a:lnTo>
                  <a:pt x="2784947" y="91418"/>
                </a:lnTo>
                <a:lnTo>
                  <a:pt x="2828702" y="91418"/>
                </a:lnTo>
                <a:lnTo>
                  <a:pt x="2828702" y="44537"/>
                </a:lnTo>
                <a:lnTo>
                  <a:pt x="2806043" y="44537"/>
                </a:lnTo>
                <a:cubicBezTo>
                  <a:pt x="2802397" y="57560"/>
                  <a:pt x="2792760" y="69280"/>
                  <a:pt x="2777133" y="79698"/>
                </a:cubicBezTo>
                <a:lnTo>
                  <a:pt x="2777133" y="65633"/>
                </a:lnTo>
                <a:cubicBezTo>
                  <a:pt x="2787551" y="52611"/>
                  <a:pt x="2792760" y="34119"/>
                  <a:pt x="2792760" y="10158"/>
                </a:cubicBezTo>
                <a:lnTo>
                  <a:pt x="2811512" y="10158"/>
                </a:lnTo>
                <a:cubicBezTo>
                  <a:pt x="2810992" y="17971"/>
                  <a:pt x="2810210" y="25003"/>
                  <a:pt x="2809168" y="31254"/>
                </a:cubicBezTo>
                <a:lnTo>
                  <a:pt x="2828702" y="31254"/>
                </a:lnTo>
                <a:close/>
                <a:moveTo>
                  <a:pt x="2739628" y="782"/>
                </a:moveTo>
                <a:lnTo>
                  <a:pt x="2758381" y="782"/>
                </a:lnTo>
                <a:lnTo>
                  <a:pt x="2758381" y="42193"/>
                </a:lnTo>
                <a:cubicBezTo>
                  <a:pt x="2766194" y="42193"/>
                  <a:pt x="2772445" y="42714"/>
                  <a:pt x="2777133" y="43756"/>
                </a:cubicBezTo>
                <a:lnTo>
                  <a:pt x="2777133" y="60945"/>
                </a:lnTo>
                <a:cubicBezTo>
                  <a:pt x="2770882" y="58862"/>
                  <a:pt x="2764632" y="57560"/>
                  <a:pt x="2758381" y="57039"/>
                </a:cubicBezTo>
                <a:lnTo>
                  <a:pt x="2758381" y="178929"/>
                </a:lnTo>
                <a:lnTo>
                  <a:pt x="2739628" y="178929"/>
                </a:lnTo>
                <a:close/>
                <a:moveTo>
                  <a:pt x="2360266" y="782"/>
                </a:moveTo>
                <a:lnTo>
                  <a:pt x="2382143" y="782"/>
                </a:lnTo>
                <a:lnTo>
                  <a:pt x="2382143" y="60164"/>
                </a:lnTo>
                <a:lnTo>
                  <a:pt x="2420429" y="60164"/>
                </a:lnTo>
                <a:lnTo>
                  <a:pt x="2420429" y="74228"/>
                </a:lnTo>
                <a:lnTo>
                  <a:pt x="2382143" y="74228"/>
                </a:lnTo>
                <a:lnTo>
                  <a:pt x="2382143" y="181273"/>
                </a:lnTo>
                <a:lnTo>
                  <a:pt x="2360266" y="181273"/>
                </a:lnTo>
                <a:lnTo>
                  <a:pt x="2360266" y="74228"/>
                </a:lnTo>
                <a:lnTo>
                  <a:pt x="2320417" y="74228"/>
                </a:lnTo>
                <a:lnTo>
                  <a:pt x="2320417" y="60164"/>
                </a:lnTo>
                <a:lnTo>
                  <a:pt x="2360266" y="60164"/>
                </a:lnTo>
                <a:close/>
                <a:moveTo>
                  <a:pt x="1320255" y="782"/>
                </a:moveTo>
                <a:lnTo>
                  <a:pt x="1342914" y="782"/>
                </a:lnTo>
                <a:cubicBezTo>
                  <a:pt x="1332496" y="18492"/>
                  <a:pt x="1320776" y="32296"/>
                  <a:pt x="1307753" y="42193"/>
                </a:cubicBezTo>
                <a:cubicBezTo>
                  <a:pt x="1326505" y="42193"/>
                  <a:pt x="1342653" y="41412"/>
                  <a:pt x="1356197" y="39849"/>
                </a:cubicBezTo>
                <a:cubicBezTo>
                  <a:pt x="1354113" y="33598"/>
                  <a:pt x="1350988" y="27087"/>
                  <a:pt x="1346821" y="20315"/>
                </a:cubicBezTo>
                <a:lnTo>
                  <a:pt x="1363229" y="20315"/>
                </a:lnTo>
                <a:cubicBezTo>
                  <a:pt x="1372605" y="34380"/>
                  <a:pt x="1378856" y="48444"/>
                  <a:pt x="1381981" y="62508"/>
                </a:cubicBezTo>
                <a:lnTo>
                  <a:pt x="1363229" y="62508"/>
                </a:lnTo>
                <a:cubicBezTo>
                  <a:pt x="1362708" y="58862"/>
                  <a:pt x="1361927" y="55476"/>
                  <a:pt x="1360885" y="52351"/>
                </a:cubicBezTo>
                <a:cubicBezTo>
                  <a:pt x="1346821" y="54955"/>
                  <a:pt x="1322338" y="56257"/>
                  <a:pt x="1287438" y="56257"/>
                </a:cubicBezTo>
                <a:lnTo>
                  <a:pt x="1287438" y="42193"/>
                </a:lnTo>
                <a:cubicBezTo>
                  <a:pt x="1300981" y="30733"/>
                  <a:pt x="1311920" y="16929"/>
                  <a:pt x="1320255" y="782"/>
                </a:cubicBezTo>
                <a:close/>
                <a:moveTo>
                  <a:pt x="3056670" y="0"/>
                </a:moveTo>
                <a:lnTo>
                  <a:pt x="3077766" y="0"/>
                </a:lnTo>
                <a:cubicBezTo>
                  <a:pt x="3087663" y="22399"/>
                  <a:pt x="3106676" y="40630"/>
                  <a:pt x="3134804" y="54695"/>
                </a:cubicBezTo>
                <a:lnTo>
                  <a:pt x="3134804" y="66415"/>
                </a:lnTo>
                <a:cubicBezTo>
                  <a:pt x="3101988" y="53913"/>
                  <a:pt x="3079329" y="38807"/>
                  <a:pt x="3066827" y="21097"/>
                </a:cubicBezTo>
                <a:cubicBezTo>
                  <a:pt x="3054846" y="38807"/>
                  <a:pt x="3032448" y="53913"/>
                  <a:pt x="2999631" y="66415"/>
                </a:cubicBezTo>
                <a:lnTo>
                  <a:pt x="2999631" y="54695"/>
                </a:lnTo>
                <a:cubicBezTo>
                  <a:pt x="3027760" y="40109"/>
                  <a:pt x="3046773" y="21878"/>
                  <a:pt x="305667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7455" name="组合 7"/>
          <p:cNvGrpSpPr>
            <a:grpSpLocks/>
          </p:cNvGrpSpPr>
          <p:nvPr/>
        </p:nvGrpSpPr>
        <p:grpSpPr bwMode="auto">
          <a:xfrm>
            <a:off x="3073400" y="5032375"/>
            <a:ext cx="2987675" cy="1698625"/>
            <a:chOff x="0" y="0"/>
            <a:chExt cx="2987539" cy="1698172"/>
          </a:xfrm>
        </p:grpSpPr>
        <p:sp>
          <p:nvSpPr>
            <p:cNvPr id="16432" name="文本框 47"/>
            <p:cNvSpPr>
              <a:spLocks noChangeArrowheads="1"/>
            </p:cNvSpPr>
            <p:nvPr/>
          </p:nvSpPr>
          <p:spPr bwMode="auto">
            <a:xfrm>
              <a:off x="0" y="182514"/>
              <a:ext cx="2987539" cy="461839"/>
            </a:xfrm>
            <a:custGeom>
              <a:avLst/>
              <a:gdLst>
                <a:gd name="T0" fmla="*/ 2167198 w 2987539"/>
                <a:gd name="T1" fmla="*/ 416086 h 461442"/>
                <a:gd name="T2" fmla="*/ 2179030 w 2987539"/>
                <a:gd name="T3" fmla="*/ 351011 h 461442"/>
                <a:gd name="T4" fmla="*/ 1293614 w 2987539"/>
                <a:gd name="T5" fmla="*/ 163674 h 461442"/>
                <a:gd name="T6" fmla="*/ 2019300 w 2987539"/>
                <a:gd name="T7" fmla="*/ 141982 h 461442"/>
                <a:gd name="T8" fmla="*/ 2167198 w 2987539"/>
                <a:gd name="T9" fmla="*/ 388479 h 461442"/>
                <a:gd name="T10" fmla="*/ 1670261 w 2987539"/>
                <a:gd name="T11" fmla="*/ 126206 h 461442"/>
                <a:gd name="T12" fmla="*/ 1865486 w 2987539"/>
                <a:gd name="T13" fmla="*/ 242553 h 461442"/>
                <a:gd name="T14" fmla="*/ 1865486 w 2987539"/>
                <a:gd name="T15" fmla="*/ 394394 h 461442"/>
                <a:gd name="T16" fmla="*/ 1644626 w 2987539"/>
                <a:gd name="T17" fmla="*/ 394394 h 461442"/>
                <a:gd name="T18" fmla="*/ 1751112 w 2987539"/>
                <a:gd name="T19" fmla="*/ 394394 h 461442"/>
                <a:gd name="T20" fmla="*/ 2293404 w 2987539"/>
                <a:gd name="T21" fmla="*/ 124234 h 461442"/>
                <a:gd name="T22" fmla="*/ 2293404 w 2987539"/>
                <a:gd name="T23" fmla="*/ 124234 h 461442"/>
                <a:gd name="T24" fmla="*/ 853864 w 2987539"/>
                <a:gd name="T25" fmla="*/ 305656 h 461442"/>
                <a:gd name="T26" fmla="*/ 617228 w 2987539"/>
                <a:gd name="T27" fmla="*/ 305656 h 461442"/>
                <a:gd name="T28" fmla="*/ 1212764 w 2987539"/>
                <a:gd name="T29" fmla="*/ 41411 h 461442"/>
                <a:gd name="T30" fmla="*/ 1222623 w 2987539"/>
                <a:gd name="T31" fmla="*/ 439750 h 461442"/>
                <a:gd name="T32" fmla="*/ 1084585 w 2987539"/>
                <a:gd name="T33" fmla="*/ 319459 h 461442"/>
                <a:gd name="T34" fmla="*/ 1147689 w 2987539"/>
                <a:gd name="T35" fmla="*/ 90711 h 461442"/>
                <a:gd name="T36" fmla="*/ 2764706 w 2987539"/>
                <a:gd name="T37" fmla="*/ 122262 h 461442"/>
                <a:gd name="T38" fmla="*/ 2650332 w 2987539"/>
                <a:gd name="T39" fmla="*/ 33523 h 461442"/>
                <a:gd name="T40" fmla="*/ 2537929 w 2987539"/>
                <a:gd name="T41" fmla="*/ 21692 h 461442"/>
                <a:gd name="T42" fmla="*/ 2766678 w 2987539"/>
                <a:gd name="T43" fmla="*/ 394394 h 461442"/>
                <a:gd name="T44" fmla="*/ 2981623 w 2987539"/>
                <a:gd name="T45" fmla="*/ 13804 h 461442"/>
                <a:gd name="T46" fmla="*/ 2855417 w 2987539"/>
                <a:gd name="T47" fmla="*/ 138038 h 461442"/>
                <a:gd name="T48" fmla="*/ 2952043 w 2987539"/>
                <a:gd name="T49" fmla="*/ 451582 h 461442"/>
                <a:gd name="T50" fmla="*/ 2855417 w 2987539"/>
                <a:gd name="T51" fmla="*/ 311572 h 461442"/>
                <a:gd name="T52" fmla="*/ 2792314 w 2987539"/>
                <a:gd name="T53" fmla="*/ 27608 h 461442"/>
                <a:gd name="T54" fmla="*/ 2721323 w 2987539"/>
                <a:gd name="T55" fmla="*/ 9860 h 461442"/>
                <a:gd name="T56" fmla="*/ 2746958 w 2987539"/>
                <a:gd name="T57" fmla="*/ 181421 h 461442"/>
                <a:gd name="T58" fmla="*/ 2721323 w 2987539"/>
                <a:gd name="T59" fmla="*/ 378619 h 461442"/>
                <a:gd name="T60" fmla="*/ 2608920 w 2987539"/>
                <a:gd name="T61" fmla="*/ 309600 h 461442"/>
                <a:gd name="T62" fmla="*/ 2670051 w 2987539"/>
                <a:gd name="T63" fmla="*/ 134094 h 461442"/>
                <a:gd name="T64" fmla="*/ 763154 w 2987539"/>
                <a:gd name="T65" fmla="*/ 390451 h 461442"/>
                <a:gd name="T66" fmla="*/ 960351 w 2987539"/>
                <a:gd name="T67" fmla="*/ 390451 h 461442"/>
                <a:gd name="T68" fmla="*/ 634976 w 2987539"/>
                <a:gd name="T69" fmla="*/ 390451 h 461442"/>
                <a:gd name="T70" fmla="*/ 2070572 w 2987539"/>
                <a:gd name="T71" fmla="*/ 108458 h 461442"/>
                <a:gd name="T72" fmla="*/ 1828019 w 2987539"/>
                <a:gd name="T73" fmla="*/ 37467 h 461442"/>
                <a:gd name="T74" fmla="*/ 1652513 w 2987539"/>
                <a:gd name="T75" fmla="*/ 278048 h 461442"/>
                <a:gd name="T76" fmla="*/ 1579550 w 2987539"/>
                <a:gd name="T77" fmla="*/ 293824 h 461442"/>
                <a:gd name="T78" fmla="*/ 1579550 w 2987539"/>
                <a:gd name="T79" fmla="*/ 163674 h 461442"/>
                <a:gd name="T80" fmla="*/ 1579550 w 2987539"/>
                <a:gd name="T81" fmla="*/ 37467 h 461442"/>
                <a:gd name="T82" fmla="*/ 1433624 w 2987539"/>
                <a:gd name="T83" fmla="*/ 65075 h 461442"/>
                <a:gd name="T84" fmla="*/ 1433624 w 2987539"/>
                <a:gd name="T85" fmla="*/ 384535 h 461442"/>
                <a:gd name="T86" fmla="*/ 1336998 w 2987539"/>
                <a:gd name="T87" fmla="*/ 408198 h 461442"/>
                <a:gd name="T88" fmla="*/ 1226567 w 2987539"/>
                <a:gd name="T89" fmla="*/ 65075 h 461442"/>
                <a:gd name="T90" fmla="*/ 2478770 w 2987539"/>
                <a:gd name="T91" fmla="*/ 132122 h 461442"/>
                <a:gd name="T92" fmla="*/ 2143535 w 2987539"/>
                <a:gd name="T93" fmla="*/ 132122 h 461442"/>
                <a:gd name="T94" fmla="*/ 212973 w 2987539"/>
                <a:gd name="T95" fmla="*/ 41411 h 461442"/>
                <a:gd name="T96" fmla="*/ 191282 w 2987539"/>
                <a:gd name="T97" fmla="*/ 108458 h 461442"/>
                <a:gd name="T98" fmla="*/ 151842 w 2987539"/>
                <a:gd name="T99" fmla="*/ 193253 h 461442"/>
                <a:gd name="T100" fmla="*/ 325376 w 2987539"/>
                <a:gd name="T101" fmla="*/ 378619 h 461442"/>
                <a:gd name="T102" fmla="*/ 74935 w 2987539"/>
                <a:gd name="T103" fmla="*/ 325375 h 461442"/>
                <a:gd name="T104" fmla="*/ 55216 w 2987539"/>
                <a:gd name="T105" fmla="*/ 240581 h 461442"/>
                <a:gd name="T106" fmla="*/ 100571 w 2987539"/>
                <a:gd name="T107" fmla="*/ 143954 h 461442"/>
                <a:gd name="T108" fmla="*/ 134095 w 2987539"/>
                <a:gd name="T109" fmla="*/ 41411 h 46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7539" h="461442">
                  <a:moveTo>
                    <a:pt x="2397919" y="278048"/>
                  </a:moveTo>
                  <a:lnTo>
                    <a:pt x="2472854" y="278048"/>
                  </a:lnTo>
                  <a:cubicBezTo>
                    <a:pt x="2425527" y="368759"/>
                    <a:pt x="2323642" y="429233"/>
                    <a:pt x="2167198" y="459470"/>
                  </a:cubicBezTo>
                  <a:lnTo>
                    <a:pt x="2167198" y="416086"/>
                  </a:lnTo>
                  <a:cubicBezTo>
                    <a:pt x="2268426" y="396366"/>
                    <a:pt x="2345333" y="350354"/>
                    <a:pt x="2397919" y="278048"/>
                  </a:cubicBezTo>
                  <a:close/>
                  <a:moveTo>
                    <a:pt x="2350592" y="195225"/>
                  </a:moveTo>
                  <a:lnTo>
                    <a:pt x="2427499" y="195225"/>
                  </a:lnTo>
                  <a:cubicBezTo>
                    <a:pt x="2381486" y="275419"/>
                    <a:pt x="2298663" y="327347"/>
                    <a:pt x="2179030" y="351011"/>
                  </a:cubicBezTo>
                  <a:lnTo>
                    <a:pt x="2179030" y="311572"/>
                  </a:lnTo>
                  <a:cubicBezTo>
                    <a:pt x="2256594" y="287908"/>
                    <a:pt x="2313782" y="249126"/>
                    <a:pt x="2350592" y="195225"/>
                  </a:cubicBezTo>
                  <a:close/>
                  <a:moveTo>
                    <a:pt x="1232483" y="163674"/>
                  </a:moveTo>
                  <a:lnTo>
                    <a:pt x="1293614" y="163674"/>
                  </a:lnTo>
                  <a:cubicBezTo>
                    <a:pt x="1310705" y="214945"/>
                    <a:pt x="1323194" y="260958"/>
                    <a:pt x="1331082" y="301712"/>
                  </a:cubicBezTo>
                  <a:lnTo>
                    <a:pt x="1264035" y="301712"/>
                  </a:lnTo>
                  <a:cubicBezTo>
                    <a:pt x="1260091" y="267531"/>
                    <a:pt x="1249574" y="221518"/>
                    <a:pt x="1232483" y="163674"/>
                  </a:cubicBezTo>
                  <a:close/>
                  <a:moveTo>
                    <a:pt x="2019300" y="141982"/>
                  </a:moveTo>
                  <a:lnTo>
                    <a:pt x="2121843" y="141982"/>
                  </a:lnTo>
                  <a:lnTo>
                    <a:pt x="2121843" y="356927"/>
                  </a:lnTo>
                  <a:cubicBezTo>
                    <a:pt x="2131045" y="354298"/>
                    <a:pt x="2146164" y="346410"/>
                    <a:pt x="2167198" y="333263"/>
                  </a:cubicBezTo>
                  <a:lnTo>
                    <a:pt x="2167198" y="388479"/>
                  </a:lnTo>
                  <a:cubicBezTo>
                    <a:pt x="2135647" y="412142"/>
                    <a:pt x="2098179" y="430547"/>
                    <a:pt x="2054796" y="443694"/>
                  </a:cubicBezTo>
                  <a:lnTo>
                    <a:pt x="2054796" y="189309"/>
                  </a:lnTo>
                  <a:lnTo>
                    <a:pt x="2019300" y="189309"/>
                  </a:lnTo>
                  <a:close/>
                  <a:moveTo>
                    <a:pt x="1670261" y="126206"/>
                  </a:moveTo>
                  <a:lnTo>
                    <a:pt x="1964085" y="126206"/>
                  </a:lnTo>
                  <a:lnTo>
                    <a:pt x="1964085" y="173534"/>
                  </a:lnTo>
                  <a:lnTo>
                    <a:pt x="1865486" y="173534"/>
                  </a:lnTo>
                  <a:lnTo>
                    <a:pt x="1865486" y="242553"/>
                  </a:lnTo>
                  <a:lnTo>
                    <a:pt x="1950281" y="242553"/>
                  </a:lnTo>
                  <a:lnTo>
                    <a:pt x="1950281" y="291852"/>
                  </a:lnTo>
                  <a:lnTo>
                    <a:pt x="1865486" y="291852"/>
                  </a:lnTo>
                  <a:lnTo>
                    <a:pt x="1865486" y="394394"/>
                  </a:lnTo>
                  <a:lnTo>
                    <a:pt x="1973945" y="394394"/>
                  </a:lnTo>
                  <a:lnTo>
                    <a:pt x="1973945" y="437778"/>
                  </a:lnTo>
                  <a:lnTo>
                    <a:pt x="1644626" y="437778"/>
                  </a:lnTo>
                  <a:lnTo>
                    <a:pt x="1644626" y="394394"/>
                  </a:lnTo>
                  <a:lnTo>
                    <a:pt x="1684065" y="394394"/>
                  </a:lnTo>
                  <a:lnTo>
                    <a:pt x="1684065" y="216917"/>
                  </a:lnTo>
                  <a:lnTo>
                    <a:pt x="1751112" y="216917"/>
                  </a:lnTo>
                  <a:lnTo>
                    <a:pt x="1751112" y="394394"/>
                  </a:lnTo>
                  <a:lnTo>
                    <a:pt x="1792523" y="394394"/>
                  </a:lnTo>
                  <a:lnTo>
                    <a:pt x="1792523" y="173534"/>
                  </a:lnTo>
                  <a:lnTo>
                    <a:pt x="1670261" y="173534"/>
                  </a:lnTo>
                  <a:close/>
                  <a:moveTo>
                    <a:pt x="2293404" y="124234"/>
                  </a:moveTo>
                  <a:lnTo>
                    <a:pt x="2368339" y="124234"/>
                  </a:lnTo>
                  <a:cubicBezTo>
                    <a:pt x="2332844" y="189967"/>
                    <a:pt x="2269741" y="233350"/>
                    <a:pt x="2179030" y="254384"/>
                  </a:cubicBezTo>
                  <a:lnTo>
                    <a:pt x="2179030" y="212973"/>
                  </a:lnTo>
                  <a:cubicBezTo>
                    <a:pt x="2228987" y="195883"/>
                    <a:pt x="2267111" y="166303"/>
                    <a:pt x="2293404" y="124234"/>
                  </a:cubicBezTo>
                  <a:close/>
                  <a:moveTo>
                    <a:pt x="887388" y="86767"/>
                  </a:moveTo>
                  <a:lnTo>
                    <a:pt x="956407" y="86767"/>
                  </a:lnTo>
                  <a:cubicBezTo>
                    <a:pt x="945890" y="180107"/>
                    <a:pt x="932086" y="253070"/>
                    <a:pt x="914996" y="305656"/>
                  </a:cubicBezTo>
                  <a:lnTo>
                    <a:pt x="853864" y="305656"/>
                  </a:lnTo>
                  <a:cubicBezTo>
                    <a:pt x="869640" y="238609"/>
                    <a:pt x="880815" y="165646"/>
                    <a:pt x="887388" y="86767"/>
                  </a:cubicBezTo>
                  <a:close/>
                  <a:moveTo>
                    <a:pt x="514685" y="86767"/>
                  </a:moveTo>
                  <a:lnTo>
                    <a:pt x="583704" y="86767"/>
                  </a:lnTo>
                  <a:cubicBezTo>
                    <a:pt x="590278" y="170904"/>
                    <a:pt x="601452" y="243867"/>
                    <a:pt x="617228" y="305656"/>
                  </a:cubicBezTo>
                  <a:lnTo>
                    <a:pt x="556097" y="305656"/>
                  </a:lnTo>
                  <a:cubicBezTo>
                    <a:pt x="539006" y="253070"/>
                    <a:pt x="525202" y="180107"/>
                    <a:pt x="514685" y="86767"/>
                  </a:cubicBezTo>
                  <a:close/>
                  <a:moveTo>
                    <a:pt x="1019510" y="41411"/>
                  </a:moveTo>
                  <a:lnTo>
                    <a:pt x="1212764" y="41411"/>
                  </a:lnTo>
                  <a:lnTo>
                    <a:pt x="1212764" y="90711"/>
                  </a:lnTo>
                  <a:cubicBezTo>
                    <a:pt x="1206190" y="194568"/>
                    <a:pt x="1184499" y="270818"/>
                    <a:pt x="1147689" y="319459"/>
                  </a:cubicBezTo>
                  <a:cubicBezTo>
                    <a:pt x="1167408" y="345752"/>
                    <a:pt x="1192387" y="370731"/>
                    <a:pt x="1222623" y="394394"/>
                  </a:cubicBezTo>
                  <a:lnTo>
                    <a:pt x="1222623" y="439750"/>
                  </a:lnTo>
                  <a:cubicBezTo>
                    <a:pt x="1170038" y="409513"/>
                    <a:pt x="1134542" y="383220"/>
                    <a:pt x="1116137" y="360871"/>
                  </a:cubicBezTo>
                  <a:cubicBezTo>
                    <a:pt x="1092473" y="385849"/>
                    <a:pt x="1057635" y="411485"/>
                    <a:pt x="1011622" y="437778"/>
                  </a:cubicBezTo>
                  <a:lnTo>
                    <a:pt x="1011622" y="394394"/>
                  </a:lnTo>
                  <a:cubicBezTo>
                    <a:pt x="1040545" y="369416"/>
                    <a:pt x="1064866" y="344438"/>
                    <a:pt x="1084585" y="319459"/>
                  </a:cubicBezTo>
                  <a:cubicBezTo>
                    <a:pt x="1054348" y="274761"/>
                    <a:pt x="1033971" y="207714"/>
                    <a:pt x="1023454" y="118318"/>
                  </a:cubicBezTo>
                  <a:lnTo>
                    <a:pt x="1088529" y="118318"/>
                  </a:lnTo>
                  <a:cubicBezTo>
                    <a:pt x="1093788" y="174848"/>
                    <a:pt x="1103648" y="222175"/>
                    <a:pt x="1118109" y="260300"/>
                  </a:cubicBezTo>
                  <a:cubicBezTo>
                    <a:pt x="1133885" y="222175"/>
                    <a:pt x="1143744" y="165646"/>
                    <a:pt x="1147689" y="90711"/>
                  </a:cubicBezTo>
                  <a:lnTo>
                    <a:pt x="1019510" y="90711"/>
                  </a:lnTo>
                  <a:close/>
                  <a:moveTo>
                    <a:pt x="2741042" y="33523"/>
                  </a:moveTo>
                  <a:lnTo>
                    <a:pt x="2782454" y="33523"/>
                  </a:lnTo>
                  <a:cubicBezTo>
                    <a:pt x="2779824" y="69019"/>
                    <a:pt x="2773908" y="98599"/>
                    <a:pt x="2764706" y="122262"/>
                  </a:cubicBezTo>
                  <a:lnTo>
                    <a:pt x="2729210" y="122262"/>
                  </a:lnTo>
                  <a:cubicBezTo>
                    <a:pt x="2735784" y="101228"/>
                    <a:pt x="2739728" y="71648"/>
                    <a:pt x="2741042" y="33523"/>
                  </a:cubicBezTo>
                  <a:close/>
                  <a:moveTo>
                    <a:pt x="2610892" y="33523"/>
                  </a:moveTo>
                  <a:lnTo>
                    <a:pt x="2650332" y="33523"/>
                  </a:lnTo>
                  <a:cubicBezTo>
                    <a:pt x="2651646" y="59816"/>
                    <a:pt x="2655590" y="88739"/>
                    <a:pt x="2662163" y="120290"/>
                  </a:cubicBezTo>
                  <a:lnTo>
                    <a:pt x="2626668" y="120290"/>
                  </a:lnTo>
                  <a:cubicBezTo>
                    <a:pt x="2617466" y="95312"/>
                    <a:pt x="2612207" y="66390"/>
                    <a:pt x="2610892" y="33523"/>
                  </a:cubicBezTo>
                  <a:close/>
                  <a:moveTo>
                    <a:pt x="2537929" y="21692"/>
                  </a:moveTo>
                  <a:lnTo>
                    <a:pt x="2599060" y="21692"/>
                  </a:lnTo>
                  <a:lnTo>
                    <a:pt x="2599060" y="360871"/>
                  </a:lnTo>
                  <a:cubicBezTo>
                    <a:pt x="2597746" y="384535"/>
                    <a:pt x="2607606" y="395709"/>
                    <a:pt x="2628640" y="394394"/>
                  </a:cubicBezTo>
                  <a:lnTo>
                    <a:pt x="2766678" y="394394"/>
                  </a:lnTo>
                  <a:lnTo>
                    <a:pt x="2766678" y="437778"/>
                  </a:lnTo>
                  <a:lnTo>
                    <a:pt x="2606948" y="437778"/>
                  </a:lnTo>
                  <a:cubicBezTo>
                    <a:pt x="2558306" y="440407"/>
                    <a:pt x="2535300" y="418715"/>
                    <a:pt x="2537929" y="372703"/>
                  </a:cubicBezTo>
                  <a:close/>
                  <a:moveTo>
                    <a:pt x="2981623" y="13804"/>
                  </a:moveTo>
                  <a:lnTo>
                    <a:pt x="2981623" y="65075"/>
                  </a:lnTo>
                  <a:cubicBezTo>
                    <a:pt x="2956645" y="72963"/>
                    <a:pt x="2931009" y="76907"/>
                    <a:pt x="2904716" y="76907"/>
                  </a:cubicBezTo>
                  <a:lnTo>
                    <a:pt x="2855417" y="76907"/>
                  </a:lnTo>
                  <a:lnTo>
                    <a:pt x="2855417" y="138038"/>
                  </a:lnTo>
                  <a:lnTo>
                    <a:pt x="2987539" y="138038"/>
                  </a:lnTo>
                  <a:lnTo>
                    <a:pt x="2987539" y="185365"/>
                  </a:lnTo>
                  <a:lnTo>
                    <a:pt x="2952043" y="185365"/>
                  </a:lnTo>
                  <a:lnTo>
                    <a:pt x="2952043" y="451582"/>
                  </a:lnTo>
                  <a:lnTo>
                    <a:pt x="2888940" y="451582"/>
                  </a:lnTo>
                  <a:lnTo>
                    <a:pt x="2888940" y="185365"/>
                  </a:lnTo>
                  <a:lnTo>
                    <a:pt x="2855417" y="185365"/>
                  </a:lnTo>
                  <a:lnTo>
                    <a:pt x="2855417" y="311572"/>
                  </a:lnTo>
                  <a:cubicBezTo>
                    <a:pt x="2860675" y="382563"/>
                    <a:pt x="2833067" y="432519"/>
                    <a:pt x="2772594" y="461442"/>
                  </a:cubicBezTo>
                  <a:lnTo>
                    <a:pt x="2772594" y="414114"/>
                  </a:lnTo>
                  <a:cubicBezTo>
                    <a:pt x="2787055" y="399653"/>
                    <a:pt x="2793628" y="370731"/>
                    <a:pt x="2792314" y="327347"/>
                  </a:cubicBezTo>
                  <a:lnTo>
                    <a:pt x="2792314" y="27608"/>
                  </a:lnTo>
                  <a:lnTo>
                    <a:pt x="2892884" y="27608"/>
                  </a:lnTo>
                  <a:cubicBezTo>
                    <a:pt x="2925750" y="28922"/>
                    <a:pt x="2955330" y="24321"/>
                    <a:pt x="2981623" y="13804"/>
                  </a:cubicBezTo>
                  <a:close/>
                  <a:moveTo>
                    <a:pt x="2670051" y="9860"/>
                  </a:moveTo>
                  <a:lnTo>
                    <a:pt x="2721323" y="9860"/>
                  </a:lnTo>
                  <a:lnTo>
                    <a:pt x="2721323" y="134094"/>
                  </a:lnTo>
                  <a:lnTo>
                    <a:pt x="2778510" y="134094"/>
                  </a:lnTo>
                  <a:lnTo>
                    <a:pt x="2778510" y="181421"/>
                  </a:lnTo>
                  <a:lnTo>
                    <a:pt x="2746958" y="181421"/>
                  </a:lnTo>
                  <a:cubicBezTo>
                    <a:pt x="2750902" y="227434"/>
                    <a:pt x="2762076" y="265559"/>
                    <a:pt x="2780482" y="295796"/>
                  </a:cubicBezTo>
                  <a:lnTo>
                    <a:pt x="2780482" y="345095"/>
                  </a:lnTo>
                  <a:cubicBezTo>
                    <a:pt x="2751560" y="317488"/>
                    <a:pt x="2731840" y="283964"/>
                    <a:pt x="2721323" y="244525"/>
                  </a:cubicBezTo>
                  <a:lnTo>
                    <a:pt x="2721323" y="378619"/>
                  </a:lnTo>
                  <a:lnTo>
                    <a:pt x="2670051" y="378619"/>
                  </a:lnTo>
                  <a:lnTo>
                    <a:pt x="2670051" y="244525"/>
                  </a:lnTo>
                  <a:cubicBezTo>
                    <a:pt x="2662163" y="287908"/>
                    <a:pt x="2641786" y="325375"/>
                    <a:pt x="2608920" y="356927"/>
                  </a:cubicBezTo>
                  <a:lnTo>
                    <a:pt x="2608920" y="309600"/>
                  </a:lnTo>
                  <a:cubicBezTo>
                    <a:pt x="2623381" y="276733"/>
                    <a:pt x="2633241" y="234007"/>
                    <a:pt x="2638500" y="181421"/>
                  </a:cubicBezTo>
                  <a:lnTo>
                    <a:pt x="2610892" y="181421"/>
                  </a:lnTo>
                  <a:lnTo>
                    <a:pt x="2610892" y="134094"/>
                  </a:lnTo>
                  <a:lnTo>
                    <a:pt x="2670051" y="134094"/>
                  </a:lnTo>
                  <a:close/>
                  <a:moveTo>
                    <a:pt x="634976" y="9860"/>
                  </a:moveTo>
                  <a:lnTo>
                    <a:pt x="707939" y="9860"/>
                  </a:lnTo>
                  <a:lnTo>
                    <a:pt x="707939" y="390451"/>
                  </a:lnTo>
                  <a:lnTo>
                    <a:pt x="763154" y="390451"/>
                  </a:lnTo>
                  <a:lnTo>
                    <a:pt x="763154" y="9860"/>
                  </a:lnTo>
                  <a:lnTo>
                    <a:pt x="834145" y="9860"/>
                  </a:lnTo>
                  <a:lnTo>
                    <a:pt x="834145" y="390451"/>
                  </a:lnTo>
                  <a:lnTo>
                    <a:pt x="960351" y="390451"/>
                  </a:lnTo>
                  <a:lnTo>
                    <a:pt x="960351" y="437778"/>
                  </a:lnTo>
                  <a:lnTo>
                    <a:pt x="510741" y="437778"/>
                  </a:lnTo>
                  <a:lnTo>
                    <a:pt x="510741" y="390451"/>
                  </a:lnTo>
                  <a:lnTo>
                    <a:pt x="634976" y="390451"/>
                  </a:lnTo>
                  <a:close/>
                  <a:moveTo>
                    <a:pt x="2035076" y="7888"/>
                  </a:moveTo>
                  <a:lnTo>
                    <a:pt x="2100151" y="7888"/>
                  </a:lnTo>
                  <a:cubicBezTo>
                    <a:pt x="2114612" y="36810"/>
                    <a:pt x="2126444" y="70334"/>
                    <a:pt x="2135647" y="108458"/>
                  </a:cubicBezTo>
                  <a:lnTo>
                    <a:pt x="2070572" y="108458"/>
                  </a:lnTo>
                  <a:cubicBezTo>
                    <a:pt x="2058740" y="67704"/>
                    <a:pt x="2046908" y="34181"/>
                    <a:pt x="2035076" y="7888"/>
                  </a:cubicBezTo>
                  <a:close/>
                  <a:moveTo>
                    <a:pt x="1741252" y="5916"/>
                  </a:moveTo>
                  <a:lnTo>
                    <a:pt x="1828019" y="5916"/>
                  </a:lnTo>
                  <a:lnTo>
                    <a:pt x="1828019" y="37467"/>
                  </a:lnTo>
                  <a:lnTo>
                    <a:pt x="1973945" y="37467"/>
                  </a:lnTo>
                  <a:lnTo>
                    <a:pt x="1973945" y="86767"/>
                  </a:lnTo>
                  <a:lnTo>
                    <a:pt x="1652513" y="86767"/>
                  </a:lnTo>
                  <a:lnTo>
                    <a:pt x="1652513" y="278048"/>
                  </a:lnTo>
                  <a:cubicBezTo>
                    <a:pt x="1657772" y="366130"/>
                    <a:pt x="1620305" y="426603"/>
                    <a:pt x="1540111" y="459470"/>
                  </a:cubicBezTo>
                  <a:lnTo>
                    <a:pt x="1540111" y="410170"/>
                  </a:lnTo>
                  <a:cubicBezTo>
                    <a:pt x="1567719" y="383877"/>
                    <a:pt x="1580865" y="347724"/>
                    <a:pt x="1579550" y="301712"/>
                  </a:cubicBezTo>
                  <a:lnTo>
                    <a:pt x="1579550" y="293824"/>
                  </a:lnTo>
                  <a:cubicBezTo>
                    <a:pt x="1562460" y="299082"/>
                    <a:pt x="1542740" y="302369"/>
                    <a:pt x="1520391" y="303684"/>
                  </a:cubicBezTo>
                  <a:lnTo>
                    <a:pt x="1520391" y="244525"/>
                  </a:lnTo>
                  <a:cubicBezTo>
                    <a:pt x="1536167" y="243210"/>
                    <a:pt x="1555887" y="239266"/>
                    <a:pt x="1579550" y="232693"/>
                  </a:cubicBezTo>
                  <a:lnTo>
                    <a:pt x="1579550" y="163674"/>
                  </a:lnTo>
                  <a:cubicBezTo>
                    <a:pt x="1557202" y="158415"/>
                    <a:pt x="1537482" y="154471"/>
                    <a:pt x="1520391" y="151842"/>
                  </a:cubicBezTo>
                  <a:lnTo>
                    <a:pt x="1520391" y="92683"/>
                  </a:lnTo>
                  <a:cubicBezTo>
                    <a:pt x="1541426" y="93997"/>
                    <a:pt x="1561145" y="97941"/>
                    <a:pt x="1579550" y="104514"/>
                  </a:cubicBezTo>
                  <a:lnTo>
                    <a:pt x="1579550" y="37467"/>
                  </a:lnTo>
                  <a:lnTo>
                    <a:pt x="1741252" y="37467"/>
                  </a:lnTo>
                  <a:close/>
                  <a:moveTo>
                    <a:pt x="1360661" y="5916"/>
                  </a:moveTo>
                  <a:lnTo>
                    <a:pt x="1433624" y="5916"/>
                  </a:lnTo>
                  <a:lnTo>
                    <a:pt x="1433624" y="65075"/>
                  </a:lnTo>
                  <a:lnTo>
                    <a:pt x="1473064" y="65075"/>
                  </a:lnTo>
                  <a:lnTo>
                    <a:pt x="1473064" y="114374"/>
                  </a:lnTo>
                  <a:lnTo>
                    <a:pt x="1433624" y="114374"/>
                  </a:lnTo>
                  <a:lnTo>
                    <a:pt x="1433624" y="384535"/>
                  </a:lnTo>
                  <a:cubicBezTo>
                    <a:pt x="1433624" y="430547"/>
                    <a:pt x="1412590" y="452896"/>
                    <a:pt x="1370521" y="451582"/>
                  </a:cubicBezTo>
                  <a:lnTo>
                    <a:pt x="1297558" y="451582"/>
                  </a:lnTo>
                  <a:lnTo>
                    <a:pt x="1297558" y="408198"/>
                  </a:lnTo>
                  <a:lnTo>
                    <a:pt x="1336998" y="408198"/>
                  </a:lnTo>
                  <a:cubicBezTo>
                    <a:pt x="1354088" y="409513"/>
                    <a:pt x="1361976" y="400968"/>
                    <a:pt x="1360661" y="382563"/>
                  </a:cubicBezTo>
                  <a:lnTo>
                    <a:pt x="1360661" y="114374"/>
                  </a:lnTo>
                  <a:lnTo>
                    <a:pt x="1226567" y="114374"/>
                  </a:lnTo>
                  <a:lnTo>
                    <a:pt x="1226567" y="65075"/>
                  </a:lnTo>
                  <a:lnTo>
                    <a:pt x="1360661" y="65075"/>
                  </a:lnTo>
                  <a:close/>
                  <a:moveTo>
                    <a:pt x="2273685" y="1972"/>
                  </a:moveTo>
                  <a:lnTo>
                    <a:pt x="2348620" y="1972"/>
                  </a:lnTo>
                  <a:cubicBezTo>
                    <a:pt x="2374913" y="58502"/>
                    <a:pt x="2418296" y="101885"/>
                    <a:pt x="2478770" y="132122"/>
                  </a:cubicBezTo>
                  <a:lnTo>
                    <a:pt x="2478770" y="171562"/>
                  </a:lnTo>
                  <a:cubicBezTo>
                    <a:pt x="2405150" y="149213"/>
                    <a:pt x="2349277" y="115689"/>
                    <a:pt x="2311152" y="70991"/>
                  </a:cubicBezTo>
                  <a:cubicBezTo>
                    <a:pt x="2273027" y="115689"/>
                    <a:pt x="2217155" y="149213"/>
                    <a:pt x="2143535" y="171562"/>
                  </a:cubicBezTo>
                  <a:lnTo>
                    <a:pt x="2143535" y="132122"/>
                  </a:lnTo>
                  <a:cubicBezTo>
                    <a:pt x="2204008" y="101885"/>
                    <a:pt x="2247392" y="58502"/>
                    <a:pt x="2273685" y="1972"/>
                  </a:cubicBezTo>
                  <a:close/>
                  <a:moveTo>
                    <a:pt x="145926" y="0"/>
                  </a:moveTo>
                  <a:lnTo>
                    <a:pt x="226777" y="0"/>
                  </a:lnTo>
                  <a:lnTo>
                    <a:pt x="212973" y="41411"/>
                  </a:lnTo>
                  <a:lnTo>
                    <a:pt x="437778" y="41411"/>
                  </a:lnTo>
                  <a:lnTo>
                    <a:pt x="437778" y="90711"/>
                  </a:lnTo>
                  <a:lnTo>
                    <a:pt x="197198" y="90711"/>
                  </a:lnTo>
                  <a:cubicBezTo>
                    <a:pt x="195883" y="94655"/>
                    <a:pt x="193911" y="100571"/>
                    <a:pt x="191282" y="108458"/>
                  </a:cubicBezTo>
                  <a:cubicBezTo>
                    <a:pt x="188652" y="116346"/>
                    <a:pt x="183394" y="128178"/>
                    <a:pt x="175506" y="143954"/>
                  </a:cubicBezTo>
                  <a:lnTo>
                    <a:pt x="461442" y="143954"/>
                  </a:lnTo>
                  <a:lnTo>
                    <a:pt x="461442" y="193253"/>
                  </a:lnTo>
                  <a:lnTo>
                    <a:pt x="151842" y="193253"/>
                  </a:lnTo>
                  <a:cubicBezTo>
                    <a:pt x="143954" y="209029"/>
                    <a:pt x="134752" y="224805"/>
                    <a:pt x="124235" y="240581"/>
                  </a:cubicBezTo>
                  <a:lnTo>
                    <a:pt x="423975" y="240581"/>
                  </a:lnTo>
                  <a:lnTo>
                    <a:pt x="423975" y="287908"/>
                  </a:lnTo>
                  <a:cubicBezTo>
                    <a:pt x="387164" y="331291"/>
                    <a:pt x="354298" y="361528"/>
                    <a:pt x="325376" y="378619"/>
                  </a:cubicBezTo>
                  <a:cubicBezTo>
                    <a:pt x="343781" y="383877"/>
                    <a:pt x="361529" y="390451"/>
                    <a:pt x="378619" y="398338"/>
                  </a:cubicBezTo>
                  <a:lnTo>
                    <a:pt x="378619" y="461442"/>
                  </a:lnTo>
                  <a:cubicBezTo>
                    <a:pt x="290538" y="427261"/>
                    <a:pt x="189310" y="398996"/>
                    <a:pt x="74935" y="376647"/>
                  </a:cubicBezTo>
                  <a:lnTo>
                    <a:pt x="74935" y="325375"/>
                  </a:lnTo>
                  <a:cubicBezTo>
                    <a:pt x="148556" y="335893"/>
                    <a:pt x="210344" y="347724"/>
                    <a:pt x="260301" y="360871"/>
                  </a:cubicBezTo>
                  <a:cubicBezTo>
                    <a:pt x="281335" y="343781"/>
                    <a:pt x="304341" y="319459"/>
                    <a:pt x="329320" y="287908"/>
                  </a:cubicBezTo>
                  <a:lnTo>
                    <a:pt x="55216" y="287908"/>
                  </a:lnTo>
                  <a:lnTo>
                    <a:pt x="55216" y="240581"/>
                  </a:lnTo>
                  <a:cubicBezTo>
                    <a:pt x="63103" y="224805"/>
                    <a:pt x="70991" y="209029"/>
                    <a:pt x="78879" y="193253"/>
                  </a:cubicBezTo>
                  <a:lnTo>
                    <a:pt x="0" y="193253"/>
                  </a:lnTo>
                  <a:lnTo>
                    <a:pt x="0" y="143954"/>
                  </a:lnTo>
                  <a:lnTo>
                    <a:pt x="100571" y="143954"/>
                  </a:lnTo>
                  <a:cubicBezTo>
                    <a:pt x="105830" y="128178"/>
                    <a:pt x="112403" y="110430"/>
                    <a:pt x="120291" y="90711"/>
                  </a:cubicBezTo>
                  <a:lnTo>
                    <a:pt x="25636" y="90711"/>
                  </a:lnTo>
                  <a:lnTo>
                    <a:pt x="25636" y="41411"/>
                  </a:lnTo>
                  <a:lnTo>
                    <a:pt x="134095" y="4141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6433" name="矩形 45"/>
            <p:cNvSpPr>
              <a:spLocks noChangeArrowheads="1"/>
            </p:cNvSpPr>
            <p:nvPr/>
          </p:nvSpPr>
          <p:spPr bwMode="auto">
            <a:xfrm>
              <a:off x="885785" y="0"/>
              <a:ext cx="1223907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434" name="直接连接符 60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74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17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9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椭圆 7"/>
          <p:cNvSpPr>
            <a:spLocks noChangeArrowheads="1"/>
          </p:cNvSpPr>
          <p:nvPr/>
        </p:nvSpPr>
        <p:spPr bwMode="auto">
          <a:xfrm>
            <a:off x="3735388" y="2620963"/>
            <a:ext cx="1658937" cy="16589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8435" name="组合 259"/>
          <p:cNvGrpSpPr>
            <a:grpSpLocks/>
          </p:cNvGrpSpPr>
          <p:nvPr/>
        </p:nvGrpSpPr>
        <p:grpSpPr bwMode="auto">
          <a:xfrm>
            <a:off x="4802188" y="1663700"/>
            <a:ext cx="296862" cy="354013"/>
            <a:chOff x="0" y="0"/>
            <a:chExt cx="250825" cy="298450"/>
          </a:xfrm>
        </p:grpSpPr>
        <p:sp>
          <p:nvSpPr>
            <p:cNvPr id="17412" name="Freeform 15"/>
            <p:cNvSpPr>
              <a:spLocks noChangeArrowheads="1"/>
            </p:cNvSpPr>
            <p:nvPr/>
          </p:nvSpPr>
          <p:spPr bwMode="auto">
            <a:xfrm>
              <a:off x="233362" y="65087"/>
              <a:ext cx="17463" cy="30163"/>
            </a:xfrm>
            <a:custGeom>
              <a:avLst/>
              <a:gdLst>
                <a:gd name="T0" fmla="*/ 11 w 11"/>
                <a:gd name="T1" fmla="*/ 1 h 19"/>
                <a:gd name="T2" fmla="*/ 2 w 11"/>
                <a:gd name="T3" fmla="*/ 0 h 19"/>
                <a:gd name="T4" fmla="*/ 0 w 11"/>
                <a:gd name="T5" fmla="*/ 18 h 19"/>
                <a:gd name="T6" fmla="*/ 6 w 11"/>
                <a:gd name="T7" fmla="*/ 19 h 19"/>
                <a:gd name="T8" fmla="*/ 9 w 11"/>
                <a:gd name="T9" fmla="*/ 17 h 19"/>
                <a:gd name="T10" fmla="*/ 11 w 11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11" y="1"/>
                  </a:moveTo>
                  <a:lnTo>
                    <a:pt x="2" y="0"/>
                  </a:lnTo>
                  <a:lnTo>
                    <a:pt x="0" y="18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EF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3" name="Freeform 16"/>
            <p:cNvSpPr>
              <a:spLocks noChangeArrowheads="1"/>
            </p:cNvSpPr>
            <p:nvPr/>
          </p:nvSpPr>
          <p:spPr bwMode="auto">
            <a:xfrm>
              <a:off x="228600" y="93662"/>
              <a:ext cx="19050" cy="30163"/>
            </a:xfrm>
            <a:custGeom>
              <a:avLst/>
              <a:gdLst>
                <a:gd name="T0" fmla="*/ 12 w 12"/>
                <a:gd name="T1" fmla="*/ 1 h 19"/>
                <a:gd name="T2" fmla="*/ 3 w 12"/>
                <a:gd name="T3" fmla="*/ 0 h 19"/>
                <a:gd name="T4" fmla="*/ 0 w 12"/>
                <a:gd name="T5" fmla="*/ 18 h 19"/>
                <a:gd name="T6" fmla="*/ 7 w 12"/>
                <a:gd name="T7" fmla="*/ 19 h 19"/>
                <a:gd name="T8" fmla="*/ 9 w 12"/>
                <a:gd name="T9" fmla="*/ 17 h 19"/>
                <a:gd name="T10" fmla="*/ 12 w 12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9">
                  <a:moveTo>
                    <a:pt x="12" y="1"/>
                  </a:moveTo>
                  <a:lnTo>
                    <a:pt x="3" y="0"/>
                  </a:lnTo>
                  <a:lnTo>
                    <a:pt x="0" y="18"/>
                  </a:lnTo>
                  <a:lnTo>
                    <a:pt x="7" y="19"/>
                  </a:lnTo>
                  <a:lnTo>
                    <a:pt x="9" y="17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4" name="Freeform 17"/>
            <p:cNvSpPr>
              <a:spLocks noChangeArrowheads="1"/>
            </p:cNvSpPr>
            <p:nvPr/>
          </p:nvSpPr>
          <p:spPr bwMode="auto">
            <a:xfrm>
              <a:off x="225425" y="122237"/>
              <a:ext cx="17463" cy="30163"/>
            </a:xfrm>
            <a:custGeom>
              <a:avLst/>
              <a:gdLst>
                <a:gd name="T0" fmla="*/ 11 w 11"/>
                <a:gd name="T1" fmla="*/ 2 h 19"/>
                <a:gd name="T2" fmla="*/ 2 w 11"/>
                <a:gd name="T3" fmla="*/ 0 h 19"/>
                <a:gd name="T4" fmla="*/ 0 w 11"/>
                <a:gd name="T5" fmla="*/ 18 h 19"/>
                <a:gd name="T6" fmla="*/ 7 w 11"/>
                <a:gd name="T7" fmla="*/ 19 h 19"/>
                <a:gd name="T8" fmla="*/ 10 w 11"/>
                <a:gd name="T9" fmla="*/ 17 h 19"/>
                <a:gd name="T10" fmla="*/ 11 w 11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11" y="2"/>
                  </a:moveTo>
                  <a:lnTo>
                    <a:pt x="2" y="0"/>
                  </a:lnTo>
                  <a:lnTo>
                    <a:pt x="0" y="18"/>
                  </a:lnTo>
                  <a:lnTo>
                    <a:pt x="7" y="19"/>
                  </a:lnTo>
                  <a:lnTo>
                    <a:pt x="10" y="17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CB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5" name="Freeform 18"/>
            <p:cNvSpPr>
              <a:spLocks noChangeArrowheads="1"/>
            </p:cNvSpPr>
            <p:nvPr/>
          </p:nvSpPr>
          <p:spPr bwMode="auto">
            <a:xfrm>
              <a:off x="9525" y="0"/>
              <a:ext cx="231775" cy="298450"/>
            </a:xfrm>
            <a:custGeom>
              <a:avLst/>
              <a:gdLst>
                <a:gd name="T0" fmla="*/ 279 w 322"/>
                <a:gd name="T1" fmla="*/ 392 h 415"/>
                <a:gd name="T2" fmla="*/ 252 w 322"/>
                <a:gd name="T3" fmla="*/ 413 h 415"/>
                <a:gd name="T4" fmla="*/ 23 w 322"/>
                <a:gd name="T5" fmla="*/ 385 h 415"/>
                <a:gd name="T6" fmla="*/ 2 w 322"/>
                <a:gd name="T7" fmla="*/ 358 h 415"/>
                <a:gd name="T8" fmla="*/ 43 w 322"/>
                <a:gd name="T9" fmla="*/ 22 h 415"/>
                <a:gd name="T10" fmla="*/ 70 w 322"/>
                <a:gd name="T11" fmla="*/ 1 h 415"/>
                <a:gd name="T12" fmla="*/ 299 w 322"/>
                <a:gd name="T13" fmla="*/ 29 h 415"/>
                <a:gd name="T14" fmla="*/ 320 w 322"/>
                <a:gd name="T15" fmla="*/ 56 h 415"/>
                <a:gd name="T16" fmla="*/ 279 w 322"/>
                <a:gd name="T17" fmla="*/ 39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415">
                  <a:moveTo>
                    <a:pt x="279" y="392"/>
                  </a:moveTo>
                  <a:cubicBezTo>
                    <a:pt x="278" y="405"/>
                    <a:pt x="266" y="415"/>
                    <a:pt x="252" y="413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10" y="384"/>
                    <a:pt x="0" y="372"/>
                    <a:pt x="2" y="35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9"/>
                    <a:pt x="57" y="0"/>
                    <a:pt x="70" y="1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12" y="31"/>
                    <a:pt x="322" y="43"/>
                    <a:pt x="320" y="56"/>
                  </a:cubicBezTo>
                  <a:lnTo>
                    <a:pt x="279" y="392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6" name="Freeform 19"/>
            <p:cNvSpPr>
              <a:spLocks noChangeArrowheads="1"/>
            </p:cNvSpPr>
            <p:nvPr/>
          </p:nvSpPr>
          <p:spPr bwMode="auto">
            <a:xfrm>
              <a:off x="39687" y="25400"/>
              <a:ext cx="11113" cy="11113"/>
            </a:xfrm>
            <a:custGeom>
              <a:avLst/>
              <a:gdLst>
                <a:gd name="T0" fmla="*/ 16 w 17"/>
                <a:gd name="T1" fmla="*/ 9 h 17"/>
                <a:gd name="T2" fmla="*/ 7 w 17"/>
                <a:gd name="T3" fmla="*/ 16 h 17"/>
                <a:gd name="T4" fmla="*/ 0 w 17"/>
                <a:gd name="T5" fmla="*/ 7 h 17"/>
                <a:gd name="T6" fmla="*/ 9 w 17"/>
                <a:gd name="T7" fmla="*/ 0 h 17"/>
                <a:gd name="T8" fmla="*/ 16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9"/>
                  </a:moveTo>
                  <a:cubicBezTo>
                    <a:pt x="16" y="14"/>
                    <a:pt x="12" y="17"/>
                    <a:pt x="7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4" y="1"/>
                    <a:pt x="17" y="5"/>
                    <a:pt x="16" y="9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7" name="Freeform 20"/>
            <p:cNvSpPr>
              <a:spLocks noChangeArrowheads="1"/>
            </p:cNvSpPr>
            <p:nvPr/>
          </p:nvSpPr>
          <p:spPr bwMode="auto">
            <a:xfrm>
              <a:off x="34925" y="55562"/>
              <a:ext cx="12700" cy="11113"/>
            </a:xfrm>
            <a:custGeom>
              <a:avLst/>
              <a:gdLst>
                <a:gd name="T0" fmla="*/ 16 w 17"/>
                <a:gd name="T1" fmla="*/ 10 h 17"/>
                <a:gd name="T2" fmla="*/ 7 w 17"/>
                <a:gd name="T3" fmla="*/ 17 h 17"/>
                <a:gd name="T4" fmla="*/ 0 w 17"/>
                <a:gd name="T5" fmla="*/ 8 h 17"/>
                <a:gd name="T6" fmla="*/ 9 w 17"/>
                <a:gd name="T7" fmla="*/ 1 h 17"/>
                <a:gd name="T8" fmla="*/ 16 w 1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10"/>
                  </a:moveTo>
                  <a:cubicBezTo>
                    <a:pt x="16" y="14"/>
                    <a:pt x="12" y="17"/>
                    <a:pt x="7" y="17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1" y="4"/>
                    <a:pt x="5" y="0"/>
                    <a:pt x="9" y="1"/>
                  </a:cubicBezTo>
                  <a:cubicBezTo>
                    <a:pt x="14" y="1"/>
                    <a:pt x="17" y="5"/>
                    <a:pt x="16" y="10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8" name="Freeform 21"/>
            <p:cNvSpPr>
              <a:spLocks noChangeArrowheads="1"/>
            </p:cNvSpPr>
            <p:nvPr/>
          </p:nvSpPr>
          <p:spPr bwMode="auto">
            <a:xfrm>
              <a:off x="31750" y="85725"/>
              <a:ext cx="12700" cy="12700"/>
            </a:xfrm>
            <a:custGeom>
              <a:avLst/>
              <a:gdLst>
                <a:gd name="T0" fmla="*/ 17 w 18"/>
                <a:gd name="T1" fmla="*/ 10 h 17"/>
                <a:gd name="T2" fmla="*/ 8 w 18"/>
                <a:gd name="T3" fmla="*/ 17 h 17"/>
                <a:gd name="T4" fmla="*/ 1 w 18"/>
                <a:gd name="T5" fmla="*/ 8 h 17"/>
                <a:gd name="T6" fmla="*/ 10 w 18"/>
                <a:gd name="T7" fmla="*/ 1 h 17"/>
                <a:gd name="T8" fmla="*/ 17 w 18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10"/>
                  </a:moveTo>
                  <a:cubicBezTo>
                    <a:pt x="16" y="14"/>
                    <a:pt x="12" y="17"/>
                    <a:pt x="8" y="17"/>
                  </a:cubicBezTo>
                  <a:cubicBezTo>
                    <a:pt x="4" y="16"/>
                    <a:pt x="0" y="12"/>
                    <a:pt x="1" y="8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14" y="1"/>
                    <a:pt x="18" y="5"/>
                    <a:pt x="17" y="10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19" name="Freeform 22"/>
            <p:cNvSpPr>
              <a:spLocks noChangeArrowheads="1"/>
            </p:cNvSpPr>
            <p:nvPr/>
          </p:nvSpPr>
          <p:spPr bwMode="auto">
            <a:xfrm>
              <a:off x="26987" y="117475"/>
              <a:ext cx="12700" cy="11113"/>
            </a:xfrm>
            <a:custGeom>
              <a:avLst/>
              <a:gdLst>
                <a:gd name="T0" fmla="*/ 17 w 17"/>
                <a:gd name="T1" fmla="*/ 9 h 17"/>
                <a:gd name="T2" fmla="*/ 8 w 17"/>
                <a:gd name="T3" fmla="*/ 16 h 17"/>
                <a:gd name="T4" fmla="*/ 1 w 17"/>
                <a:gd name="T5" fmla="*/ 7 h 17"/>
                <a:gd name="T6" fmla="*/ 10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6" y="14"/>
                    <a:pt x="12" y="17"/>
                    <a:pt x="8" y="16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1"/>
                    <a:pt x="17" y="5"/>
                    <a:pt x="17" y="9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0" name="Freeform 23"/>
            <p:cNvSpPr>
              <a:spLocks noChangeArrowheads="1"/>
            </p:cNvSpPr>
            <p:nvPr/>
          </p:nvSpPr>
          <p:spPr bwMode="auto">
            <a:xfrm>
              <a:off x="23812" y="147637"/>
              <a:ext cx="12700" cy="11113"/>
            </a:xfrm>
            <a:custGeom>
              <a:avLst/>
              <a:gdLst>
                <a:gd name="T0" fmla="*/ 17 w 17"/>
                <a:gd name="T1" fmla="*/ 10 h 17"/>
                <a:gd name="T2" fmla="*/ 8 w 17"/>
                <a:gd name="T3" fmla="*/ 17 h 17"/>
                <a:gd name="T4" fmla="*/ 1 w 17"/>
                <a:gd name="T5" fmla="*/ 8 h 17"/>
                <a:gd name="T6" fmla="*/ 10 w 17"/>
                <a:gd name="T7" fmla="*/ 1 h 17"/>
                <a:gd name="T8" fmla="*/ 17 w 1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10"/>
                  </a:moveTo>
                  <a:cubicBezTo>
                    <a:pt x="16" y="14"/>
                    <a:pt x="12" y="17"/>
                    <a:pt x="8" y="17"/>
                  </a:cubicBezTo>
                  <a:cubicBezTo>
                    <a:pt x="3" y="16"/>
                    <a:pt x="0" y="12"/>
                    <a:pt x="1" y="8"/>
                  </a:cubicBezTo>
                  <a:cubicBezTo>
                    <a:pt x="1" y="3"/>
                    <a:pt x="5" y="0"/>
                    <a:pt x="10" y="1"/>
                  </a:cubicBezTo>
                  <a:cubicBezTo>
                    <a:pt x="14" y="1"/>
                    <a:pt x="17" y="5"/>
                    <a:pt x="17" y="10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1" name="Freeform 24"/>
            <p:cNvSpPr>
              <a:spLocks noChangeArrowheads="1"/>
            </p:cNvSpPr>
            <p:nvPr/>
          </p:nvSpPr>
          <p:spPr bwMode="auto">
            <a:xfrm>
              <a:off x="20637" y="177800"/>
              <a:ext cx="12700" cy="12700"/>
            </a:xfrm>
            <a:custGeom>
              <a:avLst/>
              <a:gdLst>
                <a:gd name="T0" fmla="*/ 16 w 17"/>
                <a:gd name="T1" fmla="*/ 9 h 17"/>
                <a:gd name="T2" fmla="*/ 7 w 17"/>
                <a:gd name="T3" fmla="*/ 16 h 17"/>
                <a:gd name="T4" fmla="*/ 0 w 17"/>
                <a:gd name="T5" fmla="*/ 8 h 17"/>
                <a:gd name="T6" fmla="*/ 9 w 17"/>
                <a:gd name="T7" fmla="*/ 0 h 17"/>
                <a:gd name="T8" fmla="*/ 16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9"/>
                  </a:moveTo>
                  <a:cubicBezTo>
                    <a:pt x="16" y="14"/>
                    <a:pt x="12" y="17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4" y="1"/>
                    <a:pt x="17" y="5"/>
                    <a:pt x="16" y="9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2" name="Freeform 25"/>
            <p:cNvSpPr>
              <a:spLocks noChangeArrowheads="1"/>
            </p:cNvSpPr>
            <p:nvPr/>
          </p:nvSpPr>
          <p:spPr bwMode="auto">
            <a:xfrm>
              <a:off x="17462" y="209550"/>
              <a:ext cx="11113" cy="11113"/>
            </a:xfrm>
            <a:custGeom>
              <a:avLst/>
              <a:gdLst>
                <a:gd name="T0" fmla="*/ 16 w 17"/>
                <a:gd name="T1" fmla="*/ 9 h 17"/>
                <a:gd name="T2" fmla="*/ 7 w 17"/>
                <a:gd name="T3" fmla="*/ 16 h 17"/>
                <a:gd name="T4" fmla="*/ 0 w 17"/>
                <a:gd name="T5" fmla="*/ 7 h 17"/>
                <a:gd name="T6" fmla="*/ 9 w 17"/>
                <a:gd name="T7" fmla="*/ 0 h 17"/>
                <a:gd name="T8" fmla="*/ 16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9"/>
                  </a:moveTo>
                  <a:cubicBezTo>
                    <a:pt x="16" y="14"/>
                    <a:pt x="12" y="17"/>
                    <a:pt x="7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4" y="1"/>
                    <a:pt x="17" y="5"/>
                    <a:pt x="16" y="9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3" name="Freeform 26"/>
            <p:cNvSpPr>
              <a:spLocks noChangeArrowheads="1"/>
            </p:cNvSpPr>
            <p:nvPr/>
          </p:nvSpPr>
          <p:spPr bwMode="auto">
            <a:xfrm>
              <a:off x="12700" y="239712"/>
              <a:ext cx="12700" cy="11113"/>
            </a:xfrm>
            <a:custGeom>
              <a:avLst/>
              <a:gdLst>
                <a:gd name="T0" fmla="*/ 16 w 17"/>
                <a:gd name="T1" fmla="*/ 10 h 17"/>
                <a:gd name="T2" fmla="*/ 7 w 17"/>
                <a:gd name="T3" fmla="*/ 17 h 17"/>
                <a:gd name="T4" fmla="*/ 0 w 17"/>
                <a:gd name="T5" fmla="*/ 8 h 17"/>
                <a:gd name="T6" fmla="*/ 9 w 17"/>
                <a:gd name="T7" fmla="*/ 1 h 17"/>
                <a:gd name="T8" fmla="*/ 16 w 1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10"/>
                  </a:moveTo>
                  <a:cubicBezTo>
                    <a:pt x="15" y="14"/>
                    <a:pt x="11" y="17"/>
                    <a:pt x="7" y="17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1" y="3"/>
                    <a:pt x="5" y="0"/>
                    <a:pt x="9" y="1"/>
                  </a:cubicBezTo>
                  <a:cubicBezTo>
                    <a:pt x="13" y="1"/>
                    <a:pt x="17" y="5"/>
                    <a:pt x="16" y="10"/>
                  </a:cubicBez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4" name="Freeform 27"/>
            <p:cNvSpPr>
              <a:spLocks noChangeArrowheads="1"/>
            </p:cNvSpPr>
            <p:nvPr/>
          </p:nvSpPr>
          <p:spPr bwMode="auto">
            <a:xfrm>
              <a:off x="25400" y="25400"/>
              <a:ext cx="23813" cy="9525"/>
            </a:xfrm>
            <a:custGeom>
              <a:avLst/>
              <a:gdLst>
                <a:gd name="T0" fmla="*/ 27 w 33"/>
                <a:gd name="T1" fmla="*/ 14 h 14"/>
                <a:gd name="T2" fmla="*/ 5 w 33"/>
                <a:gd name="T3" fmla="*/ 11 h 14"/>
                <a:gd name="T4" fmla="*/ 1 w 33"/>
                <a:gd name="T5" fmla="*/ 5 h 14"/>
                <a:gd name="T6" fmla="*/ 7 w 33"/>
                <a:gd name="T7" fmla="*/ 0 h 14"/>
                <a:gd name="T8" fmla="*/ 28 w 33"/>
                <a:gd name="T9" fmla="*/ 3 h 14"/>
                <a:gd name="T10" fmla="*/ 33 w 33"/>
                <a:gd name="T11" fmla="*/ 9 h 14"/>
                <a:gd name="T12" fmla="*/ 27 w 3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7" y="14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0" y="8"/>
                    <a:pt x="1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3" y="6"/>
                    <a:pt x="33" y="9"/>
                  </a:cubicBezTo>
                  <a:cubicBezTo>
                    <a:pt x="32" y="12"/>
                    <a:pt x="30" y="14"/>
                    <a:pt x="27" y="1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5" name="Freeform 28"/>
            <p:cNvSpPr>
              <a:spLocks noChangeArrowheads="1"/>
            </p:cNvSpPr>
            <p:nvPr/>
          </p:nvSpPr>
          <p:spPr bwMode="auto">
            <a:xfrm>
              <a:off x="22225" y="55562"/>
              <a:ext cx="23813" cy="9525"/>
            </a:xfrm>
            <a:custGeom>
              <a:avLst/>
              <a:gdLst>
                <a:gd name="T0" fmla="*/ 27 w 33"/>
                <a:gd name="T1" fmla="*/ 13 h 14"/>
                <a:gd name="T2" fmla="*/ 5 w 33"/>
                <a:gd name="T3" fmla="*/ 11 h 14"/>
                <a:gd name="T4" fmla="*/ 1 w 33"/>
                <a:gd name="T5" fmla="*/ 5 h 14"/>
                <a:gd name="T6" fmla="*/ 7 w 33"/>
                <a:gd name="T7" fmla="*/ 0 h 14"/>
                <a:gd name="T8" fmla="*/ 28 w 33"/>
                <a:gd name="T9" fmla="*/ 3 h 14"/>
                <a:gd name="T10" fmla="*/ 33 w 33"/>
                <a:gd name="T11" fmla="*/ 9 h 14"/>
                <a:gd name="T12" fmla="*/ 27 w 3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7" y="13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3" y="6"/>
                    <a:pt x="33" y="9"/>
                  </a:cubicBezTo>
                  <a:cubicBezTo>
                    <a:pt x="32" y="11"/>
                    <a:pt x="30" y="14"/>
                    <a:pt x="27" y="13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6" name="Freeform 29"/>
            <p:cNvSpPr>
              <a:spLocks noChangeArrowheads="1"/>
            </p:cNvSpPr>
            <p:nvPr/>
          </p:nvSpPr>
          <p:spPr bwMode="auto">
            <a:xfrm>
              <a:off x="17462" y="85725"/>
              <a:ext cx="23813" cy="9525"/>
            </a:xfrm>
            <a:custGeom>
              <a:avLst/>
              <a:gdLst>
                <a:gd name="T0" fmla="*/ 26 w 33"/>
                <a:gd name="T1" fmla="*/ 14 h 14"/>
                <a:gd name="T2" fmla="*/ 5 w 33"/>
                <a:gd name="T3" fmla="*/ 11 h 14"/>
                <a:gd name="T4" fmla="*/ 0 w 33"/>
                <a:gd name="T5" fmla="*/ 5 h 14"/>
                <a:gd name="T6" fmla="*/ 6 w 33"/>
                <a:gd name="T7" fmla="*/ 1 h 14"/>
                <a:gd name="T8" fmla="*/ 28 w 33"/>
                <a:gd name="T9" fmla="*/ 3 h 14"/>
                <a:gd name="T10" fmla="*/ 32 w 33"/>
                <a:gd name="T11" fmla="*/ 9 h 14"/>
                <a:gd name="T12" fmla="*/ 26 w 3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6" y="14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4"/>
                    <a:pt x="33" y="6"/>
                    <a:pt x="32" y="9"/>
                  </a:cubicBezTo>
                  <a:cubicBezTo>
                    <a:pt x="32" y="12"/>
                    <a:pt x="29" y="14"/>
                    <a:pt x="26" y="1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7" name="Freeform 30"/>
            <p:cNvSpPr>
              <a:spLocks noChangeArrowheads="1"/>
            </p:cNvSpPr>
            <p:nvPr/>
          </p:nvSpPr>
          <p:spPr bwMode="auto">
            <a:xfrm>
              <a:off x="14287" y="117475"/>
              <a:ext cx="23813" cy="9525"/>
            </a:xfrm>
            <a:custGeom>
              <a:avLst/>
              <a:gdLst>
                <a:gd name="T0" fmla="*/ 26 w 33"/>
                <a:gd name="T1" fmla="*/ 14 h 14"/>
                <a:gd name="T2" fmla="*/ 5 w 33"/>
                <a:gd name="T3" fmla="*/ 11 h 14"/>
                <a:gd name="T4" fmla="*/ 0 w 33"/>
                <a:gd name="T5" fmla="*/ 5 h 14"/>
                <a:gd name="T6" fmla="*/ 6 w 33"/>
                <a:gd name="T7" fmla="*/ 0 h 14"/>
                <a:gd name="T8" fmla="*/ 27 w 33"/>
                <a:gd name="T9" fmla="*/ 3 h 14"/>
                <a:gd name="T10" fmla="*/ 32 w 33"/>
                <a:gd name="T11" fmla="*/ 9 h 14"/>
                <a:gd name="T12" fmla="*/ 26 w 3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6" y="14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3"/>
                    <a:pt x="33" y="6"/>
                    <a:pt x="32" y="9"/>
                  </a:cubicBezTo>
                  <a:cubicBezTo>
                    <a:pt x="32" y="12"/>
                    <a:pt x="29" y="14"/>
                    <a:pt x="26" y="1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8" name="Freeform 31"/>
            <p:cNvSpPr>
              <a:spLocks noChangeArrowheads="1"/>
            </p:cNvSpPr>
            <p:nvPr/>
          </p:nvSpPr>
          <p:spPr bwMode="auto">
            <a:xfrm>
              <a:off x="11112" y="147637"/>
              <a:ext cx="22225" cy="9525"/>
            </a:xfrm>
            <a:custGeom>
              <a:avLst/>
              <a:gdLst>
                <a:gd name="T0" fmla="*/ 26 w 32"/>
                <a:gd name="T1" fmla="*/ 13 h 14"/>
                <a:gd name="T2" fmla="*/ 5 w 32"/>
                <a:gd name="T3" fmla="*/ 11 h 14"/>
                <a:gd name="T4" fmla="*/ 0 w 32"/>
                <a:gd name="T5" fmla="*/ 5 h 14"/>
                <a:gd name="T6" fmla="*/ 6 w 32"/>
                <a:gd name="T7" fmla="*/ 0 h 14"/>
                <a:gd name="T8" fmla="*/ 27 w 32"/>
                <a:gd name="T9" fmla="*/ 3 h 14"/>
                <a:gd name="T10" fmla="*/ 32 w 32"/>
                <a:gd name="T11" fmla="*/ 8 h 14"/>
                <a:gd name="T12" fmla="*/ 26 w 3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">
                  <a:moveTo>
                    <a:pt x="26" y="13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3"/>
                    <a:pt x="32" y="6"/>
                    <a:pt x="32" y="8"/>
                  </a:cubicBezTo>
                  <a:cubicBezTo>
                    <a:pt x="32" y="11"/>
                    <a:pt x="29" y="14"/>
                    <a:pt x="26" y="13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29" name="Freeform 32"/>
            <p:cNvSpPr>
              <a:spLocks noChangeArrowheads="1"/>
            </p:cNvSpPr>
            <p:nvPr/>
          </p:nvSpPr>
          <p:spPr bwMode="auto">
            <a:xfrm>
              <a:off x="6350" y="177800"/>
              <a:ext cx="23813" cy="11113"/>
            </a:xfrm>
            <a:custGeom>
              <a:avLst/>
              <a:gdLst>
                <a:gd name="T0" fmla="*/ 27 w 33"/>
                <a:gd name="T1" fmla="*/ 14 h 14"/>
                <a:gd name="T2" fmla="*/ 5 w 33"/>
                <a:gd name="T3" fmla="*/ 11 h 14"/>
                <a:gd name="T4" fmla="*/ 1 w 33"/>
                <a:gd name="T5" fmla="*/ 5 h 14"/>
                <a:gd name="T6" fmla="*/ 7 w 33"/>
                <a:gd name="T7" fmla="*/ 1 h 14"/>
                <a:gd name="T8" fmla="*/ 28 w 33"/>
                <a:gd name="T9" fmla="*/ 3 h 14"/>
                <a:gd name="T10" fmla="*/ 33 w 33"/>
                <a:gd name="T11" fmla="*/ 9 h 14"/>
                <a:gd name="T12" fmla="*/ 27 w 3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7" y="14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4"/>
                    <a:pt x="33" y="6"/>
                    <a:pt x="33" y="9"/>
                  </a:cubicBezTo>
                  <a:cubicBezTo>
                    <a:pt x="32" y="12"/>
                    <a:pt x="30" y="14"/>
                    <a:pt x="27" y="1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0" name="Freeform 33"/>
            <p:cNvSpPr>
              <a:spLocks noChangeArrowheads="1"/>
            </p:cNvSpPr>
            <p:nvPr/>
          </p:nvSpPr>
          <p:spPr bwMode="auto">
            <a:xfrm>
              <a:off x="3175" y="209550"/>
              <a:ext cx="23813" cy="9525"/>
            </a:xfrm>
            <a:custGeom>
              <a:avLst/>
              <a:gdLst>
                <a:gd name="T0" fmla="*/ 27 w 33"/>
                <a:gd name="T1" fmla="*/ 13 h 14"/>
                <a:gd name="T2" fmla="*/ 5 w 33"/>
                <a:gd name="T3" fmla="*/ 11 h 14"/>
                <a:gd name="T4" fmla="*/ 1 w 33"/>
                <a:gd name="T5" fmla="*/ 5 h 14"/>
                <a:gd name="T6" fmla="*/ 7 w 33"/>
                <a:gd name="T7" fmla="*/ 0 h 14"/>
                <a:gd name="T8" fmla="*/ 28 w 33"/>
                <a:gd name="T9" fmla="*/ 3 h 14"/>
                <a:gd name="T10" fmla="*/ 33 w 33"/>
                <a:gd name="T11" fmla="*/ 9 h 14"/>
                <a:gd name="T12" fmla="*/ 27 w 3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7" y="13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3" y="6"/>
                    <a:pt x="33" y="9"/>
                  </a:cubicBezTo>
                  <a:cubicBezTo>
                    <a:pt x="32" y="12"/>
                    <a:pt x="30" y="14"/>
                    <a:pt x="27" y="13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1" name="Freeform 34"/>
            <p:cNvSpPr>
              <a:spLocks noChangeArrowheads="1"/>
            </p:cNvSpPr>
            <p:nvPr/>
          </p:nvSpPr>
          <p:spPr bwMode="auto">
            <a:xfrm>
              <a:off x="0" y="239712"/>
              <a:ext cx="23813" cy="9525"/>
            </a:xfrm>
            <a:custGeom>
              <a:avLst/>
              <a:gdLst>
                <a:gd name="T0" fmla="*/ 26 w 33"/>
                <a:gd name="T1" fmla="*/ 14 h 14"/>
                <a:gd name="T2" fmla="*/ 5 w 33"/>
                <a:gd name="T3" fmla="*/ 12 h 14"/>
                <a:gd name="T4" fmla="*/ 0 w 33"/>
                <a:gd name="T5" fmla="*/ 6 h 14"/>
                <a:gd name="T6" fmla="*/ 6 w 33"/>
                <a:gd name="T7" fmla="*/ 1 h 14"/>
                <a:gd name="T8" fmla="*/ 28 w 33"/>
                <a:gd name="T9" fmla="*/ 3 h 14"/>
                <a:gd name="T10" fmla="*/ 32 w 33"/>
                <a:gd name="T11" fmla="*/ 9 h 14"/>
                <a:gd name="T12" fmla="*/ 26 w 3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6" y="14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1" y="3"/>
                    <a:pt x="3" y="0"/>
                    <a:pt x="6" y="1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4"/>
                    <a:pt x="33" y="6"/>
                    <a:pt x="32" y="9"/>
                  </a:cubicBezTo>
                  <a:cubicBezTo>
                    <a:pt x="32" y="12"/>
                    <a:pt x="29" y="14"/>
                    <a:pt x="26" y="1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2" name="Freeform 35"/>
            <p:cNvSpPr>
              <a:spLocks noChangeArrowheads="1"/>
            </p:cNvSpPr>
            <p:nvPr/>
          </p:nvSpPr>
          <p:spPr bwMode="auto">
            <a:xfrm>
              <a:off x="80962" y="130175"/>
              <a:ext cx="95250" cy="28575"/>
            </a:xfrm>
            <a:custGeom>
              <a:avLst/>
              <a:gdLst>
                <a:gd name="T0" fmla="*/ 59 w 60"/>
                <a:gd name="T1" fmla="*/ 18 h 18"/>
                <a:gd name="T2" fmla="*/ 0 w 60"/>
                <a:gd name="T3" fmla="*/ 11 h 18"/>
                <a:gd name="T4" fmla="*/ 1 w 60"/>
                <a:gd name="T5" fmla="*/ 0 h 18"/>
                <a:gd name="T6" fmla="*/ 60 w 60"/>
                <a:gd name="T7" fmla="*/ 8 h 18"/>
                <a:gd name="T8" fmla="*/ 59 w 60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8">
                  <a:moveTo>
                    <a:pt x="59" y="18"/>
                  </a:moveTo>
                  <a:lnTo>
                    <a:pt x="0" y="11"/>
                  </a:lnTo>
                  <a:lnTo>
                    <a:pt x="1" y="0"/>
                  </a:lnTo>
                  <a:lnTo>
                    <a:pt x="60" y="8"/>
                  </a:lnTo>
                  <a:lnTo>
                    <a:pt x="5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3" name="Freeform 36"/>
            <p:cNvSpPr>
              <a:spLocks noChangeArrowheads="1"/>
            </p:cNvSpPr>
            <p:nvPr/>
          </p:nvSpPr>
          <p:spPr bwMode="auto">
            <a:xfrm>
              <a:off x="85725" y="95250"/>
              <a:ext cx="95250" cy="28575"/>
            </a:xfrm>
            <a:custGeom>
              <a:avLst/>
              <a:gdLst>
                <a:gd name="T0" fmla="*/ 1 w 60"/>
                <a:gd name="T1" fmla="*/ 0 h 18"/>
                <a:gd name="T2" fmla="*/ 60 w 60"/>
                <a:gd name="T3" fmla="*/ 7 h 18"/>
                <a:gd name="T4" fmla="*/ 59 w 60"/>
                <a:gd name="T5" fmla="*/ 18 h 18"/>
                <a:gd name="T6" fmla="*/ 0 w 60"/>
                <a:gd name="T7" fmla="*/ 10 h 18"/>
                <a:gd name="T8" fmla="*/ 1 w 6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8">
                  <a:moveTo>
                    <a:pt x="1" y="0"/>
                  </a:moveTo>
                  <a:lnTo>
                    <a:pt x="60" y="7"/>
                  </a:lnTo>
                  <a:lnTo>
                    <a:pt x="59" y="18"/>
                  </a:lnTo>
                  <a:lnTo>
                    <a:pt x="0" y="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4" name="Freeform 37"/>
            <p:cNvSpPr>
              <a:spLocks noChangeArrowheads="1"/>
            </p:cNvSpPr>
            <p:nvPr/>
          </p:nvSpPr>
          <p:spPr bwMode="auto">
            <a:xfrm>
              <a:off x="88900" y="58737"/>
              <a:ext cx="96838" cy="28575"/>
            </a:xfrm>
            <a:custGeom>
              <a:avLst/>
              <a:gdLst>
                <a:gd name="T0" fmla="*/ 59 w 61"/>
                <a:gd name="T1" fmla="*/ 18 h 18"/>
                <a:gd name="T2" fmla="*/ 0 w 61"/>
                <a:gd name="T3" fmla="*/ 11 h 18"/>
                <a:gd name="T4" fmla="*/ 2 w 61"/>
                <a:gd name="T5" fmla="*/ 0 h 18"/>
                <a:gd name="T6" fmla="*/ 61 w 61"/>
                <a:gd name="T7" fmla="*/ 8 h 18"/>
                <a:gd name="T8" fmla="*/ 59 w 6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8">
                  <a:moveTo>
                    <a:pt x="59" y="18"/>
                  </a:moveTo>
                  <a:lnTo>
                    <a:pt x="0" y="11"/>
                  </a:lnTo>
                  <a:lnTo>
                    <a:pt x="2" y="0"/>
                  </a:lnTo>
                  <a:lnTo>
                    <a:pt x="61" y="8"/>
                  </a:lnTo>
                  <a:lnTo>
                    <a:pt x="5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459" name="组合 261"/>
          <p:cNvGrpSpPr>
            <a:grpSpLocks/>
          </p:cNvGrpSpPr>
          <p:nvPr/>
        </p:nvGrpSpPr>
        <p:grpSpPr bwMode="auto">
          <a:xfrm>
            <a:off x="5334000" y="687388"/>
            <a:ext cx="247650" cy="325437"/>
            <a:chOff x="0" y="0"/>
            <a:chExt cx="207963" cy="274638"/>
          </a:xfrm>
        </p:grpSpPr>
        <p:sp>
          <p:nvSpPr>
            <p:cNvPr id="17436" name="Freeform 38"/>
            <p:cNvSpPr>
              <a:spLocks noChangeArrowheads="1"/>
            </p:cNvSpPr>
            <p:nvPr/>
          </p:nvSpPr>
          <p:spPr bwMode="auto">
            <a:xfrm>
              <a:off x="0" y="228600"/>
              <a:ext cx="161925" cy="46038"/>
            </a:xfrm>
            <a:custGeom>
              <a:avLst/>
              <a:gdLst>
                <a:gd name="T0" fmla="*/ 0 w 102"/>
                <a:gd name="T1" fmla="*/ 4 h 29"/>
                <a:gd name="T2" fmla="*/ 101 w 102"/>
                <a:gd name="T3" fmla="*/ 29 h 29"/>
                <a:gd name="T4" fmla="*/ 102 w 102"/>
                <a:gd name="T5" fmla="*/ 25 h 29"/>
                <a:gd name="T6" fmla="*/ 1 w 102"/>
                <a:gd name="T7" fmla="*/ 0 h 29"/>
                <a:gd name="T8" fmla="*/ 0 w 102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">
                  <a:moveTo>
                    <a:pt x="0" y="4"/>
                  </a:moveTo>
                  <a:lnTo>
                    <a:pt x="101" y="29"/>
                  </a:lnTo>
                  <a:lnTo>
                    <a:pt x="102" y="25"/>
                  </a:lnTo>
                  <a:lnTo>
                    <a:pt x="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7" name="Freeform 39"/>
            <p:cNvSpPr>
              <a:spLocks noEditPoints="1" noChangeArrowheads="1"/>
            </p:cNvSpPr>
            <p:nvPr/>
          </p:nvSpPr>
          <p:spPr bwMode="auto">
            <a:xfrm>
              <a:off x="1588" y="0"/>
              <a:ext cx="206375" cy="268288"/>
            </a:xfrm>
            <a:custGeom>
              <a:avLst/>
              <a:gdLst>
                <a:gd name="T0" fmla="*/ 101 w 130"/>
                <a:gd name="T1" fmla="*/ 47 h 169"/>
                <a:gd name="T2" fmla="*/ 108 w 130"/>
                <a:gd name="T3" fmla="*/ 18 h 169"/>
                <a:gd name="T4" fmla="*/ 36 w 130"/>
                <a:gd name="T5" fmla="*/ 0 h 169"/>
                <a:gd name="T6" fmla="*/ 35 w 130"/>
                <a:gd name="T7" fmla="*/ 4 h 169"/>
                <a:gd name="T8" fmla="*/ 0 w 130"/>
                <a:gd name="T9" fmla="*/ 144 h 169"/>
                <a:gd name="T10" fmla="*/ 101 w 130"/>
                <a:gd name="T11" fmla="*/ 169 h 169"/>
                <a:gd name="T12" fmla="*/ 129 w 130"/>
                <a:gd name="T13" fmla="*/ 58 h 169"/>
                <a:gd name="T14" fmla="*/ 130 w 130"/>
                <a:gd name="T15" fmla="*/ 54 h 169"/>
                <a:gd name="T16" fmla="*/ 101 w 130"/>
                <a:gd name="T17" fmla="*/ 47 h 169"/>
                <a:gd name="T18" fmla="*/ 79 w 130"/>
                <a:gd name="T19" fmla="*/ 103 h 169"/>
                <a:gd name="T20" fmla="*/ 35 w 130"/>
                <a:gd name="T21" fmla="*/ 92 h 169"/>
                <a:gd name="T22" fmla="*/ 37 w 130"/>
                <a:gd name="T23" fmla="*/ 84 h 169"/>
                <a:gd name="T24" fmla="*/ 81 w 130"/>
                <a:gd name="T25" fmla="*/ 96 h 169"/>
                <a:gd name="T26" fmla="*/ 79 w 130"/>
                <a:gd name="T27" fmla="*/ 103 h 169"/>
                <a:gd name="T28" fmla="*/ 98 w 130"/>
                <a:gd name="T29" fmla="*/ 92 h 169"/>
                <a:gd name="T30" fmla="*/ 39 w 130"/>
                <a:gd name="T31" fmla="*/ 78 h 169"/>
                <a:gd name="T32" fmla="*/ 41 w 130"/>
                <a:gd name="T33" fmla="*/ 70 h 169"/>
                <a:gd name="T34" fmla="*/ 100 w 130"/>
                <a:gd name="T35" fmla="*/ 85 h 169"/>
                <a:gd name="T36" fmla="*/ 98 w 130"/>
                <a:gd name="T37" fmla="*/ 92 h 169"/>
                <a:gd name="T38" fmla="*/ 101 w 130"/>
                <a:gd name="T39" fmla="*/ 78 h 169"/>
                <a:gd name="T40" fmla="*/ 43 w 130"/>
                <a:gd name="T41" fmla="*/ 63 h 169"/>
                <a:gd name="T42" fmla="*/ 44 w 130"/>
                <a:gd name="T43" fmla="*/ 56 h 169"/>
                <a:gd name="T44" fmla="*/ 103 w 130"/>
                <a:gd name="T45" fmla="*/ 70 h 169"/>
                <a:gd name="T46" fmla="*/ 101 w 130"/>
                <a:gd name="T47" fmla="*/ 7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69">
                  <a:moveTo>
                    <a:pt x="101" y="47"/>
                  </a:moveTo>
                  <a:lnTo>
                    <a:pt x="108" y="18"/>
                  </a:lnTo>
                  <a:lnTo>
                    <a:pt x="36" y="0"/>
                  </a:lnTo>
                  <a:lnTo>
                    <a:pt x="35" y="4"/>
                  </a:lnTo>
                  <a:lnTo>
                    <a:pt x="0" y="144"/>
                  </a:lnTo>
                  <a:lnTo>
                    <a:pt x="101" y="169"/>
                  </a:lnTo>
                  <a:lnTo>
                    <a:pt x="129" y="58"/>
                  </a:lnTo>
                  <a:lnTo>
                    <a:pt x="130" y="54"/>
                  </a:lnTo>
                  <a:lnTo>
                    <a:pt x="101" y="47"/>
                  </a:lnTo>
                  <a:close/>
                  <a:moveTo>
                    <a:pt x="79" y="103"/>
                  </a:moveTo>
                  <a:lnTo>
                    <a:pt x="35" y="92"/>
                  </a:lnTo>
                  <a:lnTo>
                    <a:pt x="37" y="84"/>
                  </a:lnTo>
                  <a:lnTo>
                    <a:pt x="81" y="96"/>
                  </a:lnTo>
                  <a:lnTo>
                    <a:pt x="79" y="103"/>
                  </a:lnTo>
                  <a:close/>
                  <a:moveTo>
                    <a:pt x="98" y="92"/>
                  </a:moveTo>
                  <a:lnTo>
                    <a:pt x="39" y="78"/>
                  </a:lnTo>
                  <a:lnTo>
                    <a:pt x="41" y="70"/>
                  </a:lnTo>
                  <a:lnTo>
                    <a:pt x="100" y="85"/>
                  </a:lnTo>
                  <a:lnTo>
                    <a:pt x="98" y="92"/>
                  </a:lnTo>
                  <a:close/>
                  <a:moveTo>
                    <a:pt x="101" y="78"/>
                  </a:moveTo>
                  <a:lnTo>
                    <a:pt x="43" y="63"/>
                  </a:lnTo>
                  <a:lnTo>
                    <a:pt x="44" y="56"/>
                  </a:lnTo>
                  <a:lnTo>
                    <a:pt x="103" y="70"/>
                  </a:lnTo>
                  <a:lnTo>
                    <a:pt x="101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8" name="Freeform 40"/>
            <p:cNvSpPr>
              <a:spLocks noChangeArrowheads="1"/>
            </p:cNvSpPr>
            <p:nvPr/>
          </p:nvSpPr>
          <p:spPr bwMode="auto">
            <a:xfrm>
              <a:off x="69850" y="88900"/>
              <a:ext cx="95250" cy="34925"/>
            </a:xfrm>
            <a:custGeom>
              <a:avLst/>
              <a:gdLst>
                <a:gd name="T0" fmla="*/ 0 w 60"/>
                <a:gd name="T1" fmla="*/ 7 h 22"/>
                <a:gd name="T2" fmla="*/ 58 w 60"/>
                <a:gd name="T3" fmla="*/ 22 h 22"/>
                <a:gd name="T4" fmla="*/ 60 w 60"/>
                <a:gd name="T5" fmla="*/ 14 h 22"/>
                <a:gd name="T6" fmla="*/ 1 w 60"/>
                <a:gd name="T7" fmla="*/ 0 h 22"/>
                <a:gd name="T8" fmla="*/ 0 w 60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2">
                  <a:moveTo>
                    <a:pt x="0" y="7"/>
                  </a:moveTo>
                  <a:lnTo>
                    <a:pt x="58" y="22"/>
                  </a:lnTo>
                  <a:lnTo>
                    <a:pt x="60" y="14"/>
                  </a:lnTo>
                  <a:lnTo>
                    <a:pt x="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39" name="Freeform 41"/>
            <p:cNvSpPr>
              <a:spLocks noChangeArrowheads="1"/>
            </p:cNvSpPr>
            <p:nvPr/>
          </p:nvSpPr>
          <p:spPr bwMode="auto">
            <a:xfrm>
              <a:off x="63500" y="111125"/>
              <a:ext cx="96838" cy="34925"/>
            </a:xfrm>
            <a:custGeom>
              <a:avLst/>
              <a:gdLst>
                <a:gd name="T0" fmla="*/ 0 w 61"/>
                <a:gd name="T1" fmla="*/ 8 h 22"/>
                <a:gd name="T2" fmla="*/ 59 w 61"/>
                <a:gd name="T3" fmla="*/ 22 h 22"/>
                <a:gd name="T4" fmla="*/ 61 w 61"/>
                <a:gd name="T5" fmla="*/ 15 h 22"/>
                <a:gd name="T6" fmla="*/ 2 w 61"/>
                <a:gd name="T7" fmla="*/ 0 h 22"/>
                <a:gd name="T8" fmla="*/ 0 w 6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2">
                  <a:moveTo>
                    <a:pt x="0" y="8"/>
                  </a:moveTo>
                  <a:lnTo>
                    <a:pt x="59" y="22"/>
                  </a:lnTo>
                  <a:lnTo>
                    <a:pt x="61" y="15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7C8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0" name="Freeform 42"/>
            <p:cNvSpPr>
              <a:spLocks noChangeArrowheads="1"/>
            </p:cNvSpPr>
            <p:nvPr/>
          </p:nvSpPr>
          <p:spPr bwMode="auto">
            <a:xfrm>
              <a:off x="57150" y="133350"/>
              <a:ext cx="73025" cy="30163"/>
            </a:xfrm>
            <a:custGeom>
              <a:avLst/>
              <a:gdLst>
                <a:gd name="T0" fmla="*/ 0 w 46"/>
                <a:gd name="T1" fmla="*/ 8 h 19"/>
                <a:gd name="T2" fmla="*/ 44 w 46"/>
                <a:gd name="T3" fmla="*/ 19 h 19"/>
                <a:gd name="T4" fmla="*/ 46 w 46"/>
                <a:gd name="T5" fmla="*/ 12 h 19"/>
                <a:gd name="T6" fmla="*/ 2 w 46"/>
                <a:gd name="T7" fmla="*/ 0 h 19"/>
                <a:gd name="T8" fmla="*/ 0 w 46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9">
                  <a:moveTo>
                    <a:pt x="0" y="8"/>
                  </a:moveTo>
                  <a:lnTo>
                    <a:pt x="44" y="19"/>
                  </a:lnTo>
                  <a:lnTo>
                    <a:pt x="46" y="12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7C8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1" name="Freeform 43"/>
            <p:cNvSpPr>
              <a:spLocks noChangeArrowheads="1"/>
            </p:cNvSpPr>
            <p:nvPr/>
          </p:nvSpPr>
          <p:spPr bwMode="auto">
            <a:xfrm>
              <a:off x="161925" y="28575"/>
              <a:ext cx="46038" cy="57150"/>
            </a:xfrm>
            <a:custGeom>
              <a:avLst/>
              <a:gdLst>
                <a:gd name="T0" fmla="*/ 0 w 29"/>
                <a:gd name="T1" fmla="*/ 29 h 36"/>
                <a:gd name="T2" fmla="*/ 29 w 29"/>
                <a:gd name="T3" fmla="*/ 36 h 36"/>
                <a:gd name="T4" fmla="*/ 7 w 29"/>
                <a:gd name="T5" fmla="*/ 0 h 36"/>
                <a:gd name="T6" fmla="*/ 0 w 29"/>
                <a:gd name="T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6">
                  <a:moveTo>
                    <a:pt x="0" y="29"/>
                  </a:moveTo>
                  <a:lnTo>
                    <a:pt x="29" y="36"/>
                  </a:lnTo>
                  <a:lnTo>
                    <a:pt x="7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466" name="组合 260"/>
          <p:cNvGrpSpPr>
            <a:grpSpLocks/>
          </p:cNvGrpSpPr>
          <p:nvPr/>
        </p:nvGrpSpPr>
        <p:grpSpPr bwMode="auto">
          <a:xfrm>
            <a:off x="4751388" y="1063625"/>
            <a:ext cx="438150" cy="400050"/>
            <a:chOff x="0" y="0"/>
            <a:chExt cx="369888" cy="338138"/>
          </a:xfrm>
        </p:grpSpPr>
        <p:sp>
          <p:nvSpPr>
            <p:cNvPr id="17443" name="Freeform 44"/>
            <p:cNvSpPr>
              <a:spLocks noChangeArrowheads="1"/>
            </p:cNvSpPr>
            <p:nvPr/>
          </p:nvSpPr>
          <p:spPr bwMode="auto">
            <a:xfrm>
              <a:off x="0" y="268288"/>
              <a:ext cx="334963" cy="69850"/>
            </a:xfrm>
            <a:custGeom>
              <a:avLst/>
              <a:gdLst>
                <a:gd name="T0" fmla="*/ 431 w 464"/>
                <a:gd name="T1" fmla="*/ 89 h 98"/>
                <a:gd name="T2" fmla="*/ 28 w 464"/>
                <a:gd name="T3" fmla="*/ 33 h 98"/>
                <a:gd name="T4" fmla="*/ 3 w 464"/>
                <a:gd name="T5" fmla="*/ 0 h 98"/>
                <a:gd name="T6" fmla="*/ 2 w 464"/>
                <a:gd name="T7" fmla="*/ 7 h 98"/>
                <a:gd name="T8" fmla="*/ 27 w 464"/>
                <a:gd name="T9" fmla="*/ 40 h 98"/>
                <a:gd name="T10" fmla="*/ 430 w 464"/>
                <a:gd name="T11" fmla="*/ 96 h 98"/>
                <a:gd name="T12" fmla="*/ 463 w 464"/>
                <a:gd name="T13" fmla="*/ 71 h 98"/>
                <a:gd name="T14" fmla="*/ 464 w 464"/>
                <a:gd name="T15" fmla="*/ 64 h 98"/>
                <a:gd name="T16" fmla="*/ 431 w 464"/>
                <a:gd name="T17" fmla="*/ 8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8">
                  <a:moveTo>
                    <a:pt x="431" y="89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2" y="30"/>
                    <a:pt x="1" y="16"/>
                    <a:pt x="3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23"/>
                    <a:pt x="11" y="38"/>
                    <a:pt x="27" y="40"/>
                  </a:cubicBezTo>
                  <a:cubicBezTo>
                    <a:pt x="430" y="96"/>
                    <a:pt x="430" y="96"/>
                    <a:pt x="430" y="96"/>
                  </a:cubicBezTo>
                  <a:cubicBezTo>
                    <a:pt x="446" y="98"/>
                    <a:pt x="461" y="87"/>
                    <a:pt x="463" y="71"/>
                  </a:cubicBezTo>
                  <a:cubicBezTo>
                    <a:pt x="464" y="64"/>
                    <a:pt x="464" y="64"/>
                    <a:pt x="464" y="64"/>
                  </a:cubicBezTo>
                  <a:cubicBezTo>
                    <a:pt x="462" y="80"/>
                    <a:pt x="447" y="91"/>
                    <a:pt x="431" y="89"/>
                  </a:cubicBez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4" name="Freeform 45"/>
            <p:cNvSpPr>
              <a:spLocks noEditPoints="1" noChangeArrowheads="1"/>
            </p:cNvSpPr>
            <p:nvPr/>
          </p:nvSpPr>
          <p:spPr bwMode="auto">
            <a:xfrm>
              <a:off x="1588" y="44450"/>
              <a:ext cx="363538" cy="288925"/>
            </a:xfrm>
            <a:custGeom>
              <a:avLst/>
              <a:gdLst>
                <a:gd name="T0" fmla="*/ 2 w 506"/>
                <a:gd name="T1" fmla="*/ 310 h 401"/>
                <a:gd name="T2" fmla="*/ 27 w 506"/>
                <a:gd name="T3" fmla="*/ 343 h 401"/>
                <a:gd name="T4" fmla="*/ 430 w 506"/>
                <a:gd name="T5" fmla="*/ 399 h 401"/>
                <a:gd name="T6" fmla="*/ 463 w 506"/>
                <a:gd name="T7" fmla="*/ 374 h 401"/>
                <a:gd name="T8" fmla="*/ 506 w 506"/>
                <a:gd name="T9" fmla="*/ 65 h 401"/>
                <a:gd name="T10" fmla="*/ 45 w 506"/>
                <a:gd name="T11" fmla="*/ 0 h 401"/>
                <a:gd name="T12" fmla="*/ 2 w 506"/>
                <a:gd name="T13" fmla="*/ 310 h 401"/>
                <a:gd name="T14" fmla="*/ 157 w 506"/>
                <a:gd name="T15" fmla="*/ 302 h 401"/>
                <a:gd name="T16" fmla="*/ 57 w 506"/>
                <a:gd name="T17" fmla="*/ 288 h 401"/>
                <a:gd name="T18" fmla="*/ 75 w 506"/>
                <a:gd name="T19" fmla="*/ 158 h 401"/>
                <a:gd name="T20" fmla="*/ 175 w 506"/>
                <a:gd name="T21" fmla="*/ 173 h 401"/>
                <a:gd name="T22" fmla="*/ 157 w 506"/>
                <a:gd name="T23" fmla="*/ 302 h 401"/>
                <a:gd name="T24" fmla="*/ 353 w 506"/>
                <a:gd name="T25" fmla="*/ 329 h 401"/>
                <a:gd name="T26" fmla="*/ 179 w 506"/>
                <a:gd name="T27" fmla="*/ 305 h 401"/>
                <a:gd name="T28" fmla="*/ 181 w 506"/>
                <a:gd name="T29" fmla="*/ 291 h 401"/>
                <a:gd name="T30" fmla="*/ 355 w 506"/>
                <a:gd name="T31" fmla="*/ 315 h 401"/>
                <a:gd name="T32" fmla="*/ 353 w 506"/>
                <a:gd name="T33" fmla="*/ 329 h 401"/>
                <a:gd name="T34" fmla="*/ 413 w 506"/>
                <a:gd name="T35" fmla="*/ 308 h 401"/>
                <a:gd name="T36" fmla="*/ 183 w 506"/>
                <a:gd name="T37" fmla="*/ 276 h 401"/>
                <a:gd name="T38" fmla="*/ 185 w 506"/>
                <a:gd name="T39" fmla="*/ 262 h 401"/>
                <a:gd name="T40" fmla="*/ 415 w 506"/>
                <a:gd name="T41" fmla="*/ 294 h 401"/>
                <a:gd name="T42" fmla="*/ 413 w 506"/>
                <a:gd name="T43" fmla="*/ 308 h 401"/>
                <a:gd name="T44" fmla="*/ 417 w 506"/>
                <a:gd name="T45" fmla="*/ 279 h 401"/>
                <a:gd name="T46" fmla="*/ 187 w 506"/>
                <a:gd name="T47" fmla="*/ 247 h 401"/>
                <a:gd name="T48" fmla="*/ 189 w 506"/>
                <a:gd name="T49" fmla="*/ 233 h 401"/>
                <a:gd name="T50" fmla="*/ 419 w 506"/>
                <a:gd name="T51" fmla="*/ 265 h 401"/>
                <a:gd name="T52" fmla="*/ 417 w 506"/>
                <a:gd name="T53" fmla="*/ 279 h 401"/>
                <a:gd name="T54" fmla="*/ 421 w 506"/>
                <a:gd name="T55" fmla="*/ 251 h 401"/>
                <a:gd name="T56" fmla="*/ 191 w 506"/>
                <a:gd name="T57" fmla="*/ 219 h 401"/>
                <a:gd name="T58" fmla="*/ 193 w 506"/>
                <a:gd name="T59" fmla="*/ 204 h 401"/>
                <a:gd name="T60" fmla="*/ 423 w 506"/>
                <a:gd name="T61" fmla="*/ 236 h 401"/>
                <a:gd name="T62" fmla="*/ 421 w 506"/>
                <a:gd name="T63" fmla="*/ 251 h 401"/>
                <a:gd name="T64" fmla="*/ 195 w 506"/>
                <a:gd name="T65" fmla="*/ 190 h 401"/>
                <a:gd name="T66" fmla="*/ 197 w 506"/>
                <a:gd name="T67" fmla="*/ 176 h 401"/>
                <a:gd name="T68" fmla="*/ 427 w 506"/>
                <a:gd name="T69" fmla="*/ 208 h 401"/>
                <a:gd name="T70" fmla="*/ 425 w 506"/>
                <a:gd name="T71" fmla="*/ 222 h 401"/>
                <a:gd name="T72" fmla="*/ 195 w 506"/>
                <a:gd name="T73" fmla="*/ 190 h 401"/>
                <a:gd name="T74" fmla="*/ 377 w 506"/>
                <a:gd name="T75" fmla="*/ 98 h 401"/>
                <a:gd name="T76" fmla="*/ 449 w 506"/>
                <a:gd name="T77" fmla="*/ 108 h 401"/>
                <a:gd name="T78" fmla="*/ 439 w 506"/>
                <a:gd name="T79" fmla="*/ 180 h 401"/>
                <a:gd name="T80" fmla="*/ 367 w 506"/>
                <a:gd name="T81" fmla="*/ 170 h 401"/>
                <a:gd name="T82" fmla="*/ 377 w 506"/>
                <a:gd name="T83" fmla="*/ 98 h 401"/>
                <a:gd name="T84" fmla="*/ 281 w 506"/>
                <a:gd name="T85" fmla="*/ 85 h 401"/>
                <a:gd name="T86" fmla="*/ 353 w 506"/>
                <a:gd name="T87" fmla="*/ 95 h 401"/>
                <a:gd name="T88" fmla="*/ 343 w 506"/>
                <a:gd name="T89" fmla="*/ 166 h 401"/>
                <a:gd name="T90" fmla="*/ 271 w 506"/>
                <a:gd name="T91" fmla="*/ 156 h 401"/>
                <a:gd name="T92" fmla="*/ 281 w 506"/>
                <a:gd name="T93" fmla="*/ 85 h 401"/>
                <a:gd name="T94" fmla="*/ 185 w 506"/>
                <a:gd name="T95" fmla="*/ 71 h 401"/>
                <a:gd name="T96" fmla="*/ 257 w 506"/>
                <a:gd name="T97" fmla="*/ 81 h 401"/>
                <a:gd name="T98" fmla="*/ 247 w 506"/>
                <a:gd name="T99" fmla="*/ 153 h 401"/>
                <a:gd name="T100" fmla="*/ 175 w 506"/>
                <a:gd name="T101" fmla="*/ 143 h 401"/>
                <a:gd name="T102" fmla="*/ 185 w 506"/>
                <a:gd name="T103" fmla="*/ 71 h 401"/>
                <a:gd name="T104" fmla="*/ 89 w 506"/>
                <a:gd name="T105" fmla="*/ 58 h 401"/>
                <a:gd name="T106" fmla="*/ 160 w 506"/>
                <a:gd name="T107" fmla="*/ 68 h 401"/>
                <a:gd name="T108" fmla="*/ 150 w 506"/>
                <a:gd name="T109" fmla="*/ 140 h 401"/>
                <a:gd name="T110" fmla="*/ 78 w 506"/>
                <a:gd name="T111" fmla="*/ 130 h 401"/>
                <a:gd name="T112" fmla="*/ 89 w 506"/>
                <a:gd name="T113" fmla="*/ 58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401">
                  <a:moveTo>
                    <a:pt x="2" y="310"/>
                  </a:moveTo>
                  <a:cubicBezTo>
                    <a:pt x="0" y="326"/>
                    <a:pt x="11" y="340"/>
                    <a:pt x="27" y="343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46" y="401"/>
                    <a:pt x="461" y="390"/>
                    <a:pt x="463" y="374"/>
                  </a:cubicBezTo>
                  <a:cubicBezTo>
                    <a:pt x="506" y="65"/>
                    <a:pt x="506" y="65"/>
                    <a:pt x="506" y="65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" y="310"/>
                  </a:lnTo>
                  <a:close/>
                  <a:moveTo>
                    <a:pt x="157" y="302"/>
                  </a:moveTo>
                  <a:cubicBezTo>
                    <a:pt x="57" y="288"/>
                    <a:pt x="57" y="288"/>
                    <a:pt x="57" y="28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175" y="173"/>
                    <a:pt x="175" y="173"/>
                    <a:pt x="175" y="173"/>
                  </a:cubicBezTo>
                  <a:lnTo>
                    <a:pt x="157" y="302"/>
                  </a:lnTo>
                  <a:close/>
                  <a:moveTo>
                    <a:pt x="353" y="329"/>
                  </a:moveTo>
                  <a:cubicBezTo>
                    <a:pt x="179" y="305"/>
                    <a:pt x="179" y="305"/>
                    <a:pt x="179" y="305"/>
                  </a:cubicBezTo>
                  <a:cubicBezTo>
                    <a:pt x="181" y="291"/>
                    <a:pt x="181" y="291"/>
                    <a:pt x="181" y="291"/>
                  </a:cubicBezTo>
                  <a:cubicBezTo>
                    <a:pt x="355" y="315"/>
                    <a:pt x="355" y="315"/>
                    <a:pt x="355" y="315"/>
                  </a:cubicBezTo>
                  <a:lnTo>
                    <a:pt x="353" y="329"/>
                  </a:lnTo>
                  <a:close/>
                  <a:moveTo>
                    <a:pt x="413" y="308"/>
                  </a:moveTo>
                  <a:cubicBezTo>
                    <a:pt x="183" y="276"/>
                    <a:pt x="183" y="276"/>
                    <a:pt x="183" y="276"/>
                  </a:cubicBezTo>
                  <a:cubicBezTo>
                    <a:pt x="185" y="262"/>
                    <a:pt x="185" y="262"/>
                    <a:pt x="185" y="262"/>
                  </a:cubicBezTo>
                  <a:cubicBezTo>
                    <a:pt x="415" y="294"/>
                    <a:pt x="415" y="294"/>
                    <a:pt x="415" y="294"/>
                  </a:cubicBezTo>
                  <a:lnTo>
                    <a:pt x="413" y="308"/>
                  </a:lnTo>
                  <a:close/>
                  <a:moveTo>
                    <a:pt x="417" y="279"/>
                  </a:moveTo>
                  <a:cubicBezTo>
                    <a:pt x="187" y="247"/>
                    <a:pt x="187" y="247"/>
                    <a:pt x="187" y="247"/>
                  </a:cubicBezTo>
                  <a:cubicBezTo>
                    <a:pt x="189" y="233"/>
                    <a:pt x="189" y="233"/>
                    <a:pt x="189" y="233"/>
                  </a:cubicBezTo>
                  <a:cubicBezTo>
                    <a:pt x="419" y="265"/>
                    <a:pt x="419" y="265"/>
                    <a:pt x="419" y="265"/>
                  </a:cubicBezTo>
                  <a:lnTo>
                    <a:pt x="417" y="279"/>
                  </a:lnTo>
                  <a:close/>
                  <a:moveTo>
                    <a:pt x="421" y="251"/>
                  </a:moveTo>
                  <a:cubicBezTo>
                    <a:pt x="191" y="219"/>
                    <a:pt x="191" y="219"/>
                    <a:pt x="191" y="219"/>
                  </a:cubicBezTo>
                  <a:cubicBezTo>
                    <a:pt x="193" y="204"/>
                    <a:pt x="193" y="204"/>
                    <a:pt x="193" y="204"/>
                  </a:cubicBezTo>
                  <a:cubicBezTo>
                    <a:pt x="423" y="236"/>
                    <a:pt x="423" y="236"/>
                    <a:pt x="423" y="236"/>
                  </a:cubicBezTo>
                  <a:lnTo>
                    <a:pt x="421" y="251"/>
                  </a:lnTo>
                  <a:close/>
                  <a:moveTo>
                    <a:pt x="195" y="190"/>
                  </a:moveTo>
                  <a:cubicBezTo>
                    <a:pt x="197" y="176"/>
                    <a:pt x="197" y="176"/>
                    <a:pt x="197" y="17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22"/>
                    <a:pt x="425" y="222"/>
                    <a:pt x="425" y="222"/>
                  </a:cubicBezTo>
                  <a:lnTo>
                    <a:pt x="195" y="190"/>
                  </a:lnTo>
                  <a:close/>
                  <a:moveTo>
                    <a:pt x="377" y="98"/>
                  </a:moveTo>
                  <a:cubicBezTo>
                    <a:pt x="449" y="108"/>
                    <a:pt x="449" y="108"/>
                    <a:pt x="449" y="108"/>
                  </a:cubicBezTo>
                  <a:cubicBezTo>
                    <a:pt x="439" y="180"/>
                    <a:pt x="439" y="180"/>
                    <a:pt x="439" y="180"/>
                  </a:cubicBezTo>
                  <a:cubicBezTo>
                    <a:pt x="367" y="170"/>
                    <a:pt x="367" y="170"/>
                    <a:pt x="367" y="170"/>
                  </a:cubicBezTo>
                  <a:lnTo>
                    <a:pt x="377" y="98"/>
                  </a:lnTo>
                  <a:close/>
                  <a:moveTo>
                    <a:pt x="281" y="85"/>
                  </a:moveTo>
                  <a:cubicBezTo>
                    <a:pt x="353" y="95"/>
                    <a:pt x="353" y="95"/>
                    <a:pt x="353" y="95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271" y="156"/>
                    <a:pt x="271" y="156"/>
                    <a:pt x="271" y="156"/>
                  </a:cubicBezTo>
                  <a:lnTo>
                    <a:pt x="281" y="85"/>
                  </a:lnTo>
                  <a:close/>
                  <a:moveTo>
                    <a:pt x="185" y="71"/>
                  </a:moveTo>
                  <a:cubicBezTo>
                    <a:pt x="257" y="81"/>
                    <a:pt x="257" y="81"/>
                    <a:pt x="257" y="81"/>
                  </a:cubicBezTo>
                  <a:cubicBezTo>
                    <a:pt x="247" y="153"/>
                    <a:pt x="247" y="153"/>
                    <a:pt x="247" y="153"/>
                  </a:cubicBezTo>
                  <a:cubicBezTo>
                    <a:pt x="175" y="143"/>
                    <a:pt x="175" y="143"/>
                    <a:pt x="175" y="143"/>
                  </a:cubicBezTo>
                  <a:lnTo>
                    <a:pt x="185" y="71"/>
                  </a:lnTo>
                  <a:close/>
                  <a:moveTo>
                    <a:pt x="89" y="58"/>
                  </a:moveTo>
                  <a:cubicBezTo>
                    <a:pt x="160" y="68"/>
                    <a:pt x="160" y="68"/>
                    <a:pt x="160" y="68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78" y="130"/>
                    <a:pt x="78" y="130"/>
                    <a:pt x="78" y="130"/>
                  </a:cubicBezTo>
                  <a:lnTo>
                    <a:pt x="89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5" name="Freeform 46"/>
            <p:cNvSpPr>
              <a:spLocks noChangeArrowheads="1"/>
            </p:cNvSpPr>
            <p:nvPr/>
          </p:nvSpPr>
          <p:spPr bwMode="auto">
            <a:xfrm>
              <a:off x="33338" y="39688"/>
              <a:ext cx="333375" cy="52388"/>
            </a:xfrm>
            <a:custGeom>
              <a:avLst/>
              <a:gdLst>
                <a:gd name="T0" fmla="*/ 0 w 210"/>
                <a:gd name="T1" fmla="*/ 3 h 33"/>
                <a:gd name="T2" fmla="*/ 209 w 210"/>
                <a:gd name="T3" fmla="*/ 33 h 33"/>
                <a:gd name="T4" fmla="*/ 210 w 210"/>
                <a:gd name="T5" fmla="*/ 29 h 33"/>
                <a:gd name="T6" fmla="*/ 1 w 210"/>
                <a:gd name="T7" fmla="*/ 0 h 33"/>
                <a:gd name="T8" fmla="*/ 0 w 210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3">
                  <a:moveTo>
                    <a:pt x="0" y="3"/>
                  </a:moveTo>
                  <a:lnTo>
                    <a:pt x="209" y="33"/>
                  </a:lnTo>
                  <a:lnTo>
                    <a:pt x="210" y="29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6" name="Freeform 47"/>
            <p:cNvSpPr>
              <a:spLocks noChangeArrowheads="1"/>
            </p:cNvSpPr>
            <p:nvPr/>
          </p:nvSpPr>
          <p:spPr bwMode="auto">
            <a:xfrm>
              <a:off x="34925" y="0"/>
              <a:ext cx="334963" cy="85725"/>
            </a:xfrm>
            <a:custGeom>
              <a:avLst/>
              <a:gdLst>
                <a:gd name="T0" fmla="*/ 440 w 467"/>
                <a:gd name="T1" fmla="*/ 59 h 120"/>
                <a:gd name="T2" fmla="*/ 37 w 467"/>
                <a:gd name="T3" fmla="*/ 3 h 120"/>
                <a:gd name="T4" fmla="*/ 4 w 467"/>
                <a:gd name="T5" fmla="*/ 27 h 120"/>
                <a:gd name="T6" fmla="*/ 0 w 467"/>
                <a:gd name="T7" fmla="*/ 56 h 120"/>
                <a:gd name="T8" fmla="*/ 461 w 467"/>
                <a:gd name="T9" fmla="*/ 120 h 120"/>
                <a:gd name="T10" fmla="*/ 465 w 467"/>
                <a:gd name="T11" fmla="*/ 92 h 120"/>
                <a:gd name="T12" fmla="*/ 440 w 467"/>
                <a:gd name="T13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7" h="120">
                  <a:moveTo>
                    <a:pt x="440" y="59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21" y="0"/>
                    <a:pt x="7" y="12"/>
                    <a:pt x="4" y="2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61" y="120"/>
                    <a:pt x="461" y="120"/>
                    <a:pt x="461" y="120"/>
                  </a:cubicBezTo>
                  <a:cubicBezTo>
                    <a:pt x="465" y="92"/>
                    <a:pt x="465" y="92"/>
                    <a:pt x="465" y="92"/>
                  </a:cubicBezTo>
                  <a:cubicBezTo>
                    <a:pt x="467" y="76"/>
                    <a:pt x="456" y="61"/>
                    <a:pt x="440" y="59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7" name="Freeform 48"/>
            <p:cNvSpPr>
              <a:spLocks noChangeArrowheads="1"/>
            </p:cNvSpPr>
            <p:nvPr/>
          </p:nvSpPr>
          <p:spPr bwMode="auto">
            <a:xfrm>
              <a:off x="141288" y="171450"/>
              <a:ext cx="166688" cy="33338"/>
            </a:xfrm>
            <a:custGeom>
              <a:avLst/>
              <a:gdLst>
                <a:gd name="T0" fmla="*/ 1 w 105"/>
                <a:gd name="T1" fmla="*/ 0 h 21"/>
                <a:gd name="T2" fmla="*/ 0 w 105"/>
                <a:gd name="T3" fmla="*/ 6 h 21"/>
                <a:gd name="T4" fmla="*/ 105 w 105"/>
                <a:gd name="T5" fmla="*/ 21 h 21"/>
                <a:gd name="T6" fmla="*/ 105 w 105"/>
                <a:gd name="T7" fmla="*/ 14 h 21"/>
                <a:gd name="T8" fmla="*/ 1 w 10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1">
                  <a:moveTo>
                    <a:pt x="1" y="0"/>
                  </a:moveTo>
                  <a:lnTo>
                    <a:pt x="0" y="6"/>
                  </a:lnTo>
                  <a:lnTo>
                    <a:pt x="105" y="21"/>
                  </a:lnTo>
                  <a:lnTo>
                    <a:pt x="105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8" name="Freeform 49"/>
            <p:cNvSpPr>
              <a:spLocks noChangeArrowheads="1"/>
            </p:cNvSpPr>
            <p:nvPr/>
          </p:nvSpPr>
          <p:spPr bwMode="auto">
            <a:xfrm>
              <a:off x="138113" y="192088"/>
              <a:ext cx="168275" cy="33338"/>
            </a:xfrm>
            <a:custGeom>
              <a:avLst/>
              <a:gdLst>
                <a:gd name="T0" fmla="*/ 0 w 106"/>
                <a:gd name="T1" fmla="*/ 6 h 21"/>
                <a:gd name="T2" fmla="*/ 105 w 106"/>
                <a:gd name="T3" fmla="*/ 21 h 21"/>
                <a:gd name="T4" fmla="*/ 106 w 106"/>
                <a:gd name="T5" fmla="*/ 14 h 21"/>
                <a:gd name="T6" fmla="*/ 1 w 106"/>
                <a:gd name="T7" fmla="*/ 0 h 21"/>
                <a:gd name="T8" fmla="*/ 0 w 106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1">
                  <a:moveTo>
                    <a:pt x="0" y="6"/>
                  </a:moveTo>
                  <a:lnTo>
                    <a:pt x="105" y="21"/>
                  </a:lnTo>
                  <a:lnTo>
                    <a:pt x="106" y="14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49" name="Freeform 50"/>
            <p:cNvSpPr>
              <a:spLocks noChangeArrowheads="1"/>
            </p:cNvSpPr>
            <p:nvPr/>
          </p:nvSpPr>
          <p:spPr bwMode="auto">
            <a:xfrm>
              <a:off x="136525" y="212725"/>
              <a:ext cx="166688" cy="33338"/>
            </a:xfrm>
            <a:custGeom>
              <a:avLst/>
              <a:gdLst>
                <a:gd name="T0" fmla="*/ 0 w 105"/>
                <a:gd name="T1" fmla="*/ 6 h 21"/>
                <a:gd name="T2" fmla="*/ 104 w 105"/>
                <a:gd name="T3" fmla="*/ 21 h 21"/>
                <a:gd name="T4" fmla="*/ 105 w 105"/>
                <a:gd name="T5" fmla="*/ 14 h 21"/>
                <a:gd name="T6" fmla="*/ 1 w 105"/>
                <a:gd name="T7" fmla="*/ 0 h 21"/>
                <a:gd name="T8" fmla="*/ 0 w 105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1">
                  <a:moveTo>
                    <a:pt x="0" y="6"/>
                  </a:moveTo>
                  <a:lnTo>
                    <a:pt x="104" y="21"/>
                  </a:lnTo>
                  <a:lnTo>
                    <a:pt x="105" y="14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0" name="Freeform 51"/>
            <p:cNvSpPr>
              <a:spLocks noChangeArrowheads="1"/>
            </p:cNvSpPr>
            <p:nvPr/>
          </p:nvSpPr>
          <p:spPr bwMode="auto">
            <a:xfrm>
              <a:off x="133350" y="233363"/>
              <a:ext cx="166688" cy="33338"/>
            </a:xfrm>
            <a:custGeom>
              <a:avLst/>
              <a:gdLst>
                <a:gd name="T0" fmla="*/ 0 w 105"/>
                <a:gd name="T1" fmla="*/ 6 h 21"/>
                <a:gd name="T2" fmla="*/ 104 w 105"/>
                <a:gd name="T3" fmla="*/ 21 h 21"/>
                <a:gd name="T4" fmla="*/ 105 w 105"/>
                <a:gd name="T5" fmla="*/ 14 h 21"/>
                <a:gd name="T6" fmla="*/ 1 w 105"/>
                <a:gd name="T7" fmla="*/ 0 h 21"/>
                <a:gd name="T8" fmla="*/ 0 w 105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1">
                  <a:moveTo>
                    <a:pt x="0" y="6"/>
                  </a:moveTo>
                  <a:lnTo>
                    <a:pt x="104" y="21"/>
                  </a:lnTo>
                  <a:lnTo>
                    <a:pt x="105" y="14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1" name="Freeform 52"/>
            <p:cNvSpPr>
              <a:spLocks noChangeArrowheads="1"/>
            </p:cNvSpPr>
            <p:nvPr/>
          </p:nvSpPr>
          <p:spPr bwMode="auto">
            <a:xfrm>
              <a:off x="130175" y="254000"/>
              <a:ext cx="127000" cy="26988"/>
            </a:xfrm>
            <a:custGeom>
              <a:avLst/>
              <a:gdLst>
                <a:gd name="T0" fmla="*/ 0 w 80"/>
                <a:gd name="T1" fmla="*/ 6 h 17"/>
                <a:gd name="T2" fmla="*/ 79 w 80"/>
                <a:gd name="T3" fmla="*/ 17 h 17"/>
                <a:gd name="T4" fmla="*/ 80 w 80"/>
                <a:gd name="T5" fmla="*/ 11 h 17"/>
                <a:gd name="T6" fmla="*/ 1 w 80"/>
                <a:gd name="T7" fmla="*/ 0 h 17"/>
                <a:gd name="T8" fmla="*/ 0 w 80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">
                  <a:moveTo>
                    <a:pt x="0" y="6"/>
                  </a:moveTo>
                  <a:lnTo>
                    <a:pt x="79" y="17"/>
                  </a:lnTo>
                  <a:lnTo>
                    <a:pt x="80" y="11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2" name="Freeform 53"/>
            <p:cNvSpPr>
              <a:spLocks noChangeArrowheads="1"/>
            </p:cNvSpPr>
            <p:nvPr/>
          </p:nvSpPr>
          <p:spPr bwMode="auto">
            <a:xfrm>
              <a:off x="42863" y="158750"/>
              <a:ext cx="84138" cy="103188"/>
            </a:xfrm>
            <a:custGeom>
              <a:avLst/>
              <a:gdLst>
                <a:gd name="T0" fmla="*/ 0 w 53"/>
                <a:gd name="T1" fmla="*/ 59 h 65"/>
                <a:gd name="T2" fmla="*/ 45 w 53"/>
                <a:gd name="T3" fmla="*/ 65 h 65"/>
                <a:gd name="T4" fmla="*/ 53 w 53"/>
                <a:gd name="T5" fmla="*/ 7 h 65"/>
                <a:gd name="T6" fmla="*/ 8 w 53"/>
                <a:gd name="T7" fmla="*/ 0 h 65"/>
                <a:gd name="T8" fmla="*/ 0 w 53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59"/>
                  </a:moveTo>
                  <a:lnTo>
                    <a:pt x="45" y="65"/>
                  </a:lnTo>
                  <a:lnTo>
                    <a:pt x="53" y="7"/>
                  </a:lnTo>
                  <a:lnTo>
                    <a:pt x="8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3" name="Freeform 54"/>
            <p:cNvSpPr>
              <a:spLocks noChangeArrowheads="1"/>
            </p:cNvSpPr>
            <p:nvPr/>
          </p:nvSpPr>
          <p:spPr bwMode="auto">
            <a:xfrm>
              <a:off x="57150" y="85725"/>
              <a:ext cx="58738" cy="60325"/>
            </a:xfrm>
            <a:custGeom>
              <a:avLst/>
              <a:gdLst>
                <a:gd name="T0" fmla="*/ 37 w 37"/>
                <a:gd name="T1" fmla="*/ 5 h 38"/>
                <a:gd name="T2" fmla="*/ 5 w 37"/>
                <a:gd name="T3" fmla="*/ 0 h 38"/>
                <a:gd name="T4" fmla="*/ 0 w 37"/>
                <a:gd name="T5" fmla="*/ 33 h 38"/>
                <a:gd name="T6" fmla="*/ 33 w 37"/>
                <a:gd name="T7" fmla="*/ 38 h 38"/>
                <a:gd name="T8" fmla="*/ 37 w 37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37" y="5"/>
                  </a:moveTo>
                  <a:lnTo>
                    <a:pt x="5" y="0"/>
                  </a:lnTo>
                  <a:lnTo>
                    <a:pt x="0" y="33"/>
                  </a:lnTo>
                  <a:lnTo>
                    <a:pt x="33" y="38"/>
                  </a:lnTo>
                  <a:lnTo>
                    <a:pt x="37" y="5"/>
                  </a:lnTo>
                  <a:close/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4" name="Freeform 55"/>
            <p:cNvSpPr>
              <a:spLocks noChangeArrowheads="1"/>
            </p:cNvSpPr>
            <p:nvPr/>
          </p:nvSpPr>
          <p:spPr bwMode="auto">
            <a:xfrm>
              <a:off x="127000" y="95250"/>
              <a:ext cx="58738" cy="60325"/>
            </a:xfrm>
            <a:custGeom>
              <a:avLst/>
              <a:gdLst>
                <a:gd name="T0" fmla="*/ 37 w 37"/>
                <a:gd name="T1" fmla="*/ 5 h 38"/>
                <a:gd name="T2" fmla="*/ 5 w 37"/>
                <a:gd name="T3" fmla="*/ 0 h 38"/>
                <a:gd name="T4" fmla="*/ 0 w 37"/>
                <a:gd name="T5" fmla="*/ 33 h 38"/>
                <a:gd name="T6" fmla="*/ 33 w 37"/>
                <a:gd name="T7" fmla="*/ 38 h 38"/>
                <a:gd name="T8" fmla="*/ 37 w 37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37" y="5"/>
                  </a:moveTo>
                  <a:lnTo>
                    <a:pt x="5" y="0"/>
                  </a:lnTo>
                  <a:lnTo>
                    <a:pt x="0" y="33"/>
                  </a:lnTo>
                  <a:lnTo>
                    <a:pt x="33" y="38"/>
                  </a:lnTo>
                  <a:lnTo>
                    <a:pt x="37" y="5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5" name="Freeform 56"/>
            <p:cNvSpPr>
              <a:spLocks noChangeArrowheads="1"/>
            </p:cNvSpPr>
            <p:nvPr/>
          </p:nvSpPr>
          <p:spPr bwMode="auto">
            <a:xfrm>
              <a:off x="265113" y="115888"/>
              <a:ext cx="58738" cy="58738"/>
            </a:xfrm>
            <a:custGeom>
              <a:avLst/>
              <a:gdLst>
                <a:gd name="T0" fmla="*/ 37 w 37"/>
                <a:gd name="T1" fmla="*/ 4 h 37"/>
                <a:gd name="T2" fmla="*/ 5 w 37"/>
                <a:gd name="T3" fmla="*/ 0 h 37"/>
                <a:gd name="T4" fmla="*/ 0 w 37"/>
                <a:gd name="T5" fmla="*/ 32 h 37"/>
                <a:gd name="T6" fmla="*/ 33 w 37"/>
                <a:gd name="T7" fmla="*/ 37 h 37"/>
                <a:gd name="T8" fmla="*/ 37 w 37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4"/>
                  </a:moveTo>
                  <a:lnTo>
                    <a:pt x="5" y="0"/>
                  </a:lnTo>
                  <a:lnTo>
                    <a:pt x="0" y="32"/>
                  </a:lnTo>
                  <a:lnTo>
                    <a:pt x="33" y="37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FCB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6" name="Freeform 57"/>
            <p:cNvSpPr>
              <a:spLocks noChangeArrowheads="1"/>
            </p:cNvSpPr>
            <p:nvPr/>
          </p:nvSpPr>
          <p:spPr bwMode="auto">
            <a:xfrm>
              <a:off x="196850" y="106363"/>
              <a:ext cx="58738" cy="57150"/>
            </a:xfrm>
            <a:custGeom>
              <a:avLst/>
              <a:gdLst>
                <a:gd name="T0" fmla="*/ 37 w 37"/>
                <a:gd name="T1" fmla="*/ 4 h 36"/>
                <a:gd name="T2" fmla="*/ 4 w 37"/>
                <a:gd name="T3" fmla="*/ 0 h 36"/>
                <a:gd name="T4" fmla="*/ 0 w 37"/>
                <a:gd name="T5" fmla="*/ 32 h 36"/>
                <a:gd name="T6" fmla="*/ 32 w 37"/>
                <a:gd name="T7" fmla="*/ 36 h 36"/>
                <a:gd name="T8" fmla="*/ 37 w 37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7" y="4"/>
                  </a:moveTo>
                  <a:lnTo>
                    <a:pt x="4" y="0"/>
                  </a:lnTo>
                  <a:lnTo>
                    <a:pt x="0" y="32"/>
                  </a:lnTo>
                  <a:lnTo>
                    <a:pt x="32" y="36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EF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481" name="组合 267"/>
          <p:cNvGrpSpPr>
            <a:grpSpLocks/>
          </p:cNvGrpSpPr>
          <p:nvPr/>
        </p:nvGrpSpPr>
        <p:grpSpPr bwMode="auto">
          <a:xfrm>
            <a:off x="5324475" y="1581150"/>
            <a:ext cx="360363" cy="466725"/>
            <a:chOff x="0" y="0"/>
            <a:chExt cx="303213" cy="393700"/>
          </a:xfrm>
        </p:grpSpPr>
        <p:sp>
          <p:nvSpPr>
            <p:cNvPr id="17458" name="Freeform 58"/>
            <p:cNvSpPr>
              <a:spLocks noEditPoints="1" noChangeArrowheads="1"/>
            </p:cNvSpPr>
            <p:nvPr/>
          </p:nvSpPr>
          <p:spPr bwMode="auto">
            <a:xfrm>
              <a:off x="0" y="311150"/>
              <a:ext cx="234950" cy="82550"/>
            </a:xfrm>
            <a:custGeom>
              <a:avLst/>
              <a:gdLst>
                <a:gd name="T0" fmla="*/ 299 w 327"/>
                <a:gd name="T1" fmla="*/ 90 h 115"/>
                <a:gd name="T2" fmla="*/ 162 w 327"/>
                <a:gd name="T3" fmla="*/ 59 h 115"/>
                <a:gd name="T4" fmla="*/ 25 w 327"/>
                <a:gd name="T5" fmla="*/ 28 h 115"/>
                <a:gd name="T6" fmla="*/ 7 w 327"/>
                <a:gd name="T7" fmla="*/ 0 h 115"/>
                <a:gd name="T8" fmla="*/ 2 w 327"/>
                <a:gd name="T9" fmla="*/ 23 h 115"/>
                <a:gd name="T10" fmla="*/ 20 w 327"/>
                <a:gd name="T11" fmla="*/ 51 h 115"/>
                <a:gd name="T12" fmla="*/ 157 w 327"/>
                <a:gd name="T13" fmla="*/ 82 h 115"/>
                <a:gd name="T14" fmla="*/ 294 w 327"/>
                <a:gd name="T15" fmla="*/ 113 h 115"/>
                <a:gd name="T16" fmla="*/ 322 w 327"/>
                <a:gd name="T17" fmla="*/ 95 h 115"/>
                <a:gd name="T18" fmla="*/ 327 w 327"/>
                <a:gd name="T19" fmla="*/ 72 h 115"/>
                <a:gd name="T20" fmla="*/ 299 w 327"/>
                <a:gd name="T21" fmla="*/ 90 h 115"/>
                <a:gd name="T22" fmla="*/ 170 w 327"/>
                <a:gd name="T23" fmla="*/ 79 h 115"/>
                <a:gd name="T24" fmla="*/ 147 w 327"/>
                <a:gd name="T25" fmla="*/ 74 h 115"/>
                <a:gd name="T26" fmla="*/ 150 w 327"/>
                <a:gd name="T27" fmla="*/ 62 h 115"/>
                <a:gd name="T28" fmla="*/ 172 w 327"/>
                <a:gd name="T29" fmla="*/ 67 h 115"/>
                <a:gd name="T30" fmla="*/ 170 w 327"/>
                <a:gd name="T31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7" h="115">
                  <a:moveTo>
                    <a:pt x="299" y="90"/>
                  </a:moveTo>
                  <a:cubicBezTo>
                    <a:pt x="162" y="59"/>
                    <a:pt x="162" y="59"/>
                    <a:pt x="162" y="5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13" y="26"/>
                    <a:pt x="5" y="13"/>
                    <a:pt x="7" y="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36"/>
                    <a:pt x="8" y="48"/>
                    <a:pt x="20" y="5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307" y="115"/>
                    <a:pt x="319" y="107"/>
                    <a:pt x="322" y="95"/>
                  </a:cubicBezTo>
                  <a:cubicBezTo>
                    <a:pt x="327" y="72"/>
                    <a:pt x="327" y="72"/>
                    <a:pt x="327" y="72"/>
                  </a:cubicBezTo>
                  <a:cubicBezTo>
                    <a:pt x="325" y="85"/>
                    <a:pt x="312" y="93"/>
                    <a:pt x="299" y="90"/>
                  </a:cubicBezTo>
                  <a:close/>
                  <a:moveTo>
                    <a:pt x="170" y="79"/>
                  </a:moveTo>
                  <a:cubicBezTo>
                    <a:pt x="147" y="74"/>
                    <a:pt x="147" y="74"/>
                    <a:pt x="147" y="74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72" y="67"/>
                    <a:pt x="172" y="67"/>
                    <a:pt x="172" y="67"/>
                  </a:cubicBezTo>
                  <a:lnTo>
                    <a:pt x="170" y="79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59" name="Freeform 59"/>
            <p:cNvSpPr>
              <a:spLocks noEditPoints="1" noChangeArrowheads="1"/>
            </p:cNvSpPr>
            <p:nvPr/>
          </p:nvSpPr>
          <p:spPr bwMode="auto">
            <a:xfrm>
              <a:off x="3175" y="0"/>
              <a:ext cx="300038" cy="377825"/>
            </a:xfrm>
            <a:custGeom>
              <a:avLst/>
              <a:gdLst>
                <a:gd name="T0" fmla="*/ 260 w 417"/>
                <a:gd name="T1" fmla="*/ 33 h 524"/>
                <a:gd name="T2" fmla="*/ 94 w 417"/>
                <a:gd name="T3" fmla="*/ 20 h 524"/>
                <a:gd name="T4" fmla="*/ 2 w 417"/>
                <a:gd name="T5" fmla="*/ 431 h 524"/>
                <a:gd name="T6" fmla="*/ 157 w 417"/>
                <a:gd name="T7" fmla="*/ 490 h 524"/>
                <a:gd name="T8" fmla="*/ 322 w 417"/>
                <a:gd name="T9" fmla="*/ 503 h 524"/>
                <a:gd name="T10" fmla="*/ 414 w 417"/>
                <a:gd name="T11" fmla="*/ 92 h 524"/>
                <a:gd name="T12" fmla="*/ 394 w 417"/>
                <a:gd name="T13" fmla="*/ 75 h 524"/>
                <a:gd name="T14" fmla="*/ 403 w 417"/>
                <a:gd name="T15" fmla="*/ 91 h 524"/>
                <a:gd name="T16" fmla="*/ 402 w 417"/>
                <a:gd name="T17" fmla="*/ 92 h 524"/>
                <a:gd name="T18" fmla="*/ 380 w 417"/>
                <a:gd name="T19" fmla="*/ 87 h 524"/>
                <a:gd name="T20" fmla="*/ 380 w 417"/>
                <a:gd name="T21" fmla="*/ 86 h 524"/>
                <a:gd name="T22" fmla="*/ 380 w 417"/>
                <a:gd name="T23" fmla="*/ 84 h 524"/>
                <a:gd name="T24" fmla="*/ 356 w 417"/>
                <a:gd name="T25" fmla="*/ 271 h 524"/>
                <a:gd name="T26" fmla="*/ 341 w 417"/>
                <a:gd name="T27" fmla="*/ 301 h 524"/>
                <a:gd name="T28" fmla="*/ 337 w 417"/>
                <a:gd name="T29" fmla="*/ 293 h 524"/>
                <a:gd name="T30" fmla="*/ 352 w 417"/>
                <a:gd name="T31" fmla="*/ 264 h 524"/>
                <a:gd name="T32" fmla="*/ 36 w 417"/>
                <a:gd name="T33" fmla="*/ 442 h 524"/>
                <a:gd name="T34" fmla="*/ 23 w 417"/>
                <a:gd name="T35" fmla="*/ 448 h 524"/>
                <a:gd name="T36" fmla="*/ 14 w 417"/>
                <a:gd name="T37" fmla="*/ 436 h 524"/>
                <a:gd name="T38" fmla="*/ 14 w 417"/>
                <a:gd name="T39" fmla="*/ 434 h 524"/>
                <a:gd name="T40" fmla="*/ 37 w 417"/>
                <a:gd name="T41" fmla="*/ 439 h 524"/>
                <a:gd name="T42" fmla="*/ 36 w 417"/>
                <a:gd name="T43" fmla="*/ 441 h 524"/>
                <a:gd name="T44" fmla="*/ 128 w 417"/>
                <a:gd name="T45" fmla="*/ 29 h 524"/>
                <a:gd name="T46" fmla="*/ 128 w 417"/>
                <a:gd name="T47" fmla="*/ 31 h 524"/>
                <a:gd name="T48" fmla="*/ 106 w 417"/>
                <a:gd name="T49" fmla="*/ 26 h 524"/>
                <a:gd name="T50" fmla="*/ 106 w 417"/>
                <a:gd name="T51" fmla="*/ 24 h 524"/>
                <a:gd name="T52" fmla="*/ 106 w 417"/>
                <a:gd name="T53" fmla="*/ 23 h 524"/>
                <a:gd name="T54" fmla="*/ 129 w 417"/>
                <a:gd name="T55" fmla="*/ 28 h 524"/>
                <a:gd name="T56" fmla="*/ 98 w 417"/>
                <a:gd name="T57" fmla="*/ 219 h 524"/>
                <a:gd name="T58" fmla="*/ 99 w 417"/>
                <a:gd name="T59" fmla="*/ 213 h 524"/>
                <a:gd name="T60" fmla="*/ 328 w 417"/>
                <a:gd name="T61" fmla="*/ 264 h 524"/>
                <a:gd name="T62" fmla="*/ 326 w 417"/>
                <a:gd name="T63" fmla="*/ 270 h 524"/>
                <a:gd name="T64" fmla="*/ 98 w 417"/>
                <a:gd name="T65" fmla="*/ 219 h 524"/>
                <a:gd name="T66" fmla="*/ 180 w 417"/>
                <a:gd name="T67" fmla="*/ 381 h 524"/>
                <a:gd name="T68" fmla="*/ 150 w 417"/>
                <a:gd name="T69" fmla="*/ 364 h 524"/>
                <a:gd name="T70" fmla="*/ 183 w 417"/>
                <a:gd name="T71" fmla="*/ 370 h 524"/>
                <a:gd name="T72" fmla="*/ 180 w 417"/>
                <a:gd name="T73" fmla="*/ 381 h 524"/>
                <a:gd name="T74" fmla="*/ 209 w 417"/>
                <a:gd name="T75" fmla="*/ 385 h 524"/>
                <a:gd name="T76" fmla="*/ 203 w 417"/>
                <a:gd name="T77" fmla="*/ 379 h 524"/>
                <a:gd name="T78" fmla="*/ 235 w 417"/>
                <a:gd name="T79" fmla="*/ 372 h 524"/>
                <a:gd name="T80" fmla="*/ 237 w 417"/>
                <a:gd name="T81" fmla="*/ 383 h 524"/>
                <a:gd name="T82" fmla="*/ 265 w 417"/>
                <a:gd name="T83" fmla="*/ 376 h 524"/>
                <a:gd name="T84" fmla="*/ 258 w 417"/>
                <a:gd name="T85" fmla="*/ 372 h 524"/>
                <a:gd name="T86" fmla="*/ 285 w 417"/>
                <a:gd name="T87" fmla="*/ 353 h 524"/>
                <a:gd name="T88" fmla="*/ 291 w 417"/>
                <a:gd name="T89" fmla="*/ 363 h 524"/>
                <a:gd name="T90" fmla="*/ 306 w 417"/>
                <a:gd name="T91" fmla="*/ 345 h 524"/>
                <a:gd name="T92" fmla="*/ 323 w 417"/>
                <a:gd name="T93" fmla="*/ 317 h 524"/>
                <a:gd name="T94" fmla="*/ 333 w 417"/>
                <a:gd name="T95" fmla="*/ 323 h 524"/>
                <a:gd name="T96" fmla="*/ 309 w 417"/>
                <a:gd name="T97" fmla="*/ 347 h 524"/>
                <a:gd name="T98" fmla="*/ 310 w 417"/>
                <a:gd name="T99" fmla="*/ 503 h 524"/>
                <a:gd name="T100" fmla="*/ 288 w 417"/>
                <a:gd name="T101" fmla="*/ 498 h 524"/>
                <a:gd name="T102" fmla="*/ 288 w 417"/>
                <a:gd name="T103" fmla="*/ 497 h 524"/>
                <a:gd name="T104" fmla="*/ 302 w 417"/>
                <a:gd name="T105" fmla="*/ 486 h 524"/>
                <a:gd name="T106" fmla="*/ 311 w 417"/>
                <a:gd name="T107" fmla="*/ 502 h 524"/>
                <a:gd name="T108" fmla="*/ 310 w 417"/>
                <a:gd name="T109" fmla="*/ 50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7" h="524">
                  <a:moveTo>
                    <a:pt x="397" y="64"/>
                  </a:moveTo>
                  <a:cubicBezTo>
                    <a:pt x="260" y="33"/>
                    <a:pt x="260" y="33"/>
                    <a:pt x="260" y="33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10" y="0"/>
                    <a:pt x="97" y="8"/>
                    <a:pt x="94" y="20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0" y="444"/>
                    <a:pt x="8" y="457"/>
                    <a:pt x="20" y="459"/>
                  </a:cubicBezTo>
                  <a:cubicBezTo>
                    <a:pt x="157" y="490"/>
                    <a:pt x="157" y="490"/>
                    <a:pt x="157" y="490"/>
                  </a:cubicBezTo>
                  <a:cubicBezTo>
                    <a:pt x="294" y="521"/>
                    <a:pt x="294" y="521"/>
                    <a:pt x="294" y="521"/>
                  </a:cubicBezTo>
                  <a:cubicBezTo>
                    <a:pt x="307" y="524"/>
                    <a:pt x="320" y="516"/>
                    <a:pt x="322" y="503"/>
                  </a:cubicBezTo>
                  <a:cubicBezTo>
                    <a:pt x="409" y="115"/>
                    <a:pt x="409" y="115"/>
                    <a:pt x="409" y="115"/>
                  </a:cubicBezTo>
                  <a:cubicBezTo>
                    <a:pt x="414" y="92"/>
                    <a:pt x="414" y="92"/>
                    <a:pt x="414" y="92"/>
                  </a:cubicBezTo>
                  <a:cubicBezTo>
                    <a:pt x="417" y="79"/>
                    <a:pt x="409" y="67"/>
                    <a:pt x="397" y="64"/>
                  </a:cubicBezTo>
                  <a:close/>
                  <a:moveTo>
                    <a:pt x="394" y="75"/>
                  </a:moveTo>
                  <a:cubicBezTo>
                    <a:pt x="400" y="77"/>
                    <a:pt x="404" y="83"/>
                    <a:pt x="403" y="89"/>
                  </a:cubicBezTo>
                  <a:cubicBezTo>
                    <a:pt x="403" y="90"/>
                    <a:pt x="403" y="90"/>
                    <a:pt x="403" y="91"/>
                  </a:cubicBezTo>
                  <a:cubicBezTo>
                    <a:pt x="402" y="91"/>
                    <a:pt x="402" y="91"/>
                    <a:pt x="402" y="91"/>
                  </a:cubicBezTo>
                  <a:cubicBezTo>
                    <a:pt x="402" y="91"/>
                    <a:pt x="402" y="92"/>
                    <a:pt x="402" y="92"/>
                  </a:cubicBezTo>
                  <a:cubicBezTo>
                    <a:pt x="400" y="97"/>
                    <a:pt x="394" y="99"/>
                    <a:pt x="389" y="98"/>
                  </a:cubicBezTo>
                  <a:cubicBezTo>
                    <a:pt x="384" y="97"/>
                    <a:pt x="380" y="92"/>
                    <a:pt x="380" y="87"/>
                  </a:cubicBezTo>
                  <a:cubicBezTo>
                    <a:pt x="380" y="87"/>
                    <a:pt x="380" y="87"/>
                    <a:pt x="380" y="87"/>
                  </a:cubicBezTo>
                  <a:cubicBezTo>
                    <a:pt x="380" y="87"/>
                    <a:pt x="380" y="86"/>
                    <a:pt x="380" y="8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0" y="85"/>
                    <a:pt x="380" y="85"/>
                    <a:pt x="380" y="84"/>
                  </a:cubicBezTo>
                  <a:cubicBezTo>
                    <a:pt x="381" y="78"/>
                    <a:pt x="388" y="74"/>
                    <a:pt x="394" y="75"/>
                  </a:cubicBezTo>
                  <a:close/>
                  <a:moveTo>
                    <a:pt x="356" y="271"/>
                  </a:moveTo>
                  <a:cubicBezTo>
                    <a:pt x="354" y="280"/>
                    <a:pt x="351" y="289"/>
                    <a:pt x="347" y="298"/>
                  </a:cubicBezTo>
                  <a:cubicBezTo>
                    <a:pt x="346" y="301"/>
                    <a:pt x="343" y="302"/>
                    <a:pt x="341" y="301"/>
                  </a:cubicBezTo>
                  <a:cubicBezTo>
                    <a:pt x="340" y="301"/>
                    <a:pt x="340" y="301"/>
                    <a:pt x="340" y="301"/>
                  </a:cubicBezTo>
                  <a:cubicBezTo>
                    <a:pt x="337" y="300"/>
                    <a:pt x="335" y="296"/>
                    <a:pt x="337" y="293"/>
                  </a:cubicBezTo>
                  <a:cubicBezTo>
                    <a:pt x="340" y="285"/>
                    <a:pt x="343" y="277"/>
                    <a:pt x="345" y="268"/>
                  </a:cubicBezTo>
                  <a:cubicBezTo>
                    <a:pt x="346" y="265"/>
                    <a:pt x="349" y="263"/>
                    <a:pt x="352" y="264"/>
                  </a:cubicBezTo>
                  <a:cubicBezTo>
                    <a:pt x="355" y="264"/>
                    <a:pt x="357" y="268"/>
                    <a:pt x="356" y="271"/>
                  </a:cubicBezTo>
                  <a:close/>
                  <a:moveTo>
                    <a:pt x="36" y="442"/>
                  </a:moveTo>
                  <a:cubicBezTo>
                    <a:pt x="36" y="442"/>
                    <a:pt x="36" y="442"/>
                    <a:pt x="36" y="442"/>
                  </a:cubicBezTo>
                  <a:cubicBezTo>
                    <a:pt x="33" y="447"/>
                    <a:pt x="28" y="449"/>
                    <a:pt x="23" y="448"/>
                  </a:cubicBezTo>
                  <a:cubicBezTo>
                    <a:pt x="17" y="447"/>
                    <a:pt x="14" y="442"/>
                    <a:pt x="14" y="437"/>
                  </a:cubicBezTo>
                  <a:cubicBezTo>
                    <a:pt x="14" y="436"/>
                    <a:pt x="14" y="436"/>
                    <a:pt x="14" y="436"/>
                  </a:cubicBezTo>
                  <a:cubicBezTo>
                    <a:pt x="14" y="435"/>
                    <a:pt x="14" y="435"/>
                    <a:pt x="14" y="435"/>
                  </a:cubicBezTo>
                  <a:cubicBezTo>
                    <a:pt x="14" y="435"/>
                    <a:pt x="14" y="434"/>
                    <a:pt x="14" y="434"/>
                  </a:cubicBezTo>
                  <a:cubicBezTo>
                    <a:pt x="15" y="428"/>
                    <a:pt x="22" y="424"/>
                    <a:pt x="28" y="425"/>
                  </a:cubicBezTo>
                  <a:cubicBezTo>
                    <a:pt x="34" y="427"/>
                    <a:pt x="38" y="433"/>
                    <a:pt x="37" y="439"/>
                  </a:cubicBezTo>
                  <a:cubicBezTo>
                    <a:pt x="37" y="440"/>
                    <a:pt x="36" y="440"/>
                    <a:pt x="36" y="441"/>
                  </a:cubicBezTo>
                  <a:cubicBezTo>
                    <a:pt x="36" y="441"/>
                    <a:pt x="36" y="441"/>
                    <a:pt x="36" y="441"/>
                  </a:cubicBezTo>
                  <a:cubicBezTo>
                    <a:pt x="36" y="441"/>
                    <a:pt x="36" y="441"/>
                    <a:pt x="36" y="442"/>
                  </a:cubicBezTo>
                  <a:close/>
                  <a:moveTo>
                    <a:pt x="128" y="29"/>
                  </a:moveTo>
                  <a:cubicBezTo>
                    <a:pt x="128" y="29"/>
                    <a:pt x="128" y="29"/>
                    <a:pt x="128" y="29"/>
                  </a:cubicBezTo>
                  <a:cubicBezTo>
                    <a:pt x="128" y="30"/>
                    <a:pt x="128" y="30"/>
                    <a:pt x="128" y="31"/>
                  </a:cubicBezTo>
                  <a:cubicBezTo>
                    <a:pt x="125" y="35"/>
                    <a:pt x="120" y="38"/>
                    <a:pt x="115" y="37"/>
                  </a:cubicBezTo>
                  <a:cubicBezTo>
                    <a:pt x="109" y="36"/>
                    <a:pt x="106" y="31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3"/>
                    <a:pt x="106" y="23"/>
                  </a:cubicBezTo>
                  <a:cubicBezTo>
                    <a:pt x="107" y="16"/>
                    <a:pt x="114" y="12"/>
                    <a:pt x="120" y="14"/>
                  </a:cubicBezTo>
                  <a:cubicBezTo>
                    <a:pt x="126" y="15"/>
                    <a:pt x="130" y="22"/>
                    <a:pt x="129" y="28"/>
                  </a:cubicBezTo>
                  <a:cubicBezTo>
                    <a:pt x="129" y="28"/>
                    <a:pt x="128" y="29"/>
                    <a:pt x="128" y="29"/>
                  </a:cubicBezTo>
                  <a:close/>
                  <a:moveTo>
                    <a:pt x="98" y="219"/>
                  </a:moveTo>
                  <a:cubicBezTo>
                    <a:pt x="98" y="218"/>
                    <a:pt x="98" y="217"/>
                    <a:pt x="99" y="216"/>
                  </a:cubicBezTo>
                  <a:cubicBezTo>
                    <a:pt x="99" y="215"/>
                    <a:pt x="99" y="214"/>
                    <a:pt x="99" y="213"/>
                  </a:cubicBezTo>
                  <a:cubicBezTo>
                    <a:pt x="113" y="150"/>
                    <a:pt x="176" y="110"/>
                    <a:pt x="239" y="124"/>
                  </a:cubicBezTo>
                  <a:cubicBezTo>
                    <a:pt x="302" y="139"/>
                    <a:pt x="342" y="201"/>
                    <a:pt x="328" y="264"/>
                  </a:cubicBezTo>
                  <a:cubicBezTo>
                    <a:pt x="328" y="265"/>
                    <a:pt x="327" y="266"/>
                    <a:pt x="327" y="267"/>
                  </a:cubicBezTo>
                  <a:cubicBezTo>
                    <a:pt x="327" y="268"/>
                    <a:pt x="327" y="269"/>
                    <a:pt x="326" y="270"/>
                  </a:cubicBezTo>
                  <a:cubicBezTo>
                    <a:pt x="312" y="333"/>
                    <a:pt x="250" y="373"/>
                    <a:pt x="187" y="359"/>
                  </a:cubicBezTo>
                  <a:cubicBezTo>
                    <a:pt x="124" y="345"/>
                    <a:pt x="84" y="282"/>
                    <a:pt x="98" y="219"/>
                  </a:cubicBezTo>
                  <a:close/>
                  <a:moveTo>
                    <a:pt x="180" y="381"/>
                  </a:moveTo>
                  <a:cubicBezTo>
                    <a:pt x="180" y="381"/>
                    <a:pt x="180" y="381"/>
                    <a:pt x="180" y="381"/>
                  </a:cubicBezTo>
                  <a:cubicBezTo>
                    <a:pt x="170" y="379"/>
                    <a:pt x="161" y="376"/>
                    <a:pt x="153" y="372"/>
                  </a:cubicBezTo>
                  <a:cubicBezTo>
                    <a:pt x="150" y="370"/>
                    <a:pt x="148" y="367"/>
                    <a:pt x="150" y="364"/>
                  </a:cubicBezTo>
                  <a:cubicBezTo>
                    <a:pt x="151" y="361"/>
                    <a:pt x="154" y="360"/>
                    <a:pt x="157" y="361"/>
                  </a:cubicBezTo>
                  <a:cubicBezTo>
                    <a:pt x="165" y="365"/>
                    <a:pt x="174" y="368"/>
                    <a:pt x="183" y="370"/>
                  </a:cubicBezTo>
                  <a:cubicBezTo>
                    <a:pt x="186" y="371"/>
                    <a:pt x="188" y="374"/>
                    <a:pt x="187" y="377"/>
                  </a:cubicBezTo>
                  <a:cubicBezTo>
                    <a:pt x="186" y="380"/>
                    <a:pt x="183" y="382"/>
                    <a:pt x="180" y="381"/>
                  </a:cubicBezTo>
                  <a:close/>
                  <a:moveTo>
                    <a:pt x="237" y="383"/>
                  </a:moveTo>
                  <a:cubicBezTo>
                    <a:pt x="228" y="385"/>
                    <a:pt x="218" y="385"/>
                    <a:pt x="209" y="385"/>
                  </a:cubicBezTo>
                  <a:cubicBezTo>
                    <a:pt x="208" y="385"/>
                    <a:pt x="208" y="385"/>
                    <a:pt x="207" y="385"/>
                  </a:cubicBezTo>
                  <a:cubicBezTo>
                    <a:pt x="205" y="384"/>
                    <a:pt x="203" y="382"/>
                    <a:pt x="203" y="379"/>
                  </a:cubicBezTo>
                  <a:cubicBezTo>
                    <a:pt x="203" y="376"/>
                    <a:pt x="206" y="373"/>
                    <a:pt x="209" y="373"/>
                  </a:cubicBezTo>
                  <a:cubicBezTo>
                    <a:pt x="218" y="374"/>
                    <a:pt x="227" y="373"/>
                    <a:pt x="235" y="372"/>
                  </a:cubicBezTo>
                  <a:cubicBezTo>
                    <a:pt x="239" y="371"/>
                    <a:pt x="242" y="373"/>
                    <a:pt x="242" y="376"/>
                  </a:cubicBezTo>
                  <a:cubicBezTo>
                    <a:pt x="243" y="380"/>
                    <a:pt x="241" y="383"/>
                    <a:pt x="237" y="383"/>
                  </a:cubicBezTo>
                  <a:close/>
                  <a:moveTo>
                    <a:pt x="291" y="363"/>
                  </a:moveTo>
                  <a:cubicBezTo>
                    <a:pt x="283" y="368"/>
                    <a:pt x="274" y="372"/>
                    <a:pt x="265" y="376"/>
                  </a:cubicBezTo>
                  <a:cubicBezTo>
                    <a:pt x="264" y="376"/>
                    <a:pt x="263" y="376"/>
                    <a:pt x="262" y="376"/>
                  </a:cubicBezTo>
                  <a:cubicBezTo>
                    <a:pt x="260" y="375"/>
                    <a:pt x="258" y="374"/>
                    <a:pt x="258" y="372"/>
                  </a:cubicBezTo>
                  <a:cubicBezTo>
                    <a:pt x="257" y="369"/>
                    <a:pt x="258" y="366"/>
                    <a:pt x="261" y="365"/>
                  </a:cubicBezTo>
                  <a:cubicBezTo>
                    <a:pt x="269" y="362"/>
                    <a:pt x="277" y="358"/>
                    <a:pt x="285" y="353"/>
                  </a:cubicBezTo>
                  <a:cubicBezTo>
                    <a:pt x="288" y="351"/>
                    <a:pt x="291" y="352"/>
                    <a:pt x="293" y="355"/>
                  </a:cubicBezTo>
                  <a:cubicBezTo>
                    <a:pt x="295" y="357"/>
                    <a:pt x="294" y="361"/>
                    <a:pt x="291" y="363"/>
                  </a:cubicBezTo>
                  <a:close/>
                  <a:moveTo>
                    <a:pt x="309" y="347"/>
                  </a:moveTo>
                  <a:cubicBezTo>
                    <a:pt x="308" y="346"/>
                    <a:pt x="307" y="346"/>
                    <a:pt x="306" y="345"/>
                  </a:cubicBezTo>
                  <a:cubicBezTo>
                    <a:pt x="304" y="343"/>
                    <a:pt x="304" y="339"/>
                    <a:pt x="306" y="337"/>
                  </a:cubicBezTo>
                  <a:cubicBezTo>
                    <a:pt x="312" y="330"/>
                    <a:pt x="318" y="324"/>
                    <a:pt x="323" y="317"/>
                  </a:cubicBezTo>
                  <a:cubicBezTo>
                    <a:pt x="325" y="314"/>
                    <a:pt x="329" y="313"/>
                    <a:pt x="332" y="315"/>
                  </a:cubicBezTo>
                  <a:cubicBezTo>
                    <a:pt x="334" y="317"/>
                    <a:pt x="335" y="321"/>
                    <a:pt x="333" y="323"/>
                  </a:cubicBezTo>
                  <a:cubicBezTo>
                    <a:pt x="327" y="331"/>
                    <a:pt x="321" y="338"/>
                    <a:pt x="314" y="345"/>
                  </a:cubicBezTo>
                  <a:cubicBezTo>
                    <a:pt x="313" y="346"/>
                    <a:pt x="311" y="347"/>
                    <a:pt x="309" y="347"/>
                  </a:cubicBezTo>
                  <a:close/>
                  <a:moveTo>
                    <a:pt x="310" y="503"/>
                  </a:moveTo>
                  <a:cubicBezTo>
                    <a:pt x="310" y="503"/>
                    <a:pt x="310" y="503"/>
                    <a:pt x="310" y="503"/>
                  </a:cubicBezTo>
                  <a:cubicBezTo>
                    <a:pt x="308" y="508"/>
                    <a:pt x="302" y="511"/>
                    <a:pt x="297" y="509"/>
                  </a:cubicBezTo>
                  <a:cubicBezTo>
                    <a:pt x="292" y="508"/>
                    <a:pt x="288" y="503"/>
                    <a:pt x="288" y="498"/>
                  </a:cubicBezTo>
                  <a:cubicBezTo>
                    <a:pt x="288" y="498"/>
                    <a:pt x="288" y="497"/>
                    <a:pt x="288" y="497"/>
                  </a:cubicBezTo>
                  <a:cubicBezTo>
                    <a:pt x="288" y="497"/>
                    <a:pt x="288" y="497"/>
                    <a:pt x="288" y="497"/>
                  </a:cubicBezTo>
                  <a:cubicBezTo>
                    <a:pt x="288" y="496"/>
                    <a:pt x="288" y="496"/>
                    <a:pt x="288" y="495"/>
                  </a:cubicBezTo>
                  <a:cubicBezTo>
                    <a:pt x="289" y="489"/>
                    <a:pt x="296" y="485"/>
                    <a:pt x="302" y="486"/>
                  </a:cubicBezTo>
                  <a:cubicBezTo>
                    <a:pt x="308" y="488"/>
                    <a:pt x="312" y="494"/>
                    <a:pt x="311" y="500"/>
                  </a:cubicBezTo>
                  <a:cubicBezTo>
                    <a:pt x="311" y="501"/>
                    <a:pt x="311" y="501"/>
                    <a:pt x="311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3"/>
                    <a:pt x="310" y="503"/>
                  </a:cubicBezTo>
                  <a:close/>
                </a:path>
              </a:pathLst>
            </a:custGeom>
            <a:solidFill>
              <a:srgbClr val="658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0" name="Freeform 60"/>
            <p:cNvSpPr>
              <a:spLocks noChangeArrowheads="1"/>
            </p:cNvSpPr>
            <p:nvPr/>
          </p:nvSpPr>
          <p:spPr bwMode="auto">
            <a:xfrm>
              <a:off x="209550" y="357187"/>
              <a:ext cx="1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1" name="Freeform 61"/>
            <p:cNvSpPr>
              <a:spLocks noChangeArrowheads="1"/>
            </p:cNvSpPr>
            <p:nvPr/>
          </p:nvSpPr>
          <p:spPr bwMode="auto">
            <a:xfrm>
              <a:off x="209550" y="354012"/>
              <a:ext cx="15875" cy="14288"/>
            </a:xfrm>
            <a:custGeom>
              <a:avLst/>
              <a:gdLst>
                <a:gd name="T0" fmla="*/ 13 w 22"/>
                <a:gd name="T1" fmla="*/ 1 h 20"/>
                <a:gd name="T2" fmla="*/ 0 w 22"/>
                <a:gd name="T3" fmla="*/ 7 h 20"/>
                <a:gd name="T4" fmla="*/ 9 w 22"/>
                <a:gd name="T5" fmla="*/ 18 h 20"/>
                <a:gd name="T6" fmla="*/ 22 w 22"/>
                <a:gd name="T7" fmla="*/ 12 h 20"/>
                <a:gd name="T8" fmla="*/ 13 w 22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3" y="1"/>
                  </a:moveTo>
                  <a:cubicBezTo>
                    <a:pt x="7" y="0"/>
                    <a:pt x="2" y="3"/>
                    <a:pt x="0" y="7"/>
                  </a:cubicBezTo>
                  <a:cubicBezTo>
                    <a:pt x="0" y="12"/>
                    <a:pt x="4" y="17"/>
                    <a:pt x="9" y="18"/>
                  </a:cubicBezTo>
                  <a:cubicBezTo>
                    <a:pt x="14" y="20"/>
                    <a:pt x="20" y="17"/>
                    <a:pt x="22" y="12"/>
                  </a:cubicBezTo>
                  <a:cubicBezTo>
                    <a:pt x="22" y="7"/>
                    <a:pt x="18" y="2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2" name="Freeform 62"/>
            <p:cNvSpPr>
              <a:spLocks noChangeArrowheads="1"/>
            </p:cNvSpPr>
            <p:nvPr/>
          </p:nvSpPr>
          <p:spPr bwMode="auto">
            <a:xfrm>
              <a:off x="209550" y="35877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3" name="Freeform 63"/>
            <p:cNvSpPr>
              <a:spLocks noChangeArrowheads="1"/>
            </p:cNvSpPr>
            <p:nvPr/>
          </p:nvSpPr>
          <p:spPr bwMode="auto">
            <a:xfrm>
              <a:off x="227012" y="360362"/>
              <a:ext cx="1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4" name="Freeform 64"/>
            <p:cNvSpPr>
              <a:spLocks noChangeArrowheads="1"/>
            </p:cNvSpPr>
            <p:nvPr/>
          </p:nvSpPr>
          <p:spPr bwMode="auto">
            <a:xfrm>
              <a:off x="225425" y="36195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5" name="Freeform 65"/>
            <p:cNvSpPr>
              <a:spLocks noChangeArrowheads="1"/>
            </p:cNvSpPr>
            <p:nvPr/>
          </p:nvSpPr>
          <p:spPr bwMode="auto">
            <a:xfrm>
              <a:off x="63500" y="155575"/>
              <a:ext cx="174625" cy="112713"/>
            </a:xfrm>
            <a:custGeom>
              <a:avLst/>
              <a:gdLst>
                <a:gd name="T0" fmla="*/ 242 w 243"/>
                <a:gd name="T1" fmla="*/ 54 h 157"/>
                <a:gd name="T2" fmla="*/ 243 w 243"/>
                <a:gd name="T3" fmla="*/ 51 h 157"/>
                <a:gd name="T4" fmla="*/ 104 w 243"/>
                <a:gd name="T5" fmla="*/ 137 h 157"/>
                <a:gd name="T6" fmla="*/ 15 w 243"/>
                <a:gd name="T7" fmla="*/ 0 h 157"/>
                <a:gd name="T8" fmla="*/ 14 w 243"/>
                <a:gd name="T9" fmla="*/ 3 h 157"/>
                <a:gd name="T10" fmla="*/ 103 w 243"/>
                <a:gd name="T11" fmla="*/ 143 h 157"/>
                <a:gd name="T12" fmla="*/ 242 w 243"/>
                <a:gd name="T13" fmla="*/ 5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7">
                  <a:moveTo>
                    <a:pt x="242" y="54"/>
                  </a:moveTo>
                  <a:cubicBezTo>
                    <a:pt x="243" y="53"/>
                    <a:pt x="243" y="52"/>
                    <a:pt x="243" y="51"/>
                  </a:cubicBezTo>
                  <a:cubicBezTo>
                    <a:pt x="228" y="113"/>
                    <a:pt x="166" y="151"/>
                    <a:pt x="104" y="137"/>
                  </a:cubicBezTo>
                  <a:cubicBezTo>
                    <a:pt x="42" y="123"/>
                    <a:pt x="2" y="62"/>
                    <a:pt x="15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0" y="66"/>
                    <a:pt x="40" y="129"/>
                    <a:pt x="103" y="143"/>
                  </a:cubicBezTo>
                  <a:cubicBezTo>
                    <a:pt x="166" y="157"/>
                    <a:pt x="228" y="117"/>
                    <a:pt x="242" y="54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6" name="Freeform 66"/>
            <p:cNvSpPr>
              <a:spLocks noChangeArrowheads="1"/>
            </p:cNvSpPr>
            <p:nvPr/>
          </p:nvSpPr>
          <p:spPr bwMode="auto">
            <a:xfrm>
              <a:off x="187325" y="252412"/>
              <a:ext cx="28575" cy="19050"/>
            </a:xfrm>
            <a:custGeom>
              <a:avLst/>
              <a:gdLst>
                <a:gd name="T0" fmla="*/ 28 w 38"/>
                <a:gd name="T1" fmla="*/ 2 h 25"/>
                <a:gd name="T2" fmla="*/ 4 w 38"/>
                <a:gd name="T3" fmla="*/ 14 h 25"/>
                <a:gd name="T4" fmla="*/ 1 w 38"/>
                <a:gd name="T5" fmla="*/ 21 h 25"/>
                <a:gd name="T6" fmla="*/ 5 w 38"/>
                <a:gd name="T7" fmla="*/ 25 h 25"/>
                <a:gd name="T8" fmla="*/ 8 w 38"/>
                <a:gd name="T9" fmla="*/ 25 h 25"/>
                <a:gd name="T10" fmla="*/ 34 w 38"/>
                <a:gd name="T11" fmla="*/ 12 h 25"/>
                <a:gd name="T12" fmla="*/ 36 w 38"/>
                <a:gd name="T13" fmla="*/ 4 h 25"/>
                <a:gd name="T14" fmla="*/ 28 w 38"/>
                <a:gd name="T1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5">
                  <a:moveTo>
                    <a:pt x="28" y="2"/>
                  </a:moveTo>
                  <a:cubicBezTo>
                    <a:pt x="20" y="7"/>
                    <a:pt x="12" y="11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1" y="23"/>
                    <a:pt x="3" y="24"/>
                    <a:pt x="5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17" y="21"/>
                    <a:pt x="26" y="17"/>
                    <a:pt x="34" y="12"/>
                  </a:cubicBezTo>
                  <a:cubicBezTo>
                    <a:pt x="37" y="10"/>
                    <a:pt x="38" y="6"/>
                    <a:pt x="36" y="4"/>
                  </a:cubicBezTo>
                  <a:cubicBezTo>
                    <a:pt x="34" y="1"/>
                    <a:pt x="31" y="0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7" name="Freeform 67"/>
            <p:cNvSpPr>
              <a:spLocks noChangeArrowheads="1"/>
            </p:cNvSpPr>
            <p:nvPr/>
          </p:nvSpPr>
          <p:spPr bwMode="auto">
            <a:xfrm>
              <a:off x="149225" y="266700"/>
              <a:ext cx="28575" cy="11113"/>
            </a:xfrm>
            <a:custGeom>
              <a:avLst/>
              <a:gdLst>
                <a:gd name="T0" fmla="*/ 32 w 40"/>
                <a:gd name="T1" fmla="*/ 1 h 14"/>
                <a:gd name="T2" fmla="*/ 6 w 40"/>
                <a:gd name="T3" fmla="*/ 2 h 14"/>
                <a:gd name="T4" fmla="*/ 0 w 40"/>
                <a:gd name="T5" fmla="*/ 8 h 14"/>
                <a:gd name="T6" fmla="*/ 4 w 40"/>
                <a:gd name="T7" fmla="*/ 14 h 14"/>
                <a:gd name="T8" fmla="*/ 6 w 40"/>
                <a:gd name="T9" fmla="*/ 14 h 14"/>
                <a:gd name="T10" fmla="*/ 34 w 40"/>
                <a:gd name="T11" fmla="*/ 12 h 14"/>
                <a:gd name="T12" fmla="*/ 39 w 40"/>
                <a:gd name="T13" fmla="*/ 5 h 14"/>
                <a:gd name="T14" fmla="*/ 32 w 40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4">
                  <a:moveTo>
                    <a:pt x="32" y="1"/>
                  </a:moveTo>
                  <a:cubicBezTo>
                    <a:pt x="24" y="2"/>
                    <a:pt x="15" y="3"/>
                    <a:pt x="6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11"/>
                    <a:pt x="2" y="13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15" y="14"/>
                    <a:pt x="25" y="14"/>
                    <a:pt x="34" y="12"/>
                  </a:cubicBezTo>
                  <a:cubicBezTo>
                    <a:pt x="38" y="12"/>
                    <a:pt x="40" y="9"/>
                    <a:pt x="39" y="5"/>
                  </a:cubicBezTo>
                  <a:cubicBezTo>
                    <a:pt x="39" y="2"/>
                    <a:pt x="36" y="0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8" name="Freeform 68"/>
            <p:cNvSpPr>
              <a:spLocks noChangeArrowheads="1"/>
            </p:cNvSpPr>
            <p:nvPr/>
          </p:nvSpPr>
          <p:spPr bwMode="auto">
            <a:xfrm>
              <a:off x="244475" y="188912"/>
              <a:ext cx="15875" cy="28575"/>
            </a:xfrm>
            <a:custGeom>
              <a:avLst/>
              <a:gdLst>
                <a:gd name="T0" fmla="*/ 10 w 22"/>
                <a:gd name="T1" fmla="*/ 5 h 39"/>
                <a:gd name="T2" fmla="*/ 2 w 22"/>
                <a:gd name="T3" fmla="*/ 30 h 39"/>
                <a:gd name="T4" fmla="*/ 5 w 22"/>
                <a:gd name="T5" fmla="*/ 38 h 39"/>
                <a:gd name="T6" fmla="*/ 6 w 22"/>
                <a:gd name="T7" fmla="*/ 38 h 39"/>
                <a:gd name="T8" fmla="*/ 12 w 22"/>
                <a:gd name="T9" fmla="*/ 35 h 39"/>
                <a:gd name="T10" fmla="*/ 21 w 22"/>
                <a:gd name="T11" fmla="*/ 8 h 39"/>
                <a:gd name="T12" fmla="*/ 17 w 22"/>
                <a:gd name="T13" fmla="*/ 1 h 39"/>
                <a:gd name="T14" fmla="*/ 10 w 22"/>
                <a:gd name="T15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0" y="5"/>
                  </a:moveTo>
                  <a:cubicBezTo>
                    <a:pt x="8" y="14"/>
                    <a:pt x="5" y="22"/>
                    <a:pt x="2" y="30"/>
                  </a:cubicBezTo>
                  <a:cubicBezTo>
                    <a:pt x="0" y="33"/>
                    <a:pt x="2" y="37"/>
                    <a:pt x="5" y="38"/>
                  </a:cubicBezTo>
                  <a:cubicBezTo>
                    <a:pt x="5" y="38"/>
                    <a:pt x="5" y="38"/>
                    <a:pt x="6" y="38"/>
                  </a:cubicBezTo>
                  <a:cubicBezTo>
                    <a:pt x="8" y="39"/>
                    <a:pt x="11" y="38"/>
                    <a:pt x="12" y="35"/>
                  </a:cubicBezTo>
                  <a:cubicBezTo>
                    <a:pt x="16" y="26"/>
                    <a:pt x="19" y="17"/>
                    <a:pt x="21" y="8"/>
                  </a:cubicBezTo>
                  <a:cubicBezTo>
                    <a:pt x="22" y="5"/>
                    <a:pt x="20" y="1"/>
                    <a:pt x="17" y="1"/>
                  </a:cubicBezTo>
                  <a:cubicBezTo>
                    <a:pt x="14" y="0"/>
                    <a:pt x="11" y="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69" name="Freeform 69"/>
            <p:cNvSpPr>
              <a:spLocks noChangeArrowheads="1"/>
            </p:cNvSpPr>
            <p:nvPr/>
          </p:nvSpPr>
          <p:spPr bwMode="auto">
            <a:xfrm>
              <a:off x="222250" y="225425"/>
              <a:ext cx="22225" cy="25400"/>
            </a:xfrm>
            <a:custGeom>
              <a:avLst/>
              <a:gdLst>
                <a:gd name="T0" fmla="*/ 28 w 31"/>
                <a:gd name="T1" fmla="*/ 2 h 34"/>
                <a:gd name="T2" fmla="*/ 19 w 31"/>
                <a:gd name="T3" fmla="*/ 4 h 34"/>
                <a:gd name="T4" fmla="*/ 2 w 31"/>
                <a:gd name="T5" fmla="*/ 24 h 34"/>
                <a:gd name="T6" fmla="*/ 2 w 31"/>
                <a:gd name="T7" fmla="*/ 32 h 34"/>
                <a:gd name="T8" fmla="*/ 5 w 31"/>
                <a:gd name="T9" fmla="*/ 34 h 34"/>
                <a:gd name="T10" fmla="*/ 10 w 31"/>
                <a:gd name="T11" fmla="*/ 32 h 34"/>
                <a:gd name="T12" fmla="*/ 29 w 31"/>
                <a:gd name="T13" fmla="*/ 10 h 34"/>
                <a:gd name="T14" fmla="*/ 28 w 31"/>
                <a:gd name="T15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4">
                  <a:moveTo>
                    <a:pt x="28" y="2"/>
                  </a:moveTo>
                  <a:cubicBezTo>
                    <a:pt x="25" y="0"/>
                    <a:pt x="21" y="1"/>
                    <a:pt x="19" y="4"/>
                  </a:cubicBezTo>
                  <a:cubicBezTo>
                    <a:pt x="14" y="11"/>
                    <a:pt x="8" y="17"/>
                    <a:pt x="2" y="24"/>
                  </a:cubicBezTo>
                  <a:cubicBezTo>
                    <a:pt x="0" y="26"/>
                    <a:pt x="0" y="30"/>
                    <a:pt x="2" y="32"/>
                  </a:cubicBezTo>
                  <a:cubicBezTo>
                    <a:pt x="3" y="33"/>
                    <a:pt x="4" y="33"/>
                    <a:pt x="5" y="34"/>
                  </a:cubicBezTo>
                  <a:cubicBezTo>
                    <a:pt x="7" y="34"/>
                    <a:pt x="9" y="33"/>
                    <a:pt x="10" y="32"/>
                  </a:cubicBezTo>
                  <a:cubicBezTo>
                    <a:pt x="17" y="25"/>
                    <a:pt x="23" y="18"/>
                    <a:pt x="29" y="10"/>
                  </a:cubicBezTo>
                  <a:cubicBezTo>
                    <a:pt x="31" y="8"/>
                    <a:pt x="30" y="4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0" name="Freeform 70"/>
            <p:cNvSpPr>
              <a:spLocks noChangeArrowheads="1"/>
            </p:cNvSpPr>
            <p:nvPr/>
          </p:nvSpPr>
          <p:spPr bwMode="auto">
            <a:xfrm>
              <a:off x="109537" y="258762"/>
              <a:ext cx="28575" cy="15875"/>
            </a:xfrm>
            <a:custGeom>
              <a:avLst/>
              <a:gdLst>
                <a:gd name="T0" fmla="*/ 35 w 40"/>
                <a:gd name="T1" fmla="*/ 10 h 22"/>
                <a:gd name="T2" fmla="*/ 9 w 40"/>
                <a:gd name="T3" fmla="*/ 1 h 22"/>
                <a:gd name="T4" fmla="*/ 2 w 40"/>
                <a:gd name="T5" fmla="*/ 4 h 22"/>
                <a:gd name="T6" fmla="*/ 5 w 40"/>
                <a:gd name="T7" fmla="*/ 12 h 22"/>
                <a:gd name="T8" fmla="*/ 32 w 40"/>
                <a:gd name="T9" fmla="*/ 21 h 22"/>
                <a:gd name="T10" fmla="*/ 32 w 40"/>
                <a:gd name="T11" fmla="*/ 21 h 22"/>
                <a:gd name="T12" fmla="*/ 39 w 40"/>
                <a:gd name="T13" fmla="*/ 17 h 22"/>
                <a:gd name="T14" fmla="*/ 35 w 40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5" y="10"/>
                  </a:moveTo>
                  <a:cubicBezTo>
                    <a:pt x="26" y="8"/>
                    <a:pt x="17" y="5"/>
                    <a:pt x="9" y="1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2" y="10"/>
                    <a:pt x="5" y="12"/>
                  </a:cubicBezTo>
                  <a:cubicBezTo>
                    <a:pt x="13" y="16"/>
                    <a:pt x="22" y="19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5" y="22"/>
                    <a:pt x="38" y="20"/>
                    <a:pt x="39" y="17"/>
                  </a:cubicBezTo>
                  <a:cubicBezTo>
                    <a:pt x="40" y="14"/>
                    <a:pt x="38" y="11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1" name="Freeform 71"/>
            <p:cNvSpPr>
              <a:spLocks noChangeArrowheads="1"/>
            </p:cNvSpPr>
            <p:nvPr/>
          </p:nvSpPr>
          <p:spPr bwMode="auto">
            <a:xfrm>
              <a:off x="28575" y="315912"/>
              <a:ext cx="1588" cy="158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2" name="Freeform 72"/>
            <p:cNvSpPr>
              <a:spLocks noChangeArrowheads="1"/>
            </p:cNvSpPr>
            <p:nvPr/>
          </p:nvSpPr>
          <p:spPr bwMode="auto">
            <a:xfrm>
              <a:off x="12700" y="309562"/>
              <a:ext cx="15875" cy="14288"/>
            </a:xfrm>
            <a:custGeom>
              <a:avLst/>
              <a:gdLst>
                <a:gd name="T0" fmla="*/ 13 w 22"/>
                <a:gd name="T1" fmla="*/ 1 h 19"/>
                <a:gd name="T2" fmla="*/ 0 w 22"/>
                <a:gd name="T3" fmla="*/ 7 h 19"/>
                <a:gd name="T4" fmla="*/ 9 w 22"/>
                <a:gd name="T5" fmla="*/ 18 h 19"/>
                <a:gd name="T6" fmla="*/ 22 w 22"/>
                <a:gd name="T7" fmla="*/ 12 h 19"/>
                <a:gd name="T8" fmla="*/ 13 w 22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3" y="1"/>
                  </a:moveTo>
                  <a:cubicBezTo>
                    <a:pt x="7" y="0"/>
                    <a:pt x="2" y="2"/>
                    <a:pt x="0" y="7"/>
                  </a:cubicBezTo>
                  <a:cubicBezTo>
                    <a:pt x="0" y="12"/>
                    <a:pt x="3" y="17"/>
                    <a:pt x="9" y="18"/>
                  </a:cubicBezTo>
                  <a:cubicBezTo>
                    <a:pt x="14" y="19"/>
                    <a:pt x="19" y="17"/>
                    <a:pt x="22" y="12"/>
                  </a:cubicBezTo>
                  <a:cubicBezTo>
                    <a:pt x="22" y="7"/>
                    <a:pt x="18" y="2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3" name="Freeform 73"/>
            <p:cNvSpPr>
              <a:spLocks noChangeArrowheads="1"/>
            </p:cNvSpPr>
            <p:nvPr/>
          </p:nvSpPr>
          <p:spPr bwMode="auto">
            <a:xfrm>
              <a:off x="12700" y="31273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4" name="Freeform 74"/>
            <p:cNvSpPr>
              <a:spLocks noChangeArrowheads="1"/>
            </p:cNvSpPr>
            <p:nvPr/>
          </p:nvSpPr>
          <p:spPr bwMode="auto">
            <a:xfrm>
              <a:off x="12700" y="3143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5" name="Freeform 75"/>
            <p:cNvSpPr>
              <a:spLocks noChangeArrowheads="1"/>
            </p:cNvSpPr>
            <p:nvPr/>
          </p:nvSpPr>
          <p:spPr bwMode="auto">
            <a:xfrm>
              <a:off x="28575" y="317500"/>
              <a:ext cx="1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6" name="Freeform 76"/>
            <p:cNvSpPr>
              <a:spLocks noChangeArrowheads="1"/>
            </p:cNvSpPr>
            <p:nvPr/>
          </p:nvSpPr>
          <p:spPr bwMode="auto">
            <a:xfrm>
              <a:off x="79375" y="17462"/>
              <a:ext cx="1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7" name="Freeform 77"/>
            <p:cNvSpPr>
              <a:spLocks noChangeArrowheads="1"/>
            </p:cNvSpPr>
            <p:nvPr/>
          </p:nvSpPr>
          <p:spPr bwMode="auto">
            <a:xfrm>
              <a:off x="79375" y="12700"/>
              <a:ext cx="15875" cy="14288"/>
            </a:xfrm>
            <a:custGeom>
              <a:avLst/>
              <a:gdLst>
                <a:gd name="T0" fmla="*/ 13 w 22"/>
                <a:gd name="T1" fmla="*/ 2 h 20"/>
                <a:gd name="T2" fmla="*/ 0 w 22"/>
                <a:gd name="T3" fmla="*/ 8 h 20"/>
                <a:gd name="T4" fmla="*/ 9 w 22"/>
                <a:gd name="T5" fmla="*/ 19 h 20"/>
                <a:gd name="T6" fmla="*/ 22 w 22"/>
                <a:gd name="T7" fmla="*/ 13 h 20"/>
                <a:gd name="T8" fmla="*/ 13 w 22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3" y="2"/>
                  </a:moveTo>
                  <a:cubicBezTo>
                    <a:pt x="7" y="0"/>
                    <a:pt x="2" y="3"/>
                    <a:pt x="0" y="8"/>
                  </a:cubicBezTo>
                  <a:cubicBezTo>
                    <a:pt x="0" y="13"/>
                    <a:pt x="3" y="18"/>
                    <a:pt x="9" y="19"/>
                  </a:cubicBezTo>
                  <a:cubicBezTo>
                    <a:pt x="14" y="20"/>
                    <a:pt x="19" y="17"/>
                    <a:pt x="22" y="13"/>
                  </a:cubicBezTo>
                  <a:cubicBezTo>
                    <a:pt x="22" y="7"/>
                    <a:pt x="18" y="3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8" name="Freeform 78"/>
            <p:cNvSpPr>
              <a:spLocks noChangeArrowheads="1"/>
            </p:cNvSpPr>
            <p:nvPr/>
          </p:nvSpPr>
          <p:spPr bwMode="auto">
            <a:xfrm>
              <a:off x="79375" y="1746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79" name="Freeform 79"/>
            <p:cNvSpPr>
              <a:spLocks noChangeArrowheads="1"/>
            </p:cNvSpPr>
            <p:nvPr/>
          </p:nvSpPr>
          <p:spPr bwMode="auto">
            <a:xfrm>
              <a:off x="95250" y="20637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0" name="Freeform 80"/>
            <p:cNvSpPr>
              <a:spLocks noChangeArrowheads="1"/>
            </p:cNvSpPr>
            <p:nvPr/>
          </p:nvSpPr>
          <p:spPr bwMode="auto">
            <a:xfrm>
              <a:off x="95250" y="20637"/>
              <a:ext cx="1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1" name="Freeform 81"/>
            <p:cNvSpPr>
              <a:spLocks noChangeArrowheads="1"/>
            </p:cNvSpPr>
            <p:nvPr/>
          </p:nvSpPr>
          <p:spPr bwMode="auto">
            <a:xfrm>
              <a:off x="209550" y="349250"/>
              <a:ext cx="17463" cy="12700"/>
            </a:xfrm>
            <a:custGeom>
              <a:avLst/>
              <a:gdLst>
                <a:gd name="T0" fmla="*/ 23 w 24"/>
                <a:gd name="T1" fmla="*/ 17 h 18"/>
                <a:gd name="T2" fmla="*/ 23 w 24"/>
                <a:gd name="T3" fmla="*/ 15 h 18"/>
                <a:gd name="T4" fmla="*/ 14 w 24"/>
                <a:gd name="T5" fmla="*/ 1 h 18"/>
                <a:gd name="T6" fmla="*/ 0 w 24"/>
                <a:gd name="T7" fmla="*/ 10 h 18"/>
                <a:gd name="T8" fmla="*/ 0 w 24"/>
                <a:gd name="T9" fmla="*/ 12 h 18"/>
                <a:gd name="T10" fmla="*/ 0 w 24"/>
                <a:gd name="T11" fmla="*/ 12 h 18"/>
                <a:gd name="T12" fmla="*/ 0 w 24"/>
                <a:gd name="T13" fmla="*/ 13 h 18"/>
                <a:gd name="T14" fmla="*/ 13 w 24"/>
                <a:gd name="T15" fmla="*/ 7 h 18"/>
                <a:gd name="T16" fmla="*/ 22 w 24"/>
                <a:gd name="T17" fmla="*/ 18 h 18"/>
                <a:gd name="T18" fmla="*/ 22 w 24"/>
                <a:gd name="T19" fmla="*/ 17 h 18"/>
                <a:gd name="T20" fmla="*/ 23 w 24"/>
                <a:gd name="T2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8">
                  <a:moveTo>
                    <a:pt x="23" y="17"/>
                  </a:moveTo>
                  <a:cubicBezTo>
                    <a:pt x="23" y="16"/>
                    <a:pt x="23" y="16"/>
                    <a:pt x="23" y="15"/>
                  </a:cubicBezTo>
                  <a:cubicBezTo>
                    <a:pt x="24" y="9"/>
                    <a:pt x="20" y="3"/>
                    <a:pt x="14" y="1"/>
                  </a:cubicBezTo>
                  <a:cubicBezTo>
                    <a:pt x="8" y="0"/>
                    <a:pt x="1" y="4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2" y="9"/>
                    <a:pt x="7" y="6"/>
                    <a:pt x="13" y="7"/>
                  </a:cubicBezTo>
                  <a:cubicBezTo>
                    <a:pt x="18" y="8"/>
                    <a:pt x="22" y="13"/>
                    <a:pt x="22" y="18"/>
                  </a:cubicBezTo>
                  <a:cubicBezTo>
                    <a:pt x="22" y="18"/>
                    <a:pt x="22" y="17"/>
                    <a:pt x="22" y="17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2" name="Freeform 82"/>
            <p:cNvSpPr>
              <a:spLocks noChangeArrowheads="1"/>
            </p:cNvSpPr>
            <p:nvPr/>
          </p:nvSpPr>
          <p:spPr bwMode="auto">
            <a:xfrm>
              <a:off x="12700" y="304800"/>
              <a:ext cx="17463" cy="14288"/>
            </a:xfrm>
            <a:custGeom>
              <a:avLst/>
              <a:gdLst>
                <a:gd name="T0" fmla="*/ 22 w 24"/>
                <a:gd name="T1" fmla="*/ 17 h 18"/>
                <a:gd name="T2" fmla="*/ 23 w 24"/>
                <a:gd name="T3" fmla="*/ 15 h 18"/>
                <a:gd name="T4" fmla="*/ 14 w 24"/>
                <a:gd name="T5" fmla="*/ 1 h 18"/>
                <a:gd name="T6" fmla="*/ 0 w 24"/>
                <a:gd name="T7" fmla="*/ 10 h 18"/>
                <a:gd name="T8" fmla="*/ 0 w 24"/>
                <a:gd name="T9" fmla="*/ 11 h 18"/>
                <a:gd name="T10" fmla="*/ 0 w 24"/>
                <a:gd name="T11" fmla="*/ 12 h 18"/>
                <a:gd name="T12" fmla="*/ 0 w 24"/>
                <a:gd name="T13" fmla="*/ 13 h 18"/>
                <a:gd name="T14" fmla="*/ 13 w 24"/>
                <a:gd name="T15" fmla="*/ 7 h 18"/>
                <a:gd name="T16" fmla="*/ 22 w 24"/>
                <a:gd name="T17" fmla="*/ 18 h 18"/>
                <a:gd name="T18" fmla="*/ 22 w 24"/>
                <a:gd name="T1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8">
                  <a:moveTo>
                    <a:pt x="22" y="17"/>
                  </a:moveTo>
                  <a:cubicBezTo>
                    <a:pt x="22" y="16"/>
                    <a:pt x="23" y="16"/>
                    <a:pt x="23" y="15"/>
                  </a:cubicBezTo>
                  <a:cubicBezTo>
                    <a:pt x="24" y="9"/>
                    <a:pt x="20" y="3"/>
                    <a:pt x="14" y="1"/>
                  </a:cubicBezTo>
                  <a:cubicBezTo>
                    <a:pt x="8" y="0"/>
                    <a:pt x="1" y="4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2" y="8"/>
                    <a:pt x="7" y="6"/>
                    <a:pt x="13" y="7"/>
                  </a:cubicBezTo>
                  <a:cubicBezTo>
                    <a:pt x="18" y="8"/>
                    <a:pt x="22" y="13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lose/>
                </a:path>
              </a:pathLst>
            </a:cu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3" name="Freeform 83"/>
            <p:cNvSpPr>
              <a:spLocks noChangeArrowheads="1"/>
            </p:cNvSpPr>
            <p:nvPr/>
          </p:nvSpPr>
          <p:spPr bwMode="auto">
            <a:xfrm>
              <a:off x="79375" y="9525"/>
              <a:ext cx="17463" cy="12700"/>
            </a:xfrm>
            <a:custGeom>
              <a:avLst/>
              <a:gdLst>
                <a:gd name="T0" fmla="*/ 14 w 24"/>
                <a:gd name="T1" fmla="*/ 2 h 19"/>
                <a:gd name="T2" fmla="*/ 0 w 24"/>
                <a:gd name="T3" fmla="*/ 11 h 19"/>
                <a:gd name="T4" fmla="*/ 0 w 24"/>
                <a:gd name="T5" fmla="*/ 12 h 19"/>
                <a:gd name="T6" fmla="*/ 0 w 24"/>
                <a:gd name="T7" fmla="*/ 12 h 19"/>
                <a:gd name="T8" fmla="*/ 0 w 24"/>
                <a:gd name="T9" fmla="*/ 14 h 19"/>
                <a:gd name="T10" fmla="*/ 0 w 24"/>
                <a:gd name="T11" fmla="*/ 14 h 19"/>
                <a:gd name="T12" fmla="*/ 13 w 24"/>
                <a:gd name="T13" fmla="*/ 8 h 19"/>
                <a:gd name="T14" fmla="*/ 22 w 24"/>
                <a:gd name="T15" fmla="*/ 19 h 19"/>
                <a:gd name="T16" fmla="*/ 22 w 24"/>
                <a:gd name="T17" fmla="*/ 17 h 19"/>
                <a:gd name="T18" fmla="*/ 22 w 24"/>
                <a:gd name="T19" fmla="*/ 17 h 19"/>
                <a:gd name="T20" fmla="*/ 23 w 24"/>
                <a:gd name="T21" fmla="*/ 16 h 19"/>
                <a:gd name="T22" fmla="*/ 14 w 24"/>
                <a:gd name="T2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9">
                  <a:moveTo>
                    <a:pt x="14" y="2"/>
                  </a:moveTo>
                  <a:cubicBezTo>
                    <a:pt x="8" y="0"/>
                    <a:pt x="1" y="4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7" y="6"/>
                    <a:pt x="13" y="8"/>
                  </a:cubicBezTo>
                  <a:cubicBezTo>
                    <a:pt x="18" y="9"/>
                    <a:pt x="22" y="1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3" y="16"/>
                    <a:pt x="23" y="16"/>
                  </a:cubicBezTo>
                  <a:cubicBezTo>
                    <a:pt x="24" y="10"/>
                    <a:pt x="20" y="3"/>
                    <a:pt x="14" y="2"/>
                  </a:cubicBezTo>
                  <a:close/>
                </a:path>
              </a:pathLst>
            </a:cu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4" name="Freeform 84"/>
            <p:cNvSpPr>
              <a:spLocks noChangeArrowheads="1"/>
            </p:cNvSpPr>
            <p:nvPr/>
          </p:nvSpPr>
          <p:spPr bwMode="auto">
            <a:xfrm>
              <a:off x="292100" y="65087"/>
              <a:ext cx="1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5" name="Freeform 85"/>
            <p:cNvSpPr>
              <a:spLocks noChangeArrowheads="1"/>
            </p:cNvSpPr>
            <p:nvPr/>
          </p:nvSpPr>
          <p:spPr bwMode="auto">
            <a:xfrm>
              <a:off x="293687" y="65087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6" name="Freeform 86"/>
            <p:cNvSpPr>
              <a:spLocks noChangeArrowheads="1"/>
            </p:cNvSpPr>
            <p:nvPr/>
          </p:nvSpPr>
          <p:spPr bwMode="auto">
            <a:xfrm>
              <a:off x="276225" y="57150"/>
              <a:ext cx="15875" cy="14288"/>
            </a:xfrm>
            <a:custGeom>
              <a:avLst/>
              <a:gdLst>
                <a:gd name="T0" fmla="*/ 13 w 22"/>
                <a:gd name="T1" fmla="*/ 1 h 19"/>
                <a:gd name="T2" fmla="*/ 0 w 22"/>
                <a:gd name="T3" fmla="*/ 7 h 19"/>
                <a:gd name="T4" fmla="*/ 9 w 22"/>
                <a:gd name="T5" fmla="*/ 18 h 19"/>
                <a:gd name="T6" fmla="*/ 22 w 22"/>
                <a:gd name="T7" fmla="*/ 12 h 19"/>
                <a:gd name="T8" fmla="*/ 13 w 22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3" y="1"/>
                  </a:moveTo>
                  <a:cubicBezTo>
                    <a:pt x="7" y="0"/>
                    <a:pt x="2" y="2"/>
                    <a:pt x="0" y="7"/>
                  </a:cubicBezTo>
                  <a:cubicBezTo>
                    <a:pt x="0" y="12"/>
                    <a:pt x="4" y="17"/>
                    <a:pt x="9" y="18"/>
                  </a:cubicBezTo>
                  <a:cubicBezTo>
                    <a:pt x="14" y="19"/>
                    <a:pt x="20" y="17"/>
                    <a:pt x="22" y="12"/>
                  </a:cubicBezTo>
                  <a:cubicBezTo>
                    <a:pt x="22" y="7"/>
                    <a:pt x="18" y="2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7" name="Freeform 87"/>
            <p:cNvSpPr>
              <a:spLocks noChangeArrowheads="1"/>
            </p:cNvSpPr>
            <p:nvPr/>
          </p:nvSpPr>
          <p:spPr bwMode="auto">
            <a:xfrm>
              <a:off x="276225" y="60325"/>
              <a:ext cx="1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8" name="Freeform 88"/>
            <p:cNvSpPr>
              <a:spLocks noChangeArrowheads="1"/>
            </p:cNvSpPr>
            <p:nvPr/>
          </p:nvSpPr>
          <p:spPr bwMode="auto">
            <a:xfrm>
              <a:off x="276225" y="61912"/>
              <a:ext cx="1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89" name="Freeform 89"/>
            <p:cNvSpPr>
              <a:spLocks noChangeArrowheads="1"/>
            </p:cNvSpPr>
            <p:nvPr/>
          </p:nvSpPr>
          <p:spPr bwMode="auto">
            <a:xfrm>
              <a:off x="276225" y="53975"/>
              <a:ext cx="17463" cy="12700"/>
            </a:xfrm>
            <a:custGeom>
              <a:avLst/>
              <a:gdLst>
                <a:gd name="T0" fmla="*/ 0 w 24"/>
                <a:gd name="T1" fmla="*/ 12 h 18"/>
                <a:gd name="T2" fmla="*/ 0 w 24"/>
                <a:gd name="T3" fmla="*/ 13 h 18"/>
                <a:gd name="T4" fmla="*/ 0 w 24"/>
                <a:gd name="T5" fmla="*/ 13 h 18"/>
                <a:gd name="T6" fmla="*/ 13 w 24"/>
                <a:gd name="T7" fmla="*/ 7 h 18"/>
                <a:gd name="T8" fmla="*/ 22 w 24"/>
                <a:gd name="T9" fmla="*/ 18 h 18"/>
                <a:gd name="T10" fmla="*/ 22 w 24"/>
                <a:gd name="T11" fmla="*/ 17 h 18"/>
                <a:gd name="T12" fmla="*/ 23 w 24"/>
                <a:gd name="T13" fmla="*/ 17 h 18"/>
                <a:gd name="T14" fmla="*/ 23 w 24"/>
                <a:gd name="T15" fmla="*/ 15 h 18"/>
                <a:gd name="T16" fmla="*/ 14 w 24"/>
                <a:gd name="T17" fmla="*/ 1 h 18"/>
                <a:gd name="T18" fmla="*/ 0 w 24"/>
                <a:gd name="T19" fmla="*/ 10 h 18"/>
                <a:gd name="T20" fmla="*/ 0 w 24"/>
                <a:gd name="T21" fmla="*/ 11 h 18"/>
                <a:gd name="T22" fmla="*/ 0 w 24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8"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8"/>
                    <a:pt x="7" y="6"/>
                    <a:pt x="13" y="7"/>
                  </a:cubicBezTo>
                  <a:cubicBezTo>
                    <a:pt x="18" y="8"/>
                    <a:pt x="22" y="13"/>
                    <a:pt x="22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6"/>
                    <a:pt x="23" y="15"/>
                  </a:cubicBezTo>
                  <a:cubicBezTo>
                    <a:pt x="24" y="9"/>
                    <a:pt x="20" y="3"/>
                    <a:pt x="14" y="1"/>
                  </a:cubicBezTo>
                  <a:cubicBezTo>
                    <a:pt x="8" y="0"/>
                    <a:pt x="1" y="4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0" name="Freeform 90"/>
            <p:cNvSpPr>
              <a:spLocks noEditPoints="1" noChangeArrowheads="1"/>
            </p:cNvSpPr>
            <p:nvPr/>
          </p:nvSpPr>
          <p:spPr bwMode="auto">
            <a:xfrm>
              <a:off x="65087" y="79375"/>
              <a:ext cx="184150" cy="185738"/>
            </a:xfrm>
            <a:custGeom>
              <a:avLst/>
              <a:gdLst>
                <a:gd name="T0" fmla="*/ 102 w 256"/>
                <a:gd name="T1" fmla="*/ 243 h 257"/>
                <a:gd name="T2" fmla="*/ 241 w 256"/>
                <a:gd name="T3" fmla="*/ 157 h 257"/>
                <a:gd name="T4" fmla="*/ 242 w 256"/>
                <a:gd name="T5" fmla="*/ 154 h 257"/>
                <a:gd name="T6" fmla="*/ 153 w 256"/>
                <a:gd name="T7" fmla="*/ 14 h 257"/>
                <a:gd name="T8" fmla="*/ 13 w 256"/>
                <a:gd name="T9" fmla="*/ 103 h 257"/>
                <a:gd name="T10" fmla="*/ 13 w 256"/>
                <a:gd name="T11" fmla="*/ 106 h 257"/>
                <a:gd name="T12" fmla="*/ 102 w 256"/>
                <a:gd name="T13" fmla="*/ 243 h 257"/>
                <a:gd name="T14" fmla="*/ 178 w 256"/>
                <a:gd name="T15" fmla="*/ 146 h 257"/>
                <a:gd name="T16" fmla="*/ 115 w 256"/>
                <a:gd name="T17" fmla="*/ 186 h 257"/>
                <a:gd name="T18" fmla="*/ 75 w 256"/>
                <a:gd name="T19" fmla="*/ 123 h 257"/>
                <a:gd name="T20" fmla="*/ 76 w 256"/>
                <a:gd name="T21" fmla="*/ 120 h 257"/>
                <a:gd name="T22" fmla="*/ 76 w 256"/>
                <a:gd name="T23" fmla="*/ 117 h 257"/>
                <a:gd name="T24" fmla="*/ 139 w 256"/>
                <a:gd name="T25" fmla="*/ 77 h 257"/>
                <a:gd name="T26" fmla="*/ 179 w 256"/>
                <a:gd name="T27" fmla="*/ 140 h 257"/>
                <a:gd name="T28" fmla="*/ 178 w 256"/>
                <a:gd name="T29" fmla="*/ 143 h 257"/>
                <a:gd name="T30" fmla="*/ 178 w 256"/>
                <a:gd name="T31" fmla="*/ 14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6" h="257">
                  <a:moveTo>
                    <a:pt x="102" y="243"/>
                  </a:moveTo>
                  <a:cubicBezTo>
                    <a:pt x="164" y="257"/>
                    <a:pt x="226" y="219"/>
                    <a:pt x="241" y="157"/>
                  </a:cubicBezTo>
                  <a:cubicBezTo>
                    <a:pt x="241" y="156"/>
                    <a:pt x="242" y="155"/>
                    <a:pt x="242" y="154"/>
                  </a:cubicBezTo>
                  <a:cubicBezTo>
                    <a:pt x="256" y="91"/>
                    <a:pt x="216" y="29"/>
                    <a:pt x="153" y="14"/>
                  </a:cubicBezTo>
                  <a:cubicBezTo>
                    <a:pt x="90" y="0"/>
                    <a:pt x="27" y="40"/>
                    <a:pt x="13" y="103"/>
                  </a:cubicBezTo>
                  <a:cubicBezTo>
                    <a:pt x="13" y="104"/>
                    <a:pt x="13" y="105"/>
                    <a:pt x="13" y="106"/>
                  </a:cubicBezTo>
                  <a:cubicBezTo>
                    <a:pt x="0" y="168"/>
                    <a:pt x="40" y="229"/>
                    <a:pt x="102" y="243"/>
                  </a:cubicBezTo>
                  <a:close/>
                  <a:moveTo>
                    <a:pt x="178" y="146"/>
                  </a:moveTo>
                  <a:cubicBezTo>
                    <a:pt x="171" y="174"/>
                    <a:pt x="143" y="192"/>
                    <a:pt x="115" y="186"/>
                  </a:cubicBezTo>
                  <a:cubicBezTo>
                    <a:pt x="86" y="180"/>
                    <a:pt x="68" y="151"/>
                    <a:pt x="75" y="123"/>
                  </a:cubicBezTo>
                  <a:cubicBezTo>
                    <a:pt x="75" y="122"/>
                    <a:pt x="75" y="121"/>
                    <a:pt x="76" y="120"/>
                  </a:cubicBezTo>
                  <a:cubicBezTo>
                    <a:pt x="76" y="119"/>
                    <a:pt x="76" y="118"/>
                    <a:pt x="76" y="117"/>
                  </a:cubicBezTo>
                  <a:cubicBezTo>
                    <a:pt x="82" y="89"/>
                    <a:pt x="111" y="71"/>
                    <a:pt x="139" y="77"/>
                  </a:cubicBezTo>
                  <a:cubicBezTo>
                    <a:pt x="167" y="84"/>
                    <a:pt x="185" y="112"/>
                    <a:pt x="179" y="140"/>
                  </a:cubicBezTo>
                  <a:cubicBezTo>
                    <a:pt x="179" y="141"/>
                    <a:pt x="178" y="142"/>
                    <a:pt x="178" y="143"/>
                  </a:cubicBezTo>
                  <a:cubicBezTo>
                    <a:pt x="178" y="144"/>
                    <a:pt x="178" y="145"/>
                    <a:pt x="178" y="146"/>
                  </a:cubicBezTo>
                  <a:close/>
                </a:path>
              </a:pathLst>
            </a:custGeom>
            <a:solidFill>
              <a:srgbClr val="3F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1" name="Freeform 91"/>
            <p:cNvSpPr>
              <a:spLocks noEditPoints="1" noChangeArrowheads="1"/>
            </p:cNvSpPr>
            <p:nvPr/>
          </p:nvSpPr>
          <p:spPr bwMode="auto">
            <a:xfrm>
              <a:off x="125412" y="144462"/>
              <a:ext cx="61913" cy="60325"/>
            </a:xfrm>
            <a:custGeom>
              <a:avLst/>
              <a:gdLst>
                <a:gd name="T0" fmla="*/ 51 w 86"/>
                <a:gd name="T1" fmla="*/ 4 h 83"/>
                <a:gd name="T2" fmla="*/ 3 w 86"/>
                <a:gd name="T3" fmla="*/ 33 h 83"/>
                <a:gd name="T4" fmla="*/ 35 w 86"/>
                <a:gd name="T5" fmla="*/ 79 h 83"/>
                <a:gd name="T6" fmla="*/ 83 w 86"/>
                <a:gd name="T7" fmla="*/ 51 h 83"/>
                <a:gd name="T8" fmla="*/ 51 w 86"/>
                <a:gd name="T9" fmla="*/ 4 h 83"/>
                <a:gd name="T10" fmla="*/ 65 w 86"/>
                <a:gd name="T11" fmla="*/ 50 h 83"/>
                <a:gd name="T12" fmla="*/ 37 w 86"/>
                <a:gd name="T13" fmla="*/ 67 h 83"/>
                <a:gd name="T14" fmla="*/ 19 w 86"/>
                <a:gd name="T15" fmla="*/ 39 h 83"/>
                <a:gd name="T16" fmla="*/ 20 w 86"/>
                <a:gd name="T17" fmla="*/ 37 h 83"/>
                <a:gd name="T18" fmla="*/ 21 w 86"/>
                <a:gd name="T19" fmla="*/ 34 h 83"/>
                <a:gd name="T20" fmla="*/ 49 w 86"/>
                <a:gd name="T21" fmla="*/ 16 h 83"/>
                <a:gd name="T22" fmla="*/ 66 w 86"/>
                <a:gd name="T23" fmla="*/ 44 h 83"/>
                <a:gd name="T24" fmla="*/ 66 w 86"/>
                <a:gd name="T25" fmla="*/ 47 h 83"/>
                <a:gd name="T26" fmla="*/ 65 w 86"/>
                <a:gd name="T2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83">
                  <a:moveTo>
                    <a:pt x="51" y="4"/>
                  </a:moveTo>
                  <a:cubicBezTo>
                    <a:pt x="30" y="0"/>
                    <a:pt x="9" y="12"/>
                    <a:pt x="3" y="33"/>
                  </a:cubicBezTo>
                  <a:cubicBezTo>
                    <a:pt x="0" y="54"/>
                    <a:pt x="13" y="74"/>
                    <a:pt x="35" y="79"/>
                  </a:cubicBezTo>
                  <a:cubicBezTo>
                    <a:pt x="56" y="83"/>
                    <a:pt x="77" y="71"/>
                    <a:pt x="83" y="51"/>
                  </a:cubicBezTo>
                  <a:cubicBezTo>
                    <a:pt x="86" y="29"/>
                    <a:pt x="72" y="9"/>
                    <a:pt x="51" y="4"/>
                  </a:cubicBezTo>
                  <a:close/>
                  <a:moveTo>
                    <a:pt x="65" y="50"/>
                  </a:moveTo>
                  <a:cubicBezTo>
                    <a:pt x="62" y="62"/>
                    <a:pt x="50" y="70"/>
                    <a:pt x="37" y="67"/>
                  </a:cubicBezTo>
                  <a:cubicBezTo>
                    <a:pt x="25" y="64"/>
                    <a:pt x="17" y="52"/>
                    <a:pt x="19" y="39"/>
                  </a:cubicBezTo>
                  <a:cubicBezTo>
                    <a:pt x="20" y="38"/>
                    <a:pt x="20" y="37"/>
                    <a:pt x="20" y="37"/>
                  </a:cubicBezTo>
                  <a:cubicBezTo>
                    <a:pt x="20" y="36"/>
                    <a:pt x="20" y="35"/>
                    <a:pt x="21" y="34"/>
                  </a:cubicBezTo>
                  <a:cubicBezTo>
                    <a:pt x="23" y="21"/>
                    <a:pt x="36" y="13"/>
                    <a:pt x="49" y="16"/>
                  </a:cubicBezTo>
                  <a:cubicBezTo>
                    <a:pt x="61" y="19"/>
                    <a:pt x="69" y="31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5" y="48"/>
                    <a:pt x="65" y="49"/>
                    <a:pt x="65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2" name="Freeform 92"/>
            <p:cNvSpPr>
              <a:spLocks noChangeArrowheads="1"/>
            </p:cNvSpPr>
            <p:nvPr/>
          </p:nvSpPr>
          <p:spPr bwMode="auto">
            <a:xfrm>
              <a:off x="127000" y="139700"/>
              <a:ext cx="61913" cy="41275"/>
            </a:xfrm>
            <a:custGeom>
              <a:avLst/>
              <a:gdLst>
                <a:gd name="T0" fmla="*/ 49 w 85"/>
                <a:gd name="T1" fmla="*/ 5 h 57"/>
                <a:gd name="T2" fmla="*/ 1 w 85"/>
                <a:gd name="T3" fmla="*/ 36 h 57"/>
                <a:gd name="T4" fmla="*/ 0 w 85"/>
                <a:gd name="T5" fmla="*/ 39 h 57"/>
                <a:gd name="T6" fmla="*/ 48 w 85"/>
                <a:gd name="T7" fmla="*/ 10 h 57"/>
                <a:gd name="T8" fmla="*/ 80 w 85"/>
                <a:gd name="T9" fmla="*/ 57 h 57"/>
                <a:gd name="T10" fmla="*/ 80 w 85"/>
                <a:gd name="T11" fmla="*/ 54 h 57"/>
                <a:gd name="T12" fmla="*/ 49 w 85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7">
                  <a:moveTo>
                    <a:pt x="49" y="5"/>
                  </a:moveTo>
                  <a:cubicBezTo>
                    <a:pt x="27" y="0"/>
                    <a:pt x="5" y="14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6" y="18"/>
                    <a:pt x="27" y="6"/>
                    <a:pt x="48" y="10"/>
                  </a:cubicBezTo>
                  <a:cubicBezTo>
                    <a:pt x="69" y="15"/>
                    <a:pt x="83" y="35"/>
                    <a:pt x="80" y="57"/>
                  </a:cubicBezTo>
                  <a:cubicBezTo>
                    <a:pt x="80" y="56"/>
                    <a:pt x="80" y="55"/>
                    <a:pt x="80" y="54"/>
                  </a:cubicBezTo>
                  <a:cubicBezTo>
                    <a:pt x="85" y="32"/>
                    <a:pt x="72" y="10"/>
                    <a:pt x="49" y="5"/>
                  </a:cubicBezTo>
                  <a:close/>
                </a:path>
              </a:pathLst>
            </a:custGeom>
            <a:solidFill>
              <a:srgbClr val="A7C8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3" name="Freeform 93"/>
            <p:cNvSpPr>
              <a:spLocks noChangeArrowheads="1"/>
            </p:cNvSpPr>
            <p:nvPr/>
          </p:nvSpPr>
          <p:spPr bwMode="auto">
            <a:xfrm>
              <a:off x="114300" y="165100"/>
              <a:ext cx="79375" cy="52388"/>
            </a:xfrm>
            <a:custGeom>
              <a:avLst/>
              <a:gdLst>
                <a:gd name="T0" fmla="*/ 48 w 110"/>
                <a:gd name="T1" fmla="*/ 60 h 72"/>
                <a:gd name="T2" fmla="*/ 8 w 110"/>
                <a:gd name="T3" fmla="*/ 0 h 72"/>
                <a:gd name="T4" fmla="*/ 7 w 110"/>
                <a:gd name="T5" fmla="*/ 3 h 72"/>
                <a:gd name="T6" fmla="*/ 47 w 110"/>
                <a:gd name="T7" fmla="*/ 66 h 72"/>
                <a:gd name="T8" fmla="*/ 110 w 110"/>
                <a:gd name="T9" fmla="*/ 26 h 72"/>
                <a:gd name="T10" fmla="*/ 110 w 110"/>
                <a:gd name="T11" fmla="*/ 23 h 72"/>
                <a:gd name="T12" fmla="*/ 48 w 110"/>
                <a:gd name="T13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72">
                  <a:moveTo>
                    <a:pt x="48" y="60"/>
                  </a:moveTo>
                  <a:cubicBezTo>
                    <a:pt x="21" y="54"/>
                    <a:pt x="3" y="27"/>
                    <a:pt x="8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0" y="31"/>
                    <a:pt x="18" y="60"/>
                    <a:pt x="47" y="66"/>
                  </a:cubicBezTo>
                  <a:cubicBezTo>
                    <a:pt x="75" y="72"/>
                    <a:pt x="103" y="54"/>
                    <a:pt x="110" y="26"/>
                  </a:cubicBezTo>
                  <a:cubicBezTo>
                    <a:pt x="110" y="25"/>
                    <a:pt x="110" y="24"/>
                    <a:pt x="110" y="23"/>
                  </a:cubicBezTo>
                  <a:cubicBezTo>
                    <a:pt x="103" y="50"/>
                    <a:pt x="75" y="66"/>
                    <a:pt x="48" y="60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4" name="Freeform 94"/>
            <p:cNvSpPr>
              <a:spLocks noChangeArrowheads="1"/>
            </p:cNvSpPr>
            <p:nvPr/>
          </p:nvSpPr>
          <p:spPr bwMode="auto">
            <a:xfrm>
              <a:off x="138112" y="171450"/>
              <a:ext cx="34925" cy="23813"/>
            </a:xfrm>
            <a:custGeom>
              <a:avLst/>
              <a:gdLst>
                <a:gd name="T0" fmla="*/ 21 w 49"/>
                <a:gd name="T1" fmla="*/ 25 h 33"/>
                <a:gd name="T2" fmla="*/ 3 w 49"/>
                <a:gd name="T3" fmla="*/ 0 h 33"/>
                <a:gd name="T4" fmla="*/ 2 w 49"/>
                <a:gd name="T5" fmla="*/ 2 h 33"/>
                <a:gd name="T6" fmla="*/ 20 w 49"/>
                <a:gd name="T7" fmla="*/ 30 h 33"/>
                <a:gd name="T8" fmla="*/ 48 w 49"/>
                <a:gd name="T9" fmla="*/ 13 h 33"/>
                <a:gd name="T10" fmla="*/ 49 w 49"/>
                <a:gd name="T11" fmla="*/ 10 h 33"/>
                <a:gd name="T12" fmla="*/ 21 w 49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3">
                  <a:moveTo>
                    <a:pt x="21" y="25"/>
                  </a:moveTo>
                  <a:cubicBezTo>
                    <a:pt x="10" y="22"/>
                    <a:pt x="2" y="11"/>
                    <a:pt x="3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0" y="15"/>
                    <a:pt x="8" y="27"/>
                    <a:pt x="20" y="30"/>
                  </a:cubicBezTo>
                  <a:cubicBezTo>
                    <a:pt x="33" y="33"/>
                    <a:pt x="45" y="25"/>
                    <a:pt x="48" y="13"/>
                  </a:cubicBezTo>
                  <a:cubicBezTo>
                    <a:pt x="48" y="12"/>
                    <a:pt x="48" y="11"/>
                    <a:pt x="49" y="10"/>
                  </a:cubicBezTo>
                  <a:cubicBezTo>
                    <a:pt x="45" y="21"/>
                    <a:pt x="33" y="27"/>
                    <a:pt x="21" y="25"/>
                  </a:cubicBezTo>
                  <a:close/>
                </a:path>
              </a:pathLst>
            </a:custGeom>
            <a:solidFill>
              <a:srgbClr val="A7C8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5" name="Freeform 95"/>
            <p:cNvSpPr>
              <a:spLocks noEditPoints="1" noChangeArrowheads="1"/>
            </p:cNvSpPr>
            <p:nvPr/>
          </p:nvSpPr>
          <p:spPr bwMode="auto">
            <a:xfrm>
              <a:off x="115887" y="130175"/>
              <a:ext cx="82550" cy="82550"/>
            </a:xfrm>
            <a:custGeom>
              <a:avLst/>
              <a:gdLst>
                <a:gd name="T0" fmla="*/ 68 w 114"/>
                <a:gd name="T1" fmla="*/ 6 h 115"/>
                <a:gd name="T2" fmla="*/ 5 w 114"/>
                <a:gd name="T3" fmla="*/ 46 h 115"/>
                <a:gd name="T4" fmla="*/ 5 w 114"/>
                <a:gd name="T5" fmla="*/ 49 h 115"/>
                <a:gd name="T6" fmla="*/ 45 w 114"/>
                <a:gd name="T7" fmla="*/ 109 h 115"/>
                <a:gd name="T8" fmla="*/ 107 w 114"/>
                <a:gd name="T9" fmla="*/ 72 h 115"/>
                <a:gd name="T10" fmla="*/ 108 w 114"/>
                <a:gd name="T11" fmla="*/ 69 h 115"/>
                <a:gd name="T12" fmla="*/ 68 w 114"/>
                <a:gd name="T13" fmla="*/ 6 h 115"/>
                <a:gd name="T14" fmla="*/ 96 w 114"/>
                <a:gd name="T15" fmla="*/ 70 h 115"/>
                <a:gd name="T16" fmla="*/ 48 w 114"/>
                <a:gd name="T17" fmla="*/ 98 h 115"/>
                <a:gd name="T18" fmla="*/ 16 w 114"/>
                <a:gd name="T19" fmla="*/ 52 h 115"/>
                <a:gd name="T20" fmla="*/ 17 w 114"/>
                <a:gd name="T21" fmla="*/ 49 h 115"/>
                <a:gd name="T22" fmla="*/ 65 w 114"/>
                <a:gd name="T23" fmla="*/ 18 h 115"/>
                <a:gd name="T24" fmla="*/ 96 w 114"/>
                <a:gd name="T25" fmla="*/ 67 h 115"/>
                <a:gd name="T26" fmla="*/ 96 w 114"/>
                <a:gd name="T27" fmla="*/ 7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15">
                  <a:moveTo>
                    <a:pt x="68" y="6"/>
                  </a:moveTo>
                  <a:cubicBezTo>
                    <a:pt x="40" y="0"/>
                    <a:pt x="11" y="18"/>
                    <a:pt x="5" y="46"/>
                  </a:cubicBezTo>
                  <a:cubicBezTo>
                    <a:pt x="5" y="47"/>
                    <a:pt x="5" y="48"/>
                    <a:pt x="5" y="49"/>
                  </a:cubicBezTo>
                  <a:cubicBezTo>
                    <a:pt x="0" y="76"/>
                    <a:pt x="18" y="103"/>
                    <a:pt x="45" y="109"/>
                  </a:cubicBezTo>
                  <a:cubicBezTo>
                    <a:pt x="72" y="115"/>
                    <a:pt x="100" y="99"/>
                    <a:pt x="107" y="72"/>
                  </a:cubicBezTo>
                  <a:cubicBezTo>
                    <a:pt x="107" y="71"/>
                    <a:pt x="108" y="70"/>
                    <a:pt x="108" y="69"/>
                  </a:cubicBezTo>
                  <a:cubicBezTo>
                    <a:pt x="114" y="41"/>
                    <a:pt x="96" y="13"/>
                    <a:pt x="68" y="6"/>
                  </a:cubicBezTo>
                  <a:close/>
                  <a:moveTo>
                    <a:pt x="96" y="70"/>
                  </a:moveTo>
                  <a:cubicBezTo>
                    <a:pt x="90" y="90"/>
                    <a:pt x="69" y="102"/>
                    <a:pt x="48" y="98"/>
                  </a:cubicBezTo>
                  <a:cubicBezTo>
                    <a:pt x="26" y="93"/>
                    <a:pt x="13" y="73"/>
                    <a:pt x="16" y="52"/>
                  </a:cubicBezTo>
                  <a:cubicBezTo>
                    <a:pt x="16" y="51"/>
                    <a:pt x="16" y="50"/>
                    <a:pt x="17" y="49"/>
                  </a:cubicBezTo>
                  <a:cubicBezTo>
                    <a:pt x="21" y="27"/>
                    <a:pt x="43" y="13"/>
                    <a:pt x="65" y="18"/>
                  </a:cubicBezTo>
                  <a:cubicBezTo>
                    <a:pt x="88" y="23"/>
                    <a:pt x="101" y="45"/>
                    <a:pt x="96" y="67"/>
                  </a:cubicBezTo>
                  <a:cubicBezTo>
                    <a:pt x="96" y="68"/>
                    <a:pt x="96" y="69"/>
                    <a:pt x="96" y="70"/>
                  </a:cubicBezTo>
                  <a:close/>
                </a:path>
              </a:pathLst>
            </a:custGeom>
            <a:solidFill>
              <a:srgbClr val="52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6" name="Freeform 96"/>
            <p:cNvSpPr>
              <a:spLocks noChangeArrowheads="1"/>
            </p:cNvSpPr>
            <p:nvPr/>
          </p:nvSpPr>
          <p:spPr bwMode="auto">
            <a:xfrm>
              <a:off x="139700" y="153987"/>
              <a:ext cx="34925" cy="36513"/>
            </a:xfrm>
            <a:custGeom>
              <a:avLst/>
              <a:gdLst>
                <a:gd name="T0" fmla="*/ 30 w 50"/>
                <a:gd name="T1" fmla="*/ 3 h 51"/>
                <a:gd name="T2" fmla="*/ 2 w 50"/>
                <a:gd name="T3" fmla="*/ 21 h 51"/>
                <a:gd name="T4" fmla="*/ 1 w 50"/>
                <a:gd name="T5" fmla="*/ 24 h 51"/>
                <a:gd name="T6" fmla="*/ 19 w 50"/>
                <a:gd name="T7" fmla="*/ 49 h 51"/>
                <a:gd name="T8" fmla="*/ 47 w 50"/>
                <a:gd name="T9" fmla="*/ 34 h 51"/>
                <a:gd name="T10" fmla="*/ 47 w 50"/>
                <a:gd name="T11" fmla="*/ 31 h 51"/>
                <a:gd name="T12" fmla="*/ 30 w 50"/>
                <a:gd name="T13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30" y="3"/>
                  </a:moveTo>
                  <a:cubicBezTo>
                    <a:pt x="17" y="0"/>
                    <a:pt x="4" y="8"/>
                    <a:pt x="2" y="21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0" y="35"/>
                    <a:pt x="8" y="46"/>
                    <a:pt x="19" y="49"/>
                  </a:cubicBezTo>
                  <a:cubicBezTo>
                    <a:pt x="31" y="51"/>
                    <a:pt x="43" y="45"/>
                    <a:pt x="47" y="34"/>
                  </a:cubicBezTo>
                  <a:cubicBezTo>
                    <a:pt x="47" y="33"/>
                    <a:pt x="47" y="32"/>
                    <a:pt x="47" y="31"/>
                  </a:cubicBezTo>
                  <a:cubicBezTo>
                    <a:pt x="50" y="18"/>
                    <a:pt x="42" y="6"/>
                    <a:pt x="30" y="3"/>
                  </a:cubicBezTo>
                  <a:close/>
                </a:path>
              </a:pathLst>
            </a:custGeom>
            <a:solidFill>
              <a:srgbClr val="EF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497" name="Freeform 97"/>
            <p:cNvSpPr>
              <a:spLocks noChangeArrowheads="1"/>
            </p:cNvSpPr>
            <p:nvPr/>
          </p:nvSpPr>
          <p:spPr bwMode="auto">
            <a:xfrm>
              <a:off x="104775" y="355600"/>
              <a:ext cx="19050" cy="11113"/>
            </a:xfrm>
            <a:custGeom>
              <a:avLst/>
              <a:gdLst>
                <a:gd name="T0" fmla="*/ 0 w 12"/>
                <a:gd name="T1" fmla="*/ 5 h 7"/>
                <a:gd name="T2" fmla="*/ 11 w 12"/>
                <a:gd name="T3" fmla="*/ 7 h 7"/>
                <a:gd name="T4" fmla="*/ 12 w 12"/>
                <a:gd name="T5" fmla="*/ 2 h 7"/>
                <a:gd name="T6" fmla="*/ 2 w 12"/>
                <a:gd name="T7" fmla="*/ 0 h 7"/>
                <a:gd name="T8" fmla="*/ 0 w 12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5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22" name="组合 263"/>
          <p:cNvGrpSpPr>
            <a:grpSpLocks/>
          </p:cNvGrpSpPr>
          <p:nvPr/>
        </p:nvGrpSpPr>
        <p:grpSpPr bwMode="auto">
          <a:xfrm>
            <a:off x="3773488" y="852488"/>
            <a:ext cx="466725" cy="401637"/>
            <a:chOff x="0" y="0"/>
            <a:chExt cx="393700" cy="338138"/>
          </a:xfrm>
        </p:grpSpPr>
        <p:sp>
          <p:nvSpPr>
            <p:cNvPr id="17499" name="Freeform 98"/>
            <p:cNvSpPr>
              <a:spLocks noEditPoints="1" noChangeArrowheads="1"/>
            </p:cNvSpPr>
            <p:nvPr/>
          </p:nvSpPr>
          <p:spPr bwMode="auto">
            <a:xfrm>
              <a:off x="114300" y="0"/>
              <a:ext cx="131763" cy="115888"/>
            </a:xfrm>
            <a:custGeom>
              <a:avLst/>
              <a:gdLst>
                <a:gd name="T0" fmla="*/ 136 w 184"/>
                <a:gd name="T1" fmla="*/ 30 h 161"/>
                <a:gd name="T2" fmla="*/ 146 w 184"/>
                <a:gd name="T3" fmla="*/ 38 h 161"/>
                <a:gd name="T4" fmla="*/ 155 w 184"/>
                <a:gd name="T5" fmla="*/ 109 h 161"/>
                <a:gd name="T6" fmla="*/ 147 w 184"/>
                <a:gd name="T7" fmla="*/ 119 h 161"/>
                <a:gd name="T8" fmla="*/ 48 w 184"/>
                <a:gd name="T9" fmla="*/ 132 h 161"/>
                <a:gd name="T10" fmla="*/ 38 w 184"/>
                <a:gd name="T11" fmla="*/ 124 h 161"/>
                <a:gd name="T12" fmla="*/ 29 w 184"/>
                <a:gd name="T13" fmla="*/ 52 h 161"/>
                <a:gd name="T14" fmla="*/ 37 w 184"/>
                <a:gd name="T15" fmla="*/ 42 h 161"/>
                <a:gd name="T16" fmla="*/ 136 w 184"/>
                <a:gd name="T17" fmla="*/ 30 h 161"/>
                <a:gd name="T18" fmla="*/ 132 w 184"/>
                <a:gd name="T19" fmla="*/ 3 h 161"/>
                <a:gd name="T20" fmla="*/ 34 w 184"/>
                <a:gd name="T21" fmla="*/ 15 h 161"/>
                <a:gd name="T22" fmla="*/ 2 w 184"/>
                <a:gd name="T23" fmla="*/ 56 h 161"/>
                <a:gd name="T24" fmla="*/ 11 w 184"/>
                <a:gd name="T25" fmla="*/ 127 h 161"/>
                <a:gd name="T26" fmla="*/ 52 w 184"/>
                <a:gd name="T27" fmla="*/ 159 h 161"/>
                <a:gd name="T28" fmla="*/ 150 w 184"/>
                <a:gd name="T29" fmla="*/ 146 h 161"/>
                <a:gd name="T30" fmla="*/ 182 w 184"/>
                <a:gd name="T31" fmla="*/ 106 h 161"/>
                <a:gd name="T32" fmla="*/ 173 w 184"/>
                <a:gd name="T33" fmla="*/ 34 h 161"/>
                <a:gd name="T34" fmla="*/ 132 w 184"/>
                <a:gd name="T35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61">
                  <a:moveTo>
                    <a:pt x="136" y="30"/>
                  </a:moveTo>
                  <a:cubicBezTo>
                    <a:pt x="141" y="29"/>
                    <a:pt x="145" y="33"/>
                    <a:pt x="146" y="38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14"/>
                    <a:pt x="152" y="119"/>
                    <a:pt x="147" y="119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3" y="132"/>
                    <a:pt x="39" y="129"/>
                    <a:pt x="38" y="12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47"/>
                    <a:pt x="32" y="43"/>
                    <a:pt x="37" y="42"/>
                  </a:cubicBezTo>
                  <a:lnTo>
                    <a:pt x="136" y="30"/>
                  </a:lnTo>
                  <a:close/>
                  <a:moveTo>
                    <a:pt x="132" y="3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4" y="18"/>
                    <a:pt x="0" y="36"/>
                    <a:pt x="2" y="5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4" y="147"/>
                    <a:pt x="32" y="161"/>
                    <a:pt x="52" y="15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70" y="144"/>
                    <a:pt x="184" y="126"/>
                    <a:pt x="182" y="106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0" y="14"/>
                    <a:pt x="152" y="0"/>
                    <a:pt x="132" y="3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0" name="Freeform 99"/>
            <p:cNvSpPr>
              <a:spLocks noChangeArrowheads="1"/>
            </p:cNvSpPr>
            <p:nvPr/>
          </p:nvSpPr>
          <p:spPr bwMode="auto">
            <a:xfrm>
              <a:off x="25400" y="63500"/>
              <a:ext cx="52388" cy="20638"/>
            </a:xfrm>
            <a:custGeom>
              <a:avLst/>
              <a:gdLst>
                <a:gd name="T0" fmla="*/ 33 w 33"/>
                <a:gd name="T1" fmla="*/ 9 h 13"/>
                <a:gd name="T2" fmla="*/ 1 w 33"/>
                <a:gd name="T3" fmla="*/ 13 h 13"/>
                <a:gd name="T4" fmla="*/ 0 w 33"/>
                <a:gd name="T5" fmla="*/ 5 h 13"/>
                <a:gd name="T6" fmla="*/ 32 w 33"/>
                <a:gd name="T7" fmla="*/ 0 h 13"/>
                <a:gd name="T8" fmla="*/ 33 w 33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33" y="9"/>
                  </a:moveTo>
                  <a:lnTo>
                    <a:pt x="1" y="13"/>
                  </a:lnTo>
                  <a:lnTo>
                    <a:pt x="0" y="5"/>
                  </a:lnTo>
                  <a:lnTo>
                    <a:pt x="32" y="0"/>
                  </a:lnTo>
                  <a:lnTo>
                    <a:pt x="33" y="9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1" name="Freeform 100"/>
            <p:cNvSpPr>
              <a:spLocks noChangeArrowheads="1"/>
            </p:cNvSpPr>
            <p:nvPr/>
          </p:nvSpPr>
          <p:spPr bwMode="auto">
            <a:xfrm>
              <a:off x="282575" y="31750"/>
              <a:ext cx="53975" cy="19050"/>
            </a:xfrm>
            <a:custGeom>
              <a:avLst/>
              <a:gdLst>
                <a:gd name="T0" fmla="*/ 34 w 34"/>
                <a:gd name="T1" fmla="*/ 8 h 12"/>
                <a:gd name="T2" fmla="*/ 2 w 34"/>
                <a:gd name="T3" fmla="*/ 12 h 12"/>
                <a:gd name="T4" fmla="*/ 0 w 34"/>
                <a:gd name="T5" fmla="*/ 4 h 12"/>
                <a:gd name="T6" fmla="*/ 33 w 34"/>
                <a:gd name="T7" fmla="*/ 0 h 12"/>
                <a:gd name="T8" fmla="*/ 34 w 34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">
                  <a:moveTo>
                    <a:pt x="34" y="8"/>
                  </a:moveTo>
                  <a:lnTo>
                    <a:pt x="2" y="12"/>
                  </a:lnTo>
                  <a:lnTo>
                    <a:pt x="0" y="4"/>
                  </a:lnTo>
                  <a:lnTo>
                    <a:pt x="33" y="0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2" name="Freeform 101"/>
            <p:cNvSpPr>
              <a:spLocks noChangeArrowheads="1"/>
            </p:cNvSpPr>
            <p:nvPr/>
          </p:nvSpPr>
          <p:spPr bwMode="auto">
            <a:xfrm>
              <a:off x="0" y="34925"/>
              <a:ext cx="377825" cy="174625"/>
            </a:xfrm>
            <a:custGeom>
              <a:avLst/>
              <a:gdLst>
                <a:gd name="T0" fmla="*/ 238 w 238"/>
                <a:gd name="T1" fmla="*/ 78 h 110"/>
                <a:gd name="T2" fmla="*/ 233 w 238"/>
                <a:gd name="T3" fmla="*/ 41 h 110"/>
                <a:gd name="T4" fmla="*/ 228 w 238"/>
                <a:gd name="T5" fmla="*/ 0 h 110"/>
                <a:gd name="T6" fmla="*/ 0 w 238"/>
                <a:gd name="T7" fmla="*/ 28 h 110"/>
                <a:gd name="T8" fmla="*/ 5 w 238"/>
                <a:gd name="T9" fmla="*/ 69 h 110"/>
                <a:gd name="T10" fmla="*/ 10 w 238"/>
                <a:gd name="T11" fmla="*/ 107 h 110"/>
                <a:gd name="T12" fmla="*/ 10 w 238"/>
                <a:gd name="T13" fmla="*/ 110 h 110"/>
                <a:gd name="T14" fmla="*/ 238 w 238"/>
                <a:gd name="T15" fmla="*/ 81 h 110"/>
                <a:gd name="T16" fmla="*/ 238 w 238"/>
                <a:gd name="T17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10">
                  <a:moveTo>
                    <a:pt x="238" y="78"/>
                  </a:moveTo>
                  <a:lnTo>
                    <a:pt x="233" y="41"/>
                  </a:lnTo>
                  <a:lnTo>
                    <a:pt x="228" y="0"/>
                  </a:lnTo>
                  <a:lnTo>
                    <a:pt x="0" y="28"/>
                  </a:lnTo>
                  <a:lnTo>
                    <a:pt x="5" y="69"/>
                  </a:lnTo>
                  <a:lnTo>
                    <a:pt x="10" y="107"/>
                  </a:lnTo>
                  <a:lnTo>
                    <a:pt x="10" y="110"/>
                  </a:lnTo>
                  <a:lnTo>
                    <a:pt x="238" y="81"/>
                  </a:lnTo>
                  <a:lnTo>
                    <a:pt x="238" y="78"/>
                  </a:lnTo>
                  <a:close/>
                </a:path>
              </a:pathLst>
            </a:custGeom>
            <a:solidFill>
              <a:srgbClr val="3F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3" name="Freeform 102"/>
            <p:cNvSpPr>
              <a:spLocks noChangeArrowheads="1"/>
            </p:cNvSpPr>
            <p:nvPr/>
          </p:nvSpPr>
          <p:spPr bwMode="auto">
            <a:xfrm>
              <a:off x="15875" y="163513"/>
              <a:ext cx="377825" cy="174625"/>
            </a:xfrm>
            <a:custGeom>
              <a:avLst/>
              <a:gdLst>
                <a:gd name="T0" fmla="*/ 0 w 238"/>
                <a:gd name="T1" fmla="*/ 29 h 110"/>
                <a:gd name="T2" fmla="*/ 10 w 238"/>
                <a:gd name="T3" fmla="*/ 110 h 110"/>
                <a:gd name="T4" fmla="*/ 238 w 238"/>
                <a:gd name="T5" fmla="*/ 82 h 110"/>
                <a:gd name="T6" fmla="*/ 228 w 238"/>
                <a:gd name="T7" fmla="*/ 0 h 110"/>
                <a:gd name="T8" fmla="*/ 0 w 238"/>
                <a:gd name="T9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110">
                  <a:moveTo>
                    <a:pt x="0" y="29"/>
                  </a:moveTo>
                  <a:lnTo>
                    <a:pt x="10" y="110"/>
                  </a:lnTo>
                  <a:lnTo>
                    <a:pt x="238" y="82"/>
                  </a:lnTo>
                  <a:lnTo>
                    <a:pt x="228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4" name="Freeform 103"/>
            <p:cNvSpPr>
              <a:spLocks noChangeArrowheads="1"/>
            </p:cNvSpPr>
            <p:nvPr/>
          </p:nvSpPr>
          <p:spPr bwMode="auto">
            <a:xfrm>
              <a:off x="15875" y="163513"/>
              <a:ext cx="361950" cy="52388"/>
            </a:xfrm>
            <a:custGeom>
              <a:avLst/>
              <a:gdLst>
                <a:gd name="T0" fmla="*/ 228 w 228"/>
                <a:gd name="T1" fmla="*/ 5 h 33"/>
                <a:gd name="T2" fmla="*/ 0 w 228"/>
                <a:gd name="T3" fmla="*/ 33 h 33"/>
                <a:gd name="T4" fmla="*/ 0 w 228"/>
                <a:gd name="T5" fmla="*/ 29 h 33"/>
                <a:gd name="T6" fmla="*/ 228 w 228"/>
                <a:gd name="T7" fmla="*/ 0 h 33"/>
                <a:gd name="T8" fmla="*/ 228 w 228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33">
                  <a:moveTo>
                    <a:pt x="228" y="5"/>
                  </a:moveTo>
                  <a:lnTo>
                    <a:pt x="0" y="33"/>
                  </a:lnTo>
                  <a:lnTo>
                    <a:pt x="0" y="29"/>
                  </a:lnTo>
                  <a:lnTo>
                    <a:pt x="228" y="0"/>
                  </a:lnTo>
                  <a:lnTo>
                    <a:pt x="228" y="5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5" name="Freeform 104"/>
            <p:cNvSpPr>
              <a:spLocks noChangeArrowheads="1"/>
            </p:cNvSpPr>
            <p:nvPr/>
          </p:nvSpPr>
          <p:spPr bwMode="auto">
            <a:xfrm>
              <a:off x="169863" y="171450"/>
              <a:ext cx="52388" cy="19050"/>
            </a:xfrm>
            <a:custGeom>
              <a:avLst/>
              <a:gdLst>
                <a:gd name="T0" fmla="*/ 32 w 33"/>
                <a:gd name="T1" fmla="*/ 0 h 12"/>
                <a:gd name="T2" fmla="*/ 0 w 33"/>
                <a:gd name="T3" fmla="*/ 4 h 12"/>
                <a:gd name="T4" fmla="*/ 1 w 33"/>
                <a:gd name="T5" fmla="*/ 12 h 12"/>
                <a:gd name="T6" fmla="*/ 33 w 33"/>
                <a:gd name="T7" fmla="*/ 8 h 12"/>
                <a:gd name="T8" fmla="*/ 32 w 3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32" y="0"/>
                  </a:moveTo>
                  <a:lnTo>
                    <a:pt x="0" y="4"/>
                  </a:lnTo>
                  <a:lnTo>
                    <a:pt x="1" y="12"/>
                  </a:lnTo>
                  <a:lnTo>
                    <a:pt x="33" y="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FA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6" name="Freeform 105"/>
            <p:cNvSpPr>
              <a:spLocks noChangeArrowheads="1"/>
            </p:cNvSpPr>
            <p:nvPr/>
          </p:nvSpPr>
          <p:spPr bwMode="auto">
            <a:xfrm>
              <a:off x="171450" y="184150"/>
              <a:ext cx="52388" cy="19050"/>
            </a:xfrm>
            <a:custGeom>
              <a:avLst/>
              <a:gdLst>
                <a:gd name="T0" fmla="*/ 0 w 33"/>
                <a:gd name="T1" fmla="*/ 4 h 12"/>
                <a:gd name="T2" fmla="*/ 1 w 33"/>
                <a:gd name="T3" fmla="*/ 12 h 12"/>
                <a:gd name="T4" fmla="*/ 33 w 33"/>
                <a:gd name="T5" fmla="*/ 8 h 12"/>
                <a:gd name="T6" fmla="*/ 32 w 33"/>
                <a:gd name="T7" fmla="*/ 0 h 12"/>
                <a:gd name="T8" fmla="*/ 0 w 33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0" y="4"/>
                  </a:moveTo>
                  <a:lnTo>
                    <a:pt x="1" y="12"/>
                  </a:lnTo>
                  <a:lnTo>
                    <a:pt x="33" y="8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31" name="组合 265"/>
          <p:cNvGrpSpPr>
            <a:grpSpLocks/>
          </p:cNvGrpSpPr>
          <p:nvPr/>
        </p:nvGrpSpPr>
        <p:grpSpPr bwMode="auto">
          <a:xfrm>
            <a:off x="3395663" y="1268413"/>
            <a:ext cx="273050" cy="363537"/>
            <a:chOff x="0" y="0"/>
            <a:chExt cx="230187" cy="306388"/>
          </a:xfrm>
        </p:grpSpPr>
        <p:sp>
          <p:nvSpPr>
            <p:cNvPr id="17508" name="Freeform 106"/>
            <p:cNvSpPr>
              <a:spLocks noChangeArrowheads="1"/>
            </p:cNvSpPr>
            <p:nvPr/>
          </p:nvSpPr>
          <p:spPr bwMode="auto">
            <a:xfrm>
              <a:off x="11112" y="0"/>
              <a:ext cx="168275" cy="131763"/>
            </a:xfrm>
            <a:custGeom>
              <a:avLst/>
              <a:gdLst>
                <a:gd name="T0" fmla="*/ 31 w 235"/>
                <a:gd name="T1" fmla="*/ 133 h 182"/>
                <a:gd name="T2" fmla="*/ 104 w 235"/>
                <a:gd name="T3" fmla="*/ 32 h 182"/>
                <a:gd name="T4" fmla="*/ 205 w 235"/>
                <a:gd name="T5" fmla="*/ 104 h 182"/>
                <a:gd name="T6" fmla="*/ 213 w 235"/>
                <a:gd name="T7" fmla="*/ 151 h 182"/>
                <a:gd name="T8" fmla="*/ 235 w 235"/>
                <a:gd name="T9" fmla="*/ 147 h 182"/>
                <a:gd name="T10" fmla="*/ 227 w 235"/>
                <a:gd name="T11" fmla="*/ 101 h 182"/>
                <a:gd name="T12" fmla="*/ 101 w 235"/>
                <a:gd name="T13" fmla="*/ 10 h 182"/>
                <a:gd name="T14" fmla="*/ 10 w 235"/>
                <a:gd name="T15" fmla="*/ 136 h 182"/>
                <a:gd name="T16" fmla="*/ 17 w 235"/>
                <a:gd name="T17" fmla="*/ 182 h 182"/>
                <a:gd name="T18" fmla="*/ 39 w 235"/>
                <a:gd name="T19" fmla="*/ 179 h 182"/>
                <a:gd name="T20" fmla="*/ 31 w 235"/>
                <a:gd name="T2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82">
                  <a:moveTo>
                    <a:pt x="31" y="133"/>
                  </a:moveTo>
                  <a:cubicBezTo>
                    <a:pt x="24" y="85"/>
                    <a:pt x="56" y="39"/>
                    <a:pt x="104" y="32"/>
                  </a:cubicBezTo>
                  <a:cubicBezTo>
                    <a:pt x="152" y="24"/>
                    <a:pt x="198" y="56"/>
                    <a:pt x="205" y="104"/>
                  </a:cubicBezTo>
                  <a:cubicBezTo>
                    <a:pt x="213" y="151"/>
                    <a:pt x="213" y="151"/>
                    <a:pt x="213" y="151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27" y="101"/>
                    <a:pt x="227" y="101"/>
                    <a:pt x="227" y="101"/>
                  </a:cubicBezTo>
                  <a:cubicBezTo>
                    <a:pt x="217" y="41"/>
                    <a:pt x="161" y="0"/>
                    <a:pt x="101" y="10"/>
                  </a:cubicBezTo>
                  <a:cubicBezTo>
                    <a:pt x="41" y="20"/>
                    <a:pt x="0" y="76"/>
                    <a:pt x="10" y="136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39" y="179"/>
                    <a:pt x="39" y="179"/>
                    <a:pt x="39" y="179"/>
                  </a:cubicBezTo>
                  <a:lnTo>
                    <a:pt x="31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09" name="Freeform 107"/>
            <p:cNvSpPr>
              <a:spLocks noChangeArrowheads="1"/>
            </p:cNvSpPr>
            <p:nvPr/>
          </p:nvSpPr>
          <p:spPr bwMode="auto">
            <a:xfrm>
              <a:off x="26987" y="17462"/>
              <a:ext cx="136525" cy="111125"/>
            </a:xfrm>
            <a:custGeom>
              <a:avLst/>
              <a:gdLst>
                <a:gd name="T0" fmla="*/ 80 w 189"/>
                <a:gd name="T1" fmla="*/ 8 h 155"/>
                <a:gd name="T2" fmla="*/ 7 w 189"/>
                <a:gd name="T3" fmla="*/ 109 h 155"/>
                <a:gd name="T4" fmla="*/ 15 w 189"/>
                <a:gd name="T5" fmla="*/ 155 h 155"/>
                <a:gd name="T6" fmla="*/ 37 w 189"/>
                <a:gd name="T7" fmla="*/ 151 h 155"/>
                <a:gd name="T8" fmla="*/ 29 w 189"/>
                <a:gd name="T9" fmla="*/ 105 h 155"/>
                <a:gd name="T10" fmla="*/ 29 w 189"/>
                <a:gd name="T11" fmla="*/ 102 h 155"/>
                <a:gd name="T12" fmla="*/ 84 w 189"/>
                <a:gd name="T13" fmla="*/ 29 h 155"/>
                <a:gd name="T14" fmla="*/ 158 w 189"/>
                <a:gd name="T15" fmla="*/ 77 h 155"/>
                <a:gd name="T16" fmla="*/ 160 w 189"/>
                <a:gd name="T17" fmla="*/ 84 h 155"/>
                <a:gd name="T18" fmla="*/ 167 w 189"/>
                <a:gd name="T19" fmla="*/ 130 h 155"/>
                <a:gd name="T20" fmla="*/ 189 w 189"/>
                <a:gd name="T21" fmla="*/ 127 h 155"/>
                <a:gd name="T22" fmla="*/ 181 w 189"/>
                <a:gd name="T23" fmla="*/ 80 h 155"/>
                <a:gd name="T24" fmla="*/ 80 w 189"/>
                <a:gd name="T25" fmla="*/ 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55">
                  <a:moveTo>
                    <a:pt x="80" y="8"/>
                  </a:moveTo>
                  <a:cubicBezTo>
                    <a:pt x="32" y="15"/>
                    <a:pt x="0" y="61"/>
                    <a:pt x="7" y="109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9" y="104"/>
                    <a:pt x="29" y="103"/>
                    <a:pt x="29" y="102"/>
                  </a:cubicBezTo>
                  <a:cubicBezTo>
                    <a:pt x="25" y="67"/>
                    <a:pt x="49" y="35"/>
                    <a:pt x="84" y="29"/>
                  </a:cubicBezTo>
                  <a:cubicBezTo>
                    <a:pt x="118" y="24"/>
                    <a:pt x="150" y="45"/>
                    <a:pt x="158" y="77"/>
                  </a:cubicBezTo>
                  <a:cubicBezTo>
                    <a:pt x="159" y="79"/>
                    <a:pt x="159" y="82"/>
                    <a:pt x="160" y="84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74" y="32"/>
                    <a:pt x="128" y="0"/>
                    <a:pt x="80" y="8"/>
                  </a:cubicBezTo>
                  <a:close/>
                </a:path>
              </a:pathLst>
            </a:cu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0" name="Freeform 108"/>
            <p:cNvSpPr>
              <a:spLocks noChangeArrowheads="1"/>
            </p:cNvSpPr>
            <p:nvPr/>
          </p:nvSpPr>
          <p:spPr bwMode="auto">
            <a:xfrm>
              <a:off x="0" y="119062"/>
              <a:ext cx="125413" cy="171450"/>
            </a:xfrm>
            <a:custGeom>
              <a:avLst/>
              <a:gdLst>
                <a:gd name="T0" fmla="*/ 64 w 79"/>
                <a:gd name="T1" fmla="*/ 0 h 108"/>
                <a:gd name="T2" fmla="*/ 34 w 79"/>
                <a:gd name="T3" fmla="*/ 5 h 108"/>
                <a:gd name="T4" fmla="*/ 24 w 79"/>
                <a:gd name="T5" fmla="*/ 6 h 108"/>
                <a:gd name="T6" fmla="*/ 14 w 79"/>
                <a:gd name="T7" fmla="*/ 8 h 108"/>
                <a:gd name="T8" fmla="*/ 0 w 79"/>
                <a:gd name="T9" fmla="*/ 11 h 108"/>
                <a:gd name="T10" fmla="*/ 15 w 79"/>
                <a:gd name="T11" fmla="*/ 108 h 108"/>
                <a:gd name="T12" fmla="*/ 79 w 79"/>
                <a:gd name="T13" fmla="*/ 97 h 108"/>
                <a:gd name="T14" fmla="*/ 64 w 7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08">
                  <a:moveTo>
                    <a:pt x="64" y="0"/>
                  </a:moveTo>
                  <a:lnTo>
                    <a:pt x="34" y="5"/>
                  </a:lnTo>
                  <a:lnTo>
                    <a:pt x="24" y="6"/>
                  </a:lnTo>
                  <a:lnTo>
                    <a:pt x="14" y="8"/>
                  </a:lnTo>
                  <a:lnTo>
                    <a:pt x="0" y="11"/>
                  </a:lnTo>
                  <a:lnTo>
                    <a:pt x="15" y="108"/>
                  </a:lnTo>
                  <a:lnTo>
                    <a:pt x="79" y="9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0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1" name="Freeform 109"/>
            <p:cNvSpPr>
              <a:spLocks noChangeArrowheads="1"/>
            </p:cNvSpPr>
            <p:nvPr/>
          </p:nvSpPr>
          <p:spPr bwMode="auto">
            <a:xfrm>
              <a:off x="101600" y="103187"/>
              <a:ext cx="125413" cy="169863"/>
            </a:xfrm>
            <a:custGeom>
              <a:avLst/>
              <a:gdLst>
                <a:gd name="T0" fmla="*/ 49 w 79"/>
                <a:gd name="T1" fmla="*/ 2 h 107"/>
                <a:gd name="T2" fmla="*/ 39 w 79"/>
                <a:gd name="T3" fmla="*/ 4 h 107"/>
                <a:gd name="T4" fmla="*/ 29 w 79"/>
                <a:gd name="T5" fmla="*/ 5 h 107"/>
                <a:gd name="T6" fmla="*/ 0 w 79"/>
                <a:gd name="T7" fmla="*/ 10 h 107"/>
                <a:gd name="T8" fmla="*/ 15 w 79"/>
                <a:gd name="T9" fmla="*/ 107 h 107"/>
                <a:gd name="T10" fmla="*/ 79 w 79"/>
                <a:gd name="T11" fmla="*/ 97 h 107"/>
                <a:gd name="T12" fmla="*/ 64 w 79"/>
                <a:gd name="T13" fmla="*/ 0 h 107"/>
                <a:gd name="T14" fmla="*/ 49 w 79"/>
                <a:gd name="T15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07">
                  <a:moveTo>
                    <a:pt x="49" y="2"/>
                  </a:moveTo>
                  <a:lnTo>
                    <a:pt x="39" y="4"/>
                  </a:lnTo>
                  <a:lnTo>
                    <a:pt x="29" y="5"/>
                  </a:lnTo>
                  <a:lnTo>
                    <a:pt x="0" y="10"/>
                  </a:lnTo>
                  <a:lnTo>
                    <a:pt x="15" y="107"/>
                  </a:lnTo>
                  <a:lnTo>
                    <a:pt x="79" y="97"/>
                  </a:lnTo>
                  <a:lnTo>
                    <a:pt x="64" y="0"/>
                  </a:lnTo>
                  <a:lnTo>
                    <a:pt x="49" y="2"/>
                  </a:lnTo>
                  <a:close/>
                </a:path>
              </a:pathLst>
            </a:custGeom>
            <a:solidFill>
              <a:srgbClr val="FA8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2" name="Freeform 110"/>
            <p:cNvSpPr>
              <a:spLocks noChangeArrowheads="1"/>
            </p:cNvSpPr>
            <p:nvPr/>
          </p:nvSpPr>
          <p:spPr bwMode="auto">
            <a:xfrm>
              <a:off x="23812" y="257175"/>
              <a:ext cx="206375" cy="49213"/>
            </a:xfrm>
            <a:custGeom>
              <a:avLst/>
              <a:gdLst>
                <a:gd name="T0" fmla="*/ 0 w 130"/>
                <a:gd name="T1" fmla="*/ 21 h 31"/>
                <a:gd name="T2" fmla="*/ 2 w 130"/>
                <a:gd name="T3" fmla="*/ 31 h 31"/>
                <a:gd name="T4" fmla="*/ 66 w 130"/>
                <a:gd name="T5" fmla="*/ 20 h 31"/>
                <a:gd name="T6" fmla="*/ 130 w 130"/>
                <a:gd name="T7" fmla="*/ 10 h 31"/>
                <a:gd name="T8" fmla="*/ 128 w 130"/>
                <a:gd name="T9" fmla="*/ 0 h 31"/>
                <a:gd name="T10" fmla="*/ 64 w 130"/>
                <a:gd name="T11" fmla="*/ 10 h 31"/>
                <a:gd name="T12" fmla="*/ 0 w 130"/>
                <a:gd name="T13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1">
                  <a:moveTo>
                    <a:pt x="0" y="21"/>
                  </a:moveTo>
                  <a:lnTo>
                    <a:pt x="2" y="31"/>
                  </a:lnTo>
                  <a:lnTo>
                    <a:pt x="66" y="20"/>
                  </a:lnTo>
                  <a:lnTo>
                    <a:pt x="130" y="10"/>
                  </a:lnTo>
                  <a:lnTo>
                    <a:pt x="128" y="0"/>
                  </a:lnTo>
                  <a:lnTo>
                    <a:pt x="64" y="1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37" name="组合 258"/>
          <p:cNvGrpSpPr>
            <a:grpSpLocks/>
          </p:cNvGrpSpPr>
          <p:nvPr/>
        </p:nvGrpSpPr>
        <p:grpSpPr bwMode="auto">
          <a:xfrm>
            <a:off x="4268788" y="2128838"/>
            <a:ext cx="454025" cy="296862"/>
            <a:chOff x="0" y="0"/>
            <a:chExt cx="384175" cy="250826"/>
          </a:xfrm>
        </p:grpSpPr>
        <p:sp>
          <p:nvSpPr>
            <p:cNvPr id="17514" name="Freeform 111"/>
            <p:cNvSpPr>
              <a:spLocks noChangeArrowheads="1"/>
            </p:cNvSpPr>
            <p:nvPr/>
          </p:nvSpPr>
          <p:spPr bwMode="auto">
            <a:xfrm>
              <a:off x="0" y="0"/>
              <a:ext cx="379413" cy="134938"/>
            </a:xfrm>
            <a:custGeom>
              <a:avLst/>
              <a:gdLst>
                <a:gd name="T0" fmla="*/ 522 w 528"/>
                <a:gd name="T1" fmla="*/ 31 h 187"/>
                <a:gd name="T2" fmla="*/ 488 w 528"/>
                <a:gd name="T3" fmla="*/ 0 h 187"/>
                <a:gd name="T4" fmla="*/ 32 w 528"/>
                <a:gd name="T5" fmla="*/ 23 h 187"/>
                <a:gd name="T6" fmla="*/ 1 w 528"/>
                <a:gd name="T7" fmla="*/ 57 h 187"/>
                <a:gd name="T8" fmla="*/ 7 w 528"/>
                <a:gd name="T9" fmla="*/ 187 h 187"/>
                <a:gd name="T10" fmla="*/ 528 w 528"/>
                <a:gd name="T11" fmla="*/ 162 h 187"/>
                <a:gd name="T12" fmla="*/ 522 w 528"/>
                <a:gd name="T13" fmla="*/ 3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87">
                  <a:moveTo>
                    <a:pt x="522" y="31"/>
                  </a:moveTo>
                  <a:cubicBezTo>
                    <a:pt x="521" y="14"/>
                    <a:pt x="506" y="0"/>
                    <a:pt x="488" y="0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14" y="24"/>
                    <a:pt x="0" y="39"/>
                    <a:pt x="1" y="5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528" y="162"/>
                    <a:pt x="528" y="162"/>
                    <a:pt x="528" y="162"/>
                  </a:cubicBezTo>
                  <a:lnTo>
                    <a:pt x="522" y="31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5" name="Freeform 112"/>
            <p:cNvSpPr>
              <a:spLocks noChangeArrowheads="1"/>
            </p:cNvSpPr>
            <p:nvPr/>
          </p:nvSpPr>
          <p:spPr bwMode="auto">
            <a:xfrm>
              <a:off x="4762" y="115888"/>
              <a:ext cx="379413" cy="134938"/>
            </a:xfrm>
            <a:custGeom>
              <a:avLst/>
              <a:gdLst>
                <a:gd name="T0" fmla="*/ 0 w 528"/>
                <a:gd name="T1" fmla="*/ 25 h 187"/>
                <a:gd name="T2" fmla="*/ 7 w 528"/>
                <a:gd name="T3" fmla="*/ 155 h 187"/>
                <a:gd name="T4" fmla="*/ 41 w 528"/>
                <a:gd name="T5" fmla="*/ 186 h 187"/>
                <a:gd name="T6" fmla="*/ 497 w 528"/>
                <a:gd name="T7" fmla="*/ 164 h 187"/>
                <a:gd name="T8" fmla="*/ 528 w 528"/>
                <a:gd name="T9" fmla="*/ 130 h 187"/>
                <a:gd name="T10" fmla="*/ 521 w 528"/>
                <a:gd name="T11" fmla="*/ 0 h 187"/>
                <a:gd name="T12" fmla="*/ 0 w 528"/>
                <a:gd name="T13" fmla="*/ 2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87">
                  <a:moveTo>
                    <a:pt x="0" y="25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8" y="173"/>
                    <a:pt x="23" y="187"/>
                    <a:pt x="41" y="186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515" y="163"/>
                    <a:pt x="528" y="148"/>
                    <a:pt x="528" y="130"/>
                  </a:cubicBezTo>
                  <a:cubicBezTo>
                    <a:pt x="521" y="0"/>
                    <a:pt x="521" y="0"/>
                    <a:pt x="52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6" name="Freeform 113"/>
            <p:cNvSpPr>
              <a:spLocks noChangeArrowheads="1"/>
            </p:cNvSpPr>
            <p:nvPr/>
          </p:nvSpPr>
          <p:spPr bwMode="auto">
            <a:xfrm>
              <a:off x="150812" y="80963"/>
              <a:ext cx="95250" cy="93663"/>
            </a:xfrm>
            <a:custGeom>
              <a:avLst/>
              <a:gdLst>
                <a:gd name="T0" fmla="*/ 0 w 60"/>
                <a:gd name="T1" fmla="*/ 0 h 59"/>
                <a:gd name="T2" fmla="*/ 60 w 60"/>
                <a:gd name="T3" fmla="*/ 26 h 59"/>
                <a:gd name="T4" fmla="*/ 3 w 60"/>
                <a:gd name="T5" fmla="*/ 59 h 59"/>
                <a:gd name="T6" fmla="*/ 0 w 60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9">
                  <a:moveTo>
                    <a:pt x="0" y="0"/>
                  </a:moveTo>
                  <a:lnTo>
                    <a:pt x="60" y="26"/>
                  </a:lnTo>
                  <a:lnTo>
                    <a:pt x="3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41" name="组合 262"/>
          <p:cNvGrpSpPr>
            <a:grpSpLocks/>
          </p:cNvGrpSpPr>
          <p:nvPr/>
        </p:nvGrpSpPr>
        <p:grpSpPr bwMode="auto">
          <a:xfrm>
            <a:off x="4467225" y="552450"/>
            <a:ext cx="311150" cy="346075"/>
            <a:chOff x="0" y="0"/>
            <a:chExt cx="261938" cy="292100"/>
          </a:xfrm>
        </p:grpSpPr>
        <p:sp>
          <p:nvSpPr>
            <p:cNvPr id="17518" name="Freeform 114"/>
            <p:cNvSpPr>
              <a:spLocks noChangeArrowheads="1"/>
            </p:cNvSpPr>
            <p:nvPr/>
          </p:nvSpPr>
          <p:spPr bwMode="auto">
            <a:xfrm>
              <a:off x="0" y="0"/>
              <a:ext cx="261938" cy="292100"/>
            </a:xfrm>
            <a:custGeom>
              <a:avLst/>
              <a:gdLst>
                <a:gd name="T0" fmla="*/ 164 w 165"/>
                <a:gd name="T1" fmla="*/ 184 h 184"/>
                <a:gd name="T2" fmla="*/ 0 w 165"/>
                <a:gd name="T3" fmla="*/ 183 h 184"/>
                <a:gd name="T4" fmla="*/ 1 w 165"/>
                <a:gd name="T5" fmla="*/ 0 h 184"/>
                <a:gd name="T6" fmla="*/ 165 w 165"/>
                <a:gd name="T7" fmla="*/ 1 h 184"/>
                <a:gd name="T8" fmla="*/ 164 w 165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84">
                  <a:moveTo>
                    <a:pt x="164" y="184"/>
                  </a:moveTo>
                  <a:lnTo>
                    <a:pt x="0" y="183"/>
                  </a:lnTo>
                  <a:lnTo>
                    <a:pt x="1" y="0"/>
                  </a:lnTo>
                  <a:lnTo>
                    <a:pt x="165" y="1"/>
                  </a:lnTo>
                  <a:lnTo>
                    <a:pt x="164" y="1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19" name="Freeform 115"/>
            <p:cNvSpPr>
              <a:spLocks noChangeArrowheads="1"/>
            </p:cNvSpPr>
            <p:nvPr/>
          </p:nvSpPr>
          <p:spPr bwMode="auto">
            <a:xfrm>
              <a:off x="22225" y="20638"/>
              <a:ext cx="219075" cy="206375"/>
            </a:xfrm>
            <a:custGeom>
              <a:avLst/>
              <a:gdLst>
                <a:gd name="T0" fmla="*/ 138 w 138"/>
                <a:gd name="T1" fmla="*/ 1 h 130"/>
                <a:gd name="T2" fmla="*/ 137 w 138"/>
                <a:gd name="T3" fmla="*/ 130 h 130"/>
                <a:gd name="T4" fmla="*/ 0 w 138"/>
                <a:gd name="T5" fmla="*/ 129 h 130"/>
                <a:gd name="T6" fmla="*/ 1 w 138"/>
                <a:gd name="T7" fmla="*/ 0 h 130"/>
                <a:gd name="T8" fmla="*/ 138 w 138"/>
                <a:gd name="T9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0">
                  <a:moveTo>
                    <a:pt x="138" y="1"/>
                  </a:moveTo>
                  <a:lnTo>
                    <a:pt x="137" y="130"/>
                  </a:lnTo>
                  <a:lnTo>
                    <a:pt x="0" y="129"/>
                  </a:lnTo>
                  <a:lnTo>
                    <a:pt x="1" y="0"/>
                  </a:lnTo>
                  <a:lnTo>
                    <a:pt x="138" y="1"/>
                  </a:lnTo>
                  <a:close/>
                </a:path>
              </a:pathLst>
            </a:custGeom>
            <a:solidFill>
              <a:srgbClr val="86D0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0" name="Freeform 116"/>
            <p:cNvSpPr>
              <a:spLocks noChangeArrowheads="1"/>
            </p:cNvSpPr>
            <p:nvPr/>
          </p:nvSpPr>
          <p:spPr bwMode="auto">
            <a:xfrm>
              <a:off x="115887" y="134938"/>
              <a:ext cx="123825" cy="92075"/>
            </a:xfrm>
            <a:custGeom>
              <a:avLst/>
              <a:gdLst>
                <a:gd name="T0" fmla="*/ 0 w 78"/>
                <a:gd name="T1" fmla="*/ 57 h 58"/>
                <a:gd name="T2" fmla="*/ 39 w 78"/>
                <a:gd name="T3" fmla="*/ 0 h 58"/>
                <a:gd name="T4" fmla="*/ 78 w 78"/>
                <a:gd name="T5" fmla="*/ 58 h 58"/>
                <a:gd name="T6" fmla="*/ 0 w 78"/>
                <a:gd name="T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7"/>
                  </a:moveTo>
                  <a:lnTo>
                    <a:pt x="39" y="0"/>
                  </a:lnTo>
                  <a:lnTo>
                    <a:pt x="78" y="58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1" name="Freeform 117"/>
            <p:cNvSpPr>
              <a:spLocks noChangeArrowheads="1"/>
            </p:cNvSpPr>
            <p:nvPr/>
          </p:nvSpPr>
          <p:spPr bwMode="auto">
            <a:xfrm>
              <a:off x="131762" y="42863"/>
              <a:ext cx="41275" cy="41275"/>
            </a:xfrm>
            <a:custGeom>
              <a:avLst/>
              <a:gdLst>
                <a:gd name="T0" fmla="*/ 58 w 58"/>
                <a:gd name="T1" fmla="*/ 29 h 58"/>
                <a:gd name="T2" fmla="*/ 29 w 58"/>
                <a:gd name="T3" fmla="*/ 57 h 58"/>
                <a:gd name="T4" fmla="*/ 0 w 58"/>
                <a:gd name="T5" fmla="*/ 28 h 58"/>
                <a:gd name="T6" fmla="*/ 29 w 58"/>
                <a:gd name="T7" fmla="*/ 0 h 58"/>
                <a:gd name="T8" fmla="*/ 58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58" y="29"/>
                  </a:moveTo>
                  <a:cubicBezTo>
                    <a:pt x="58" y="45"/>
                    <a:pt x="45" y="58"/>
                    <a:pt x="29" y="57"/>
                  </a:cubicBez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</a:path>
              </a:pathLst>
            </a:custGeom>
            <a:solidFill>
              <a:srgbClr val="FCB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2" name="Freeform 118"/>
            <p:cNvSpPr>
              <a:spLocks noChangeArrowheads="1"/>
            </p:cNvSpPr>
            <p:nvPr/>
          </p:nvSpPr>
          <p:spPr bwMode="auto">
            <a:xfrm>
              <a:off x="22225" y="103188"/>
              <a:ext cx="165100" cy="122238"/>
            </a:xfrm>
            <a:custGeom>
              <a:avLst/>
              <a:gdLst>
                <a:gd name="T0" fmla="*/ 0 w 104"/>
                <a:gd name="T1" fmla="*/ 77 h 77"/>
                <a:gd name="T2" fmla="*/ 53 w 104"/>
                <a:gd name="T3" fmla="*/ 0 h 77"/>
                <a:gd name="T4" fmla="*/ 104 w 104"/>
                <a:gd name="T5" fmla="*/ 77 h 77"/>
                <a:gd name="T6" fmla="*/ 0 w 104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7">
                  <a:moveTo>
                    <a:pt x="0" y="77"/>
                  </a:moveTo>
                  <a:lnTo>
                    <a:pt x="53" y="0"/>
                  </a:lnTo>
                  <a:lnTo>
                    <a:pt x="104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3F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47" name="组合 268"/>
          <p:cNvGrpSpPr>
            <a:grpSpLocks/>
          </p:cNvGrpSpPr>
          <p:nvPr/>
        </p:nvGrpSpPr>
        <p:grpSpPr bwMode="auto">
          <a:xfrm>
            <a:off x="4919663" y="2265363"/>
            <a:ext cx="469900" cy="401637"/>
            <a:chOff x="0" y="0"/>
            <a:chExt cx="396875" cy="338138"/>
          </a:xfrm>
        </p:grpSpPr>
        <p:sp>
          <p:nvSpPr>
            <p:cNvPr id="17524" name="Freeform 119"/>
            <p:cNvSpPr>
              <a:spLocks noChangeArrowheads="1"/>
            </p:cNvSpPr>
            <p:nvPr/>
          </p:nvSpPr>
          <p:spPr bwMode="auto">
            <a:xfrm>
              <a:off x="12700" y="12700"/>
              <a:ext cx="369888" cy="312738"/>
            </a:xfrm>
            <a:custGeom>
              <a:avLst/>
              <a:gdLst>
                <a:gd name="T0" fmla="*/ 0 w 233"/>
                <a:gd name="T1" fmla="*/ 160 h 197"/>
                <a:gd name="T2" fmla="*/ 204 w 233"/>
                <a:gd name="T3" fmla="*/ 197 h 197"/>
                <a:gd name="T4" fmla="*/ 233 w 233"/>
                <a:gd name="T5" fmla="*/ 37 h 197"/>
                <a:gd name="T6" fmla="*/ 29 w 233"/>
                <a:gd name="T7" fmla="*/ 0 h 197"/>
                <a:gd name="T8" fmla="*/ 0 w 233"/>
                <a:gd name="T9" fmla="*/ 16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97">
                  <a:moveTo>
                    <a:pt x="0" y="160"/>
                  </a:moveTo>
                  <a:lnTo>
                    <a:pt x="204" y="197"/>
                  </a:lnTo>
                  <a:lnTo>
                    <a:pt x="233" y="37"/>
                  </a:lnTo>
                  <a:lnTo>
                    <a:pt x="29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5" name="Freeform 120"/>
            <p:cNvSpPr>
              <a:spLocks noChangeArrowheads="1"/>
            </p:cNvSpPr>
            <p:nvPr/>
          </p:nvSpPr>
          <p:spPr bwMode="auto">
            <a:xfrm>
              <a:off x="46037" y="0"/>
              <a:ext cx="350838" cy="84138"/>
            </a:xfrm>
            <a:custGeom>
              <a:avLst/>
              <a:gdLst>
                <a:gd name="T0" fmla="*/ 465 w 486"/>
                <a:gd name="T1" fmla="*/ 116 h 117"/>
                <a:gd name="T2" fmla="*/ 15 w 486"/>
                <a:gd name="T3" fmla="*/ 33 h 117"/>
                <a:gd name="T4" fmla="*/ 2 w 486"/>
                <a:gd name="T5" fmla="*/ 14 h 117"/>
                <a:gd name="T6" fmla="*/ 21 w 486"/>
                <a:gd name="T7" fmla="*/ 1 h 117"/>
                <a:gd name="T8" fmla="*/ 471 w 486"/>
                <a:gd name="T9" fmla="*/ 83 h 117"/>
                <a:gd name="T10" fmla="*/ 484 w 486"/>
                <a:gd name="T11" fmla="*/ 102 h 117"/>
                <a:gd name="T12" fmla="*/ 465 w 486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117">
                  <a:moveTo>
                    <a:pt x="465" y="116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6" y="32"/>
                    <a:pt x="0" y="23"/>
                    <a:pt x="2" y="14"/>
                  </a:cubicBezTo>
                  <a:cubicBezTo>
                    <a:pt x="4" y="6"/>
                    <a:pt x="12" y="0"/>
                    <a:pt x="21" y="1"/>
                  </a:cubicBezTo>
                  <a:cubicBezTo>
                    <a:pt x="471" y="83"/>
                    <a:pt x="471" y="83"/>
                    <a:pt x="471" y="83"/>
                  </a:cubicBezTo>
                  <a:cubicBezTo>
                    <a:pt x="480" y="85"/>
                    <a:pt x="486" y="94"/>
                    <a:pt x="484" y="102"/>
                  </a:cubicBezTo>
                  <a:cubicBezTo>
                    <a:pt x="482" y="111"/>
                    <a:pt x="474" y="117"/>
                    <a:pt x="465" y="116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6" name="Freeform 121"/>
            <p:cNvSpPr>
              <a:spLocks noChangeArrowheads="1"/>
            </p:cNvSpPr>
            <p:nvPr/>
          </p:nvSpPr>
          <p:spPr bwMode="auto">
            <a:xfrm>
              <a:off x="0" y="254000"/>
              <a:ext cx="349250" cy="84138"/>
            </a:xfrm>
            <a:custGeom>
              <a:avLst/>
              <a:gdLst>
                <a:gd name="T0" fmla="*/ 464 w 485"/>
                <a:gd name="T1" fmla="*/ 116 h 118"/>
                <a:gd name="T2" fmla="*/ 15 w 485"/>
                <a:gd name="T3" fmla="*/ 34 h 118"/>
                <a:gd name="T4" fmla="*/ 2 w 485"/>
                <a:gd name="T5" fmla="*/ 15 h 118"/>
                <a:gd name="T6" fmla="*/ 21 w 485"/>
                <a:gd name="T7" fmla="*/ 2 h 118"/>
                <a:gd name="T8" fmla="*/ 470 w 485"/>
                <a:gd name="T9" fmla="*/ 84 h 118"/>
                <a:gd name="T10" fmla="*/ 483 w 485"/>
                <a:gd name="T11" fmla="*/ 103 h 118"/>
                <a:gd name="T12" fmla="*/ 464 w 485"/>
                <a:gd name="T13" fmla="*/ 11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118">
                  <a:moveTo>
                    <a:pt x="464" y="116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6" y="32"/>
                    <a:pt x="0" y="24"/>
                    <a:pt x="2" y="15"/>
                  </a:cubicBezTo>
                  <a:cubicBezTo>
                    <a:pt x="3" y="6"/>
                    <a:pt x="12" y="0"/>
                    <a:pt x="21" y="2"/>
                  </a:cubicBezTo>
                  <a:cubicBezTo>
                    <a:pt x="470" y="84"/>
                    <a:pt x="470" y="84"/>
                    <a:pt x="470" y="84"/>
                  </a:cubicBezTo>
                  <a:cubicBezTo>
                    <a:pt x="479" y="85"/>
                    <a:pt x="485" y="94"/>
                    <a:pt x="483" y="103"/>
                  </a:cubicBezTo>
                  <a:cubicBezTo>
                    <a:pt x="482" y="112"/>
                    <a:pt x="473" y="118"/>
                    <a:pt x="464" y="116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7" name="Freeform 122"/>
            <p:cNvSpPr>
              <a:spLocks noChangeArrowheads="1"/>
            </p:cNvSpPr>
            <p:nvPr/>
          </p:nvSpPr>
          <p:spPr bwMode="auto">
            <a:xfrm>
              <a:off x="57150" y="128587"/>
              <a:ext cx="274638" cy="103188"/>
            </a:xfrm>
            <a:custGeom>
              <a:avLst/>
              <a:gdLst>
                <a:gd name="T0" fmla="*/ 53 w 173"/>
                <a:gd name="T1" fmla="*/ 60 h 65"/>
                <a:gd name="T2" fmla="*/ 31 w 173"/>
                <a:gd name="T3" fmla="*/ 9 h 65"/>
                <a:gd name="T4" fmla="*/ 1 w 173"/>
                <a:gd name="T5" fmla="*/ 19 h 65"/>
                <a:gd name="T6" fmla="*/ 0 w 173"/>
                <a:gd name="T7" fmla="*/ 15 h 65"/>
                <a:gd name="T8" fmla="*/ 33 w 173"/>
                <a:gd name="T9" fmla="*/ 5 h 65"/>
                <a:gd name="T10" fmla="*/ 54 w 173"/>
                <a:gd name="T11" fmla="*/ 53 h 65"/>
                <a:gd name="T12" fmla="*/ 93 w 173"/>
                <a:gd name="T13" fmla="*/ 0 h 65"/>
                <a:gd name="T14" fmla="*/ 115 w 173"/>
                <a:gd name="T15" fmla="*/ 50 h 65"/>
                <a:gd name="T16" fmla="*/ 146 w 173"/>
                <a:gd name="T17" fmla="*/ 41 h 65"/>
                <a:gd name="T18" fmla="*/ 173 w 173"/>
                <a:gd name="T19" fmla="*/ 62 h 65"/>
                <a:gd name="T20" fmla="*/ 171 w 173"/>
                <a:gd name="T21" fmla="*/ 65 h 65"/>
                <a:gd name="T22" fmla="*/ 145 w 173"/>
                <a:gd name="T23" fmla="*/ 45 h 65"/>
                <a:gd name="T24" fmla="*/ 113 w 173"/>
                <a:gd name="T25" fmla="*/ 55 h 65"/>
                <a:gd name="T26" fmla="*/ 93 w 173"/>
                <a:gd name="T27" fmla="*/ 7 h 65"/>
                <a:gd name="T28" fmla="*/ 53 w 173"/>
                <a:gd name="T2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65">
                  <a:moveTo>
                    <a:pt x="53" y="60"/>
                  </a:moveTo>
                  <a:lnTo>
                    <a:pt x="31" y="9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33" y="5"/>
                  </a:lnTo>
                  <a:lnTo>
                    <a:pt x="54" y="53"/>
                  </a:lnTo>
                  <a:lnTo>
                    <a:pt x="93" y="0"/>
                  </a:lnTo>
                  <a:lnTo>
                    <a:pt x="115" y="50"/>
                  </a:lnTo>
                  <a:lnTo>
                    <a:pt x="146" y="41"/>
                  </a:lnTo>
                  <a:lnTo>
                    <a:pt x="173" y="62"/>
                  </a:lnTo>
                  <a:lnTo>
                    <a:pt x="171" y="65"/>
                  </a:lnTo>
                  <a:lnTo>
                    <a:pt x="145" y="45"/>
                  </a:lnTo>
                  <a:lnTo>
                    <a:pt x="113" y="55"/>
                  </a:lnTo>
                  <a:lnTo>
                    <a:pt x="93" y="7"/>
                  </a:lnTo>
                  <a:lnTo>
                    <a:pt x="53" y="60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8" name="Freeform 123"/>
            <p:cNvSpPr>
              <a:spLocks noChangeArrowheads="1"/>
            </p:cNvSpPr>
            <p:nvPr/>
          </p:nvSpPr>
          <p:spPr bwMode="auto">
            <a:xfrm>
              <a:off x="320675" y="219075"/>
              <a:ext cx="19050" cy="19050"/>
            </a:xfrm>
            <a:custGeom>
              <a:avLst/>
              <a:gdLst>
                <a:gd name="T0" fmla="*/ 2 w 27"/>
                <a:gd name="T1" fmla="*/ 11 h 27"/>
                <a:gd name="T2" fmla="*/ 11 w 27"/>
                <a:gd name="T3" fmla="*/ 26 h 27"/>
                <a:gd name="T4" fmla="*/ 26 w 27"/>
                <a:gd name="T5" fmla="*/ 16 h 27"/>
                <a:gd name="T6" fmla="*/ 16 w 27"/>
                <a:gd name="T7" fmla="*/ 1 h 27"/>
                <a:gd name="T8" fmla="*/ 2 w 27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" y="11"/>
                  </a:moveTo>
                  <a:cubicBezTo>
                    <a:pt x="0" y="18"/>
                    <a:pt x="5" y="24"/>
                    <a:pt x="11" y="26"/>
                  </a:cubicBezTo>
                  <a:cubicBezTo>
                    <a:pt x="18" y="27"/>
                    <a:pt x="24" y="22"/>
                    <a:pt x="26" y="16"/>
                  </a:cubicBezTo>
                  <a:cubicBezTo>
                    <a:pt x="27" y="9"/>
                    <a:pt x="23" y="3"/>
                    <a:pt x="16" y="1"/>
                  </a:cubicBezTo>
                  <a:cubicBezTo>
                    <a:pt x="9" y="0"/>
                    <a:pt x="3" y="5"/>
                    <a:pt x="2" y="11"/>
                  </a:cubicBezTo>
                  <a:close/>
                </a:path>
              </a:pathLst>
            </a:custGeom>
            <a:solidFill>
              <a:srgbClr val="EEA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29" name="Freeform 124"/>
            <p:cNvSpPr>
              <a:spLocks noChangeArrowheads="1"/>
            </p:cNvSpPr>
            <p:nvPr/>
          </p:nvSpPr>
          <p:spPr bwMode="auto">
            <a:xfrm>
              <a:off x="279400" y="187325"/>
              <a:ext cx="19050" cy="19050"/>
            </a:xfrm>
            <a:custGeom>
              <a:avLst/>
              <a:gdLst>
                <a:gd name="T0" fmla="*/ 1 w 27"/>
                <a:gd name="T1" fmla="*/ 11 h 27"/>
                <a:gd name="T2" fmla="*/ 11 w 27"/>
                <a:gd name="T3" fmla="*/ 26 h 27"/>
                <a:gd name="T4" fmla="*/ 25 w 27"/>
                <a:gd name="T5" fmla="*/ 16 h 27"/>
                <a:gd name="T6" fmla="*/ 15 w 27"/>
                <a:gd name="T7" fmla="*/ 2 h 27"/>
                <a:gd name="T8" fmla="*/ 1 w 27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11"/>
                  </a:moveTo>
                  <a:cubicBezTo>
                    <a:pt x="0" y="18"/>
                    <a:pt x="4" y="24"/>
                    <a:pt x="11" y="26"/>
                  </a:cubicBezTo>
                  <a:cubicBezTo>
                    <a:pt x="18" y="27"/>
                    <a:pt x="24" y="22"/>
                    <a:pt x="25" y="16"/>
                  </a:cubicBezTo>
                  <a:cubicBezTo>
                    <a:pt x="27" y="9"/>
                    <a:pt x="22" y="3"/>
                    <a:pt x="15" y="2"/>
                  </a:cubicBezTo>
                  <a:cubicBezTo>
                    <a:pt x="9" y="0"/>
                    <a:pt x="2" y="5"/>
                    <a:pt x="1" y="11"/>
                  </a:cubicBezTo>
                  <a:close/>
                </a:path>
              </a:pathLst>
            </a:cu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0" name="Freeform 125"/>
            <p:cNvSpPr>
              <a:spLocks noChangeArrowheads="1"/>
            </p:cNvSpPr>
            <p:nvPr/>
          </p:nvSpPr>
          <p:spPr bwMode="auto">
            <a:xfrm>
              <a:off x="228600" y="203200"/>
              <a:ext cx="19050" cy="17463"/>
            </a:xfrm>
            <a:custGeom>
              <a:avLst/>
              <a:gdLst>
                <a:gd name="T0" fmla="*/ 1 w 26"/>
                <a:gd name="T1" fmla="*/ 11 h 26"/>
                <a:gd name="T2" fmla="*/ 11 w 26"/>
                <a:gd name="T3" fmla="*/ 25 h 26"/>
                <a:gd name="T4" fmla="*/ 25 w 26"/>
                <a:gd name="T5" fmla="*/ 15 h 26"/>
                <a:gd name="T6" fmla="*/ 15 w 26"/>
                <a:gd name="T7" fmla="*/ 1 h 26"/>
                <a:gd name="T8" fmla="*/ 1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" y="11"/>
                  </a:moveTo>
                  <a:cubicBezTo>
                    <a:pt x="0" y="17"/>
                    <a:pt x="4" y="24"/>
                    <a:pt x="11" y="25"/>
                  </a:cubicBezTo>
                  <a:cubicBezTo>
                    <a:pt x="18" y="26"/>
                    <a:pt x="24" y="22"/>
                    <a:pt x="25" y="15"/>
                  </a:cubicBezTo>
                  <a:cubicBezTo>
                    <a:pt x="26" y="9"/>
                    <a:pt x="22" y="2"/>
                    <a:pt x="15" y="1"/>
                  </a:cubicBezTo>
                  <a:cubicBezTo>
                    <a:pt x="9" y="0"/>
                    <a:pt x="2" y="4"/>
                    <a:pt x="1" y="11"/>
                  </a:cubicBezTo>
                  <a:close/>
                </a:path>
              </a:pathLst>
            </a:cu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1" name="Freeform 126"/>
            <p:cNvSpPr>
              <a:spLocks noChangeArrowheads="1"/>
            </p:cNvSpPr>
            <p:nvPr/>
          </p:nvSpPr>
          <p:spPr bwMode="auto">
            <a:xfrm>
              <a:off x="131762" y="207962"/>
              <a:ext cx="19050" cy="20638"/>
            </a:xfrm>
            <a:custGeom>
              <a:avLst/>
              <a:gdLst>
                <a:gd name="T0" fmla="*/ 1 w 26"/>
                <a:gd name="T1" fmla="*/ 11 h 27"/>
                <a:gd name="T2" fmla="*/ 11 w 26"/>
                <a:gd name="T3" fmla="*/ 26 h 27"/>
                <a:gd name="T4" fmla="*/ 25 w 26"/>
                <a:gd name="T5" fmla="*/ 16 h 27"/>
                <a:gd name="T6" fmla="*/ 15 w 26"/>
                <a:gd name="T7" fmla="*/ 2 h 27"/>
                <a:gd name="T8" fmla="*/ 1 w 26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" y="11"/>
                  </a:moveTo>
                  <a:cubicBezTo>
                    <a:pt x="0" y="18"/>
                    <a:pt x="4" y="25"/>
                    <a:pt x="11" y="26"/>
                  </a:cubicBezTo>
                  <a:cubicBezTo>
                    <a:pt x="17" y="27"/>
                    <a:pt x="24" y="23"/>
                    <a:pt x="25" y="16"/>
                  </a:cubicBezTo>
                  <a:cubicBezTo>
                    <a:pt x="26" y="9"/>
                    <a:pt x="22" y="3"/>
                    <a:pt x="15" y="2"/>
                  </a:cubicBezTo>
                  <a:cubicBezTo>
                    <a:pt x="8" y="0"/>
                    <a:pt x="2" y="5"/>
                    <a:pt x="1" y="11"/>
                  </a:cubicBezTo>
                  <a:close/>
                </a:path>
              </a:pathLst>
            </a:custGeom>
            <a:solidFill>
              <a:srgbClr val="EEA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2" name="Freeform 127"/>
            <p:cNvSpPr>
              <a:spLocks noChangeArrowheads="1"/>
            </p:cNvSpPr>
            <p:nvPr/>
          </p:nvSpPr>
          <p:spPr bwMode="auto">
            <a:xfrm>
              <a:off x="98425" y="130175"/>
              <a:ext cx="19050" cy="20638"/>
            </a:xfrm>
            <a:custGeom>
              <a:avLst/>
              <a:gdLst>
                <a:gd name="T0" fmla="*/ 1 w 26"/>
                <a:gd name="T1" fmla="*/ 11 h 27"/>
                <a:gd name="T2" fmla="*/ 11 w 26"/>
                <a:gd name="T3" fmla="*/ 26 h 27"/>
                <a:gd name="T4" fmla="*/ 25 w 26"/>
                <a:gd name="T5" fmla="*/ 16 h 27"/>
                <a:gd name="T6" fmla="*/ 15 w 26"/>
                <a:gd name="T7" fmla="*/ 2 h 27"/>
                <a:gd name="T8" fmla="*/ 1 w 26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" y="11"/>
                  </a:moveTo>
                  <a:cubicBezTo>
                    <a:pt x="0" y="18"/>
                    <a:pt x="4" y="24"/>
                    <a:pt x="11" y="26"/>
                  </a:cubicBezTo>
                  <a:cubicBezTo>
                    <a:pt x="18" y="27"/>
                    <a:pt x="24" y="22"/>
                    <a:pt x="25" y="16"/>
                  </a:cubicBezTo>
                  <a:cubicBezTo>
                    <a:pt x="26" y="9"/>
                    <a:pt x="22" y="3"/>
                    <a:pt x="15" y="2"/>
                  </a:cubicBezTo>
                  <a:cubicBezTo>
                    <a:pt x="9" y="0"/>
                    <a:pt x="2" y="5"/>
                    <a:pt x="1" y="11"/>
                  </a:cubicBezTo>
                  <a:close/>
                </a:path>
              </a:pathLst>
            </a:cu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3" name="Freeform 128"/>
            <p:cNvSpPr>
              <a:spLocks noChangeArrowheads="1"/>
            </p:cNvSpPr>
            <p:nvPr/>
          </p:nvSpPr>
          <p:spPr bwMode="auto">
            <a:xfrm>
              <a:off x="47625" y="146050"/>
              <a:ext cx="19050" cy="19050"/>
            </a:xfrm>
            <a:custGeom>
              <a:avLst/>
              <a:gdLst>
                <a:gd name="T0" fmla="*/ 1 w 26"/>
                <a:gd name="T1" fmla="*/ 11 h 26"/>
                <a:gd name="T2" fmla="*/ 11 w 26"/>
                <a:gd name="T3" fmla="*/ 25 h 26"/>
                <a:gd name="T4" fmla="*/ 25 w 26"/>
                <a:gd name="T5" fmla="*/ 15 h 26"/>
                <a:gd name="T6" fmla="*/ 15 w 26"/>
                <a:gd name="T7" fmla="*/ 1 h 26"/>
                <a:gd name="T8" fmla="*/ 1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" y="11"/>
                  </a:moveTo>
                  <a:cubicBezTo>
                    <a:pt x="0" y="17"/>
                    <a:pt x="4" y="24"/>
                    <a:pt x="11" y="25"/>
                  </a:cubicBezTo>
                  <a:cubicBezTo>
                    <a:pt x="17" y="26"/>
                    <a:pt x="24" y="22"/>
                    <a:pt x="25" y="15"/>
                  </a:cubicBezTo>
                  <a:cubicBezTo>
                    <a:pt x="26" y="9"/>
                    <a:pt x="22" y="2"/>
                    <a:pt x="15" y="1"/>
                  </a:cubicBezTo>
                  <a:cubicBezTo>
                    <a:pt x="9" y="0"/>
                    <a:pt x="2" y="4"/>
                    <a:pt x="1" y="11"/>
                  </a:cubicBezTo>
                  <a:close/>
                </a:path>
              </a:pathLst>
            </a:cu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4" name="Freeform 129"/>
            <p:cNvSpPr>
              <a:spLocks noChangeArrowheads="1"/>
            </p:cNvSpPr>
            <p:nvPr/>
          </p:nvSpPr>
          <p:spPr bwMode="auto">
            <a:xfrm>
              <a:off x="195262" y="125412"/>
              <a:ext cx="19050" cy="17463"/>
            </a:xfrm>
            <a:custGeom>
              <a:avLst/>
              <a:gdLst>
                <a:gd name="T0" fmla="*/ 1 w 27"/>
                <a:gd name="T1" fmla="*/ 11 h 26"/>
                <a:gd name="T2" fmla="*/ 11 w 27"/>
                <a:gd name="T3" fmla="*/ 25 h 26"/>
                <a:gd name="T4" fmla="*/ 26 w 27"/>
                <a:gd name="T5" fmla="*/ 15 h 26"/>
                <a:gd name="T6" fmla="*/ 16 w 27"/>
                <a:gd name="T7" fmla="*/ 1 h 26"/>
                <a:gd name="T8" fmla="*/ 1 w 27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" y="11"/>
                  </a:moveTo>
                  <a:cubicBezTo>
                    <a:pt x="0" y="17"/>
                    <a:pt x="5" y="24"/>
                    <a:pt x="11" y="25"/>
                  </a:cubicBezTo>
                  <a:cubicBezTo>
                    <a:pt x="18" y="26"/>
                    <a:pt x="24" y="22"/>
                    <a:pt x="26" y="15"/>
                  </a:cubicBezTo>
                  <a:cubicBezTo>
                    <a:pt x="27" y="8"/>
                    <a:pt x="22" y="2"/>
                    <a:pt x="16" y="1"/>
                  </a:cubicBezTo>
                  <a:cubicBezTo>
                    <a:pt x="9" y="0"/>
                    <a:pt x="3" y="4"/>
                    <a:pt x="1" y="11"/>
                  </a:cubicBez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5" name="Freeform 130"/>
            <p:cNvSpPr>
              <a:spLocks noChangeArrowheads="1"/>
            </p:cNvSpPr>
            <p:nvPr/>
          </p:nvSpPr>
          <p:spPr bwMode="auto">
            <a:xfrm>
              <a:off x="66675" y="85725"/>
              <a:ext cx="49213" cy="31750"/>
            </a:xfrm>
            <a:custGeom>
              <a:avLst/>
              <a:gdLst>
                <a:gd name="T0" fmla="*/ 0 w 31"/>
                <a:gd name="T1" fmla="*/ 15 h 20"/>
                <a:gd name="T2" fmla="*/ 29 w 31"/>
                <a:gd name="T3" fmla="*/ 20 h 20"/>
                <a:gd name="T4" fmla="*/ 31 w 31"/>
                <a:gd name="T5" fmla="*/ 5 h 20"/>
                <a:gd name="T6" fmla="*/ 2 w 31"/>
                <a:gd name="T7" fmla="*/ 0 h 20"/>
                <a:gd name="T8" fmla="*/ 0 w 31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lnTo>
                    <a:pt x="29" y="20"/>
                  </a:lnTo>
                  <a:lnTo>
                    <a:pt x="31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6" name="Freeform 131"/>
            <p:cNvSpPr>
              <a:spLocks noChangeArrowheads="1"/>
            </p:cNvSpPr>
            <p:nvPr/>
          </p:nvSpPr>
          <p:spPr bwMode="auto">
            <a:xfrm>
              <a:off x="161925" y="79375"/>
              <a:ext cx="50800" cy="31750"/>
            </a:xfrm>
            <a:custGeom>
              <a:avLst/>
              <a:gdLst>
                <a:gd name="T0" fmla="*/ 0 w 32"/>
                <a:gd name="T1" fmla="*/ 15 h 20"/>
                <a:gd name="T2" fmla="*/ 29 w 32"/>
                <a:gd name="T3" fmla="*/ 20 h 20"/>
                <a:gd name="T4" fmla="*/ 32 w 32"/>
                <a:gd name="T5" fmla="*/ 6 h 20"/>
                <a:gd name="T6" fmla="*/ 3 w 32"/>
                <a:gd name="T7" fmla="*/ 0 h 20"/>
                <a:gd name="T8" fmla="*/ 0 w 32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0" y="15"/>
                  </a:moveTo>
                  <a:lnTo>
                    <a:pt x="29" y="20"/>
                  </a:lnTo>
                  <a:lnTo>
                    <a:pt x="32" y="6"/>
                  </a:lnTo>
                  <a:lnTo>
                    <a:pt x="3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7" name="Freeform 132"/>
            <p:cNvSpPr>
              <a:spLocks noChangeArrowheads="1"/>
            </p:cNvSpPr>
            <p:nvPr/>
          </p:nvSpPr>
          <p:spPr bwMode="auto">
            <a:xfrm>
              <a:off x="206375" y="230187"/>
              <a:ext cx="50800" cy="31750"/>
            </a:xfrm>
            <a:custGeom>
              <a:avLst/>
              <a:gdLst>
                <a:gd name="T0" fmla="*/ 0 w 32"/>
                <a:gd name="T1" fmla="*/ 15 h 20"/>
                <a:gd name="T2" fmla="*/ 29 w 32"/>
                <a:gd name="T3" fmla="*/ 20 h 20"/>
                <a:gd name="T4" fmla="*/ 32 w 32"/>
                <a:gd name="T5" fmla="*/ 6 h 20"/>
                <a:gd name="T6" fmla="*/ 3 w 32"/>
                <a:gd name="T7" fmla="*/ 0 h 20"/>
                <a:gd name="T8" fmla="*/ 0 w 32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0" y="15"/>
                  </a:moveTo>
                  <a:lnTo>
                    <a:pt x="29" y="20"/>
                  </a:lnTo>
                  <a:lnTo>
                    <a:pt x="32" y="6"/>
                  </a:lnTo>
                  <a:lnTo>
                    <a:pt x="3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38" name="Freeform 133"/>
            <p:cNvSpPr>
              <a:spLocks noChangeArrowheads="1"/>
            </p:cNvSpPr>
            <p:nvPr/>
          </p:nvSpPr>
          <p:spPr bwMode="auto">
            <a:xfrm>
              <a:off x="292100" y="150812"/>
              <a:ext cx="50800" cy="31750"/>
            </a:xfrm>
            <a:custGeom>
              <a:avLst/>
              <a:gdLst>
                <a:gd name="T0" fmla="*/ 0 w 32"/>
                <a:gd name="T1" fmla="*/ 15 h 20"/>
                <a:gd name="T2" fmla="*/ 29 w 32"/>
                <a:gd name="T3" fmla="*/ 20 h 20"/>
                <a:gd name="T4" fmla="*/ 32 w 32"/>
                <a:gd name="T5" fmla="*/ 5 h 20"/>
                <a:gd name="T6" fmla="*/ 3 w 32"/>
                <a:gd name="T7" fmla="*/ 0 h 20"/>
                <a:gd name="T8" fmla="*/ 0 w 32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0" y="15"/>
                  </a:moveTo>
                  <a:lnTo>
                    <a:pt x="29" y="20"/>
                  </a:lnTo>
                  <a:lnTo>
                    <a:pt x="32" y="5"/>
                  </a:lnTo>
                  <a:lnTo>
                    <a:pt x="3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EA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63" name="组合 253"/>
          <p:cNvGrpSpPr>
            <a:grpSpLocks/>
          </p:cNvGrpSpPr>
          <p:nvPr/>
        </p:nvGrpSpPr>
        <p:grpSpPr bwMode="auto">
          <a:xfrm>
            <a:off x="3876675" y="2357438"/>
            <a:ext cx="214313" cy="312737"/>
            <a:chOff x="0" y="0"/>
            <a:chExt cx="180975" cy="263526"/>
          </a:xfrm>
        </p:grpSpPr>
        <p:sp>
          <p:nvSpPr>
            <p:cNvPr id="17540" name="Freeform 134"/>
            <p:cNvSpPr>
              <a:spLocks noChangeArrowheads="1"/>
            </p:cNvSpPr>
            <p:nvPr/>
          </p:nvSpPr>
          <p:spPr bwMode="auto">
            <a:xfrm>
              <a:off x="0" y="87313"/>
              <a:ext cx="165100" cy="176213"/>
            </a:xfrm>
            <a:custGeom>
              <a:avLst/>
              <a:gdLst>
                <a:gd name="T0" fmla="*/ 170 w 229"/>
                <a:gd name="T1" fmla="*/ 25 h 245"/>
                <a:gd name="T2" fmla="*/ 148 w 229"/>
                <a:gd name="T3" fmla="*/ 9 h 245"/>
                <a:gd name="T4" fmla="*/ 109 w 229"/>
                <a:gd name="T5" fmla="*/ 14 h 245"/>
                <a:gd name="T6" fmla="*/ 76 w 229"/>
                <a:gd name="T7" fmla="*/ 59 h 245"/>
                <a:gd name="T8" fmla="*/ 59 w 229"/>
                <a:gd name="T9" fmla="*/ 81 h 245"/>
                <a:gd name="T10" fmla="*/ 10 w 229"/>
                <a:gd name="T11" fmla="*/ 147 h 245"/>
                <a:gd name="T12" fmla="*/ 15 w 229"/>
                <a:gd name="T13" fmla="*/ 186 h 245"/>
                <a:gd name="T14" fmla="*/ 82 w 229"/>
                <a:gd name="T15" fmla="*/ 236 h 245"/>
                <a:gd name="T16" fmla="*/ 121 w 229"/>
                <a:gd name="T17" fmla="*/ 230 h 245"/>
                <a:gd name="T18" fmla="*/ 220 w 229"/>
                <a:gd name="T19" fmla="*/ 97 h 245"/>
                <a:gd name="T20" fmla="*/ 214 w 229"/>
                <a:gd name="T21" fmla="*/ 58 h 245"/>
                <a:gd name="T22" fmla="*/ 192 w 229"/>
                <a:gd name="T23" fmla="*/ 42 h 245"/>
                <a:gd name="T24" fmla="*/ 176 w 229"/>
                <a:gd name="T25" fmla="*/ 64 h 245"/>
                <a:gd name="T26" fmla="*/ 198 w 229"/>
                <a:gd name="T27" fmla="*/ 81 h 245"/>
                <a:gd name="T28" fmla="*/ 198 w 229"/>
                <a:gd name="T29" fmla="*/ 81 h 245"/>
                <a:gd name="T30" fmla="*/ 98 w 229"/>
                <a:gd name="T31" fmla="*/ 214 h 245"/>
                <a:gd name="T32" fmla="*/ 98 w 229"/>
                <a:gd name="T33" fmla="*/ 214 h 245"/>
                <a:gd name="T34" fmla="*/ 32 w 229"/>
                <a:gd name="T35" fmla="*/ 164 h 245"/>
                <a:gd name="T36" fmla="*/ 32 w 229"/>
                <a:gd name="T37" fmla="*/ 164 h 245"/>
                <a:gd name="T38" fmla="*/ 82 w 229"/>
                <a:gd name="T39" fmla="*/ 97 h 245"/>
                <a:gd name="T40" fmla="*/ 98 w 229"/>
                <a:gd name="T41" fmla="*/ 75 h 245"/>
                <a:gd name="T42" fmla="*/ 131 w 229"/>
                <a:gd name="T43" fmla="*/ 31 h 245"/>
                <a:gd name="T44" fmla="*/ 131 w 229"/>
                <a:gd name="T45" fmla="*/ 31 h 245"/>
                <a:gd name="T46" fmla="*/ 153 w 229"/>
                <a:gd name="T47" fmla="*/ 47 h 245"/>
                <a:gd name="T48" fmla="*/ 170 w 229"/>
                <a:gd name="T49" fmla="*/ 2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245">
                  <a:moveTo>
                    <a:pt x="170" y="25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36" y="0"/>
                    <a:pt x="118" y="2"/>
                    <a:pt x="109" y="14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0" y="160"/>
                    <a:pt x="3" y="177"/>
                    <a:pt x="15" y="186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94" y="245"/>
                    <a:pt x="112" y="243"/>
                    <a:pt x="121" y="230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29" y="85"/>
                    <a:pt x="227" y="67"/>
                    <a:pt x="214" y="58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98" y="214"/>
                    <a:pt x="98" y="214"/>
                    <a:pt x="98" y="214"/>
                  </a:cubicBezTo>
                  <a:cubicBezTo>
                    <a:pt x="98" y="214"/>
                    <a:pt x="98" y="214"/>
                    <a:pt x="98" y="21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70" y="25"/>
                    <a:pt x="170" y="25"/>
                    <a:pt x="17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1" name="Freeform 135"/>
            <p:cNvSpPr>
              <a:spLocks noChangeArrowheads="1"/>
            </p:cNvSpPr>
            <p:nvPr/>
          </p:nvSpPr>
          <p:spPr bwMode="auto">
            <a:xfrm>
              <a:off x="15875" y="0"/>
              <a:ext cx="165100" cy="176213"/>
            </a:xfrm>
            <a:custGeom>
              <a:avLst/>
              <a:gdLst>
                <a:gd name="T0" fmla="*/ 109 w 229"/>
                <a:gd name="T1" fmla="*/ 14 h 245"/>
                <a:gd name="T2" fmla="*/ 9 w 229"/>
                <a:gd name="T3" fmla="*/ 148 h 245"/>
                <a:gd name="T4" fmla="*/ 15 w 229"/>
                <a:gd name="T5" fmla="*/ 186 h 245"/>
                <a:gd name="T6" fmla="*/ 37 w 229"/>
                <a:gd name="T7" fmla="*/ 203 h 245"/>
                <a:gd name="T8" fmla="*/ 54 w 229"/>
                <a:gd name="T9" fmla="*/ 181 h 245"/>
                <a:gd name="T10" fmla="*/ 32 w 229"/>
                <a:gd name="T11" fmla="*/ 164 h 245"/>
                <a:gd name="T12" fmla="*/ 32 w 229"/>
                <a:gd name="T13" fmla="*/ 164 h 245"/>
                <a:gd name="T14" fmla="*/ 131 w 229"/>
                <a:gd name="T15" fmla="*/ 31 h 245"/>
                <a:gd name="T16" fmla="*/ 131 w 229"/>
                <a:gd name="T17" fmla="*/ 31 h 245"/>
                <a:gd name="T18" fmla="*/ 198 w 229"/>
                <a:gd name="T19" fmla="*/ 81 h 245"/>
                <a:gd name="T20" fmla="*/ 198 w 229"/>
                <a:gd name="T21" fmla="*/ 81 h 245"/>
                <a:gd name="T22" fmla="*/ 148 w 229"/>
                <a:gd name="T23" fmla="*/ 147 h 245"/>
                <a:gd name="T24" fmla="*/ 131 w 229"/>
                <a:gd name="T25" fmla="*/ 169 h 245"/>
                <a:gd name="T26" fmla="*/ 98 w 229"/>
                <a:gd name="T27" fmla="*/ 214 h 245"/>
                <a:gd name="T28" fmla="*/ 98 w 229"/>
                <a:gd name="T29" fmla="*/ 214 h 245"/>
                <a:gd name="T30" fmla="*/ 76 w 229"/>
                <a:gd name="T31" fmla="*/ 197 h 245"/>
                <a:gd name="T32" fmla="*/ 60 w 229"/>
                <a:gd name="T33" fmla="*/ 219 h 245"/>
                <a:gd name="T34" fmla="*/ 82 w 229"/>
                <a:gd name="T35" fmla="*/ 236 h 245"/>
                <a:gd name="T36" fmla="*/ 121 w 229"/>
                <a:gd name="T37" fmla="*/ 230 h 245"/>
                <a:gd name="T38" fmla="*/ 154 w 229"/>
                <a:gd name="T39" fmla="*/ 186 h 245"/>
                <a:gd name="T40" fmla="*/ 170 w 229"/>
                <a:gd name="T41" fmla="*/ 164 h 245"/>
                <a:gd name="T42" fmla="*/ 220 w 229"/>
                <a:gd name="T43" fmla="*/ 97 h 245"/>
                <a:gd name="T44" fmla="*/ 214 w 229"/>
                <a:gd name="T45" fmla="*/ 58 h 245"/>
                <a:gd name="T46" fmla="*/ 148 w 229"/>
                <a:gd name="T47" fmla="*/ 9 h 245"/>
                <a:gd name="T48" fmla="*/ 109 w 229"/>
                <a:gd name="T49" fmla="*/ 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245">
                  <a:moveTo>
                    <a:pt x="109" y="14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0" y="160"/>
                    <a:pt x="3" y="177"/>
                    <a:pt x="15" y="186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48" y="147"/>
                    <a:pt x="148" y="147"/>
                    <a:pt x="148" y="147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98" y="214"/>
                    <a:pt x="98" y="214"/>
                    <a:pt x="98" y="214"/>
                  </a:cubicBezTo>
                  <a:cubicBezTo>
                    <a:pt x="98" y="214"/>
                    <a:pt x="98" y="214"/>
                    <a:pt x="98" y="214"/>
                  </a:cubicBezTo>
                  <a:cubicBezTo>
                    <a:pt x="76" y="197"/>
                    <a:pt x="76" y="197"/>
                    <a:pt x="76" y="197"/>
                  </a:cubicBezTo>
                  <a:cubicBezTo>
                    <a:pt x="60" y="219"/>
                    <a:pt x="60" y="219"/>
                    <a:pt x="60" y="219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94" y="245"/>
                    <a:pt x="111" y="243"/>
                    <a:pt x="121" y="230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29" y="85"/>
                    <a:pt x="227" y="67"/>
                    <a:pt x="214" y="58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35" y="0"/>
                    <a:pt x="118" y="2"/>
                    <a:pt x="109" y="14"/>
                  </a:cubicBezTo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2" name="Freeform 136"/>
            <p:cNvSpPr>
              <a:spLocks noChangeArrowheads="1"/>
            </p:cNvSpPr>
            <p:nvPr/>
          </p:nvSpPr>
          <p:spPr bwMode="auto">
            <a:xfrm>
              <a:off x="58737" y="141288"/>
              <a:ext cx="19050" cy="22225"/>
            </a:xfrm>
            <a:custGeom>
              <a:avLst/>
              <a:gdLst>
                <a:gd name="T0" fmla="*/ 12 w 12"/>
                <a:gd name="T1" fmla="*/ 4 h 14"/>
                <a:gd name="T2" fmla="*/ 5 w 12"/>
                <a:gd name="T3" fmla="*/ 14 h 14"/>
                <a:gd name="T4" fmla="*/ 0 w 12"/>
                <a:gd name="T5" fmla="*/ 10 h 14"/>
                <a:gd name="T6" fmla="*/ 7 w 12"/>
                <a:gd name="T7" fmla="*/ 0 h 14"/>
                <a:gd name="T8" fmla="*/ 12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lnTo>
                    <a:pt x="5" y="14"/>
                  </a:lnTo>
                  <a:lnTo>
                    <a:pt x="0" y="10"/>
                  </a:lnTo>
                  <a:lnTo>
                    <a:pt x="7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3" name="Freeform 137"/>
            <p:cNvSpPr>
              <a:spLocks noChangeArrowheads="1"/>
            </p:cNvSpPr>
            <p:nvPr/>
          </p:nvSpPr>
          <p:spPr bwMode="auto">
            <a:xfrm>
              <a:off x="58737" y="141288"/>
              <a:ext cx="19050" cy="22225"/>
            </a:xfrm>
            <a:custGeom>
              <a:avLst/>
              <a:gdLst>
                <a:gd name="T0" fmla="*/ 12 w 12"/>
                <a:gd name="T1" fmla="*/ 4 h 14"/>
                <a:gd name="T2" fmla="*/ 5 w 12"/>
                <a:gd name="T3" fmla="*/ 14 h 14"/>
                <a:gd name="T4" fmla="*/ 0 w 12"/>
                <a:gd name="T5" fmla="*/ 10 h 14"/>
                <a:gd name="T6" fmla="*/ 7 w 12"/>
                <a:gd name="T7" fmla="*/ 0 h 14"/>
                <a:gd name="T8" fmla="*/ 12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lnTo>
                    <a:pt x="5" y="14"/>
                  </a:lnTo>
                  <a:lnTo>
                    <a:pt x="0" y="10"/>
                  </a:lnTo>
                  <a:lnTo>
                    <a:pt x="7" y="0"/>
                  </a:lnTo>
                  <a:lnTo>
                    <a:pt x="12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4" name="Freeform 138"/>
            <p:cNvSpPr>
              <a:spLocks noChangeArrowheads="1"/>
            </p:cNvSpPr>
            <p:nvPr/>
          </p:nvSpPr>
          <p:spPr bwMode="auto">
            <a:xfrm>
              <a:off x="69850" y="14128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5" name="Freeform 139"/>
            <p:cNvSpPr>
              <a:spLocks noChangeArrowheads="1"/>
            </p:cNvSpPr>
            <p:nvPr/>
          </p:nvSpPr>
          <p:spPr bwMode="auto">
            <a:xfrm>
              <a:off x="69850" y="14128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6" name="Freeform 140"/>
            <p:cNvSpPr>
              <a:spLocks noChangeArrowheads="1"/>
            </p:cNvSpPr>
            <p:nvPr/>
          </p:nvSpPr>
          <p:spPr bwMode="auto">
            <a:xfrm>
              <a:off x="58737" y="1571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7" name="Freeform 141"/>
            <p:cNvSpPr>
              <a:spLocks noChangeArrowheads="1"/>
            </p:cNvSpPr>
            <p:nvPr/>
          </p:nvSpPr>
          <p:spPr bwMode="auto">
            <a:xfrm>
              <a:off x="58737" y="1571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8" name="Freeform 142"/>
            <p:cNvSpPr>
              <a:spLocks noChangeArrowheads="1"/>
            </p:cNvSpPr>
            <p:nvPr/>
          </p:nvSpPr>
          <p:spPr bwMode="auto">
            <a:xfrm>
              <a:off x="58737" y="141288"/>
              <a:ext cx="15875" cy="19050"/>
            </a:xfrm>
            <a:custGeom>
              <a:avLst/>
              <a:gdLst>
                <a:gd name="T0" fmla="*/ 7 w 10"/>
                <a:gd name="T1" fmla="*/ 0 h 12"/>
                <a:gd name="T2" fmla="*/ 0 w 10"/>
                <a:gd name="T3" fmla="*/ 10 h 12"/>
                <a:gd name="T4" fmla="*/ 2 w 10"/>
                <a:gd name="T5" fmla="*/ 12 h 12"/>
                <a:gd name="T6" fmla="*/ 10 w 10"/>
                <a:gd name="T7" fmla="*/ 2 h 12"/>
                <a:gd name="T8" fmla="*/ 7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1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C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49" name="Freeform 143"/>
            <p:cNvSpPr>
              <a:spLocks noChangeArrowheads="1"/>
            </p:cNvSpPr>
            <p:nvPr/>
          </p:nvSpPr>
          <p:spPr bwMode="auto">
            <a:xfrm>
              <a:off x="58737" y="141288"/>
              <a:ext cx="15875" cy="19050"/>
            </a:xfrm>
            <a:custGeom>
              <a:avLst/>
              <a:gdLst>
                <a:gd name="T0" fmla="*/ 7 w 10"/>
                <a:gd name="T1" fmla="*/ 0 h 12"/>
                <a:gd name="T2" fmla="*/ 0 w 10"/>
                <a:gd name="T3" fmla="*/ 10 h 12"/>
                <a:gd name="T4" fmla="*/ 2 w 10"/>
                <a:gd name="T5" fmla="*/ 12 h 12"/>
                <a:gd name="T6" fmla="*/ 10 w 10"/>
                <a:gd name="T7" fmla="*/ 2 h 12"/>
                <a:gd name="T8" fmla="*/ 7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10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0" name="Freeform 144"/>
            <p:cNvSpPr>
              <a:spLocks noChangeArrowheads="1"/>
            </p:cNvSpPr>
            <p:nvPr/>
          </p:nvSpPr>
          <p:spPr bwMode="auto">
            <a:xfrm>
              <a:off x="127000" y="133350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1" name="Freeform 145"/>
            <p:cNvSpPr>
              <a:spLocks noChangeArrowheads="1"/>
            </p:cNvSpPr>
            <p:nvPr/>
          </p:nvSpPr>
          <p:spPr bwMode="auto">
            <a:xfrm>
              <a:off x="127000" y="133350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2" name="Freeform 146"/>
            <p:cNvSpPr>
              <a:spLocks noChangeArrowheads="1"/>
            </p:cNvSpPr>
            <p:nvPr/>
          </p:nvSpPr>
          <p:spPr bwMode="auto">
            <a:xfrm>
              <a:off x="127000" y="117475"/>
              <a:ext cx="15875" cy="19050"/>
            </a:xfrm>
            <a:custGeom>
              <a:avLst/>
              <a:gdLst>
                <a:gd name="T0" fmla="*/ 7 w 10"/>
                <a:gd name="T1" fmla="*/ 0 h 12"/>
                <a:gd name="T2" fmla="*/ 0 w 10"/>
                <a:gd name="T3" fmla="*/ 10 h 12"/>
                <a:gd name="T4" fmla="*/ 2 w 10"/>
                <a:gd name="T5" fmla="*/ 12 h 12"/>
                <a:gd name="T6" fmla="*/ 10 w 10"/>
                <a:gd name="T7" fmla="*/ 2 h 12"/>
                <a:gd name="T8" fmla="*/ 7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1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3" name="Freeform 147"/>
            <p:cNvSpPr>
              <a:spLocks noChangeArrowheads="1"/>
            </p:cNvSpPr>
            <p:nvPr/>
          </p:nvSpPr>
          <p:spPr bwMode="auto">
            <a:xfrm>
              <a:off x="127000" y="117475"/>
              <a:ext cx="15875" cy="19050"/>
            </a:xfrm>
            <a:custGeom>
              <a:avLst/>
              <a:gdLst>
                <a:gd name="T0" fmla="*/ 7 w 10"/>
                <a:gd name="T1" fmla="*/ 0 h 12"/>
                <a:gd name="T2" fmla="*/ 0 w 10"/>
                <a:gd name="T3" fmla="*/ 10 h 12"/>
                <a:gd name="T4" fmla="*/ 2 w 10"/>
                <a:gd name="T5" fmla="*/ 12 h 12"/>
                <a:gd name="T6" fmla="*/ 10 w 10"/>
                <a:gd name="T7" fmla="*/ 2 h 12"/>
                <a:gd name="T8" fmla="*/ 7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10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78" name="组合 266"/>
          <p:cNvGrpSpPr>
            <a:grpSpLocks/>
          </p:cNvGrpSpPr>
          <p:nvPr/>
        </p:nvGrpSpPr>
        <p:grpSpPr bwMode="auto">
          <a:xfrm>
            <a:off x="5662613" y="1020763"/>
            <a:ext cx="447675" cy="334962"/>
            <a:chOff x="0" y="0"/>
            <a:chExt cx="377826" cy="282575"/>
          </a:xfrm>
        </p:grpSpPr>
        <p:sp>
          <p:nvSpPr>
            <p:cNvPr id="17555" name="Freeform 148"/>
            <p:cNvSpPr>
              <a:spLocks noChangeArrowheads="1"/>
            </p:cNvSpPr>
            <p:nvPr/>
          </p:nvSpPr>
          <p:spPr bwMode="auto">
            <a:xfrm>
              <a:off x="0" y="0"/>
              <a:ext cx="377825" cy="180975"/>
            </a:xfrm>
            <a:custGeom>
              <a:avLst/>
              <a:gdLst>
                <a:gd name="T0" fmla="*/ 0 w 238"/>
                <a:gd name="T1" fmla="*/ 91 h 114"/>
                <a:gd name="T2" fmla="*/ 238 w 238"/>
                <a:gd name="T3" fmla="*/ 0 h 114"/>
                <a:gd name="T4" fmla="*/ 63 w 238"/>
                <a:gd name="T5" fmla="*/ 114 h 114"/>
                <a:gd name="T6" fmla="*/ 0 w 238"/>
                <a:gd name="T7" fmla="*/ 9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14">
                  <a:moveTo>
                    <a:pt x="0" y="91"/>
                  </a:moveTo>
                  <a:lnTo>
                    <a:pt x="238" y="0"/>
                  </a:lnTo>
                  <a:lnTo>
                    <a:pt x="63" y="114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6" name="Freeform 149"/>
            <p:cNvSpPr>
              <a:spLocks noChangeArrowheads="1"/>
            </p:cNvSpPr>
            <p:nvPr/>
          </p:nvSpPr>
          <p:spPr bwMode="auto">
            <a:xfrm>
              <a:off x="100013" y="0"/>
              <a:ext cx="277813" cy="282575"/>
            </a:xfrm>
            <a:custGeom>
              <a:avLst/>
              <a:gdLst>
                <a:gd name="T0" fmla="*/ 0 w 175"/>
                <a:gd name="T1" fmla="*/ 114 h 178"/>
                <a:gd name="T2" fmla="*/ 11 w 175"/>
                <a:gd name="T3" fmla="*/ 178 h 178"/>
                <a:gd name="T4" fmla="*/ 175 w 175"/>
                <a:gd name="T5" fmla="*/ 0 h 178"/>
                <a:gd name="T6" fmla="*/ 0 w 175"/>
                <a:gd name="T7" fmla="*/ 11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78">
                  <a:moveTo>
                    <a:pt x="0" y="114"/>
                  </a:moveTo>
                  <a:lnTo>
                    <a:pt x="11" y="178"/>
                  </a:lnTo>
                  <a:lnTo>
                    <a:pt x="175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7" name="Freeform 150"/>
            <p:cNvSpPr>
              <a:spLocks noChangeArrowheads="1"/>
            </p:cNvSpPr>
            <p:nvPr/>
          </p:nvSpPr>
          <p:spPr bwMode="auto">
            <a:xfrm>
              <a:off x="117475" y="200025"/>
              <a:ext cx="74613" cy="82550"/>
            </a:xfrm>
            <a:custGeom>
              <a:avLst/>
              <a:gdLst>
                <a:gd name="T0" fmla="*/ 23 w 47"/>
                <a:gd name="T1" fmla="*/ 0 h 52"/>
                <a:gd name="T2" fmla="*/ 0 w 47"/>
                <a:gd name="T3" fmla="*/ 52 h 52"/>
                <a:gd name="T4" fmla="*/ 47 w 47"/>
                <a:gd name="T5" fmla="*/ 3 h 52"/>
                <a:gd name="T6" fmla="*/ 23 w 47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2">
                  <a:moveTo>
                    <a:pt x="23" y="0"/>
                  </a:moveTo>
                  <a:lnTo>
                    <a:pt x="0" y="52"/>
                  </a:lnTo>
                  <a:lnTo>
                    <a:pt x="47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58" name="Freeform 151"/>
            <p:cNvSpPr>
              <a:spLocks noChangeArrowheads="1"/>
            </p:cNvSpPr>
            <p:nvPr/>
          </p:nvSpPr>
          <p:spPr bwMode="auto">
            <a:xfrm>
              <a:off x="153988" y="0"/>
              <a:ext cx="223838" cy="238125"/>
            </a:xfrm>
            <a:custGeom>
              <a:avLst/>
              <a:gdLst>
                <a:gd name="T0" fmla="*/ 141 w 141"/>
                <a:gd name="T1" fmla="*/ 0 h 150"/>
                <a:gd name="T2" fmla="*/ 0 w 141"/>
                <a:gd name="T3" fmla="*/ 126 h 150"/>
                <a:gd name="T4" fmla="*/ 67 w 141"/>
                <a:gd name="T5" fmla="*/ 150 h 150"/>
                <a:gd name="T6" fmla="*/ 141 w 14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50">
                  <a:moveTo>
                    <a:pt x="141" y="0"/>
                  </a:moveTo>
                  <a:lnTo>
                    <a:pt x="0" y="126"/>
                  </a:lnTo>
                  <a:lnTo>
                    <a:pt x="67" y="150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83" name="组合 264"/>
          <p:cNvGrpSpPr>
            <a:grpSpLocks/>
          </p:cNvGrpSpPr>
          <p:nvPr/>
        </p:nvGrpSpPr>
        <p:grpSpPr bwMode="auto">
          <a:xfrm>
            <a:off x="3095625" y="822325"/>
            <a:ext cx="385763" cy="298450"/>
            <a:chOff x="0" y="0"/>
            <a:chExt cx="325438" cy="250825"/>
          </a:xfrm>
        </p:grpSpPr>
        <p:sp>
          <p:nvSpPr>
            <p:cNvPr id="17560" name="Freeform 152"/>
            <p:cNvSpPr>
              <a:spLocks noChangeArrowheads="1"/>
            </p:cNvSpPr>
            <p:nvPr/>
          </p:nvSpPr>
          <p:spPr bwMode="auto">
            <a:xfrm>
              <a:off x="0" y="0"/>
              <a:ext cx="325438" cy="250825"/>
            </a:xfrm>
            <a:custGeom>
              <a:avLst/>
              <a:gdLst>
                <a:gd name="T0" fmla="*/ 374 w 453"/>
                <a:gd name="T1" fmla="*/ 3 h 349"/>
                <a:gd name="T2" fmla="*/ 28 w 453"/>
                <a:gd name="T3" fmla="*/ 69 h 349"/>
                <a:gd name="T4" fmla="*/ 3 w 453"/>
                <a:gd name="T5" fmla="*/ 105 h 349"/>
                <a:gd name="T6" fmla="*/ 15 w 453"/>
                <a:gd name="T7" fmla="*/ 163 h 349"/>
                <a:gd name="T8" fmla="*/ 26 w 453"/>
                <a:gd name="T9" fmla="*/ 223 h 349"/>
                <a:gd name="T10" fmla="*/ 44 w 453"/>
                <a:gd name="T11" fmla="*/ 316 h 349"/>
                <a:gd name="T12" fmla="*/ 80 w 453"/>
                <a:gd name="T13" fmla="*/ 340 h 349"/>
                <a:gd name="T14" fmla="*/ 290 w 453"/>
                <a:gd name="T15" fmla="*/ 300 h 349"/>
                <a:gd name="T16" fmla="*/ 362 w 453"/>
                <a:gd name="T17" fmla="*/ 349 h 349"/>
                <a:gd name="T18" fmla="*/ 351 w 453"/>
                <a:gd name="T19" fmla="*/ 288 h 349"/>
                <a:gd name="T20" fmla="*/ 426 w 453"/>
                <a:gd name="T21" fmla="*/ 274 h 349"/>
                <a:gd name="T22" fmla="*/ 450 w 453"/>
                <a:gd name="T23" fmla="*/ 238 h 349"/>
                <a:gd name="T24" fmla="*/ 432 w 453"/>
                <a:gd name="T25" fmla="*/ 145 h 349"/>
                <a:gd name="T26" fmla="*/ 421 w 453"/>
                <a:gd name="T27" fmla="*/ 85 h 349"/>
                <a:gd name="T28" fmla="*/ 410 w 453"/>
                <a:gd name="T29" fmla="*/ 27 h 349"/>
                <a:gd name="T30" fmla="*/ 374 w 453"/>
                <a:gd name="T31" fmla="*/ 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3" h="349">
                  <a:moveTo>
                    <a:pt x="374" y="3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11" y="72"/>
                    <a:pt x="0" y="88"/>
                    <a:pt x="3" y="105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8" y="179"/>
                    <a:pt x="23" y="206"/>
                    <a:pt x="26" y="223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7" y="332"/>
                    <a:pt x="63" y="343"/>
                    <a:pt x="80" y="340"/>
                  </a:cubicBezTo>
                  <a:cubicBezTo>
                    <a:pt x="290" y="300"/>
                    <a:pt x="290" y="300"/>
                    <a:pt x="290" y="300"/>
                  </a:cubicBezTo>
                  <a:cubicBezTo>
                    <a:pt x="362" y="349"/>
                    <a:pt x="362" y="349"/>
                    <a:pt x="362" y="349"/>
                  </a:cubicBezTo>
                  <a:cubicBezTo>
                    <a:pt x="351" y="288"/>
                    <a:pt x="351" y="288"/>
                    <a:pt x="351" y="288"/>
                  </a:cubicBezTo>
                  <a:cubicBezTo>
                    <a:pt x="426" y="274"/>
                    <a:pt x="426" y="274"/>
                    <a:pt x="426" y="274"/>
                  </a:cubicBezTo>
                  <a:cubicBezTo>
                    <a:pt x="442" y="271"/>
                    <a:pt x="453" y="255"/>
                    <a:pt x="450" y="238"/>
                  </a:cubicBezTo>
                  <a:cubicBezTo>
                    <a:pt x="432" y="145"/>
                    <a:pt x="432" y="145"/>
                    <a:pt x="432" y="145"/>
                  </a:cubicBezTo>
                  <a:cubicBezTo>
                    <a:pt x="429" y="129"/>
                    <a:pt x="424" y="102"/>
                    <a:pt x="421" y="85"/>
                  </a:cubicBezTo>
                  <a:cubicBezTo>
                    <a:pt x="410" y="27"/>
                    <a:pt x="410" y="27"/>
                    <a:pt x="410" y="27"/>
                  </a:cubicBezTo>
                  <a:cubicBezTo>
                    <a:pt x="407" y="11"/>
                    <a:pt x="391" y="0"/>
                    <a:pt x="37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1" name="Freeform 153"/>
            <p:cNvSpPr>
              <a:spLocks noChangeArrowheads="1"/>
            </p:cNvSpPr>
            <p:nvPr/>
          </p:nvSpPr>
          <p:spPr bwMode="auto">
            <a:xfrm>
              <a:off x="68263" y="68263"/>
              <a:ext cx="176213" cy="44450"/>
            </a:xfrm>
            <a:custGeom>
              <a:avLst/>
              <a:gdLst>
                <a:gd name="T0" fmla="*/ 111 w 111"/>
                <a:gd name="T1" fmla="*/ 7 h 28"/>
                <a:gd name="T2" fmla="*/ 1 w 111"/>
                <a:gd name="T3" fmla="*/ 28 h 28"/>
                <a:gd name="T4" fmla="*/ 0 w 111"/>
                <a:gd name="T5" fmla="*/ 21 h 28"/>
                <a:gd name="T6" fmla="*/ 109 w 111"/>
                <a:gd name="T7" fmla="*/ 0 h 28"/>
                <a:gd name="T8" fmla="*/ 111 w 111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8">
                  <a:moveTo>
                    <a:pt x="111" y="7"/>
                  </a:moveTo>
                  <a:lnTo>
                    <a:pt x="1" y="28"/>
                  </a:lnTo>
                  <a:lnTo>
                    <a:pt x="0" y="21"/>
                  </a:lnTo>
                  <a:lnTo>
                    <a:pt x="109" y="0"/>
                  </a:lnTo>
                  <a:lnTo>
                    <a:pt x="111" y="7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2" name="Freeform 154"/>
            <p:cNvSpPr>
              <a:spLocks noChangeArrowheads="1"/>
            </p:cNvSpPr>
            <p:nvPr/>
          </p:nvSpPr>
          <p:spPr bwMode="auto">
            <a:xfrm>
              <a:off x="77788" y="120650"/>
              <a:ext cx="131763" cy="34925"/>
            </a:xfrm>
            <a:custGeom>
              <a:avLst/>
              <a:gdLst>
                <a:gd name="T0" fmla="*/ 83 w 83"/>
                <a:gd name="T1" fmla="*/ 7 h 22"/>
                <a:gd name="T2" fmla="*/ 1 w 83"/>
                <a:gd name="T3" fmla="*/ 22 h 22"/>
                <a:gd name="T4" fmla="*/ 0 w 83"/>
                <a:gd name="T5" fmla="*/ 15 h 22"/>
                <a:gd name="T6" fmla="*/ 81 w 83"/>
                <a:gd name="T7" fmla="*/ 0 h 22"/>
                <a:gd name="T8" fmla="*/ 83 w 83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2">
                  <a:moveTo>
                    <a:pt x="83" y="7"/>
                  </a:moveTo>
                  <a:lnTo>
                    <a:pt x="1" y="22"/>
                  </a:lnTo>
                  <a:lnTo>
                    <a:pt x="0" y="15"/>
                  </a:lnTo>
                  <a:lnTo>
                    <a:pt x="81" y="0"/>
                  </a:lnTo>
                  <a:lnTo>
                    <a:pt x="83" y="7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3" name="Freeform 155"/>
            <p:cNvSpPr>
              <a:spLocks noChangeArrowheads="1"/>
            </p:cNvSpPr>
            <p:nvPr/>
          </p:nvSpPr>
          <p:spPr bwMode="auto">
            <a:xfrm>
              <a:off x="73025" y="90488"/>
              <a:ext cx="174625" cy="44450"/>
            </a:xfrm>
            <a:custGeom>
              <a:avLst/>
              <a:gdLst>
                <a:gd name="T0" fmla="*/ 110 w 110"/>
                <a:gd name="T1" fmla="*/ 7 h 28"/>
                <a:gd name="T2" fmla="*/ 1 w 110"/>
                <a:gd name="T3" fmla="*/ 28 h 28"/>
                <a:gd name="T4" fmla="*/ 0 w 110"/>
                <a:gd name="T5" fmla="*/ 21 h 28"/>
                <a:gd name="T6" fmla="*/ 109 w 110"/>
                <a:gd name="T7" fmla="*/ 0 h 28"/>
                <a:gd name="T8" fmla="*/ 110 w 1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8">
                  <a:moveTo>
                    <a:pt x="110" y="7"/>
                  </a:moveTo>
                  <a:lnTo>
                    <a:pt x="1" y="28"/>
                  </a:lnTo>
                  <a:lnTo>
                    <a:pt x="0" y="21"/>
                  </a:lnTo>
                  <a:lnTo>
                    <a:pt x="109" y="0"/>
                  </a:lnTo>
                  <a:lnTo>
                    <a:pt x="110" y="7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18588" name="Freeform 160"/>
          <p:cNvSpPr>
            <a:spLocks noChangeArrowheads="1"/>
          </p:cNvSpPr>
          <p:nvPr/>
        </p:nvSpPr>
        <p:spPr bwMode="auto">
          <a:xfrm>
            <a:off x="3313113" y="1797050"/>
            <a:ext cx="630237" cy="509588"/>
          </a:xfrm>
          <a:custGeom>
            <a:avLst/>
            <a:gdLst>
              <a:gd name="T0" fmla="*/ 573 w 739"/>
              <a:gd name="T1" fmla="*/ 168 h 597"/>
              <a:gd name="T2" fmla="*/ 568 w 739"/>
              <a:gd name="T3" fmla="*/ 149 h 597"/>
              <a:gd name="T4" fmla="*/ 339 w 739"/>
              <a:gd name="T5" fmla="*/ 31 h 597"/>
              <a:gd name="T6" fmla="*/ 221 w 739"/>
              <a:gd name="T7" fmla="*/ 145 h 597"/>
              <a:gd name="T8" fmla="*/ 165 w 739"/>
              <a:gd name="T9" fmla="*/ 151 h 597"/>
              <a:gd name="T10" fmla="*/ 76 w 739"/>
              <a:gd name="T11" fmla="*/ 323 h 597"/>
              <a:gd name="T12" fmla="*/ 77 w 739"/>
              <a:gd name="T13" fmla="*/ 327 h 597"/>
              <a:gd name="T14" fmla="*/ 20 w 739"/>
              <a:gd name="T15" fmla="*/ 485 h 597"/>
              <a:gd name="T16" fmla="*/ 192 w 739"/>
              <a:gd name="T17" fmla="*/ 574 h 597"/>
              <a:gd name="T18" fmla="*/ 626 w 739"/>
              <a:gd name="T19" fmla="*/ 435 h 597"/>
              <a:gd name="T20" fmla="*/ 626 w 739"/>
              <a:gd name="T21" fmla="*/ 435 h 597"/>
              <a:gd name="T22" fmla="*/ 627 w 739"/>
              <a:gd name="T23" fmla="*/ 435 h 597"/>
              <a:gd name="T24" fmla="*/ 716 w 739"/>
              <a:gd name="T25" fmla="*/ 263 h 597"/>
              <a:gd name="T26" fmla="*/ 573 w 739"/>
              <a:gd name="T27" fmla="*/ 168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9" h="597">
                <a:moveTo>
                  <a:pt x="573" y="168"/>
                </a:moveTo>
                <a:cubicBezTo>
                  <a:pt x="572" y="162"/>
                  <a:pt x="570" y="156"/>
                  <a:pt x="568" y="149"/>
                </a:cubicBezTo>
                <a:cubicBezTo>
                  <a:pt x="538" y="53"/>
                  <a:pt x="435" y="0"/>
                  <a:pt x="339" y="31"/>
                </a:cubicBezTo>
                <a:cubicBezTo>
                  <a:pt x="281" y="49"/>
                  <a:pt x="240" y="93"/>
                  <a:pt x="221" y="145"/>
                </a:cubicBezTo>
                <a:cubicBezTo>
                  <a:pt x="203" y="143"/>
                  <a:pt x="184" y="145"/>
                  <a:pt x="165" y="151"/>
                </a:cubicBezTo>
                <a:cubicBezTo>
                  <a:pt x="93" y="174"/>
                  <a:pt x="53" y="251"/>
                  <a:pt x="76" y="323"/>
                </a:cubicBezTo>
                <a:cubicBezTo>
                  <a:pt x="76" y="324"/>
                  <a:pt x="77" y="326"/>
                  <a:pt x="77" y="327"/>
                </a:cubicBezTo>
                <a:cubicBezTo>
                  <a:pt x="26" y="359"/>
                  <a:pt x="0" y="424"/>
                  <a:pt x="20" y="485"/>
                </a:cubicBezTo>
                <a:cubicBezTo>
                  <a:pt x="43" y="557"/>
                  <a:pt x="120" y="597"/>
                  <a:pt x="192" y="574"/>
                </a:cubicBezTo>
                <a:cubicBezTo>
                  <a:pt x="626" y="435"/>
                  <a:pt x="626" y="435"/>
                  <a:pt x="626" y="435"/>
                </a:cubicBezTo>
                <a:cubicBezTo>
                  <a:pt x="626" y="435"/>
                  <a:pt x="626" y="435"/>
                  <a:pt x="626" y="435"/>
                </a:cubicBezTo>
                <a:cubicBezTo>
                  <a:pt x="627" y="435"/>
                  <a:pt x="627" y="435"/>
                  <a:pt x="627" y="435"/>
                </a:cubicBezTo>
                <a:cubicBezTo>
                  <a:pt x="699" y="412"/>
                  <a:pt x="739" y="335"/>
                  <a:pt x="716" y="263"/>
                </a:cubicBezTo>
                <a:cubicBezTo>
                  <a:pt x="696" y="200"/>
                  <a:pt x="636" y="162"/>
                  <a:pt x="57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18589" name="组合 269"/>
          <p:cNvGrpSpPr>
            <a:grpSpLocks/>
          </p:cNvGrpSpPr>
          <p:nvPr/>
        </p:nvGrpSpPr>
        <p:grpSpPr bwMode="auto">
          <a:xfrm>
            <a:off x="4046538" y="1427163"/>
            <a:ext cx="533400" cy="420687"/>
            <a:chOff x="0" y="0"/>
            <a:chExt cx="450850" cy="355600"/>
          </a:xfrm>
        </p:grpSpPr>
        <p:sp>
          <p:nvSpPr>
            <p:cNvPr id="17566" name="Freeform 156"/>
            <p:cNvSpPr>
              <a:spLocks noChangeArrowheads="1"/>
            </p:cNvSpPr>
            <p:nvPr/>
          </p:nvSpPr>
          <p:spPr bwMode="auto">
            <a:xfrm>
              <a:off x="268287" y="0"/>
              <a:ext cx="109538" cy="25400"/>
            </a:xfrm>
            <a:custGeom>
              <a:avLst/>
              <a:gdLst>
                <a:gd name="T0" fmla="*/ 152 w 152"/>
                <a:gd name="T1" fmla="*/ 25 h 34"/>
                <a:gd name="T2" fmla="*/ 125 w 152"/>
                <a:gd name="T3" fmla="*/ 1 h 34"/>
                <a:gd name="T4" fmla="*/ 100 w 152"/>
                <a:gd name="T5" fmla="*/ 3 h 34"/>
                <a:gd name="T6" fmla="*/ 25 w 152"/>
                <a:gd name="T7" fmla="*/ 8 h 34"/>
                <a:gd name="T8" fmla="*/ 1 w 152"/>
                <a:gd name="T9" fmla="*/ 34 h 34"/>
                <a:gd name="T10" fmla="*/ 152 w 152"/>
                <a:gd name="T11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34">
                  <a:moveTo>
                    <a:pt x="152" y="25"/>
                  </a:moveTo>
                  <a:cubicBezTo>
                    <a:pt x="151" y="11"/>
                    <a:pt x="139" y="0"/>
                    <a:pt x="125" y="1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1" y="8"/>
                    <a:pt x="0" y="20"/>
                    <a:pt x="1" y="34"/>
                  </a:cubicBezTo>
                  <a:lnTo>
                    <a:pt x="152" y="25"/>
                  </a:lnTo>
                  <a:close/>
                </a:path>
              </a:pathLst>
            </a:custGeom>
            <a:solidFill>
              <a:srgbClr val="E3B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7" name="Freeform 157"/>
            <p:cNvSpPr>
              <a:spLocks noChangeArrowheads="1"/>
            </p:cNvSpPr>
            <p:nvPr/>
          </p:nvSpPr>
          <p:spPr bwMode="auto">
            <a:xfrm>
              <a:off x="15875" y="15875"/>
              <a:ext cx="401638" cy="80963"/>
            </a:xfrm>
            <a:custGeom>
              <a:avLst/>
              <a:gdLst>
                <a:gd name="T0" fmla="*/ 15 w 557"/>
                <a:gd name="T1" fmla="*/ 34 h 113"/>
                <a:gd name="T2" fmla="*/ 1 w 557"/>
                <a:gd name="T3" fmla="*/ 51 h 113"/>
                <a:gd name="T4" fmla="*/ 4 w 557"/>
                <a:gd name="T5" fmla="*/ 97 h 113"/>
                <a:gd name="T6" fmla="*/ 21 w 557"/>
                <a:gd name="T7" fmla="*/ 112 h 113"/>
                <a:gd name="T8" fmla="*/ 541 w 557"/>
                <a:gd name="T9" fmla="*/ 79 h 113"/>
                <a:gd name="T10" fmla="*/ 556 w 557"/>
                <a:gd name="T11" fmla="*/ 62 h 113"/>
                <a:gd name="T12" fmla="*/ 553 w 557"/>
                <a:gd name="T13" fmla="*/ 15 h 113"/>
                <a:gd name="T14" fmla="*/ 536 w 557"/>
                <a:gd name="T15" fmla="*/ 0 h 113"/>
                <a:gd name="T16" fmla="*/ 15 w 557"/>
                <a:gd name="T17" fmla="*/ 3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7" h="113">
                  <a:moveTo>
                    <a:pt x="15" y="34"/>
                  </a:moveTo>
                  <a:cubicBezTo>
                    <a:pt x="7" y="34"/>
                    <a:pt x="0" y="42"/>
                    <a:pt x="1" y="51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106"/>
                    <a:pt x="12" y="113"/>
                    <a:pt x="21" y="112"/>
                  </a:cubicBezTo>
                  <a:cubicBezTo>
                    <a:pt x="541" y="79"/>
                    <a:pt x="541" y="79"/>
                    <a:pt x="541" y="79"/>
                  </a:cubicBezTo>
                  <a:cubicBezTo>
                    <a:pt x="550" y="78"/>
                    <a:pt x="557" y="71"/>
                    <a:pt x="556" y="62"/>
                  </a:cubicBezTo>
                  <a:cubicBezTo>
                    <a:pt x="553" y="15"/>
                    <a:pt x="553" y="15"/>
                    <a:pt x="553" y="15"/>
                  </a:cubicBezTo>
                  <a:cubicBezTo>
                    <a:pt x="553" y="7"/>
                    <a:pt x="545" y="0"/>
                    <a:pt x="536" y="0"/>
                  </a:cubicBezTo>
                  <a:lnTo>
                    <a:pt x="15" y="34"/>
                  </a:lnTo>
                  <a:close/>
                </a:path>
              </a:pathLst>
            </a:custGeom>
            <a:solidFill>
              <a:srgbClr val="E3B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8" name="Freeform 158"/>
            <p:cNvSpPr>
              <a:spLocks noChangeArrowheads="1"/>
            </p:cNvSpPr>
            <p:nvPr/>
          </p:nvSpPr>
          <p:spPr bwMode="auto">
            <a:xfrm>
              <a:off x="38100" y="33337"/>
              <a:ext cx="355600" cy="41275"/>
            </a:xfrm>
            <a:custGeom>
              <a:avLst/>
              <a:gdLst>
                <a:gd name="T0" fmla="*/ 0 w 224"/>
                <a:gd name="T1" fmla="*/ 14 h 26"/>
                <a:gd name="T2" fmla="*/ 223 w 224"/>
                <a:gd name="T3" fmla="*/ 0 h 26"/>
                <a:gd name="T4" fmla="*/ 224 w 224"/>
                <a:gd name="T5" fmla="*/ 12 h 26"/>
                <a:gd name="T6" fmla="*/ 1 w 224"/>
                <a:gd name="T7" fmla="*/ 26 h 26"/>
                <a:gd name="T8" fmla="*/ 0 w 224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6">
                  <a:moveTo>
                    <a:pt x="0" y="14"/>
                  </a:moveTo>
                  <a:lnTo>
                    <a:pt x="223" y="0"/>
                  </a:lnTo>
                  <a:lnTo>
                    <a:pt x="224" y="12"/>
                  </a:lnTo>
                  <a:lnTo>
                    <a:pt x="1" y="2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69" name="Freeform 159"/>
            <p:cNvSpPr>
              <a:spLocks noChangeArrowheads="1"/>
            </p:cNvSpPr>
            <p:nvPr/>
          </p:nvSpPr>
          <p:spPr bwMode="auto">
            <a:xfrm>
              <a:off x="0" y="49212"/>
              <a:ext cx="450850" cy="306388"/>
            </a:xfrm>
            <a:custGeom>
              <a:avLst/>
              <a:gdLst>
                <a:gd name="T0" fmla="*/ 626 w 627"/>
                <a:gd name="T1" fmla="*/ 360 h 426"/>
                <a:gd name="T2" fmla="*/ 599 w 627"/>
                <a:gd name="T3" fmla="*/ 390 h 426"/>
                <a:gd name="T4" fmla="*/ 52 w 627"/>
                <a:gd name="T5" fmla="*/ 425 h 426"/>
                <a:gd name="T6" fmla="*/ 22 w 627"/>
                <a:gd name="T7" fmla="*/ 399 h 426"/>
                <a:gd name="T8" fmla="*/ 1 w 627"/>
                <a:gd name="T9" fmla="*/ 65 h 426"/>
                <a:gd name="T10" fmla="*/ 27 w 627"/>
                <a:gd name="T11" fmla="*/ 36 h 426"/>
                <a:gd name="T12" fmla="*/ 575 w 627"/>
                <a:gd name="T13" fmla="*/ 1 h 426"/>
                <a:gd name="T14" fmla="*/ 604 w 627"/>
                <a:gd name="T15" fmla="*/ 27 h 426"/>
                <a:gd name="T16" fmla="*/ 626 w 627"/>
                <a:gd name="T17" fmla="*/ 36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7" h="426">
                  <a:moveTo>
                    <a:pt x="626" y="360"/>
                  </a:moveTo>
                  <a:cubicBezTo>
                    <a:pt x="627" y="376"/>
                    <a:pt x="615" y="389"/>
                    <a:pt x="599" y="390"/>
                  </a:cubicBezTo>
                  <a:cubicBezTo>
                    <a:pt x="52" y="425"/>
                    <a:pt x="52" y="425"/>
                    <a:pt x="52" y="425"/>
                  </a:cubicBezTo>
                  <a:cubicBezTo>
                    <a:pt x="37" y="426"/>
                    <a:pt x="23" y="414"/>
                    <a:pt x="22" y="399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50"/>
                    <a:pt x="12" y="37"/>
                    <a:pt x="27" y="36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90" y="0"/>
                    <a:pt x="603" y="11"/>
                    <a:pt x="604" y="27"/>
                  </a:cubicBezTo>
                  <a:lnTo>
                    <a:pt x="626" y="360"/>
                  </a:lnTo>
                  <a:close/>
                </a:path>
              </a:pathLst>
            </a:custGeom>
            <a:solidFill>
              <a:srgbClr val="F7C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0" name="Freeform 166"/>
            <p:cNvSpPr>
              <a:spLocks noChangeArrowheads="1"/>
            </p:cNvSpPr>
            <p:nvPr/>
          </p:nvSpPr>
          <p:spPr bwMode="auto">
            <a:xfrm>
              <a:off x="201612" y="204787"/>
              <a:ext cx="55563" cy="82550"/>
            </a:xfrm>
            <a:custGeom>
              <a:avLst/>
              <a:gdLst>
                <a:gd name="T0" fmla="*/ 35 w 35"/>
                <a:gd name="T1" fmla="*/ 50 h 52"/>
                <a:gd name="T2" fmla="*/ 3 w 35"/>
                <a:gd name="T3" fmla="*/ 52 h 52"/>
                <a:gd name="T4" fmla="*/ 0 w 35"/>
                <a:gd name="T5" fmla="*/ 3 h 52"/>
                <a:gd name="T6" fmla="*/ 32 w 35"/>
                <a:gd name="T7" fmla="*/ 0 h 52"/>
                <a:gd name="T8" fmla="*/ 35 w 35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2">
                  <a:moveTo>
                    <a:pt x="35" y="50"/>
                  </a:moveTo>
                  <a:lnTo>
                    <a:pt x="3" y="52"/>
                  </a:lnTo>
                  <a:lnTo>
                    <a:pt x="0" y="3"/>
                  </a:lnTo>
                  <a:lnTo>
                    <a:pt x="32" y="0"/>
                  </a:lnTo>
                  <a:lnTo>
                    <a:pt x="35" y="50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1" name="Freeform 167"/>
            <p:cNvSpPr>
              <a:spLocks noChangeArrowheads="1"/>
            </p:cNvSpPr>
            <p:nvPr/>
          </p:nvSpPr>
          <p:spPr bwMode="auto">
            <a:xfrm>
              <a:off x="169862" y="127000"/>
              <a:ext cx="112713" cy="87313"/>
            </a:xfrm>
            <a:custGeom>
              <a:avLst/>
              <a:gdLst>
                <a:gd name="T0" fmla="*/ 71 w 71"/>
                <a:gd name="T1" fmla="*/ 49 h 55"/>
                <a:gd name="T2" fmla="*/ 0 w 71"/>
                <a:gd name="T3" fmla="*/ 55 h 55"/>
                <a:gd name="T4" fmla="*/ 30 w 71"/>
                <a:gd name="T5" fmla="*/ 0 h 55"/>
                <a:gd name="T6" fmla="*/ 71 w 71"/>
                <a:gd name="T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55">
                  <a:moveTo>
                    <a:pt x="71" y="49"/>
                  </a:moveTo>
                  <a:lnTo>
                    <a:pt x="0" y="55"/>
                  </a:lnTo>
                  <a:lnTo>
                    <a:pt x="30" y="0"/>
                  </a:lnTo>
                  <a:lnTo>
                    <a:pt x="71" y="49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596" name="组合 255"/>
          <p:cNvGrpSpPr>
            <a:grpSpLocks/>
          </p:cNvGrpSpPr>
          <p:nvPr/>
        </p:nvGrpSpPr>
        <p:grpSpPr bwMode="auto">
          <a:xfrm>
            <a:off x="5500688" y="1531938"/>
            <a:ext cx="571500" cy="1257300"/>
            <a:chOff x="0" y="0"/>
            <a:chExt cx="482600" cy="1060451"/>
          </a:xfrm>
        </p:grpSpPr>
        <p:sp>
          <p:nvSpPr>
            <p:cNvPr id="17573" name="Freeform 235"/>
            <p:cNvSpPr>
              <a:spLocks noChangeArrowheads="1"/>
            </p:cNvSpPr>
            <p:nvPr/>
          </p:nvSpPr>
          <p:spPr bwMode="auto">
            <a:xfrm>
              <a:off x="465137" y="0"/>
              <a:ext cx="17463" cy="23813"/>
            </a:xfrm>
            <a:custGeom>
              <a:avLst/>
              <a:gdLst>
                <a:gd name="T0" fmla="*/ 16 w 23"/>
                <a:gd name="T1" fmla="*/ 0 h 34"/>
                <a:gd name="T2" fmla="*/ 11 w 23"/>
                <a:gd name="T3" fmla="*/ 3 h 34"/>
                <a:gd name="T4" fmla="*/ 1 w 23"/>
                <a:gd name="T5" fmla="*/ 25 h 34"/>
                <a:gd name="T6" fmla="*/ 4 w 23"/>
                <a:gd name="T7" fmla="*/ 33 h 34"/>
                <a:gd name="T8" fmla="*/ 7 w 23"/>
                <a:gd name="T9" fmla="*/ 34 h 34"/>
                <a:gd name="T10" fmla="*/ 12 w 23"/>
                <a:gd name="T11" fmla="*/ 30 h 34"/>
                <a:gd name="T12" fmla="*/ 22 w 23"/>
                <a:gd name="T13" fmla="*/ 8 h 34"/>
                <a:gd name="T14" fmla="*/ 19 w 23"/>
                <a:gd name="T15" fmla="*/ 0 h 34"/>
                <a:gd name="T16" fmla="*/ 16 w 2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4">
                  <a:moveTo>
                    <a:pt x="16" y="0"/>
                  </a:moveTo>
                  <a:cubicBezTo>
                    <a:pt x="14" y="0"/>
                    <a:pt x="12" y="1"/>
                    <a:pt x="11" y="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8"/>
                    <a:pt x="1" y="32"/>
                    <a:pt x="4" y="33"/>
                  </a:cubicBezTo>
                  <a:cubicBezTo>
                    <a:pt x="5" y="33"/>
                    <a:pt x="6" y="34"/>
                    <a:pt x="7" y="34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5"/>
                    <a:pt x="22" y="2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4" name="Freeform 236"/>
            <p:cNvSpPr>
              <a:spLocks noEditPoints="1" noChangeArrowheads="1"/>
            </p:cNvSpPr>
            <p:nvPr/>
          </p:nvSpPr>
          <p:spPr bwMode="auto">
            <a:xfrm>
              <a:off x="388937" y="52388"/>
              <a:ext cx="69850" cy="141288"/>
            </a:xfrm>
            <a:custGeom>
              <a:avLst/>
              <a:gdLst>
                <a:gd name="T0" fmla="*/ 31 w 96"/>
                <a:gd name="T1" fmla="*/ 130 h 195"/>
                <a:gd name="T2" fmla="*/ 25 w 96"/>
                <a:gd name="T3" fmla="*/ 134 h 195"/>
                <a:gd name="T4" fmla="*/ 2 w 96"/>
                <a:gd name="T5" fmla="*/ 186 h 195"/>
                <a:gd name="T6" fmla="*/ 5 w 96"/>
                <a:gd name="T7" fmla="*/ 194 h 195"/>
                <a:gd name="T8" fmla="*/ 7 w 96"/>
                <a:gd name="T9" fmla="*/ 195 h 195"/>
                <a:gd name="T10" fmla="*/ 13 w 96"/>
                <a:gd name="T11" fmla="*/ 191 h 195"/>
                <a:gd name="T12" fmla="*/ 36 w 96"/>
                <a:gd name="T13" fmla="*/ 139 h 195"/>
                <a:gd name="T14" fmla="*/ 33 w 96"/>
                <a:gd name="T15" fmla="*/ 131 h 195"/>
                <a:gd name="T16" fmla="*/ 31 w 96"/>
                <a:gd name="T17" fmla="*/ 130 h 195"/>
                <a:gd name="T18" fmla="*/ 89 w 96"/>
                <a:gd name="T19" fmla="*/ 0 h 195"/>
                <a:gd name="T20" fmla="*/ 84 w 96"/>
                <a:gd name="T21" fmla="*/ 4 h 195"/>
                <a:gd name="T22" fmla="*/ 44 w 96"/>
                <a:gd name="T23" fmla="*/ 92 h 195"/>
                <a:gd name="T24" fmla="*/ 47 w 96"/>
                <a:gd name="T25" fmla="*/ 99 h 195"/>
                <a:gd name="T26" fmla="*/ 50 w 96"/>
                <a:gd name="T27" fmla="*/ 100 h 195"/>
                <a:gd name="T28" fmla="*/ 55 w 96"/>
                <a:gd name="T29" fmla="*/ 96 h 195"/>
                <a:gd name="T30" fmla="*/ 95 w 96"/>
                <a:gd name="T31" fmla="*/ 9 h 195"/>
                <a:gd name="T32" fmla="*/ 92 w 96"/>
                <a:gd name="T33" fmla="*/ 1 h 195"/>
                <a:gd name="T34" fmla="*/ 89 w 96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95">
                  <a:moveTo>
                    <a:pt x="31" y="130"/>
                  </a:moveTo>
                  <a:cubicBezTo>
                    <a:pt x="29" y="130"/>
                    <a:pt x="26" y="131"/>
                    <a:pt x="25" y="134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0" y="189"/>
                    <a:pt x="2" y="193"/>
                    <a:pt x="5" y="194"/>
                  </a:cubicBezTo>
                  <a:cubicBezTo>
                    <a:pt x="6" y="195"/>
                    <a:pt x="6" y="195"/>
                    <a:pt x="7" y="195"/>
                  </a:cubicBezTo>
                  <a:cubicBezTo>
                    <a:pt x="10" y="195"/>
                    <a:pt x="12" y="193"/>
                    <a:pt x="13" y="191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8" y="136"/>
                    <a:pt x="36" y="132"/>
                    <a:pt x="33" y="131"/>
                  </a:cubicBezTo>
                  <a:cubicBezTo>
                    <a:pt x="32" y="130"/>
                    <a:pt x="32" y="130"/>
                    <a:pt x="31" y="130"/>
                  </a:cubicBezTo>
                  <a:moveTo>
                    <a:pt x="89" y="0"/>
                  </a:moveTo>
                  <a:cubicBezTo>
                    <a:pt x="87" y="0"/>
                    <a:pt x="85" y="2"/>
                    <a:pt x="84" y="4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3" y="95"/>
                    <a:pt x="44" y="98"/>
                    <a:pt x="47" y="99"/>
                  </a:cubicBezTo>
                  <a:cubicBezTo>
                    <a:pt x="48" y="100"/>
                    <a:pt x="49" y="100"/>
                    <a:pt x="50" y="100"/>
                  </a:cubicBezTo>
                  <a:cubicBezTo>
                    <a:pt x="52" y="100"/>
                    <a:pt x="54" y="99"/>
                    <a:pt x="55" y="96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6"/>
                    <a:pt x="95" y="2"/>
                    <a:pt x="92" y="1"/>
                  </a:cubicBezTo>
                  <a:cubicBezTo>
                    <a:pt x="91" y="0"/>
                    <a:pt x="90" y="0"/>
                    <a:pt x="8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5" name="Freeform 237"/>
            <p:cNvSpPr>
              <a:spLocks noEditPoints="1" noChangeArrowheads="1"/>
            </p:cNvSpPr>
            <p:nvPr/>
          </p:nvSpPr>
          <p:spPr bwMode="auto">
            <a:xfrm>
              <a:off x="36512" y="247650"/>
              <a:ext cx="334963" cy="733425"/>
            </a:xfrm>
            <a:custGeom>
              <a:avLst/>
              <a:gdLst>
                <a:gd name="T0" fmla="*/ 24 w 465"/>
                <a:gd name="T1" fmla="*/ 958 h 1019"/>
                <a:gd name="T2" fmla="*/ 4 w 465"/>
                <a:gd name="T3" fmla="*/ 1019 h 1019"/>
                <a:gd name="T4" fmla="*/ 12 w 465"/>
                <a:gd name="T5" fmla="*/ 1016 h 1019"/>
                <a:gd name="T6" fmla="*/ 32 w 465"/>
                <a:gd name="T7" fmla="*/ 955 h 1019"/>
                <a:gd name="T8" fmla="*/ 88 w 465"/>
                <a:gd name="T9" fmla="*/ 825 h 1019"/>
                <a:gd name="T10" fmla="*/ 43 w 465"/>
                <a:gd name="T11" fmla="*/ 916 h 1019"/>
                <a:gd name="T12" fmla="*/ 49 w 465"/>
                <a:gd name="T13" fmla="*/ 925 h 1019"/>
                <a:gd name="T14" fmla="*/ 94 w 465"/>
                <a:gd name="T15" fmla="*/ 833 h 1019"/>
                <a:gd name="T16" fmla="*/ 88 w 465"/>
                <a:gd name="T17" fmla="*/ 825 h 1019"/>
                <a:gd name="T18" fmla="*/ 125 w 465"/>
                <a:gd name="T19" fmla="*/ 734 h 1019"/>
                <a:gd name="T20" fmla="*/ 109 w 465"/>
                <a:gd name="T21" fmla="*/ 784 h 1019"/>
                <a:gd name="T22" fmla="*/ 117 w 465"/>
                <a:gd name="T23" fmla="*/ 781 h 1019"/>
                <a:gd name="T24" fmla="*/ 133 w 465"/>
                <a:gd name="T25" fmla="*/ 731 h 1019"/>
                <a:gd name="T26" fmla="*/ 194 w 465"/>
                <a:gd name="T27" fmla="*/ 590 h 1019"/>
                <a:gd name="T28" fmla="*/ 165 w 465"/>
                <a:gd name="T29" fmla="*/ 646 h 1019"/>
                <a:gd name="T30" fmla="*/ 170 w 465"/>
                <a:gd name="T31" fmla="*/ 654 h 1019"/>
                <a:gd name="T32" fmla="*/ 199 w 465"/>
                <a:gd name="T33" fmla="*/ 598 h 1019"/>
                <a:gd name="T34" fmla="*/ 194 w 465"/>
                <a:gd name="T35" fmla="*/ 590 h 1019"/>
                <a:gd name="T36" fmla="*/ 246 w 465"/>
                <a:gd name="T37" fmla="*/ 463 h 1019"/>
                <a:gd name="T38" fmla="*/ 210 w 465"/>
                <a:gd name="T39" fmla="*/ 559 h 1019"/>
                <a:gd name="T40" fmla="*/ 218 w 465"/>
                <a:gd name="T41" fmla="*/ 556 h 1019"/>
                <a:gd name="T42" fmla="*/ 254 w 465"/>
                <a:gd name="T43" fmla="*/ 460 h 1019"/>
                <a:gd name="T44" fmla="*/ 294 w 465"/>
                <a:gd name="T45" fmla="*/ 365 h 1019"/>
                <a:gd name="T46" fmla="*/ 270 w 465"/>
                <a:gd name="T47" fmla="*/ 411 h 1019"/>
                <a:gd name="T48" fmla="*/ 275 w 465"/>
                <a:gd name="T49" fmla="*/ 419 h 1019"/>
                <a:gd name="T50" fmla="*/ 300 w 465"/>
                <a:gd name="T51" fmla="*/ 373 h 1019"/>
                <a:gd name="T52" fmla="*/ 294 w 465"/>
                <a:gd name="T53" fmla="*/ 365 h 1019"/>
                <a:gd name="T54" fmla="*/ 352 w 465"/>
                <a:gd name="T55" fmla="*/ 228 h 1019"/>
                <a:gd name="T56" fmla="*/ 331 w 465"/>
                <a:gd name="T57" fmla="*/ 289 h 1019"/>
                <a:gd name="T58" fmla="*/ 339 w 465"/>
                <a:gd name="T59" fmla="*/ 285 h 1019"/>
                <a:gd name="T60" fmla="*/ 360 w 465"/>
                <a:gd name="T61" fmla="*/ 225 h 1019"/>
                <a:gd name="T62" fmla="*/ 415 w 465"/>
                <a:gd name="T63" fmla="*/ 94 h 1019"/>
                <a:gd name="T64" fmla="*/ 371 w 465"/>
                <a:gd name="T65" fmla="*/ 186 h 1019"/>
                <a:gd name="T66" fmla="*/ 376 w 465"/>
                <a:gd name="T67" fmla="*/ 194 h 1019"/>
                <a:gd name="T68" fmla="*/ 421 w 465"/>
                <a:gd name="T69" fmla="*/ 103 h 1019"/>
                <a:gd name="T70" fmla="*/ 415 w 465"/>
                <a:gd name="T71" fmla="*/ 94 h 1019"/>
                <a:gd name="T72" fmla="*/ 452 w 465"/>
                <a:gd name="T73" fmla="*/ 3 h 1019"/>
                <a:gd name="T74" fmla="*/ 437 w 465"/>
                <a:gd name="T75" fmla="*/ 53 h 1019"/>
                <a:gd name="T76" fmla="*/ 445 w 465"/>
                <a:gd name="T77" fmla="*/ 50 h 1019"/>
                <a:gd name="T78" fmla="*/ 460 w 465"/>
                <a:gd name="T79" fmla="*/ 0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5" h="1019">
                  <a:moveTo>
                    <a:pt x="30" y="955"/>
                  </a:moveTo>
                  <a:cubicBezTo>
                    <a:pt x="28" y="955"/>
                    <a:pt x="25" y="956"/>
                    <a:pt x="24" y="958"/>
                  </a:cubicBezTo>
                  <a:cubicBezTo>
                    <a:pt x="1" y="1011"/>
                    <a:pt x="1" y="1011"/>
                    <a:pt x="1" y="1011"/>
                  </a:cubicBezTo>
                  <a:cubicBezTo>
                    <a:pt x="0" y="1014"/>
                    <a:pt x="1" y="1018"/>
                    <a:pt x="4" y="1019"/>
                  </a:cubicBezTo>
                  <a:cubicBezTo>
                    <a:pt x="5" y="1019"/>
                    <a:pt x="6" y="1019"/>
                    <a:pt x="6" y="1019"/>
                  </a:cubicBezTo>
                  <a:cubicBezTo>
                    <a:pt x="9" y="1019"/>
                    <a:pt x="11" y="1018"/>
                    <a:pt x="12" y="1016"/>
                  </a:cubicBezTo>
                  <a:cubicBezTo>
                    <a:pt x="35" y="963"/>
                    <a:pt x="35" y="963"/>
                    <a:pt x="35" y="963"/>
                  </a:cubicBezTo>
                  <a:cubicBezTo>
                    <a:pt x="37" y="960"/>
                    <a:pt x="35" y="957"/>
                    <a:pt x="32" y="955"/>
                  </a:cubicBezTo>
                  <a:cubicBezTo>
                    <a:pt x="32" y="955"/>
                    <a:pt x="31" y="955"/>
                    <a:pt x="30" y="955"/>
                  </a:cubicBezTo>
                  <a:moveTo>
                    <a:pt x="88" y="825"/>
                  </a:moveTo>
                  <a:cubicBezTo>
                    <a:pt x="86" y="825"/>
                    <a:pt x="84" y="826"/>
                    <a:pt x="83" y="828"/>
                  </a:cubicBezTo>
                  <a:cubicBezTo>
                    <a:pt x="43" y="916"/>
                    <a:pt x="43" y="916"/>
                    <a:pt x="43" y="916"/>
                  </a:cubicBezTo>
                  <a:cubicBezTo>
                    <a:pt x="42" y="919"/>
                    <a:pt x="43" y="923"/>
                    <a:pt x="46" y="924"/>
                  </a:cubicBezTo>
                  <a:cubicBezTo>
                    <a:pt x="47" y="924"/>
                    <a:pt x="48" y="925"/>
                    <a:pt x="49" y="925"/>
                  </a:cubicBezTo>
                  <a:cubicBezTo>
                    <a:pt x="51" y="925"/>
                    <a:pt x="53" y="923"/>
                    <a:pt x="54" y="921"/>
                  </a:cubicBezTo>
                  <a:cubicBezTo>
                    <a:pt x="94" y="833"/>
                    <a:pt x="94" y="833"/>
                    <a:pt x="94" y="833"/>
                  </a:cubicBezTo>
                  <a:cubicBezTo>
                    <a:pt x="95" y="830"/>
                    <a:pt x="94" y="827"/>
                    <a:pt x="91" y="825"/>
                  </a:cubicBezTo>
                  <a:cubicBezTo>
                    <a:pt x="90" y="825"/>
                    <a:pt x="89" y="825"/>
                    <a:pt x="88" y="825"/>
                  </a:cubicBezTo>
                  <a:moveTo>
                    <a:pt x="131" y="730"/>
                  </a:moveTo>
                  <a:cubicBezTo>
                    <a:pt x="128" y="730"/>
                    <a:pt x="126" y="731"/>
                    <a:pt x="125" y="734"/>
                  </a:cubicBezTo>
                  <a:cubicBezTo>
                    <a:pt x="106" y="776"/>
                    <a:pt x="106" y="776"/>
                    <a:pt x="106" y="776"/>
                  </a:cubicBezTo>
                  <a:cubicBezTo>
                    <a:pt x="105" y="779"/>
                    <a:pt x="106" y="782"/>
                    <a:pt x="109" y="784"/>
                  </a:cubicBezTo>
                  <a:cubicBezTo>
                    <a:pt x="110" y="784"/>
                    <a:pt x="111" y="784"/>
                    <a:pt x="112" y="784"/>
                  </a:cubicBezTo>
                  <a:cubicBezTo>
                    <a:pt x="114" y="784"/>
                    <a:pt x="116" y="783"/>
                    <a:pt x="117" y="781"/>
                  </a:cubicBezTo>
                  <a:cubicBezTo>
                    <a:pt x="136" y="738"/>
                    <a:pt x="136" y="738"/>
                    <a:pt x="136" y="738"/>
                  </a:cubicBezTo>
                  <a:cubicBezTo>
                    <a:pt x="137" y="735"/>
                    <a:pt x="136" y="732"/>
                    <a:pt x="133" y="731"/>
                  </a:cubicBezTo>
                  <a:cubicBezTo>
                    <a:pt x="132" y="730"/>
                    <a:pt x="131" y="730"/>
                    <a:pt x="131" y="730"/>
                  </a:cubicBezTo>
                  <a:moveTo>
                    <a:pt x="194" y="590"/>
                  </a:moveTo>
                  <a:cubicBezTo>
                    <a:pt x="191" y="590"/>
                    <a:pt x="189" y="591"/>
                    <a:pt x="188" y="593"/>
                  </a:cubicBezTo>
                  <a:cubicBezTo>
                    <a:pt x="165" y="646"/>
                    <a:pt x="165" y="646"/>
                    <a:pt x="165" y="646"/>
                  </a:cubicBezTo>
                  <a:cubicBezTo>
                    <a:pt x="163" y="649"/>
                    <a:pt x="165" y="652"/>
                    <a:pt x="168" y="654"/>
                  </a:cubicBezTo>
                  <a:cubicBezTo>
                    <a:pt x="168" y="654"/>
                    <a:pt x="169" y="654"/>
                    <a:pt x="170" y="654"/>
                  </a:cubicBezTo>
                  <a:cubicBezTo>
                    <a:pt x="172" y="654"/>
                    <a:pt x="174" y="653"/>
                    <a:pt x="175" y="651"/>
                  </a:cubicBezTo>
                  <a:cubicBezTo>
                    <a:pt x="199" y="598"/>
                    <a:pt x="199" y="598"/>
                    <a:pt x="199" y="598"/>
                  </a:cubicBezTo>
                  <a:cubicBezTo>
                    <a:pt x="200" y="595"/>
                    <a:pt x="199" y="591"/>
                    <a:pt x="196" y="590"/>
                  </a:cubicBezTo>
                  <a:cubicBezTo>
                    <a:pt x="195" y="590"/>
                    <a:pt x="194" y="590"/>
                    <a:pt x="194" y="590"/>
                  </a:cubicBezTo>
                  <a:moveTo>
                    <a:pt x="252" y="460"/>
                  </a:moveTo>
                  <a:cubicBezTo>
                    <a:pt x="250" y="460"/>
                    <a:pt x="247" y="461"/>
                    <a:pt x="246" y="463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6" y="554"/>
                    <a:pt x="207" y="558"/>
                    <a:pt x="210" y="559"/>
                  </a:cubicBezTo>
                  <a:cubicBezTo>
                    <a:pt x="211" y="559"/>
                    <a:pt x="212" y="559"/>
                    <a:pt x="212" y="559"/>
                  </a:cubicBezTo>
                  <a:cubicBezTo>
                    <a:pt x="215" y="559"/>
                    <a:pt x="217" y="558"/>
                    <a:pt x="218" y="556"/>
                  </a:cubicBezTo>
                  <a:cubicBezTo>
                    <a:pt x="257" y="468"/>
                    <a:pt x="257" y="468"/>
                    <a:pt x="257" y="468"/>
                  </a:cubicBezTo>
                  <a:cubicBezTo>
                    <a:pt x="259" y="465"/>
                    <a:pt x="257" y="462"/>
                    <a:pt x="254" y="460"/>
                  </a:cubicBezTo>
                  <a:cubicBezTo>
                    <a:pt x="253" y="460"/>
                    <a:pt x="253" y="460"/>
                    <a:pt x="252" y="460"/>
                  </a:cubicBezTo>
                  <a:moveTo>
                    <a:pt x="294" y="365"/>
                  </a:moveTo>
                  <a:cubicBezTo>
                    <a:pt x="292" y="365"/>
                    <a:pt x="290" y="366"/>
                    <a:pt x="289" y="368"/>
                  </a:cubicBezTo>
                  <a:cubicBezTo>
                    <a:pt x="270" y="411"/>
                    <a:pt x="270" y="411"/>
                    <a:pt x="270" y="411"/>
                  </a:cubicBezTo>
                  <a:cubicBezTo>
                    <a:pt x="269" y="414"/>
                    <a:pt x="270" y="417"/>
                    <a:pt x="273" y="418"/>
                  </a:cubicBezTo>
                  <a:cubicBezTo>
                    <a:pt x="274" y="419"/>
                    <a:pt x="275" y="419"/>
                    <a:pt x="275" y="419"/>
                  </a:cubicBezTo>
                  <a:cubicBezTo>
                    <a:pt x="278" y="419"/>
                    <a:pt x="280" y="418"/>
                    <a:pt x="281" y="415"/>
                  </a:cubicBezTo>
                  <a:cubicBezTo>
                    <a:pt x="300" y="373"/>
                    <a:pt x="300" y="373"/>
                    <a:pt x="300" y="373"/>
                  </a:cubicBezTo>
                  <a:cubicBezTo>
                    <a:pt x="301" y="370"/>
                    <a:pt x="300" y="367"/>
                    <a:pt x="297" y="365"/>
                  </a:cubicBezTo>
                  <a:cubicBezTo>
                    <a:pt x="296" y="365"/>
                    <a:pt x="295" y="365"/>
                    <a:pt x="294" y="365"/>
                  </a:cubicBezTo>
                  <a:moveTo>
                    <a:pt x="357" y="224"/>
                  </a:moveTo>
                  <a:cubicBezTo>
                    <a:pt x="355" y="224"/>
                    <a:pt x="353" y="226"/>
                    <a:pt x="352" y="228"/>
                  </a:cubicBezTo>
                  <a:cubicBezTo>
                    <a:pt x="328" y="281"/>
                    <a:pt x="328" y="281"/>
                    <a:pt x="328" y="281"/>
                  </a:cubicBezTo>
                  <a:cubicBezTo>
                    <a:pt x="327" y="284"/>
                    <a:pt x="328" y="287"/>
                    <a:pt x="331" y="289"/>
                  </a:cubicBezTo>
                  <a:cubicBezTo>
                    <a:pt x="332" y="289"/>
                    <a:pt x="333" y="289"/>
                    <a:pt x="334" y="289"/>
                  </a:cubicBezTo>
                  <a:cubicBezTo>
                    <a:pt x="336" y="289"/>
                    <a:pt x="338" y="288"/>
                    <a:pt x="339" y="285"/>
                  </a:cubicBezTo>
                  <a:cubicBezTo>
                    <a:pt x="363" y="233"/>
                    <a:pt x="363" y="233"/>
                    <a:pt x="363" y="233"/>
                  </a:cubicBezTo>
                  <a:cubicBezTo>
                    <a:pt x="364" y="230"/>
                    <a:pt x="363" y="226"/>
                    <a:pt x="360" y="225"/>
                  </a:cubicBezTo>
                  <a:cubicBezTo>
                    <a:pt x="359" y="225"/>
                    <a:pt x="358" y="224"/>
                    <a:pt x="357" y="224"/>
                  </a:cubicBezTo>
                  <a:moveTo>
                    <a:pt x="415" y="94"/>
                  </a:moveTo>
                  <a:cubicBezTo>
                    <a:pt x="413" y="94"/>
                    <a:pt x="411" y="96"/>
                    <a:pt x="410" y="98"/>
                  </a:cubicBezTo>
                  <a:cubicBezTo>
                    <a:pt x="371" y="186"/>
                    <a:pt x="371" y="186"/>
                    <a:pt x="371" y="186"/>
                  </a:cubicBezTo>
                  <a:cubicBezTo>
                    <a:pt x="369" y="189"/>
                    <a:pt x="371" y="192"/>
                    <a:pt x="374" y="194"/>
                  </a:cubicBezTo>
                  <a:cubicBezTo>
                    <a:pt x="374" y="194"/>
                    <a:pt x="375" y="194"/>
                    <a:pt x="376" y="194"/>
                  </a:cubicBezTo>
                  <a:cubicBezTo>
                    <a:pt x="378" y="194"/>
                    <a:pt x="381" y="193"/>
                    <a:pt x="382" y="191"/>
                  </a:cubicBezTo>
                  <a:cubicBezTo>
                    <a:pt x="421" y="103"/>
                    <a:pt x="421" y="103"/>
                    <a:pt x="421" y="103"/>
                  </a:cubicBezTo>
                  <a:cubicBezTo>
                    <a:pt x="422" y="100"/>
                    <a:pt x="421" y="96"/>
                    <a:pt x="418" y="95"/>
                  </a:cubicBezTo>
                  <a:cubicBezTo>
                    <a:pt x="417" y="95"/>
                    <a:pt x="416" y="94"/>
                    <a:pt x="415" y="94"/>
                  </a:cubicBezTo>
                  <a:moveTo>
                    <a:pt x="458" y="0"/>
                  </a:moveTo>
                  <a:cubicBezTo>
                    <a:pt x="456" y="0"/>
                    <a:pt x="453" y="1"/>
                    <a:pt x="452" y="3"/>
                  </a:cubicBezTo>
                  <a:cubicBezTo>
                    <a:pt x="434" y="45"/>
                    <a:pt x="434" y="45"/>
                    <a:pt x="434" y="45"/>
                  </a:cubicBezTo>
                  <a:cubicBezTo>
                    <a:pt x="432" y="48"/>
                    <a:pt x="434" y="52"/>
                    <a:pt x="437" y="53"/>
                  </a:cubicBezTo>
                  <a:cubicBezTo>
                    <a:pt x="437" y="54"/>
                    <a:pt x="438" y="54"/>
                    <a:pt x="439" y="54"/>
                  </a:cubicBezTo>
                  <a:cubicBezTo>
                    <a:pt x="441" y="54"/>
                    <a:pt x="444" y="52"/>
                    <a:pt x="445" y="50"/>
                  </a:cubicBezTo>
                  <a:cubicBezTo>
                    <a:pt x="463" y="8"/>
                    <a:pt x="463" y="8"/>
                    <a:pt x="463" y="8"/>
                  </a:cubicBezTo>
                  <a:cubicBezTo>
                    <a:pt x="465" y="5"/>
                    <a:pt x="463" y="1"/>
                    <a:pt x="460" y="0"/>
                  </a:cubicBezTo>
                  <a:cubicBezTo>
                    <a:pt x="460" y="0"/>
                    <a:pt x="459" y="0"/>
                    <a:pt x="4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6" name="Freeform 238"/>
            <p:cNvSpPr>
              <a:spLocks noChangeArrowheads="1"/>
            </p:cNvSpPr>
            <p:nvPr/>
          </p:nvSpPr>
          <p:spPr bwMode="auto">
            <a:xfrm>
              <a:off x="0" y="1036638"/>
              <a:ext cx="17463" cy="23813"/>
            </a:xfrm>
            <a:custGeom>
              <a:avLst/>
              <a:gdLst>
                <a:gd name="T0" fmla="*/ 17 w 24"/>
                <a:gd name="T1" fmla="*/ 0 h 34"/>
                <a:gd name="T2" fmla="*/ 12 w 24"/>
                <a:gd name="T3" fmla="*/ 4 h 34"/>
                <a:gd name="T4" fmla="*/ 2 w 24"/>
                <a:gd name="T5" fmla="*/ 26 h 34"/>
                <a:gd name="T6" fmla="*/ 5 w 24"/>
                <a:gd name="T7" fmla="*/ 34 h 34"/>
                <a:gd name="T8" fmla="*/ 7 w 24"/>
                <a:gd name="T9" fmla="*/ 34 h 34"/>
                <a:gd name="T10" fmla="*/ 13 w 24"/>
                <a:gd name="T11" fmla="*/ 31 h 34"/>
                <a:gd name="T12" fmla="*/ 23 w 24"/>
                <a:gd name="T13" fmla="*/ 9 h 34"/>
                <a:gd name="T14" fmla="*/ 19 w 24"/>
                <a:gd name="T15" fmla="*/ 1 h 34"/>
                <a:gd name="T16" fmla="*/ 17 w 2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4">
                  <a:moveTo>
                    <a:pt x="17" y="0"/>
                  </a:moveTo>
                  <a:cubicBezTo>
                    <a:pt x="15" y="0"/>
                    <a:pt x="13" y="2"/>
                    <a:pt x="12" y="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9"/>
                    <a:pt x="2" y="32"/>
                    <a:pt x="5" y="34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10" y="34"/>
                    <a:pt x="12" y="33"/>
                    <a:pt x="13" y="3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6"/>
                    <a:pt x="23" y="2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601" name="组合 256"/>
          <p:cNvGrpSpPr>
            <a:grpSpLocks/>
          </p:cNvGrpSpPr>
          <p:nvPr/>
        </p:nvGrpSpPr>
        <p:grpSpPr bwMode="auto">
          <a:xfrm>
            <a:off x="2930525" y="1146175"/>
            <a:ext cx="347663" cy="788988"/>
            <a:chOff x="0" y="0"/>
            <a:chExt cx="293687" cy="665162"/>
          </a:xfrm>
        </p:grpSpPr>
        <p:sp>
          <p:nvSpPr>
            <p:cNvPr id="17578" name="Freeform 239"/>
            <p:cNvSpPr>
              <a:spLocks noChangeArrowheads="1"/>
            </p:cNvSpPr>
            <p:nvPr/>
          </p:nvSpPr>
          <p:spPr bwMode="auto">
            <a:xfrm>
              <a:off x="0" y="0"/>
              <a:ext cx="17463" cy="25400"/>
            </a:xfrm>
            <a:custGeom>
              <a:avLst/>
              <a:gdLst>
                <a:gd name="T0" fmla="*/ 7 w 23"/>
                <a:gd name="T1" fmla="*/ 0 h 34"/>
                <a:gd name="T2" fmla="*/ 4 w 23"/>
                <a:gd name="T3" fmla="*/ 0 h 34"/>
                <a:gd name="T4" fmla="*/ 1 w 23"/>
                <a:gd name="T5" fmla="*/ 8 h 34"/>
                <a:gd name="T6" fmla="*/ 11 w 23"/>
                <a:gd name="T7" fmla="*/ 30 h 34"/>
                <a:gd name="T8" fmla="*/ 16 w 23"/>
                <a:gd name="T9" fmla="*/ 34 h 34"/>
                <a:gd name="T10" fmla="*/ 18 w 23"/>
                <a:gd name="T11" fmla="*/ 33 h 34"/>
                <a:gd name="T12" fmla="*/ 22 w 23"/>
                <a:gd name="T13" fmla="*/ 25 h 34"/>
                <a:gd name="T14" fmla="*/ 12 w 23"/>
                <a:gd name="T15" fmla="*/ 3 h 34"/>
                <a:gd name="T16" fmla="*/ 7 w 2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4"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1"/>
                    <a:pt x="0" y="5"/>
                    <a:pt x="1" y="8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2"/>
                    <a:pt x="14" y="34"/>
                    <a:pt x="16" y="34"/>
                  </a:cubicBezTo>
                  <a:cubicBezTo>
                    <a:pt x="17" y="34"/>
                    <a:pt x="18" y="34"/>
                    <a:pt x="18" y="33"/>
                  </a:cubicBezTo>
                  <a:cubicBezTo>
                    <a:pt x="22" y="32"/>
                    <a:pt x="23" y="28"/>
                    <a:pt x="22" y="2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79" name="Freeform 240"/>
            <p:cNvSpPr>
              <a:spLocks noEditPoints="1" noChangeArrowheads="1"/>
            </p:cNvSpPr>
            <p:nvPr/>
          </p:nvSpPr>
          <p:spPr bwMode="auto">
            <a:xfrm>
              <a:off x="22225" y="52387"/>
              <a:ext cx="120650" cy="265113"/>
            </a:xfrm>
            <a:custGeom>
              <a:avLst/>
              <a:gdLst>
                <a:gd name="T0" fmla="*/ 141 w 168"/>
                <a:gd name="T1" fmla="*/ 310 h 368"/>
                <a:gd name="T2" fmla="*/ 139 w 168"/>
                <a:gd name="T3" fmla="*/ 311 h 368"/>
                <a:gd name="T4" fmla="*/ 136 w 168"/>
                <a:gd name="T5" fmla="*/ 318 h 368"/>
                <a:gd name="T6" fmla="*/ 156 w 168"/>
                <a:gd name="T7" fmla="*/ 365 h 368"/>
                <a:gd name="T8" fmla="*/ 158 w 168"/>
                <a:gd name="T9" fmla="*/ 368 h 368"/>
                <a:gd name="T10" fmla="*/ 162 w 168"/>
                <a:gd name="T11" fmla="*/ 364 h 368"/>
                <a:gd name="T12" fmla="*/ 164 w 168"/>
                <a:gd name="T13" fmla="*/ 363 h 368"/>
                <a:gd name="T14" fmla="*/ 167 w 168"/>
                <a:gd name="T15" fmla="*/ 364 h 368"/>
                <a:gd name="T16" fmla="*/ 167 w 168"/>
                <a:gd name="T17" fmla="*/ 360 h 368"/>
                <a:gd name="T18" fmla="*/ 147 w 168"/>
                <a:gd name="T19" fmla="*/ 314 h 368"/>
                <a:gd name="T20" fmla="*/ 141 w 168"/>
                <a:gd name="T21" fmla="*/ 310 h 368"/>
                <a:gd name="T22" fmla="*/ 83 w 168"/>
                <a:gd name="T23" fmla="*/ 177 h 368"/>
                <a:gd name="T24" fmla="*/ 81 w 168"/>
                <a:gd name="T25" fmla="*/ 177 h 368"/>
                <a:gd name="T26" fmla="*/ 78 w 168"/>
                <a:gd name="T27" fmla="*/ 185 h 368"/>
                <a:gd name="T28" fmla="*/ 100 w 168"/>
                <a:gd name="T29" fmla="*/ 235 h 368"/>
                <a:gd name="T30" fmla="*/ 105 w 168"/>
                <a:gd name="T31" fmla="*/ 239 h 368"/>
                <a:gd name="T32" fmla="*/ 107 w 168"/>
                <a:gd name="T33" fmla="*/ 238 h 368"/>
                <a:gd name="T34" fmla="*/ 111 w 168"/>
                <a:gd name="T35" fmla="*/ 230 h 368"/>
                <a:gd name="T36" fmla="*/ 89 w 168"/>
                <a:gd name="T37" fmla="*/ 180 h 368"/>
                <a:gd name="T38" fmla="*/ 83 w 168"/>
                <a:gd name="T39" fmla="*/ 177 h 368"/>
                <a:gd name="T40" fmla="*/ 60 w 168"/>
                <a:gd name="T41" fmla="*/ 123 h 368"/>
                <a:gd name="T42" fmla="*/ 58 w 168"/>
                <a:gd name="T43" fmla="*/ 124 h 368"/>
                <a:gd name="T44" fmla="*/ 55 w 168"/>
                <a:gd name="T45" fmla="*/ 132 h 368"/>
                <a:gd name="T46" fmla="*/ 61 w 168"/>
                <a:gd name="T47" fmla="*/ 145 h 368"/>
                <a:gd name="T48" fmla="*/ 66 w 168"/>
                <a:gd name="T49" fmla="*/ 149 h 368"/>
                <a:gd name="T50" fmla="*/ 68 w 168"/>
                <a:gd name="T51" fmla="*/ 148 h 368"/>
                <a:gd name="T52" fmla="*/ 72 w 168"/>
                <a:gd name="T53" fmla="*/ 140 h 368"/>
                <a:gd name="T54" fmla="*/ 66 w 168"/>
                <a:gd name="T55" fmla="*/ 127 h 368"/>
                <a:gd name="T56" fmla="*/ 60 w 168"/>
                <a:gd name="T57" fmla="*/ 123 h 368"/>
                <a:gd name="T58" fmla="*/ 7 w 168"/>
                <a:gd name="T59" fmla="*/ 0 h 368"/>
                <a:gd name="T60" fmla="*/ 4 w 168"/>
                <a:gd name="T61" fmla="*/ 0 h 368"/>
                <a:gd name="T62" fmla="*/ 1 w 168"/>
                <a:gd name="T63" fmla="*/ 8 h 368"/>
                <a:gd name="T64" fmla="*/ 37 w 168"/>
                <a:gd name="T65" fmla="*/ 92 h 368"/>
                <a:gd name="T66" fmla="*/ 43 w 168"/>
                <a:gd name="T67" fmla="*/ 95 h 368"/>
                <a:gd name="T68" fmla="*/ 45 w 168"/>
                <a:gd name="T69" fmla="*/ 95 h 368"/>
                <a:gd name="T70" fmla="*/ 48 w 168"/>
                <a:gd name="T71" fmla="*/ 87 h 368"/>
                <a:gd name="T72" fmla="*/ 12 w 168"/>
                <a:gd name="T73" fmla="*/ 3 h 368"/>
                <a:gd name="T74" fmla="*/ 7 w 168"/>
                <a:gd name="T75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8" h="368">
                  <a:moveTo>
                    <a:pt x="141" y="310"/>
                  </a:moveTo>
                  <a:cubicBezTo>
                    <a:pt x="140" y="310"/>
                    <a:pt x="140" y="310"/>
                    <a:pt x="139" y="311"/>
                  </a:cubicBezTo>
                  <a:cubicBezTo>
                    <a:pt x="136" y="312"/>
                    <a:pt x="134" y="315"/>
                    <a:pt x="136" y="318"/>
                  </a:cubicBezTo>
                  <a:cubicBezTo>
                    <a:pt x="156" y="365"/>
                    <a:pt x="156" y="365"/>
                    <a:pt x="156" y="365"/>
                  </a:cubicBezTo>
                  <a:cubicBezTo>
                    <a:pt x="156" y="366"/>
                    <a:pt x="157" y="367"/>
                    <a:pt x="158" y="368"/>
                  </a:cubicBezTo>
                  <a:cubicBezTo>
                    <a:pt x="159" y="366"/>
                    <a:pt x="160" y="365"/>
                    <a:pt x="162" y="364"/>
                  </a:cubicBezTo>
                  <a:cubicBezTo>
                    <a:pt x="163" y="364"/>
                    <a:pt x="163" y="363"/>
                    <a:pt x="164" y="363"/>
                  </a:cubicBezTo>
                  <a:cubicBezTo>
                    <a:pt x="165" y="363"/>
                    <a:pt x="166" y="364"/>
                    <a:pt x="167" y="364"/>
                  </a:cubicBezTo>
                  <a:cubicBezTo>
                    <a:pt x="168" y="363"/>
                    <a:pt x="167" y="362"/>
                    <a:pt x="167" y="360"/>
                  </a:cubicBezTo>
                  <a:cubicBezTo>
                    <a:pt x="147" y="314"/>
                    <a:pt x="147" y="314"/>
                    <a:pt x="147" y="314"/>
                  </a:cubicBezTo>
                  <a:cubicBezTo>
                    <a:pt x="146" y="311"/>
                    <a:pt x="143" y="310"/>
                    <a:pt x="141" y="310"/>
                  </a:cubicBezTo>
                  <a:moveTo>
                    <a:pt x="83" y="177"/>
                  </a:moveTo>
                  <a:cubicBezTo>
                    <a:pt x="83" y="177"/>
                    <a:pt x="82" y="177"/>
                    <a:pt x="81" y="177"/>
                  </a:cubicBezTo>
                  <a:cubicBezTo>
                    <a:pt x="78" y="178"/>
                    <a:pt x="77" y="182"/>
                    <a:pt x="78" y="185"/>
                  </a:cubicBezTo>
                  <a:cubicBezTo>
                    <a:pt x="100" y="235"/>
                    <a:pt x="100" y="235"/>
                    <a:pt x="100" y="235"/>
                  </a:cubicBezTo>
                  <a:cubicBezTo>
                    <a:pt x="100" y="237"/>
                    <a:pt x="103" y="239"/>
                    <a:pt x="105" y="239"/>
                  </a:cubicBezTo>
                  <a:cubicBezTo>
                    <a:pt x="106" y="239"/>
                    <a:pt x="107" y="238"/>
                    <a:pt x="107" y="238"/>
                  </a:cubicBezTo>
                  <a:cubicBezTo>
                    <a:pt x="110" y="237"/>
                    <a:pt x="112" y="233"/>
                    <a:pt x="111" y="230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88" y="178"/>
                    <a:pt x="86" y="177"/>
                    <a:pt x="83" y="177"/>
                  </a:cubicBezTo>
                  <a:moveTo>
                    <a:pt x="60" y="123"/>
                  </a:moveTo>
                  <a:cubicBezTo>
                    <a:pt x="59" y="123"/>
                    <a:pt x="59" y="123"/>
                    <a:pt x="58" y="124"/>
                  </a:cubicBezTo>
                  <a:cubicBezTo>
                    <a:pt x="55" y="125"/>
                    <a:pt x="53" y="129"/>
                    <a:pt x="55" y="132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61" y="147"/>
                    <a:pt x="64" y="149"/>
                    <a:pt x="66" y="149"/>
                  </a:cubicBezTo>
                  <a:cubicBezTo>
                    <a:pt x="67" y="149"/>
                    <a:pt x="68" y="148"/>
                    <a:pt x="68" y="148"/>
                  </a:cubicBezTo>
                  <a:cubicBezTo>
                    <a:pt x="71" y="147"/>
                    <a:pt x="73" y="143"/>
                    <a:pt x="72" y="140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5" y="125"/>
                    <a:pt x="63" y="123"/>
                    <a:pt x="60" y="123"/>
                  </a:cubicBezTo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4"/>
                    <a:pt x="41" y="95"/>
                    <a:pt x="43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8" y="93"/>
                    <a:pt x="50" y="90"/>
                    <a:pt x="48" y="8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0" name="Freeform 241"/>
            <p:cNvSpPr>
              <a:spLocks noEditPoints="1" noChangeArrowheads="1"/>
            </p:cNvSpPr>
            <p:nvPr/>
          </p:nvSpPr>
          <p:spPr bwMode="auto">
            <a:xfrm>
              <a:off x="136525" y="314325"/>
              <a:ext cx="146050" cy="325438"/>
            </a:xfrm>
            <a:custGeom>
              <a:avLst/>
              <a:gdLst>
                <a:gd name="T0" fmla="*/ 161 w 204"/>
                <a:gd name="T1" fmla="*/ 357 h 453"/>
                <a:gd name="T2" fmla="*/ 158 w 204"/>
                <a:gd name="T3" fmla="*/ 358 h 453"/>
                <a:gd name="T4" fmla="*/ 155 w 204"/>
                <a:gd name="T5" fmla="*/ 366 h 453"/>
                <a:gd name="T6" fmla="*/ 191 w 204"/>
                <a:gd name="T7" fmla="*/ 449 h 453"/>
                <a:gd name="T8" fmla="*/ 197 w 204"/>
                <a:gd name="T9" fmla="*/ 453 h 453"/>
                <a:gd name="T10" fmla="*/ 199 w 204"/>
                <a:gd name="T11" fmla="*/ 452 h 453"/>
                <a:gd name="T12" fmla="*/ 203 w 204"/>
                <a:gd name="T13" fmla="*/ 445 h 453"/>
                <a:gd name="T14" fmla="*/ 166 w 204"/>
                <a:gd name="T15" fmla="*/ 361 h 453"/>
                <a:gd name="T16" fmla="*/ 161 w 204"/>
                <a:gd name="T17" fmla="*/ 357 h 453"/>
                <a:gd name="T18" fmla="*/ 122 w 204"/>
                <a:gd name="T19" fmla="*/ 267 h 453"/>
                <a:gd name="T20" fmla="*/ 119 w 204"/>
                <a:gd name="T21" fmla="*/ 268 h 453"/>
                <a:gd name="T22" fmla="*/ 116 w 204"/>
                <a:gd name="T23" fmla="*/ 276 h 453"/>
                <a:gd name="T24" fmla="*/ 134 w 204"/>
                <a:gd name="T25" fmla="*/ 316 h 453"/>
                <a:gd name="T26" fmla="*/ 139 w 204"/>
                <a:gd name="T27" fmla="*/ 319 h 453"/>
                <a:gd name="T28" fmla="*/ 142 w 204"/>
                <a:gd name="T29" fmla="*/ 319 h 453"/>
                <a:gd name="T30" fmla="*/ 145 w 204"/>
                <a:gd name="T31" fmla="*/ 311 h 453"/>
                <a:gd name="T32" fmla="*/ 127 w 204"/>
                <a:gd name="T33" fmla="*/ 271 h 453"/>
                <a:gd name="T34" fmla="*/ 122 w 204"/>
                <a:gd name="T35" fmla="*/ 267 h 453"/>
                <a:gd name="T36" fmla="*/ 99 w 204"/>
                <a:gd name="T37" fmla="*/ 214 h 453"/>
                <a:gd name="T38" fmla="*/ 96 w 204"/>
                <a:gd name="T39" fmla="*/ 215 h 453"/>
                <a:gd name="T40" fmla="*/ 93 w 204"/>
                <a:gd name="T41" fmla="*/ 222 h 453"/>
                <a:gd name="T42" fmla="*/ 99 w 204"/>
                <a:gd name="T43" fmla="*/ 236 h 453"/>
                <a:gd name="T44" fmla="*/ 105 w 204"/>
                <a:gd name="T45" fmla="*/ 239 h 453"/>
                <a:gd name="T46" fmla="*/ 107 w 204"/>
                <a:gd name="T47" fmla="*/ 239 h 453"/>
                <a:gd name="T48" fmla="*/ 110 w 204"/>
                <a:gd name="T49" fmla="*/ 231 h 453"/>
                <a:gd name="T50" fmla="*/ 104 w 204"/>
                <a:gd name="T51" fmla="*/ 218 h 453"/>
                <a:gd name="T52" fmla="*/ 99 w 204"/>
                <a:gd name="T53" fmla="*/ 214 h 453"/>
                <a:gd name="T54" fmla="*/ 45 w 204"/>
                <a:gd name="T55" fmla="*/ 91 h 453"/>
                <a:gd name="T56" fmla="*/ 43 w 204"/>
                <a:gd name="T57" fmla="*/ 91 h 453"/>
                <a:gd name="T58" fmla="*/ 40 w 204"/>
                <a:gd name="T59" fmla="*/ 99 h 453"/>
                <a:gd name="T60" fmla="*/ 76 w 204"/>
                <a:gd name="T61" fmla="*/ 182 h 453"/>
                <a:gd name="T62" fmla="*/ 81 w 204"/>
                <a:gd name="T63" fmla="*/ 186 h 453"/>
                <a:gd name="T64" fmla="*/ 84 w 204"/>
                <a:gd name="T65" fmla="*/ 185 h 453"/>
                <a:gd name="T66" fmla="*/ 87 w 204"/>
                <a:gd name="T67" fmla="*/ 178 h 453"/>
                <a:gd name="T68" fmla="*/ 51 w 204"/>
                <a:gd name="T69" fmla="*/ 94 h 453"/>
                <a:gd name="T70" fmla="*/ 45 w 204"/>
                <a:gd name="T71" fmla="*/ 91 h 453"/>
                <a:gd name="T72" fmla="*/ 6 w 204"/>
                <a:gd name="T73" fmla="*/ 0 h 453"/>
                <a:gd name="T74" fmla="*/ 4 w 204"/>
                <a:gd name="T75" fmla="*/ 1 h 453"/>
                <a:gd name="T76" fmla="*/ 0 w 204"/>
                <a:gd name="T77" fmla="*/ 5 h 453"/>
                <a:gd name="T78" fmla="*/ 1 w 204"/>
                <a:gd name="T79" fmla="*/ 9 h 453"/>
                <a:gd name="T80" fmla="*/ 18 w 204"/>
                <a:gd name="T81" fmla="*/ 49 h 453"/>
                <a:gd name="T82" fmla="*/ 24 w 204"/>
                <a:gd name="T83" fmla="*/ 52 h 453"/>
                <a:gd name="T84" fmla="*/ 26 w 204"/>
                <a:gd name="T85" fmla="*/ 52 h 453"/>
                <a:gd name="T86" fmla="*/ 29 w 204"/>
                <a:gd name="T87" fmla="*/ 44 h 453"/>
                <a:gd name="T88" fmla="*/ 12 w 204"/>
                <a:gd name="T89" fmla="*/ 4 h 453"/>
                <a:gd name="T90" fmla="*/ 9 w 204"/>
                <a:gd name="T91" fmla="*/ 1 h 453"/>
                <a:gd name="T92" fmla="*/ 6 w 204"/>
                <a:gd name="T9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" h="453">
                  <a:moveTo>
                    <a:pt x="161" y="357"/>
                  </a:moveTo>
                  <a:cubicBezTo>
                    <a:pt x="160" y="357"/>
                    <a:pt x="159" y="358"/>
                    <a:pt x="158" y="358"/>
                  </a:cubicBezTo>
                  <a:cubicBezTo>
                    <a:pt x="155" y="359"/>
                    <a:pt x="154" y="363"/>
                    <a:pt x="155" y="366"/>
                  </a:cubicBezTo>
                  <a:cubicBezTo>
                    <a:pt x="191" y="449"/>
                    <a:pt x="191" y="449"/>
                    <a:pt x="191" y="449"/>
                  </a:cubicBezTo>
                  <a:cubicBezTo>
                    <a:pt x="192" y="452"/>
                    <a:pt x="195" y="453"/>
                    <a:pt x="197" y="453"/>
                  </a:cubicBezTo>
                  <a:cubicBezTo>
                    <a:pt x="198" y="453"/>
                    <a:pt x="199" y="453"/>
                    <a:pt x="199" y="452"/>
                  </a:cubicBezTo>
                  <a:cubicBezTo>
                    <a:pt x="202" y="451"/>
                    <a:pt x="204" y="448"/>
                    <a:pt x="203" y="445"/>
                  </a:cubicBezTo>
                  <a:cubicBezTo>
                    <a:pt x="166" y="361"/>
                    <a:pt x="166" y="361"/>
                    <a:pt x="166" y="361"/>
                  </a:cubicBezTo>
                  <a:cubicBezTo>
                    <a:pt x="165" y="359"/>
                    <a:pt x="163" y="357"/>
                    <a:pt x="161" y="357"/>
                  </a:cubicBezTo>
                  <a:moveTo>
                    <a:pt x="122" y="267"/>
                  </a:moveTo>
                  <a:cubicBezTo>
                    <a:pt x="121" y="267"/>
                    <a:pt x="120" y="268"/>
                    <a:pt x="119" y="268"/>
                  </a:cubicBezTo>
                  <a:cubicBezTo>
                    <a:pt x="116" y="269"/>
                    <a:pt x="115" y="273"/>
                    <a:pt x="116" y="276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5" y="318"/>
                    <a:pt x="137" y="319"/>
                    <a:pt x="139" y="319"/>
                  </a:cubicBezTo>
                  <a:cubicBezTo>
                    <a:pt x="140" y="319"/>
                    <a:pt x="141" y="319"/>
                    <a:pt x="142" y="319"/>
                  </a:cubicBezTo>
                  <a:cubicBezTo>
                    <a:pt x="145" y="318"/>
                    <a:pt x="146" y="314"/>
                    <a:pt x="145" y="311"/>
                  </a:cubicBezTo>
                  <a:cubicBezTo>
                    <a:pt x="127" y="271"/>
                    <a:pt x="127" y="271"/>
                    <a:pt x="127" y="271"/>
                  </a:cubicBezTo>
                  <a:cubicBezTo>
                    <a:pt x="126" y="269"/>
                    <a:pt x="124" y="267"/>
                    <a:pt x="122" y="267"/>
                  </a:cubicBezTo>
                  <a:moveTo>
                    <a:pt x="99" y="214"/>
                  </a:moveTo>
                  <a:cubicBezTo>
                    <a:pt x="98" y="214"/>
                    <a:pt x="97" y="214"/>
                    <a:pt x="96" y="215"/>
                  </a:cubicBezTo>
                  <a:cubicBezTo>
                    <a:pt x="93" y="216"/>
                    <a:pt x="92" y="219"/>
                    <a:pt x="93" y="222"/>
                  </a:cubicBezTo>
                  <a:cubicBezTo>
                    <a:pt x="99" y="236"/>
                    <a:pt x="99" y="236"/>
                    <a:pt x="99" y="236"/>
                  </a:cubicBezTo>
                  <a:cubicBezTo>
                    <a:pt x="100" y="238"/>
                    <a:pt x="102" y="239"/>
                    <a:pt x="105" y="239"/>
                  </a:cubicBezTo>
                  <a:cubicBezTo>
                    <a:pt x="105" y="239"/>
                    <a:pt x="106" y="239"/>
                    <a:pt x="107" y="239"/>
                  </a:cubicBezTo>
                  <a:cubicBezTo>
                    <a:pt x="110" y="238"/>
                    <a:pt x="111" y="234"/>
                    <a:pt x="110" y="231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103" y="215"/>
                    <a:pt x="101" y="214"/>
                    <a:pt x="99" y="214"/>
                  </a:cubicBezTo>
                  <a:moveTo>
                    <a:pt x="45" y="91"/>
                  </a:moveTo>
                  <a:cubicBezTo>
                    <a:pt x="44" y="91"/>
                    <a:pt x="44" y="91"/>
                    <a:pt x="43" y="91"/>
                  </a:cubicBezTo>
                  <a:cubicBezTo>
                    <a:pt x="40" y="92"/>
                    <a:pt x="38" y="96"/>
                    <a:pt x="40" y="99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7" y="185"/>
                    <a:pt x="79" y="186"/>
                    <a:pt x="81" y="186"/>
                  </a:cubicBezTo>
                  <a:cubicBezTo>
                    <a:pt x="82" y="186"/>
                    <a:pt x="83" y="186"/>
                    <a:pt x="84" y="185"/>
                  </a:cubicBezTo>
                  <a:cubicBezTo>
                    <a:pt x="87" y="184"/>
                    <a:pt x="88" y="181"/>
                    <a:pt x="87" y="178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0" y="92"/>
                    <a:pt x="48" y="91"/>
                    <a:pt x="45" y="91"/>
                  </a:cubicBezTo>
                  <a:moveTo>
                    <a:pt x="6" y="0"/>
                  </a:moveTo>
                  <a:cubicBezTo>
                    <a:pt x="5" y="0"/>
                    <a:pt x="5" y="1"/>
                    <a:pt x="4" y="1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51"/>
                    <a:pt x="21" y="52"/>
                    <a:pt x="24" y="52"/>
                  </a:cubicBezTo>
                  <a:cubicBezTo>
                    <a:pt x="24" y="52"/>
                    <a:pt x="25" y="52"/>
                    <a:pt x="26" y="52"/>
                  </a:cubicBezTo>
                  <a:cubicBezTo>
                    <a:pt x="29" y="51"/>
                    <a:pt x="30" y="47"/>
                    <a:pt x="29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1" name="Freeform 242"/>
            <p:cNvSpPr>
              <a:spLocks noChangeArrowheads="1"/>
            </p:cNvSpPr>
            <p:nvPr/>
          </p:nvSpPr>
          <p:spPr bwMode="auto">
            <a:xfrm>
              <a:off x="277812" y="639762"/>
              <a:ext cx="15875" cy="25400"/>
            </a:xfrm>
            <a:custGeom>
              <a:avLst/>
              <a:gdLst>
                <a:gd name="T0" fmla="*/ 7 w 23"/>
                <a:gd name="T1" fmla="*/ 0 h 34"/>
                <a:gd name="T2" fmla="*/ 4 w 23"/>
                <a:gd name="T3" fmla="*/ 1 h 34"/>
                <a:gd name="T4" fmla="*/ 1 w 23"/>
                <a:gd name="T5" fmla="*/ 9 h 34"/>
                <a:gd name="T6" fmla="*/ 11 w 23"/>
                <a:gd name="T7" fmla="*/ 31 h 34"/>
                <a:gd name="T8" fmla="*/ 16 w 23"/>
                <a:gd name="T9" fmla="*/ 34 h 34"/>
                <a:gd name="T10" fmla="*/ 19 w 23"/>
                <a:gd name="T11" fmla="*/ 34 h 34"/>
                <a:gd name="T12" fmla="*/ 22 w 23"/>
                <a:gd name="T13" fmla="*/ 26 h 34"/>
                <a:gd name="T14" fmla="*/ 12 w 23"/>
                <a:gd name="T15" fmla="*/ 4 h 34"/>
                <a:gd name="T16" fmla="*/ 7 w 2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4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1" y="2"/>
                    <a:pt x="0" y="6"/>
                    <a:pt x="1" y="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3"/>
                    <a:pt x="14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2"/>
                    <a:pt x="23" y="29"/>
                    <a:pt x="22" y="2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606" name="组合 254"/>
          <p:cNvGrpSpPr>
            <a:grpSpLocks/>
          </p:cNvGrpSpPr>
          <p:nvPr/>
        </p:nvGrpSpPr>
        <p:grpSpPr bwMode="auto">
          <a:xfrm>
            <a:off x="5903913" y="1330325"/>
            <a:ext cx="382587" cy="804863"/>
            <a:chOff x="0" y="0"/>
            <a:chExt cx="322263" cy="679450"/>
          </a:xfrm>
        </p:grpSpPr>
        <p:sp>
          <p:nvSpPr>
            <p:cNvPr id="17583" name="Freeform 243"/>
            <p:cNvSpPr>
              <a:spLocks noChangeArrowheads="1"/>
            </p:cNvSpPr>
            <p:nvPr/>
          </p:nvSpPr>
          <p:spPr bwMode="auto">
            <a:xfrm>
              <a:off x="306388" y="0"/>
              <a:ext cx="15875" cy="23813"/>
            </a:xfrm>
            <a:custGeom>
              <a:avLst/>
              <a:gdLst>
                <a:gd name="T0" fmla="*/ 16 w 23"/>
                <a:gd name="T1" fmla="*/ 0 h 33"/>
                <a:gd name="T2" fmla="*/ 11 w 23"/>
                <a:gd name="T3" fmla="*/ 3 h 33"/>
                <a:gd name="T4" fmla="*/ 1 w 23"/>
                <a:gd name="T5" fmla="*/ 25 h 33"/>
                <a:gd name="T6" fmla="*/ 4 w 23"/>
                <a:gd name="T7" fmla="*/ 33 h 33"/>
                <a:gd name="T8" fmla="*/ 6 w 23"/>
                <a:gd name="T9" fmla="*/ 33 h 33"/>
                <a:gd name="T10" fmla="*/ 12 w 23"/>
                <a:gd name="T11" fmla="*/ 30 h 33"/>
                <a:gd name="T12" fmla="*/ 22 w 23"/>
                <a:gd name="T13" fmla="*/ 8 h 33"/>
                <a:gd name="T14" fmla="*/ 19 w 23"/>
                <a:gd name="T15" fmla="*/ 0 h 33"/>
                <a:gd name="T16" fmla="*/ 16 w 2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16" y="0"/>
                  </a:moveTo>
                  <a:cubicBezTo>
                    <a:pt x="14" y="0"/>
                    <a:pt x="12" y="1"/>
                    <a:pt x="11" y="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8"/>
                    <a:pt x="1" y="31"/>
                    <a:pt x="4" y="33"/>
                  </a:cubicBezTo>
                  <a:cubicBezTo>
                    <a:pt x="5" y="33"/>
                    <a:pt x="5" y="33"/>
                    <a:pt x="6" y="33"/>
                  </a:cubicBezTo>
                  <a:cubicBezTo>
                    <a:pt x="9" y="33"/>
                    <a:pt x="11" y="32"/>
                    <a:pt x="12" y="3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5"/>
                    <a:pt x="22" y="2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4" name="Freeform 244"/>
            <p:cNvSpPr>
              <a:spLocks noEditPoints="1" noChangeArrowheads="1"/>
            </p:cNvSpPr>
            <p:nvPr/>
          </p:nvSpPr>
          <p:spPr bwMode="auto">
            <a:xfrm>
              <a:off x="238125" y="47625"/>
              <a:ext cx="61913" cy="119063"/>
            </a:xfrm>
            <a:custGeom>
              <a:avLst/>
              <a:gdLst>
                <a:gd name="T0" fmla="*/ 28 w 85"/>
                <a:gd name="T1" fmla="*/ 110 h 166"/>
                <a:gd name="T2" fmla="*/ 22 w 85"/>
                <a:gd name="T3" fmla="*/ 113 h 166"/>
                <a:gd name="T4" fmla="*/ 1 w 85"/>
                <a:gd name="T5" fmla="*/ 158 h 166"/>
                <a:gd name="T6" fmla="*/ 4 w 85"/>
                <a:gd name="T7" fmla="*/ 166 h 166"/>
                <a:gd name="T8" fmla="*/ 7 w 85"/>
                <a:gd name="T9" fmla="*/ 166 h 166"/>
                <a:gd name="T10" fmla="*/ 12 w 85"/>
                <a:gd name="T11" fmla="*/ 163 h 166"/>
                <a:gd name="T12" fmla="*/ 33 w 85"/>
                <a:gd name="T13" fmla="*/ 118 h 166"/>
                <a:gd name="T14" fmla="*/ 30 w 85"/>
                <a:gd name="T15" fmla="*/ 110 h 166"/>
                <a:gd name="T16" fmla="*/ 28 w 85"/>
                <a:gd name="T17" fmla="*/ 110 h 166"/>
                <a:gd name="T18" fmla="*/ 79 w 85"/>
                <a:gd name="T19" fmla="*/ 0 h 166"/>
                <a:gd name="T20" fmla="*/ 73 w 85"/>
                <a:gd name="T21" fmla="*/ 3 h 166"/>
                <a:gd name="T22" fmla="*/ 39 w 85"/>
                <a:gd name="T23" fmla="*/ 78 h 166"/>
                <a:gd name="T24" fmla="*/ 42 w 85"/>
                <a:gd name="T25" fmla="*/ 86 h 166"/>
                <a:gd name="T26" fmla="*/ 44 w 85"/>
                <a:gd name="T27" fmla="*/ 86 h 166"/>
                <a:gd name="T28" fmla="*/ 50 w 85"/>
                <a:gd name="T29" fmla="*/ 83 h 166"/>
                <a:gd name="T30" fmla="*/ 84 w 85"/>
                <a:gd name="T31" fmla="*/ 8 h 166"/>
                <a:gd name="T32" fmla="*/ 81 w 85"/>
                <a:gd name="T33" fmla="*/ 0 h 166"/>
                <a:gd name="T34" fmla="*/ 79 w 85"/>
                <a:gd name="T3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166">
                  <a:moveTo>
                    <a:pt x="28" y="110"/>
                  </a:moveTo>
                  <a:cubicBezTo>
                    <a:pt x="25" y="110"/>
                    <a:pt x="23" y="111"/>
                    <a:pt x="22" y="113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61"/>
                    <a:pt x="1" y="164"/>
                    <a:pt x="4" y="166"/>
                  </a:cubicBezTo>
                  <a:cubicBezTo>
                    <a:pt x="5" y="166"/>
                    <a:pt x="6" y="166"/>
                    <a:pt x="7" y="166"/>
                  </a:cubicBezTo>
                  <a:cubicBezTo>
                    <a:pt x="9" y="166"/>
                    <a:pt x="11" y="165"/>
                    <a:pt x="12" y="163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4" y="115"/>
                    <a:pt x="33" y="112"/>
                    <a:pt x="30" y="110"/>
                  </a:cubicBezTo>
                  <a:cubicBezTo>
                    <a:pt x="29" y="110"/>
                    <a:pt x="28" y="110"/>
                    <a:pt x="28" y="110"/>
                  </a:cubicBezTo>
                  <a:moveTo>
                    <a:pt x="79" y="0"/>
                  </a:moveTo>
                  <a:cubicBezTo>
                    <a:pt x="76" y="0"/>
                    <a:pt x="74" y="1"/>
                    <a:pt x="73" y="3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7" y="81"/>
                    <a:pt x="39" y="84"/>
                    <a:pt x="42" y="86"/>
                  </a:cubicBezTo>
                  <a:cubicBezTo>
                    <a:pt x="42" y="86"/>
                    <a:pt x="43" y="86"/>
                    <a:pt x="44" y="86"/>
                  </a:cubicBezTo>
                  <a:cubicBezTo>
                    <a:pt x="46" y="86"/>
                    <a:pt x="49" y="85"/>
                    <a:pt x="50" y="83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5"/>
                    <a:pt x="84" y="2"/>
                    <a:pt x="81" y="0"/>
                  </a:cubicBezTo>
                  <a:cubicBezTo>
                    <a:pt x="80" y="0"/>
                    <a:pt x="79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5" name="Freeform 245"/>
            <p:cNvSpPr>
              <a:spLocks noEditPoints="1" noChangeArrowheads="1"/>
            </p:cNvSpPr>
            <p:nvPr/>
          </p:nvSpPr>
          <p:spPr bwMode="auto">
            <a:xfrm>
              <a:off x="31750" y="211137"/>
              <a:ext cx="192088" cy="400050"/>
            </a:xfrm>
            <a:custGeom>
              <a:avLst/>
              <a:gdLst>
                <a:gd name="T0" fmla="*/ 28 w 266"/>
                <a:gd name="T1" fmla="*/ 499 h 555"/>
                <a:gd name="T2" fmla="*/ 22 w 266"/>
                <a:gd name="T3" fmla="*/ 502 h 555"/>
                <a:gd name="T4" fmla="*/ 1 w 266"/>
                <a:gd name="T5" fmla="*/ 547 h 555"/>
                <a:gd name="T6" fmla="*/ 4 w 266"/>
                <a:gd name="T7" fmla="*/ 555 h 555"/>
                <a:gd name="T8" fmla="*/ 7 w 266"/>
                <a:gd name="T9" fmla="*/ 555 h 555"/>
                <a:gd name="T10" fmla="*/ 12 w 266"/>
                <a:gd name="T11" fmla="*/ 552 h 555"/>
                <a:gd name="T12" fmla="*/ 33 w 266"/>
                <a:gd name="T13" fmla="*/ 507 h 555"/>
                <a:gd name="T14" fmla="*/ 30 w 266"/>
                <a:gd name="T15" fmla="*/ 499 h 555"/>
                <a:gd name="T16" fmla="*/ 28 w 266"/>
                <a:gd name="T17" fmla="*/ 499 h 555"/>
                <a:gd name="T18" fmla="*/ 79 w 266"/>
                <a:gd name="T19" fmla="*/ 389 h 555"/>
                <a:gd name="T20" fmla="*/ 73 w 266"/>
                <a:gd name="T21" fmla="*/ 393 h 555"/>
                <a:gd name="T22" fmla="*/ 39 w 266"/>
                <a:gd name="T23" fmla="*/ 467 h 555"/>
                <a:gd name="T24" fmla="*/ 42 w 266"/>
                <a:gd name="T25" fmla="*/ 475 h 555"/>
                <a:gd name="T26" fmla="*/ 44 w 266"/>
                <a:gd name="T27" fmla="*/ 475 h 555"/>
                <a:gd name="T28" fmla="*/ 49 w 266"/>
                <a:gd name="T29" fmla="*/ 472 h 555"/>
                <a:gd name="T30" fmla="*/ 84 w 266"/>
                <a:gd name="T31" fmla="*/ 398 h 555"/>
                <a:gd name="T32" fmla="*/ 81 w 266"/>
                <a:gd name="T33" fmla="*/ 390 h 555"/>
                <a:gd name="T34" fmla="*/ 79 w 266"/>
                <a:gd name="T35" fmla="*/ 389 h 555"/>
                <a:gd name="T36" fmla="*/ 116 w 266"/>
                <a:gd name="T37" fmla="*/ 309 h 555"/>
                <a:gd name="T38" fmla="*/ 110 w 266"/>
                <a:gd name="T39" fmla="*/ 312 h 555"/>
                <a:gd name="T40" fmla="*/ 94 w 266"/>
                <a:gd name="T41" fmla="*/ 348 h 555"/>
                <a:gd name="T42" fmla="*/ 97 w 266"/>
                <a:gd name="T43" fmla="*/ 356 h 555"/>
                <a:gd name="T44" fmla="*/ 99 w 266"/>
                <a:gd name="T45" fmla="*/ 357 h 555"/>
                <a:gd name="T46" fmla="*/ 105 w 266"/>
                <a:gd name="T47" fmla="*/ 353 h 555"/>
                <a:gd name="T48" fmla="*/ 121 w 266"/>
                <a:gd name="T49" fmla="*/ 317 h 555"/>
                <a:gd name="T50" fmla="*/ 118 w 266"/>
                <a:gd name="T51" fmla="*/ 310 h 555"/>
                <a:gd name="T52" fmla="*/ 116 w 266"/>
                <a:gd name="T53" fmla="*/ 309 h 555"/>
                <a:gd name="T54" fmla="*/ 171 w 266"/>
                <a:gd name="T55" fmla="*/ 190 h 555"/>
                <a:gd name="T56" fmla="*/ 166 w 266"/>
                <a:gd name="T57" fmla="*/ 194 h 555"/>
                <a:gd name="T58" fmla="*/ 145 w 266"/>
                <a:gd name="T59" fmla="*/ 238 h 555"/>
                <a:gd name="T60" fmla="*/ 148 w 266"/>
                <a:gd name="T61" fmla="*/ 246 h 555"/>
                <a:gd name="T62" fmla="*/ 150 w 266"/>
                <a:gd name="T63" fmla="*/ 247 h 555"/>
                <a:gd name="T64" fmla="*/ 156 w 266"/>
                <a:gd name="T65" fmla="*/ 243 h 555"/>
                <a:gd name="T66" fmla="*/ 176 w 266"/>
                <a:gd name="T67" fmla="*/ 199 h 555"/>
                <a:gd name="T68" fmla="*/ 174 w 266"/>
                <a:gd name="T69" fmla="*/ 191 h 555"/>
                <a:gd name="T70" fmla="*/ 171 w 266"/>
                <a:gd name="T71" fmla="*/ 190 h 555"/>
                <a:gd name="T72" fmla="*/ 222 w 266"/>
                <a:gd name="T73" fmla="*/ 80 h 555"/>
                <a:gd name="T74" fmla="*/ 217 w 266"/>
                <a:gd name="T75" fmla="*/ 84 h 555"/>
                <a:gd name="T76" fmla="*/ 182 w 266"/>
                <a:gd name="T77" fmla="*/ 158 h 555"/>
                <a:gd name="T78" fmla="*/ 185 w 266"/>
                <a:gd name="T79" fmla="*/ 166 h 555"/>
                <a:gd name="T80" fmla="*/ 188 w 266"/>
                <a:gd name="T81" fmla="*/ 167 h 555"/>
                <a:gd name="T82" fmla="*/ 193 w 266"/>
                <a:gd name="T83" fmla="*/ 163 h 555"/>
                <a:gd name="T84" fmla="*/ 228 w 266"/>
                <a:gd name="T85" fmla="*/ 89 h 555"/>
                <a:gd name="T86" fmla="*/ 225 w 266"/>
                <a:gd name="T87" fmla="*/ 81 h 555"/>
                <a:gd name="T88" fmla="*/ 222 w 266"/>
                <a:gd name="T89" fmla="*/ 80 h 555"/>
                <a:gd name="T90" fmla="*/ 259 w 266"/>
                <a:gd name="T91" fmla="*/ 0 h 555"/>
                <a:gd name="T92" fmla="*/ 254 w 266"/>
                <a:gd name="T93" fmla="*/ 4 h 555"/>
                <a:gd name="T94" fmla="*/ 237 w 266"/>
                <a:gd name="T95" fmla="*/ 39 h 555"/>
                <a:gd name="T96" fmla="*/ 240 w 266"/>
                <a:gd name="T97" fmla="*/ 47 h 555"/>
                <a:gd name="T98" fmla="*/ 243 w 266"/>
                <a:gd name="T99" fmla="*/ 48 h 555"/>
                <a:gd name="T100" fmla="*/ 248 w 266"/>
                <a:gd name="T101" fmla="*/ 45 h 555"/>
                <a:gd name="T102" fmla="*/ 265 w 266"/>
                <a:gd name="T103" fmla="*/ 9 h 555"/>
                <a:gd name="T104" fmla="*/ 262 w 266"/>
                <a:gd name="T105" fmla="*/ 1 h 555"/>
                <a:gd name="T106" fmla="*/ 259 w 266"/>
                <a:gd name="T10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6" h="555">
                  <a:moveTo>
                    <a:pt x="28" y="499"/>
                  </a:moveTo>
                  <a:cubicBezTo>
                    <a:pt x="25" y="499"/>
                    <a:pt x="23" y="500"/>
                    <a:pt x="22" y="502"/>
                  </a:cubicBezTo>
                  <a:cubicBezTo>
                    <a:pt x="1" y="547"/>
                    <a:pt x="1" y="547"/>
                    <a:pt x="1" y="547"/>
                  </a:cubicBezTo>
                  <a:cubicBezTo>
                    <a:pt x="0" y="550"/>
                    <a:pt x="1" y="553"/>
                    <a:pt x="4" y="555"/>
                  </a:cubicBezTo>
                  <a:cubicBezTo>
                    <a:pt x="5" y="555"/>
                    <a:pt x="6" y="555"/>
                    <a:pt x="7" y="555"/>
                  </a:cubicBezTo>
                  <a:cubicBezTo>
                    <a:pt x="9" y="555"/>
                    <a:pt x="11" y="554"/>
                    <a:pt x="12" y="552"/>
                  </a:cubicBezTo>
                  <a:cubicBezTo>
                    <a:pt x="33" y="507"/>
                    <a:pt x="33" y="507"/>
                    <a:pt x="33" y="507"/>
                  </a:cubicBezTo>
                  <a:cubicBezTo>
                    <a:pt x="34" y="504"/>
                    <a:pt x="33" y="501"/>
                    <a:pt x="30" y="499"/>
                  </a:cubicBezTo>
                  <a:cubicBezTo>
                    <a:pt x="29" y="499"/>
                    <a:pt x="28" y="499"/>
                    <a:pt x="28" y="499"/>
                  </a:cubicBezTo>
                  <a:moveTo>
                    <a:pt x="79" y="389"/>
                  </a:moveTo>
                  <a:cubicBezTo>
                    <a:pt x="76" y="389"/>
                    <a:pt x="74" y="390"/>
                    <a:pt x="73" y="393"/>
                  </a:cubicBezTo>
                  <a:cubicBezTo>
                    <a:pt x="39" y="467"/>
                    <a:pt x="39" y="467"/>
                    <a:pt x="39" y="467"/>
                  </a:cubicBezTo>
                  <a:cubicBezTo>
                    <a:pt x="37" y="470"/>
                    <a:pt x="39" y="473"/>
                    <a:pt x="42" y="475"/>
                  </a:cubicBezTo>
                  <a:cubicBezTo>
                    <a:pt x="42" y="475"/>
                    <a:pt x="43" y="475"/>
                    <a:pt x="44" y="475"/>
                  </a:cubicBezTo>
                  <a:cubicBezTo>
                    <a:pt x="46" y="475"/>
                    <a:pt x="48" y="474"/>
                    <a:pt x="49" y="472"/>
                  </a:cubicBezTo>
                  <a:cubicBezTo>
                    <a:pt x="84" y="398"/>
                    <a:pt x="84" y="398"/>
                    <a:pt x="84" y="398"/>
                  </a:cubicBezTo>
                  <a:cubicBezTo>
                    <a:pt x="85" y="395"/>
                    <a:pt x="84" y="391"/>
                    <a:pt x="81" y="390"/>
                  </a:cubicBezTo>
                  <a:cubicBezTo>
                    <a:pt x="80" y="389"/>
                    <a:pt x="79" y="389"/>
                    <a:pt x="79" y="389"/>
                  </a:cubicBezTo>
                  <a:moveTo>
                    <a:pt x="116" y="309"/>
                  </a:moveTo>
                  <a:cubicBezTo>
                    <a:pt x="114" y="309"/>
                    <a:pt x="111" y="310"/>
                    <a:pt x="110" y="31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92" y="351"/>
                    <a:pt x="94" y="355"/>
                    <a:pt x="97" y="356"/>
                  </a:cubicBezTo>
                  <a:cubicBezTo>
                    <a:pt x="98" y="356"/>
                    <a:pt x="98" y="357"/>
                    <a:pt x="99" y="357"/>
                  </a:cubicBezTo>
                  <a:cubicBezTo>
                    <a:pt x="102" y="357"/>
                    <a:pt x="104" y="355"/>
                    <a:pt x="105" y="353"/>
                  </a:cubicBezTo>
                  <a:cubicBezTo>
                    <a:pt x="121" y="317"/>
                    <a:pt x="121" y="317"/>
                    <a:pt x="121" y="317"/>
                  </a:cubicBezTo>
                  <a:cubicBezTo>
                    <a:pt x="123" y="314"/>
                    <a:pt x="121" y="311"/>
                    <a:pt x="118" y="310"/>
                  </a:cubicBezTo>
                  <a:cubicBezTo>
                    <a:pt x="118" y="309"/>
                    <a:pt x="117" y="309"/>
                    <a:pt x="116" y="309"/>
                  </a:cubicBezTo>
                  <a:moveTo>
                    <a:pt x="171" y="190"/>
                  </a:moveTo>
                  <a:cubicBezTo>
                    <a:pt x="169" y="190"/>
                    <a:pt x="167" y="192"/>
                    <a:pt x="166" y="194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3" y="241"/>
                    <a:pt x="145" y="245"/>
                    <a:pt x="148" y="246"/>
                  </a:cubicBezTo>
                  <a:cubicBezTo>
                    <a:pt x="149" y="247"/>
                    <a:pt x="149" y="247"/>
                    <a:pt x="150" y="247"/>
                  </a:cubicBezTo>
                  <a:cubicBezTo>
                    <a:pt x="153" y="247"/>
                    <a:pt x="155" y="245"/>
                    <a:pt x="156" y="243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178" y="196"/>
                    <a:pt x="177" y="192"/>
                    <a:pt x="174" y="191"/>
                  </a:cubicBezTo>
                  <a:cubicBezTo>
                    <a:pt x="173" y="190"/>
                    <a:pt x="172" y="190"/>
                    <a:pt x="171" y="190"/>
                  </a:cubicBezTo>
                  <a:moveTo>
                    <a:pt x="222" y="80"/>
                  </a:moveTo>
                  <a:cubicBezTo>
                    <a:pt x="220" y="80"/>
                    <a:pt x="218" y="82"/>
                    <a:pt x="217" y="84"/>
                  </a:cubicBezTo>
                  <a:cubicBezTo>
                    <a:pt x="182" y="158"/>
                    <a:pt x="182" y="158"/>
                    <a:pt x="182" y="158"/>
                  </a:cubicBezTo>
                  <a:cubicBezTo>
                    <a:pt x="181" y="161"/>
                    <a:pt x="182" y="165"/>
                    <a:pt x="185" y="166"/>
                  </a:cubicBezTo>
                  <a:cubicBezTo>
                    <a:pt x="186" y="166"/>
                    <a:pt x="187" y="167"/>
                    <a:pt x="188" y="167"/>
                  </a:cubicBezTo>
                  <a:cubicBezTo>
                    <a:pt x="190" y="167"/>
                    <a:pt x="192" y="165"/>
                    <a:pt x="193" y="163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29" y="86"/>
                    <a:pt x="228" y="82"/>
                    <a:pt x="225" y="81"/>
                  </a:cubicBezTo>
                  <a:cubicBezTo>
                    <a:pt x="224" y="81"/>
                    <a:pt x="223" y="80"/>
                    <a:pt x="222" y="80"/>
                  </a:cubicBezTo>
                  <a:moveTo>
                    <a:pt x="259" y="0"/>
                  </a:moveTo>
                  <a:cubicBezTo>
                    <a:pt x="257" y="0"/>
                    <a:pt x="255" y="2"/>
                    <a:pt x="254" y="4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6" y="42"/>
                    <a:pt x="237" y="46"/>
                    <a:pt x="240" y="47"/>
                  </a:cubicBezTo>
                  <a:cubicBezTo>
                    <a:pt x="241" y="48"/>
                    <a:pt x="242" y="48"/>
                    <a:pt x="243" y="48"/>
                  </a:cubicBezTo>
                  <a:cubicBezTo>
                    <a:pt x="245" y="48"/>
                    <a:pt x="247" y="47"/>
                    <a:pt x="248" y="45"/>
                  </a:cubicBezTo>
                  <a:cubicBezTo>
                    <a:pt x="265" y="9"/>
                    <a:pt x="265" y="9"/>
                    <a:pt x="265" y="9"/>
                  </a:cubicBezTo>
                  <a:cubicBezTo>
                    <a:pt x="266" y="6"/>
                    <a:pt x="265" y="2"/>
                    <a:pt x="262" y="1"/>
                  </a:cubicBezTo>
                  <a:cubicBezTo>
                    <a:pt x="261" y="1"/>
                    <a:pt x="260" y="0"/>
                    <a:pt x="25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6" name="Freeform 246"/>
            <p:cNvSpPr>
              <a:spLocks noChangeArrowheads="1"/>
            </p:cNvSpPr>
            <p:nvPr/>
          </p:nvSpPr>
          <p:spPr bwMode="auto">
            <a:xfrm>
              <a:off x="0" y="655637"/>
              <a:ext cx="17463" cy="23813"/>
            </a:xfrm>
            <a:custGeom>
              <a:avLst/>
              <a:gdLst>
                <a:gd name="T0" fmla="*/ 17 w 24"/>
                <a:gd name="T1" fmla="*/ 0 h 33"/>
                <a:gd name="T2" fmla="*/ 12 w 24"/>
                <a:gd name="T3" fmla="*/ 3 h 33"/>
                <a:gd name="T4" fmla="*/ 2 w 24"/>
                <a:gd name="T5" fmla="*/ 25 h 33"/>
                <a:gd name="T6" fmla="*/ 5 w 24"/>
                <a:gd name="T7" fmla="*/ 33 h 33"/>
                <a:gd name="T8" fmla="*/ 7 w 24"/>
                <a:gd name="T9" fmla="*/ 33 h 33"/>
                <a:gd name="T10" fmla="*/ 13 w 24"/>
                <a:gd name="T11" fmla="*/ 30 h 33"/>
                <a:gd name="T12" fmla="*/ 23 w 24"/>
                <a:gd name="T13" fmla="*/ 8 h 33"/>
                <a:gd name="T14" fmla="*/ 20 w 24"/>
                <a:gd name="T15" fmla="*/ 0 h 33"/>
                <a:gd name="T16" fmla="*/ 17 w 2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3">
                  <a:moveTo>
                    <a:pt x="17" y="0"/>
                  </a:moveTo>
                  <a:cubicBezTo>
                    <a:pt x="15" y="0"/>
                    <a:pt x="13" y="1"/>
                    <a:pt x="12" y="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8"/>
                    <a:pt x="2" y="31"/>
                    <a:pt x="5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9" y="33"/>
                    <a:pt x="12" y="32"/>
                    <a:pt x="13" y="3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5"/>
                    <a:pt x="23" y="1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18611" name="组合 252"/>
          <p:cNvGrpSpPr>
            <a:grpSpLocks/>
          </p:cNvGrpSpPr>
          <p:nvPr/>
        </p:nvGrpSpPr>
        <p:grpSpPr bwMode="auto">
          <a:xfrm>
            <a:off x="3709988" y="2701925"/>
            <a:ext cx="1720850" cy="1404938"/>
            <a:chOff x="0" y="0"/>
            <a:chExt cx="1452563" cy="1185862"/>
          </a:xfrm>
        </p:grpSpPr>
        <p:sp>
          <p:nvSpPr>
            <p:cNvPr id="17588" name="Freeform 5"/>
            <p:cNvSpPr>
              <a:spLocks noChangeArrowheads="1"/>
            </p:cNvSpPr>
            <p:nvPr/>
          </p:nvSpPr>
          <p:spPr bwMode="auto">
            <a:xfrm>
              <a:off x="0" y="22225"/>
              <a:ext cx="727075" cy="363538"/>
            </a:xfrm>
            <a:custGeom>
              <a:avLst/>
              <a:gdLst>
                <a:gd name="T0" fmla="*/ 458 w 458"/>
                <a:gd name="T1" fmla="*/ 115 h 229"/>
                <a:gd name="T2" fmla="*/ 115 w 458"/>
                <a:gd name="T3" fmla="*/ 229 h 229"/>
                <a:gd name="T4" fmla="*/ 0 w 458"/>
                <a:gd name="T5" fmla="*/ 115 h 229"/>
                <a:gd name="T6" fmla="*/ 344 w 458"/>
                <a:gd name="T7" fmla="*/ 0 h 229"/>
                <a:gd name="T8" fmla="*/ 458 w 458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229">
                  <a:moveTo>
                    <a:pt x="458" y="115"/>
                  </a:moveTo>
                  <a:lnTo>
                    <a:pt x="115" y="229"/>
                  </a:lnTo>
                  <a:lnTo>
                    <a:pt x="0" y="115"/>
                  </a:lnTo>
                  <a:lnTo>
                    <a:pt x="344" y="0"/>
                  </a:lnTo>
                  <a:lnTo>
                    <a:pt x="458" y="115"/>
                  </a:lnTo>
                  <a:close/>
                </a:path>
              </a:pathLst>
            </a:custGeom>
            <a:solidFill>
              <a:srgbClr val="D49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89" name="Freeform 6"/>
            <p:cNvSpPr>
              <a:spLocks noChangeArrowheads="1"/>
            </p:cNvSpPr>
            <p:nvPr/>
          </p:nvSpPr>
          <p:spPr bwMode="auto">
            <a:xfrm>
              <a:off x="727075" y="22225"/>
              <a:ext cx="725488" cy="363538"/>
            </a:xfrm>
            <a:custGeom>
              <a:avLst/>
              <a:gdLst>
                <a:gd name="T0" fmla="*/ 0 w 457"/>
                <a:gd name="T1" fmla="*/ 115 h 229"/>
                <a:gd name="T2" fmla="*/ 343 w 457"/>
                <a:gd name="T3" fmla="*/ 229 h 229"/>
                <a:gd name="T4" fmla="*/ 457 w 457"/>
                <a:gd name="T5" fmla="*/ 115 h 229"/>
                <a:gd name="T6" fmla="*/ 115 w 457"/>
                <a:gd name="T7" fmla="*/ 0 h 229"/>
                <a:gd name="T8" fmla="*/ 0 w 457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229">
                  <a:moveTo>
                    <a:pt x="0" y="115"/>
                  </a:moveTo>
                  <a:lnTo>
                    <a:pt x="343" y="229"/>
                  </a:lnTo>
                  <a:lnTo>
                    <a:pt x="457" y="115"/>
                  </a:lnTo>
                  <a:lnTo>
                    <a:pt x="115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B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0" name="Freeform 7"/>
            <p:cNvSpPr>
              <a:spLocks noChangeArrowheads="1"/>
            </p:cNvSpPr>
            <p:nvPr/>
          </p:nvSpPr>
          <p:spPr bwMode="auto">
            <a:xfrm>
              <a:off x="727075" y="22225"/>
              <a:ext cx="725488" cy="363538"/>
            </a:xfrm>
            <a:custGeom>
              <a:avLst/>
              <a:gdLst>
                <a:gd name="T0" fmla="*/ 0 w 457"/>
                <a:gd name="T1" fmla="*/ 115 h 229"/>
                <a:gd name="T2" fmla="*/ 343 w 457"/>
                <a:gd name="T3" fmla="*/ 229 h 229"/>
                <a:gd name="T4" fmla="*/ 457 w 457"/>
                <a:gd name="T5" fmla="*/ 115 h 229"/>
                <a:gd name="T6" fmla="*/ 115 w 457"/>
                <a:gd name="T7" fmla="*/ 0 h 229"/>
                <a:gd name="T8" fmla="*/ 0 w 457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229">
                  <a:moveTo>
                    <a:pt x="0" y="115"/>
                  </a:moveTo>
                  <a:lnTo>
                    <a:pt x="343" y="229"/>
                  </a:lnTo>
                  <a:lnTo>
                    <a:pt x="457" y="115"/>
                  </a:lnTo>
                  <a:lnTo>
                    <a:pt x="115" y="0"/>
                  </a:lnTo>
                  <a:lnTo>
                    <a:pt x="0" y="1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1" name="Freeform 8"/>
            <p:cNvSpPr>
              <a:spLocks noChangeArrowheads="1"/>
            </p:cNvSpPr>
            <p:nvPr/>
          </p:nvSpPr>
          <p:spPr bwMode="auto">
            <a:xfrm>
              <a:off x="182563" y="204787"/>
              <a:ext cx="544513" cy="363538"/>
            </a:xfrm>
            <a:custGeom>
              <a:avLst/>
              <a:gdLst>
                <a:gd name="T0" fmla="*/ 0 w 343"/>
                <a:gd name="T1" fmla="*/ 114 h 229"/>
                <a:gd name="T2" fmla="*/ 343 w 343"/>
                <a:gd name="T3" fmla="*/ 229 h 229"/>
                <a:gd name="T4" fmla="*/ 343 w 343"/>
                <a:gd name="T5" fmla="*/ 0 h 229"/>
                <a:gd name="T6" fmla="*/ 0 w 343"/>
                <a:gd name="T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229">
                  <a:moveTo>
                    <a:pt x="0" y="114"/>
                  </a:moveTo>
                  <a:lnTo>
                    <a:pt x="343" y="229"/>
                  </a:lnTo>
                  <a:lnTo>
                    <a:pt x="34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A37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2" name="Freeform 9"/>
            <p:cNvSpPr>
              <a:spLocks noChangeArrowheads="1"/>
            </p:cNvSpPr>
            <p:nvPr/>
          </p:nvSpPr>
          <p:spPr bwMode="auto">
            <a:xfrm>
              <a:off x="727075" y="204787"/>
              <a:ext cx="544513" cy="363538"/>
            </a:xfrm>
            <a:custGeom>
              <a:avLst/>
              <a:gdLst>
                <a:gd name="T0" fmla="*/ 0 w 343"/>
                <a:gd name="T1" fmla="*/ 0 h 229"/>
                <a:gd name="T2" fmla="*/ 0 w 343"/>
                <a:gd name="T3" fmla="*/ 229 h 229"/>
                <a:gd name="T4" fmla="*/ 343 w 343"/>
                <a:gd name="T5" fmla="*/ 114 h 229"/>
                <a:gd name="T6" fmla="*/ 0 w 34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229">
                  <a:moveTo>
                    <a:pt x="0" y="0"/>
                  </a:moveTo>
                  <a:lnTo>
                    <a:pt x="0" y="229"/>
                  </a:lnTo>
                  <a:lnTo>
                    <a:pt x="343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7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3" name="Freeform 10"/>
            <p:cNvSpPr>
              <a:spLocks noChangeArrowheads="1"/>
            </p:cNvSpPr>
            <p:nvPr/>
          </p:nvSpPr>
          <p:spPr bwMode="auto">
            <a:xfrm>
              <a:off x="727075" y="204787"/>
              <a:ext cx="544513" cy="363538"/>
            </a:xfrm>
            <a:custGeom>
              <a:avLst/>
              <a:gdLst>
                <a:gd name="T0" fmla="*/ 0 w 343"/>
                <a:gd name="T1" fmla="*/ 0 h 229"/>
                <a:gd name="T2" fmla="*/ 0 w 343"/>
                <a:gd name="T3" fmla="*/ 229 h 229"/>
                <a:gd name="T4" fmla="*/ 343 w 343"/>
                <a:gd name="T5" fmla="*/ 114 h 229"/>
                <a:gd name="T6" fmla="*/ 0 w 34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229">
                  <a:moveTo>
                    <a:pt x="0" y="0"/>
                  </a:moveTo>
                  <a:lnTo>
                    <a:pt x="0" y="229"/>
                  </a:lnTo>
                  <a:lnTo>
                    <a:pt x="343" y="11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4" name="Freeform 168"/>
            <p:cNvSpPr>
              <a:spLocks noChangeArrowheads="1"/>
            </p:cNvSpPr>
            <p:nvPr/>
          </p:nvSpPr>
          <p:spPr bwMode="auto">
            <a:xfrm>
              <a:off x="561975" y="198437"/>
              <a:ext cx="612775" cy="395288"/>
            </a:xfrm>
            <a:custGeom>
              <a:avLst/>
              <a:gdLst>
                <a:gd name="T0" fmla="*/ 726 w 851"/>
                <a:gd name="T1" fmla="*/ 235 h 550"/>
                <a:gd name="T2" fmla="*/ 727 w 851"/>
                <a:gd name="T3" fmla="*/ 213 h 550"/>
                <a:gd name="T4" fmla="*/ 514 w 851"/>
                <a:gd name="T5" fmla="*/ 0 h 550"/>
                <a:gd name="T6" fmla="*/ 344 w 851"/>
                <a:gd name="T7" fmla="*/ 85 h 550"/>
                <a:gd name="T8" fmla="*/ 280 w 851"/>
                <a:gd name="T9" fmla="*/ 71 h 550"/>
                <a:gd name="T10" fmla="*/ 120 w 851"/>
                <a:gd name="T11" fmla="*/ 231 h 550"/>
                <a:gd name="T12" fmla="*/ 120 w 851"/>
                <a:gd name="T13" fmla="*/ 236 h 550"/>
                <a:gd name="T14" fmla="*/ 0 w 851"/>
                <a:gd name="T15" fmla="*/ 391 h 550"/>
                <a:gd name="T16" fmla="*/ 160 w 851"/>
                <a:gd name="T17" fmla="*/ 550 h 550"/>
                <a:gd name="T18" fmla="*/ 691 w 851"/>
                <a:gd name="T19" fmla="*/ 550 h 550"/>
                <a:gd name="T20" fmla="*/ 691 w 851"/>
                <a:gd name="T21" fmla="*/ 550 h 550"/>
                <a:gd name="T22" fmla="*/ 692 w 851"/>
                <a:gd name="T23" fmla="*/ 550 h 550"/>
                <a:gd name="T24" fmla="*/ 851 w 851"/>
                <a:gd name="T25" fmla="*/ 391 h 550"/>
                <a:gd name="T26" fmla="*/ 726 w 851"/>
                <a:gd name="T27" fmla="*/ 23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1" h="550">
                  <a:moveTo>
                    <a:pt x="726" y="235"/>
                  </a:moveTo>
                  <a:cubicBezTo>
                    <a:pt x="727" y="227"/>
                    <a:pt x="727" y="220"/>
                    <a:pt x="727" y="213"/>
                  </a:cubicBezTo>
                  <a:cubicBezTo>
                    <a:pt x="727" y="95"/>
                    <a:pt x="632" y="0"/>
                    <a:pt x="514" y="0"/>
                  </a:cubicBezTo>
                  <a:cubicBezTo>
                    <a:pt x="445" y="0"/>
                    <a:pt x="383" y="33"/>
                    <a:pt x="344" y="85"/>
                  </a:cubicBezTo>
                  <a:cubicBezTo>
                    <a:pt x="324" y="76"/>
                    <a:pt x="302" y="71"/>
                    <a:pt x="280" y="71"/>
                  </a:cubicBezTo>
                  <a:cubicBezTo>
                    <a:pt x="191" y="71"/>
                    <a:pt x="120" y="143"/>
                    <a:pt x="120" y="231"/>
                  </a:cubicBezTo>
                  <a:cubicBezTo>
                    <a:pt x="120" y="233"/>
                    <a:pt x="120" y="234"/>
                    <a:pt x="120" y="236"/>
                  </a:cubicBezTo>
                  <a:cubicBezTo>
                    <a:pt x="51" y="254"/>
                    <a:pt x="0" y="316"/>
                    <a:pt x="0" y="391"/>
                  </a:cubicBezTo>
                  <a:cubicBezTo>
                    <a:pt x="0" y="479"/>
                    <a:pt x="72" y="550"/>
                    <a:pt x="160" y="550"/>
                  </a:cubicBezTo>
                  <a:cubicBezTo>
                    <a:pt x="691" y="550"/>
                    <a:pt x="691" y="550"/>
                    <a:pt x="691" y="550"/>
                  </a:cubicBezTo>
                  <a:cubicBezTo>
                    <a:pt x="691" y="550"/>
                    <a:pt x="691" y="550"/>
                    <a:pt x="691" y="550"/>
                  </a:cubicBezTo>
                  <a:cubicBezTo>
                    <a:pt x="691" y="550"/>
                    <a:pt x="691" y="550"/>
                    <a:pt x="692" y="550"/>
                  </a:cubicBezTo>
                  <a:cubicBezTo>
                    <a:pt x="780" y="550"/>
                    <a:pt x="851" y="479"/>
                    <a:pt x="851" y="391"/>
                  </a:cubicBezTo>
                  <a:cubicBezTo>
                    <a:pt x="851" y="314"/>
                    <a:pt x="798" y="250"/>
                    <a:pt x="726" y="2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5" name="Freeform 169"/>
            <p:cNvSpPr>
              <a:spLocks noEditPoints="1" noChangeArrowheads="1"/>
            </p:cNvSpPr>
            <p:nvPr/>
          </p:nvSpPr>
          <p:spPr bwMode="auto">
            <a:xfrm>
              <a:off x="1001713" y="200025"/>
              <a:ext cx="276225" cy="406400"/>
            </a:xfrm>
            <a:custGeom>
              <a:avLst/>
              <a:gdLst>
                <a:gd name="T0" fmla="*/ 356 w 385"/>
                <a:gd name="T1" fmla="*/ 49 h 563"/>
                <a:gd name="T2" fmla="*/ 133 w 385"/>
                <a:gd name="T3" fmla="*/ 4 h 563"/>
                <a:gd name="T4" fmla="*/ 94 w 385"/>
                <a:gd name="T5" fmla="*/ 29 h 563"/>
                <a:gd name="T6" fmla="*/ 3 w 385"/>
                <a:gd name="T7" fmla="*/ 476 h 563"/>
                <a:gd name="T8" fmla="*/ 29 w 385"/>
                <a:gd name="T9" fmla="*/ 514 h 563"/>
                <a:gd name="T10" fmla="*/ 252 w 385"/>
                <a:gd name="T11" fmla="*/ 560 h 563"/>
                <a:gd name="T12" fmla="*/ 291 w 385"/>
                <a:gd name="T13" fmla="*/ 534 h 563"/>
                <a:gd name="T14" fmla="*/ 382 w 385"/>
                <a:gd name="T15" fmla="*/ 88 h 563"/>
                <a:gd name="T16" fmla="*/ 356 w 385"/>
                <a:gd name="T17" fmla="*/ 49 h 563"/>
                <a:gd name="T18" fmla="*/ 265 w 385"/>
                <a:gd name="T19" fmla="*/ 496 h 563"/>
                <a:gd name="T20" fmla="*/ 42 w 385"/>
                <a:gd name="T21" fmla="*/ 451 h 563"/>
                <a:gd name="T22" fmla="*/ 126 w 385"/>
                <a:gd name="T23" fmla="*/ 36 h 563"/>
                <a:gd name="T24" fmla="*/ 126 w 385"/>
                <a:gd name="T25" fmla="*/ 36 h 563"/>
                <a:gd name="T26" fmla="*/ 350 w 385"/>
                <a:gd name="T27" fmla="*/ 81 h 563"/>
                <a:gd name="T28" fmla="*/ 350 w 385"/>
                <a:gd name="T29" fmla="*/ 81 h 563"/>
                <a:gd name="T30" fmla="*/ 265 w 385"/>
                <a:gd name="T31" fmla="*/ 496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63">
                  <a:moveTo>
                    <a:pt x="356" y="49"/>
                  </a:moveTo>
                  <a:cubicBezTo>
                    <a:pt x="133" y="4"/>
                    <a:pt x="133" y="4"/>
                    <a:pt x="133" y="4"/>
                  </a:cubicBezTo>
                  <a:cubicBezTo>
                    <a:pt x="115" y="0"/>
                    <a:pt x="98" y="12"/>
                    <a:pt x="94" y="29"/>
                  </a:cubicBezTo>
                  <a:cubicBezTo>
                    <a:pt x="3" y="476"/>
                    <a:pt x="3" y="476"/>
                    <a:pt x="3" y="476"/>
                  </a:cubicBezTo>
                  <a:cubicBezTo>
                    <a:pt x="0" y="494"/>
                    <a:pt x="11" y="511"/>
                    <a:pt x="29" y="514"/>
                  </a:cubicBezTo>
                  <a:cubicBezTo>
                    <a:pt x="252" y="560"/>
                    <a:pt x="252" y="560"/>
                    <a:pt x="252" y="560"/>
                  </a:cubicBezTo>
                  <a:cubicBezTo>
                    <a:pt x="270" y="563"/>
                    <a:pt x="287" y="552"/>
                    <a:pt x="291" y="534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5" y="70"/>
                    <a:pt x="374" y="53"/>
                    <a:pt x="356" y="49"/>
                  </a:cubicBezTo>
                  <a:close/>
                  <a:moveTo>
                    <a:pt x="265" y="496"/>
                  </a:moveTo>
                  <a:cubicBezTo>
                    <a:pt x="42" y="451"/>
                    <a:pt x="42" y="451"/>
                    <a:pt x="42" y="451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0" y="81"/>
                    <a:pt x="350" y="81"/>
                    <a:pt x="350" y="81"/>
                  </a:cubicBezTo>
                  <a:lnTo>
                    <a:pt x="265" y="496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6" name="Freeform 170"/>
            <p:cNvSpPr>
              <a:spLocks noChangeArrowheads="1"/>
            </p:cNvSpPr>
            <p:nvPr/>
          </p:nvSpPr>
          <p:spPr bwMode="auto">
            <a:xfrm>
              <a:off x="1089025" y="554037"/>
              <a:ext cx="36513" cy="19050"/>
            </a:xfrm>
            <a:custGeom>
              <a:avLst/>
              <a:gdLst>
                <a:gd name="T0" fmla="*/ 21 w 23"/>
                <a:gd name="T1" fmla="*/ 12 h 12"/>
                <a:gd name="T2" fmla="*/ 0 w 23"/>
                <a:gd name="T3" fmla="*/ 8 h 12"/>
                <a:gd name="T4" fmla="*/ 1 w 23"/>
                <a:gd name="T5" fmla="*/ 0 h 12"/>
                <a:gd name="T6" fmla="*/ 23 w 23"/>
                <a:gd name="T7" fmla="*/ 5 h 12"/>
                <a:gd name="T8" fmla="*/ 21 w 2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1" y="12"/>
                  </a:moveTo>
                  <a:lnTo>
                    <a:pt x="0" y="8"/>
                  </a:lnTo>
                  <a:lnTo>
                    <a:pt x="1" y="0"/>
                  </a:lnTo>
                  <a:lnTo>
                    <a:pt x="23" y="5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3F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7" name="Freeform 171"/>
            <p:cNvSpPr>
              <a:spLocks noChangeArrowheads="1"/>
            </p:cNvSpPr>
            <p:nvPr/>
          </p:nvSpPr>
          <p:spPr bwMode="auto">
            <a:xfrm>
              <a:off x="1031875" y="227012"/>
              <a:ext cx="220663" cy="330200"/>
            </a:xfrm>
            <a:custGeom>
              <a:avLst/>
              <a:gdLst>
                <a:gd name="T0" fmla="*/ 38 w 139"/>
                <a:gd name="T1" fmla="*/ 0 h 208"/>
                <a:gd name="T2" fmla="*/ 38 w 139"/>
                <a:gd name="T3" fmla="*/ 0 h 208"/>
                <a:gd name="T4" fmla="*/ 0 w 139"/>
                <a:gd name="T5" fmla="*/ 188 h 208"/>
                <a:gd name="T6" fmla="*/ 101 w 139"/>
                <a:gd name="T7" fmla="*/ 208 h 208"/>
                <a:gd name="T8" fmla="*/ 139 w 139"/>
                <a:gd name="T9" fmla="*/ 20 h 208"/>
                <a:gd name="T10" fmla="*/ 38 w 139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08">
                  <a:moveTo>
                    <a:pt x="38" y="0"/>
                  </a:moveTo>
                  <a:lnTo>
                    <a:pt x="38" y="0"/>
                  </a:lnTo>
                  <a:lnTo>
                    <a:pt x="0" y="188"/>
                  </a:lnTo>
                  <a:lnTo>
                    <a:pt x="101" y="208"/>
                  </a:lnTo>
                  <a:lnTo>
                    <a:pt x="139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8" name="Freeform 172"/>
            <p:cNvSpPr>
              <a:spLocks noChangeArrowheads="1"/>
            </p:cNvSpPr>
            <p:nvPr/>
          </p:nvSpPr>
          <p:spPr bwMode="auto">
            <a:xfrm>
              <a:off x="1100138" y="280987"/>
              <a:ext cx="93663" cy="95250"/>
            </a:xfrm>
            <a:custGeom>
              <a:avLst/>
              <a:gdLst>
                <a:gd name="T0" fmla="*/ 131 w 131"/>
                <a:gd name="T1" fmla="*/ 130 h 134"/>
                <a:gd name="T2" fmla="*/ 129 w 131"/>
                <a:gd name="T3" fmla="*/ 107 h 134"/>
                <a:gd name="T4" fmla="*/ 125 w 131"/>
                <a:gd name="T5" fmla="*/ 100 h 134"/>
                <a:gd name="T6" fmla="*/ 93 w 131"/>
                <a:gd name="T7" fmla="*/ 77 h 134"/>
                <a:gd name="T8" fmla="*/ 93 w 131"/>
                <a:gd name="T9" fmla="*/ 77 h 134"/>
                <a:gd name="T10" fmla="*/ 94 w 131"/>
                <a:gd name="T11" fmla="*/ 70 h 134"/>
                <a:gd name="T12" fmla="*/ 109 w 131"/>
                <a:gd name="T13" fmla="*/ 45 h 134"/>
                <a:gd name="T14" fmla="*/ 110 w 131"/>
                <a:gd name="T15" fmla="*/ 36 h 134"/>
                <a:gd name="T16" fmla="*/ 90 w 131"/>
                <a:gd name="T17" fmla="*/ 3 h 134"/>
                <a:gd name="T18" fmla="*/ 58 w 131"/>
                <a:gd name="T19" fmla="*/ 25 h 134"/>
                <a:gd name="T20" fmla="*/ 56 w 131"/>
                <a:gd name="T21" fmla="*/ 34 h 134"/>
                <a:gd name="T22" fmla="*/ 59 w 131"/>
                <a:gd name="T23" fmla="*/ 63 h 134"/>
                <a:gd name="T24" fmla="*/ 58 w 131"/>
                <a:gd name="T25" fmla="*/ 70 h 134"/>
                <a:gd name="T26" fmla="*/ 58 w 131"/>
                <a:gd name="T27" fmla="*/ 70 h 134"/>
                <a:gd name="T28" fmla="*/ 19 w 131"/>
                <a:gd name="T29" fmla="*/ 78 h 134"/>
                <a:gd name="T30" fmla="*/ 12 w 131"/>
                <a:gd name="T31" fmla="*/ 83 h 134"/>
                <a:gd name="T32" fmla="*/ 2 w 131"/>
                <a:gd name="T33" fmla="*/ 104 h 134"/>
                <a:gd name="T34" fmla="*/ 4 w 131"/>
                <a:gd name="T35" fmla="*/ 109 h 134"/>
                <a:gd name="T36" fmla="*/ 66 w 131"/>
                <a:gd name="T37" fmla="*/ 121 h 134"/>
                <a:gd name="T38" fmla="*/ 127 w 131"/>
                <a:gd name="T39" fmla="*/ 134 h 134"/>
                <a:gd name="T40" fmla="*/ 131 w 131"/>
                <a:gd name="T41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34">
                  <a:moveTo>
                    <a:pt x="131" y="130"/>
                  </a:moveTo>
                  <a:cubicBezTo>
                    <a:pt x="129" y="107"/>
                    <a:pt x="129" y="107"/>
                    <a:pt x="129" y="107"/>
                  </a:cubicBezTo>
                  <a:cubicBezTo>
                    <a:pt x="129" y="104"/>
                    <a:pt x="127" y="101"/>
                    <a:pt x="125" y="100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101" y="65"/>
                    <a:pt x="106" y="56"/>
                    <a:pt x="109" y="45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3" y="21"/>
                    <a:pt x="104" y="6"/>
                    <a:pt x="90" y="3"/>
                  </a:cubicBezTo>
                  <a:cubicBezTo>
                    <a:pt x="75" y="0"/>
                    <a:pt x="61" y="10"/>
                    <a:pt x="58" y="2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4" y="45"/>
                    <a:pt x="55" y="55"/>
                    <a:pt x="59" y="63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6" y="79"/>
                    <a:pt x="14" y="81"/>
                    <a:pt x="12" y="8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0" y="106"/>
                    <a:pt x="2" y="108"/>
                    <a:pt x="4" y="109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0" y="134"/>
                    <a:pt x="131" y="133"/>
                    <a:pt x="131" y="130"/>
                  </a:cubicBezTo>
                  <a:close/>
                </a:path>
              </a:pathLst>
            </a:custGeom>
            <a:solidFill>
              <a:srgbClr val="62C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599" name="Freeform 173"/>
            <p:cNvSpPr>
              <a:spLocks noChangeArrowheads="1"/>
            </p:cNvSpPr>
            <p:nvPr/>
          </p:nvSpPr>
          <p:spPr bwMode="auto">
            <a:xfrm>
              <a:off x="1087438" y="387350"/>
              <a:ext cx="103188" cy="44450"/>
            </a:xfrm>
            <a:custGeom>
              <a:avLst/>
              <a:gdLst>
                <a:gd name="T0" fmla="*/ 62 w 65"/>
                <a:gd name="T1" fmla="*/ 28 h 28"/>
                <a:gd name="T2" fmla="*/ 0 w 65"/>
                <a:gd name="T3" fmla="*/ 16 h 28"/>
                <a:gd name="T4" fmla="*/ 3 w 65"/>
                <a:gd name="T5" fmla="*/ 0 h 28"/>
                <a:gd name="T6" fmla="*/ 65 w 65"/>
                <a:gd name="T7" fmla="*/ 13 h 28"/>
                <a:gd name="T8" fmla="*/ 62 w 6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62" y="28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65" y="13"/>
                  </a:lnTo>
                  <a:lnTo>
                    <a:pt x="62" y="28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0" name="Freeform 174"/>
            <p:cNvSpPr>
              <a:spLocks noChangeArrowheads="1"/>
            </p:cNvSpPr>
            <p:nvPr/>
          </p:nvSpPr>
          <p:spPr bwMode="auto">
            <a:xfrm>
              <a:off x="1079500" y="423862"/>
              <a:ext cx="103188" cy="44450"/>
            </a:xfrm>
            <a:custGeom>
              <a:avLst/>
              <a:gdLst>
                <a:gd name="T0" fmla="*/ 62 w 65"/>
                <a:gd name="T1" fmla="*/ 28 h 28"/>
                <a:gd name="T2" fmla="*/ 0 w 65"/>
                <a:gd name="T3" fmla="*/ 16 h 28"/>
                <a:gd name="T4" fmla="*/ 3 w 65"/>
                <a:gd name="T5" fmla="*/ 0 h 28"/>
                <a:gd name="T6" fmla="*/ 65 w 65"/>
                <a:gd name="T7" fmla="*/ 13 h 28"/>
                <a:gd name="T8" fmla="*/ 62 w 6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62" y="28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65" y="13"/>
                  </a:lnTo>
                  <a:lnTo>
                    <a:pt x="62" y="28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1" name="Freeform 175"/>
            <p:cNvSpPr>
              <a:spLocks noChangeArrowheads="1"/>
            </p:cNvSpPr>
            <p:nvPr/>
          </p:nvSpPr>
          <p:spPr bwMode="auto">
            <a:xfrm>
              <a:off x="1095375" y="466725"/>
              <a:ext cx="53975" cy="34925"/>
            </a:xfrm>
            <a:custGeom>
              <a:avLst/>
              <a:gdLst>
                <a:gd name="T0" fmla="*/ 31 w 34"/>
                <a:gd name="T1" fmla="*/ 22 h 22"/>
                <a:gd name="T2" fmla="*/ 0 w 34"/>
                <a:gd name="T3" fmla="*/ 16 h 22"/>
                <a:gd name="T4" fmla="*/ 3 w 34"/>
                <a:gd name="T5" fmla="*/ 0 h 22"/>
                <a:gd name="T6" fmla="*/ 34 w 34"/>
                <a:gd name="T7" fmla="*/ 6 h 22"/>
                <a:gd name="T8" fmla="*/ 31 w 34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1" y="22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4" y="6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2" name="Freeform 176"/>
            <p:cNvSpPr>
              <a:spLocks noChangeArrowheads="1"/>
            </p:cNvSpPr>
            <p:nvPr/>
          </p:nvSpPr>
          <p:spPr bwMode="auto">
            <a:xfrm>
              <a:off x="1087438" y="434975"/>
              <a:ext cx="11113" cy="9525"/>
            </a:xfrm>
            <a:custGeom>
              <a:avLst/>
              <a:gdLst>
                <a:gd name="T0" fmla="*/ 14 w 14"/>
                <a:gd name="T1" fmla="*/ 8 h 14"/>
                <a:gd name="T2" fmla="*/ 6 w 14"/>
                <a:gd name="T3" fmla="*/ 13 h 14"/>
                <a:gd name="T4" fmla="*/ 1 w 14"/>
                <a:gd name="T5" fmla="*/ 5 h 14"/>
                <a:gd name="T6" fmla="*/ 8 w 14"/>
                <a:gd name="T7" fmla="*/ 0 h 14"/>
                <a:gd name="T8" fmla="*/ 14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cubicBezTo>
                    <a:pt x="13" y="12"/>
                    <a:pt x="9" y="14"/>
                    <a:pt x="6" y="13"/>
                  </a:cubicBezTo>
                  <a:cubicBezTo>
                    <a:pt x="2" y="12"/>
                    <a:pt x="0" y="9"/>
                    <a:pt x="1" y="5"/>
                  </a:cubicBezTo>
                  <a:cubicBezTo>
                    <a:pt x="1" y="2"/>
                    <a:pt x="5" y="0"/>
                    <a:pt x="8" y="0"/>
                  </a:cubicBezTo>
                  <a:cubicBezTo>
                    <a:pt x="12" y="1"/>
                    <a:pt x="14" y="4"/>
                    <a:pt x="14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3" name="Freeform 177"/>
            <p:cNvSpPr>
              <a:spLocks noChangeArrowheads="1"/>
            </p:cNvSpPr>
            <p:nvPr/>
          </p:nvSpPr>
          <p:spPr bwMode="auto">
            <a:xfrm>
              <a:off x="1112838" y="439737"/>
              <a:ext cx="11113" cy="9525"/>
            </a:xfrm>
            <a:custGeom>
              <a:avLst/>
              <a:gdLst>
                <a:gd name="T0" fmla="*/ 14 w 15"/>
                <a:gd name="T1" fmla="*/ 8 h 14"/>
                <a:gd name="T2" fmla="*/ 6 w 15"/>
                <a:gd name="T3" fmla="*/ 13 h 14"/>
                <a:gd name="T4" fmla="*/ 1 w 15"/>
                <a:gd name="T5" fmla="*/ 5 h 14"/>
                <a:gd name="T6" fmla="*/ 9 w 15"/>
                <a:gd name="T7" fmla="*/ 0 h 14"/>
                <a:gd name="T8" fmla="*/ 14 w 15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8"/>
                  </a:moveTo>
                  <a:cubicBezTo>
                    <a:pt x="13" y="12"/>
                    <a:pt x="10" y="14"/>
                    <a:pt x="6" y="13"/>
                  </a:cubicBezTo>
                  <a:cubicBezTo>
                    <a:pt x="3" y="12"/>
                    <a:pt x="0" y="9"/>
                    <a:pt x="1" y="5"/>
                  </a:cubicBezTo>
                  <a:cubicBezTo>
                    <a:pt x="2" y="2"/>
                    <a:pt x="5" y="0"/>
                    <a:pt x="9" y="0"/>
                  </a:cubicBezTo>
                  <a:cubicBezTo>
                    <a:pt x="12" y="1"/>
                    <a:pt x="15" y="4"/>
                    <a:pt x="14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4" name="Freeform 178"/>
            <p:cNvSpPr>
              <a:spLocks noChangeArrowheads="1"/>
            </p:cNvSpPr>
            <p:nvPr/>
          </p:nvSpPr>
          <p:spPr bwMode="auto">
            <a:xfrm>
              <a:off x="1100138" y="436562"/>
              <a:ext cx="9525" cy="9525"/>
            </a:xfrm>
            <a:custGeom>
              <a:avLst/>
              <a:gdLst>
                <a:gd name="T0" fmla="*/ 14 w 14"/>
                <a:gd name="T1" fmla="*/ 8 h 14"/>
                <a:gd name="T2" fmla="*/ 6 w 14"/>
                <a:gd name="T3" fmla="*/ 14 h 14"/>
                <a:gd name="T4" fmla="*/ 1 w 14"/>
                <a:gd name="T5" fmla="*/ 6 h 14"/>
                <a:gd name="T6" fmla="*/ 9 w 14"/>
                <a:gd name="T7" fmla="*/ 1 h 14"/>
                <a:gd name="T8" fmla="*/ 14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cubicBezTo>
                    <a:pt x="13" y="12"/>
                    <a:pt x="10" y="14"/>
                    <a:pt x="6" y="14"/>
                  </a:cubicBezTo>
                  <a:cubicBezTo>
                    <a:pt x="2" y="13"/>
                    <a:pt x="0" y="9"/>
                    <a:pt x="1" y="6"/>
                  </a:cubicBezTo>
                  <a:cubicBezTo>
                    <a:pt x="2" y="2"/>
                    <a:pt x="5" y="0"/>
                    <a:pt x="9" y="1"/>
                  </a:cubicBezTo>
                  <a:cubicBezTo>
                    <a:pt x="12" y="1"/>
                    <a:pt x="14" y="5"/>
                    <a:pt x="14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5" name="Freeform 179"/>
            <p:cNvSpPr>
              <a:spLocks noChangeArrowheads="1"/>
            </p:cNvSpPr>
            <p:nvPr/>
          </p:nvSpPr>
          <p:spPr bwMode="auto">
            <a:xfrm>
              <a:off x="1125538" y="441325"/>
              <a:ext cx="9525" cy="11113"/>
            </a:xfrm>
            <a:custGeom>
              <a:avLst/>
              <a:gdLst>
                <a:gd name="T0" fmla="*/ 14 w 15"/>
                <a:gd name="T1" fmla="*/ 8 h 14"/>
                <a:gd name="T2" fmla="*/ 6 w 15"/>
                <a:gd name="T3" fmla="*/ 14 h 14"/>
                <a:gd name="T4" fmla="*/ 1 w 15"/>
                <a:gd name="T5" fmla="*/ 6 h 14"/>
                <a:gd name="T6" fmla="*/ 9 w 15"/>
                <a:gd name="T7" fmla="*/ 1 h 14"/>
                <a:gd name="T8" fmla="*/ 14 w 15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8"/>
                  </a:moveTo>
                  <a:cubicBezTo>
                    <a:pt x="13" y="12"/>
                    <a:pt x="10" y="14"/>
                    <a:pt x="6" y="14"/>
                  </a:cubicBezTo>
                  <a:cubicBezTo>
                    <a:pt x="3" y="13"/>
                    <a:pt x="0" y="9"/>
                    <a:pt x="1" y="6"/>
                  </a:cubicBezTo>
                  <a:cubicBezTo>
                    <a:pt x="2" y="2"/>
                    <a:pt x="5" y="0"/>
                    <a:pt x="9" y="1"/>
                  </a:cubicBezTo>
                  <a:cubicBezTo>
                    <a:pt x="12" y="1"/>
                    <a:pt x="15" y="5"/>
                    <a:pt x="14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6" name="Freeform 180"/>
            <p:cNvSpPr>
              <a:spLocks noChangeArrowheads="1"/>
            </p:cNvSpPr>
            <p:nvPr/>
          </p:nvSpPr>
          <p:spPr bwMode="auto">
            <a:xfrm>
              <a:off x="1095375" y="396875"/>
              <a:ext cx="11113" cy="9525"/>
            </a:xfrm>
            <a:custGeom>
              <a:avLst/>
              <a:gdLst>
                <a:gd name="T0" fmla="*/ 14 w 15"/>
                <a:gd name="T1" fmla="*/ 9 h 14"/>
                <a:gd name="T2" fmla="*/ 6 w 15"/>
                <a:gd name="T3" fmla="*/ 14 h 14"/>
                <a:gd name="T4" fmla="*/ 1 w 15"/>
                <a:gd name="T5" fmla="*/ 6 h 14"/>
                <a:gd name="T6" fmla="*/ 9 w 15"/>
                <a:gd name="T7" fmla="*/ 1 h 14"/>
                <a:gd name="T8" fmla="*/ 14 w 15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9"/>
                  </a:moveTo>
                  <a:cubicBezTo>
                    <a:pt x="13" y="12"/>
                    <a:pt x="10" y="14"/>
                    <a:pt x="6" y="14"/>
                  </a:cubicBezTo>
                  <a:cubicBezTo>
                    <a:pt x="3" y="13"/>
                    <a:pt x="0" y="10"/>
                    <a:pt x="1" y="6"/>
                  </a:cubicBezTo>
                  <a:cubicBezTo>
                    <a:pt x="2" y="2"/>
                    <a:pt x="5" y="0"/>
                    <a:pt x="9" y="1"/>
                  </a:cubicBezTo>
                  <a:cubicBezTo>
                    <a:pt x="12" y="2"/>
                    <a:pt x="15" y="5"/>
                    <a:pt x="14" y="9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7" name="Freeform 181"/>
            <p:cNvSpPr>
              <a:spLocks noChangeArrowheads="1"/>
            </p:cNvSpPr>
            <p:nvPr/>
          </p:nvSpPr>
          <p:spPr bwMode="auto">
            <a:xfrm>
              <a:off x="1144588" y="406400"/>
              <a:ext cx="11113" cy="11113"/>
            </a:xfrm>
            <a:custGeom>
              <a:avLst/>
              <a:gdLst>
                <a:gd name="T0" fmla="*/ 14 w 14"/>
                <a:gd name="T1" fmla="*/ 9 h 14"/>
                <a:gd name="T2" fmla="*/ 6 w 14"/>
                <a:gd name="T3" fmla="*/ 14 h 14"/>
                <a:gd name="T4" fmla="*/ 1 w 14"/>
                <a:gd name="T5" fmla="*/ 6 h 14"/>
                <a:gd name="T6" fmla="*/ 8 w 14"/>
                <a:gd name="T7" fmla="*/ 1 h 14"/>
                <a:gd name="T8" fmla="*/ 14 w 14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13" y="12"/>
                    <a:pt x="9" y="14"/>
                    <a:pt x="6" y="14"/>
                  </a:cubicBezTo>
                  <a:cubicBezTo>
                    <a:pt x="2" y="13"/>
                    <a:pt x="0" y="9"/>
                    <a:pt x="1" y="6"/>
                  </a:cubicBezTo>
                  <a:cubicBezTo>
                    <a:pt x="1" y="2"/>
                    <a:pt x="5" y="0"/>
                    <a:pt x="8" y="1"/>
                  </a:cubicBezTo>
                  <a:cubicBezTo>
                    <a:pt x="12" y="2"/>
                    <a:pt x="14" y="5"/>
                    <a:pt x="14" y="9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8" name="Freeform 182"/>
            <p:cNvSpPr>
              <a:spLocks noChangeArrowheads="1"/>
            </p:cNvSpPr>
            <p:nvPr/>
          </p:nvSpPr>
          <p:spPr bwMode="auto">
            <a:xfrm>
              <a:off x="1120775" y="401637"/>
              <a:ext cx="9525" cy="11113"/>
            </a:xfrm>
            <a:custGeom>
              <a:avLst/>
              <a:gdLst>
                <a:gd name="T0" fmla="*/ 13 w 14"/>
                <a:gd name="T1" fmla="*/ 9 h 14"/>
                <a:gd name="T2" fmla="*/ 6 w 14"/>
                <a:gd name="T3" fmla="*/ 14 h 14"/>
                <a:gd name="T4" fmla="*/ 0 w 14"/>
                <a:gd name="T5" fmla="*/ 6 h 14"/>
                <a:gd name="T6" fmla="*/ 8 w 14"/>
                <a:gd name="T7" fmla="*/ 1 h 14"/>
                <a:gd name="T8" fmla="*/ 13 w 14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9"/>
                  </a:moveTo>
                  <a:cubicBezTo>
                    <a:pt x="13" y="12"/>
                    <a:pt x="9" y="14"/>
                    <a:pt x="6" y="14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1" y="2"/>
                    <a:pt x="5" y="0"/>
                    <a:pt x="8" y="1"/>
                  </a:cubicBezTo>
                  <a:cubicBezTo>
                    <a:pt x="12" y="2"/>
                    <a:pt x="14" y="5"/>
                    <a:pt x="13" y="9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09" name="Freeform 183"/>
            <p:cNvSpPr>
              <a:spLocks noChangeArrowheads="1"/>
            </p:cNvSpPr>
            <p:nvPr/>
          </p:nvSpPr>
          <p:spPr bwMode="auto">
            <a:xfrm>
              <a:off x="1108075" y="400050"/>
              <a:ext cx="9525" cy="9525"/>
            </a:xfrm>
            <a:custGeom>
              <a:avLst/>
              <a:gdLst>
                <a:gd name="T0" fmla="*/ 13 w 14"/>
                <a:gd name="T1" fmla="*/ 8 h 14"/>
                <a:gd name="T2" fmla="*/ 5 w 14"/>
                <a:gd name="T3" fmla="*/ 13 h 14"/>
                <a:gd name="T4" fmla="*/ 0 w 14"/>
                <a:gd name="T5" fmla="*/ 6 h 14"/>
                <a:gd name="T6" fmla="*/ 8 w 14"/>
                <a:gd name="T7" fmla="*/ 0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2" y="12"/>
                    <a:pt x="9" y="14"/>
                    <a:pt x="5" y="13"/>
                  </a:cubicBezTo>
                  <a:cubicBezTo>
                    <a:pt x="2" y="13"/>
                    <a:pt x="0" y="9"/>
                    <a:pt x="0" y="6"/>
                  </a:cubicBezTo>
                  <a:cubicBezTo>
                    <a:pt x="1" y="2"/>
                    <a:pt x="5" y="0"/>
                    <a:pt x="8" y="0"/>
                  </a:cubicBezTo>
                  <a:cubicBezTo>
                    <a:pt x="12" y="1"/>
                    <a:pt x="14" y="5"/>
                    <a:pt x="13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0" name="Freeform 184"/>
            <p:cNvSpPr>
              <a:spLocks noChangeArrowheads="1"/>
            </p:cNvSpPr>
            <p:nvPr/>
          </p:nvSpPr>
          <p:spPr bwMode="auto">
            <a:xfrm>
              <a:off x="1133475" y="404812"/>
              <a:ext cx="9525" cy="9525"/>
            </a:xfrm>
            <a:custGeom>
              <a:avLst/>
              <a:gdLst>
                <a:gd name="T0" fmla="*/ 13 w 14"/>
                <a:gd name="T1" fmla="*/ 8 h 14"/>
                <a:gd name="T2" fmla="*/ 6 w 14"/>
                <a:gd name="T3" fmla="*/ 13 h 14"/>
                <a:gd name="T4" fmla="*/ 1 w 14"/>
                <a:gd name="T5" fmla="*/ 5 h 14"/>
                <a:gd name="T6" fmla="*/ 8 w 14"/>
                <a:gd name="T7" fmla="*/ 0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3" y="12"/>
                    <a:pt x="9" y="14"/>
                    <a:pt x="6" y="13"/>
                  </a:cubicBezTo>
                  <a:cubicBezTo>
                    <a:pt x="2" y="12"/>
                    <a:pt x="0" y="9"/>
                    <a:pt x="1" y="5"/>
                  </a:cubicBezTo>
                  <a:cubicBezTo>
                    <a:pt x="1" y="2"/>
                    <a:pt x="5" y="0"/>
                    <a:pt x="8" y="0"/>
                  </a:cubicBezTo>
                  <a:cubicBezTo>
                    <a:pt x="12" y="1"/>
                    <a:pt x="14" y="5"/>
                    <a:pt x="13" y="8"/>
                  </a:cubicBez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1" name="Freeform 185"/>
            <p:cNvSpPr>
              <a:spLocks noChangeArrowheads="1"/>
            </p:cNvSpPr>
            <p:nvPr/>
          </p:nvSpPr>
          <p:spPr bwMode="auto">
            <a:xfrm>
              <a:off x="1109663" y="477837"/>
              <a:ext cx="26988" cy="12700"/>
            </a:xfrm>
            <a:custGeom>
              <a:avLst/>
              <a:gdLst>
                <a:gd name="T0" fmla="*/ 16 w 17"/>
                <a:gd name="T1" fmla="*/ 8 h 8"/>
                <a:gd name="T2" fmla="*/ 0 w 17"/>
                <a:gd name="T3" fmla="*/ 4 h 8"/>
                <a:gd name="T4" fmla="*/ 1 w 17"/>
                <a:gd name="T5" fmla="*/ 0 h 8"/>
                <a:gd name="T6" fmla="*/ 17 w 17"/>
                <a:gd name="T7" fmla="*/ 3 h 8"/>
                <a:gd name="T8" fmla="*/ 16 w 1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6" y="8"/>
                  </a:moveTo>
                  <a:lnTo>
                    <a:pt x="0" y="4"/>
                  </a:lnTo>
                  <a:lnTo>
                    <a:pt x="1" y="0"/>
                  </a:lnTo>
                  <a:lnTo>
                    <a:pt x="17" y="3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EF8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2" name="Freeform 186"/>
            <p:cNvSpPr>
              <a:spLocks noChangeArrowheads="1"/>
            </p:cNvSpPr>
            <p:nvPr/>
          </p:nvSpPr>
          <p:spPr bwMode="auto">
            <a:xfrm>
              <a:off x="441325" y="0"/>
              <a:ext cx="174625" cy="307975"/>
            </a:xfrm>
            <a:custGeom>
              <a:avLst/>
              <a:gdLst>
                <a:gd name="T0" fmla="*/ 243 w 243"/>
                <a:gd name="T1" fmla="*/ 14 h 427"/>
                <a:gd name="T2" fmla="*/ 0 w 243"/>
                <a:gd name="T3" fmla="*/ 45 h 427"/>
                <a:gd name="T4" fmla="*/ 171 w 243"/>
                <a:gd name="T5" fmla="*/ 427 h 427"/>
                <a:gd name="T6" fmla="*/ 243 w 243"/>
                <a:gd name="T7" fmla="*/ 1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427">
                  <a:moveTo>
                    <a:pt x="243" y="14"/>
                  </a:moveTo>
                  <a:cubicBezTo>
                    <a:pt x="161" y="0"/>
                    <a:pt x="76" y="11"/>
                    <a:pt x="0" y="45"/>
                  </a:cubicBezTo>
                  <a:cubicBezTo>
                    <a:pt x="171" y="427"/>
                    <a:pt x="171" y="427"/>
                    <a:pt x="171" y="427"/>
                  </a:cubicBezTo>
                  <a:lnTo>
                    <a:pt x="24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3" name="Freeform 187"/>
            <p:cNvSpPr>
              <a:spLocks noChangeArrowheads="1"/>
            </p:cNvSpPr>
            <p:nvPr/>
          </p:nvSpPr>
          <p:spPr bwMode="auto">
            <a:xfrm>
              <a:off x="565150" y="11112"/>
              <a:ext cx="307975" cy="322263"/>
            </a:xfrm>
            <a:custGeom>
              <a:avLst/>
              <a:gdLst>
                <a:gd name="T0" fmla="*/ 417 w 428"/>
                <a:gd name="T1" fmla="*/ 448 h 448"/>
                <a:gd name="T2" fmla="*/ 261 w 428"/>
                <a:gd name="T3" fmla="*/ 86 h 448"/>
                <a:gd name="T4" fmla="*/ 72 w 428"/>
                <a:gd name="T5" fmla="*/ 0 h 448"/>
                <a:gd name="T6" fmla="*/ 0 w 428"/>
                <a:gd name="T7" fmla="*/ 413 h 448"/>
                <a:gd name="T8" fmla="*/ 417 w 428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48">
                  <a:moveTo>
                    <a:pt x="417" y="448"/>
                  </a:moveTo>
                  <a:cubicBezTo>
                    <a:pt x="428" y="314"/>
                    <a:pt x="374" y="176"/>
                    <a:pt x="261" y="86"/>
                  </a:cubicBezTo>
                  <a:cubicBezTo>
                    <a:pt x="204" y="40"/>
                    <a:pt x="139" y="12"/>
                    <a:pt x="72" y="0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417" y="448"/>
                    <a:pt x="417" y="448"/>
                    <a:pt x="417" y="448"/>
                  </a:cubicBezTo>
                </a:path>
              </a:pathLst>
            </a:custGeom>
            <a:solidFill>
              <a:srgbClr val="7AA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4" name="Freeform 188"/>
            <p:cNvSpPr>
              <a:spLocks noChangeArrowheads="1"/>
            </p:cNvSpPr>
            <p:nvPr/>
          </p:nvSpPr>
          <p:spPr bwMode="auto">
            <a:xfrm>
              <a:off x="522288" y="307975"/>
              <a:ext cx="342900" cy="312738"/>
            </a:xfrm>
            <a:custGeom>
              <a:avLst/>
              <a:gdLst>
                <a:gd name="T0" fmla="*/ 0 w 476"/>
                <a:gd name="T1" fmla="*/ 414 h 434"/>
                <a:gd name="T2" fmla="*/ 385 w 476"/>
                <a:gd name="T3" fmla="*/ 261 h 434"/>
                <a:gd name="T4" fmla="*/ 476 w 476"/>
                <a:gd name="T5" fmla="*/ 35 h 434"/>
                <a:gd name="T6" fmla="*/ 59 w 476"/>
                <a:gd name="T7" fmla="*/ 0 h 434"/>
                <a:gd name="T8" fmla="*/ 0 w 476"/>
                <a:gd name="T9" fmla="*/ 41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434">
                  <a:moveTo>
                    <a:pt x="0" y="414"/>
                  </a:moveTo>
                  <a:cubicBezTo>
                    <a:pt x="141" y="434"/>
                    <a:pt x="290" y="381"/>
                    <a:pt x="385" y="261"/>
                  </a:cubicBezTo>
                  <a:cubicBezTo>
                    <a:pt x="439" y="194"/>
                    <a:pt x="469" y="115"/>
                    <a:pt x="476" y="3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414"/>
                    <a:pt x="0" y="414"/>
                    <a:pt x="0" y="414"/>
                  </a:cubicBezTo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5" name="Freeform 189"/>
            <p:cNvSpPr>
              <a:spLocks noChangeArrowheads="1"/>
            </p:cNvSpPr>
            <p:nvPr/>
          </p:nvSpPr>
          <p:spPr bwMode="auto">
            <a:xfrm>
              <a:off x="225425" y="33337"/>
              <a:ext cx="339725" cy="573088"/>
            </a:xfrm>
            <a:custGeom>
              <a:avLst/>
              <a:gdLst>
                <a:gd name="T0" fmla="*/ 210 w 472"/>
                <a:gd name="T1" fmla="*/ 709 h 796"/>
                <a:gd name="T2" fmla="*/ 413 w 472"/>
                <a:gd name="T3" fmla="*/ 796 h 796"/>
                <a:gd name="T4" fmla="*/ 472 w 472"/>
                <a:gd name="T5" fmla="*/ 382 h 796"/>
                <a:gd name="T6" fmla="*/ 301 w 472"/>
                <a:gd name="T7" fmla="*/ 0 h 796"/>
                <a:gd name="T8" fmla="*/ 145 w 472"/>
                <a:gd name="T9" fmla="*/ 120 h 796"/>
                <a:gd name="T10" fmla="*/ 210 w 472"/>
                <a:gd name="T11" fmla="*/ 70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2" h="796">
                  <a:moveTo>
                    <a:pt x="210" y="709"/>
                  </a:moveTo>
                  <a:cubicBezTo>
                    <a:pt x="271" y="757"/>
                    <a:pt x="341" y="786"/>
                    <a:pt x="413" y="796"/>
                  </a:cubicBezTo>
                  <a:cubicBezTo>
                    <a:pt x="472" y="382"/>
                    <a:pt x="472" y="382"/>
                    <a:pt x="472" y="382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42" y="26"/>
                    <a:pt x="188" y="66"/>
                    <a:pt x="145" y="120"/>
                  </a:cubicBezTo>
                  <a:cubicBezTo>
                    <a:pt x="0" y="301"/>
                    <a:pt x="29" y="564"/>
                    <a:pt x="210" y="709"/>
                  </a:cubicBezTo>
                  <a:close/>
                </a:path>
              </a:pathLst>
            </a:custGeom>
            <a:solidFill>
              <a:srgbClr val="EF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6" name="Freeform 190"/>
            <p:cNvSpPr>
              <a:spLocks noEditPoints="1" noChangeArrowheads="1"/>
            </p:cNvSpPr>
            <p:nvPr/>
          </p:nvSpPr>
          <p:spPr bwMode="auto">
            <a:xfrm>
              <a:off x="171450" y="244475"/>
              <a:ext cx="349250" cy="341313"/>
            </a:xfrm>
            <a:custGeom>
              <a:avLst/>
              <a:gdLst>
                <a:gd name="T0" fmla="*/ 163 w 220"/>
                <a:gd name="T1" fmla="*/ 0 h 215"/>
                <a:gd name="T2" fmla="*/ 149 w 220"/>
                <a:gd name="T3" fmla="*/ 2 h 215"/>
                <a:gd name="T4" fmla="*/ 0 w 220"/>
                <a:gd name="T5" fmla="*/ 25 h 215"/>
                <a:gd name="T6" fmla="*/ 30 w 220"/>
                <a:gd name="T7" fmla="*/ 215 h 215"/>
                <a:gd name="T8" fmla="*/ 220 w 220"/>
                <a:gd name="T9" fmla="*/ 185 h 215"/>
                <a:gd name="T10" fmla="*/ 196 w 220"/>
                <a:gd name="T11" fmla="*/ 36 h 215"/>
                <a:gd name="T12" fmla="*/ 194 w 220"/>
                <a:gd name="T13" fmla="*/ 22 h 215"/>
                <a:gd name="T14" fmla="*/ 163 w 220"/>
                <a:gd name="T15" fmla="*/ 0 h 215"/>
                <a:gd name="T16" fmla="*/ 212 w 220"/>
                <a:gd name="T17" fmla="*/ 179 h 215"/>
                <a:gd name="T18" fmla="*/ 198 w 220"/>
                <a:gd name="T19" fmla="*/ 181 h 215"/>
                <a:gd name="T20" fmla="*/ 196 w 220"/>
                <a:gd name="T21" fmla="*/ 168 h 215"/>
                <a:gd name="T22" fmla="*/ 210 w 220"/>
                <a:gd name="T23" fmla="*/ 166 h 215"/>
                <a:gd name="T24" fmla="*/ 212 w 220"/>
                <a:gd name="T25" fmla="*/ 17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15">
                  <a:moveTo>
                    <a:pt x="163" y="0"/>
                  </a:moveTo>
                  <a:lnTo>
                    <a:pt x="149" y="2"/>
                  </a:lnTo>
                  <a:lnTo>
                    <a:pt x="0" y="25"/>
                  </a:lnTo>
                  <a:lnTo>
                    <a:pt x="30" y="215"/>
                  </a:lnTo>
                  <a:lnTo>
                    <a:pt x="220" y="185"/>
                  </a:lnTo>
                  <a:lnTo>
                    <a:pt x="196" y="36"/>
                  </a:lnTo>
                  <a:lnTo>
                    <a:pt x="194" y="22"/>
                  </a:lnTo>
                  <a:lnTo>
                    <a:pt x="163" y="0"/>
                  </a:lnTo>
                  <a:close/>
                  <a:moveTo>
                    <a:pt x="212" y="179"/>
                  </a:moveTo>
                  <a:lnTo>
                    <a:pt x="198" y="181"/>
                  </a:lnTo>
                  <a:lnTo>
                    <a:pt x="196" y="168"/>
                  </a:lnTo>
                  <a:lnTo>
                    <a:pt x="210" y="166"/>
                  </a:lnTo>
                  <a:lnTo>
                    <a:pt x="212" y="179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7" name="Freeform 191"/>
            <p:cNvSpPr>
              <a:spLocks noChangeArrowheads="1"/>
            </p:cNvSpPr>
            <p:nvPr/>
          </p:nvSpPr>
          <p:spPr bwMode="auto">
            <a:xfrm>
              <a:off x="246063" y="249237"/>
              <a:ext cx="168275" cy="130175"/>
            </a:xfrm>
            <a:custGeom>
              <a:avLst/>
              <a:gdLst>
                <a:gd name="T0" fmla="*/ 106 w 106"/>
                <a:gd name="T1" fmla="*/ 67 h 82"/>
                <a:gd name="T2" fmla="*/ 11 w 106"/>
                <a:gd name="T3" fmla="*/ 82 h 82"/>
                <a:gd name="T4" fmla="*/ 0 w 106"/>
                <a:gd name="T5" fmla="*/ 15 h 82"/>
                <a:gd name="T6" fmla="*/ 95 w 106"/>
                <a:gd name="T7" fmla="*/ 0 h 82"/>
                <a:gd name="T8" fmla="*/ 106 w 106"/>
                <a:gd name="T9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2">
                  <a:moveTo>
                    <a:pt x="106" y="67"/>
                  </a:moveTo>
                  <a:lnTo>
                    <a:pt x="11" y="82"/>
                  </a:lnTo>
                  <a:lnTo>
                    <a:pt x="0" y="15"/>
                  </a:lnTo>
                  <a:lnTo>
                    <a:pt x="95" y="0"/>
                  </a:lnTo>
                  <a:lnTo>
                    <a:pt x="106" y="6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8" name="Freeform 192"/>
            <p:cNvSpPr>
              <a:spLocks noChangeArrowheads="1"/>
            </p:cNvSpPr>
            <p:nvPr/>
          </p:nvSpPr>
          <p:spPr bwMode="auto">
            <a:xfrm>
              <a:off x="355600" y="263525"/>
              <a:ext cx="36513" cy="88900"/>
            </a:xfrm>
            <a:custGeom>
              <a:avLst/>
              <a:gdLst>
                <a:gd name="T0" fmla="*/ 14 w 23"/>
                <a:gd name="T1" fmla="*/ 0 h 56"/>
                <a:gd name="T2" fmla="*/ 0 w 23"/>
                <a:gd name="T3" fmla="*/ 2 h 56"/>
                <a:gd name="T4" fmla="*/ 9 w 23"/>
                <a:gd name="T5" fmla="*/ 56 h 56"/>
                <a:gd name="T6" fmla="*/ 23 w 23"/>
                <a:gd name="T7" fmla="*/ 54 h 56"/>
                <a:gd name="T8" fmla="*/ 14 w 23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6">
                  <a:moveTo>
                    <a:pt x="14" y="0"/>
                  </a:moveTo>
                  <a:lnTo>
                    <a:pt x="0" y="2"/>
                  </a:lnTo>
                  <a:lnTo>
                    <a:pt x="9" y="56"/>
                  </a:lnTo>
                  <a:lnTo>
                    <a:pt x="23" y="5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19" name="Freeform 193"/>
            <p:cNvSpPr>
              <a:spLocks noChangeArrowheads="1"/>
            </p:cNvSpPr>
            <p:nvPr/>
          </p:nvSpPr>
          <p:spPr bwMode="auto">
            <a:xfrm>
              <a:off x="241300" y="395287"/>
              <a:ext cx="236538" cy="182563"/>
            </a:xfrm>
            <a:custGeom>
              <a:avLst/>
              <a:gdLst>
                <a:gd name="T0" fmla="*/ 300 w 329"/>
                <a:gd name="T1" fmla="*/ 30 h 254"/>
                <a:gd name="T2" fmla="*/ 300 w 329"/>
                <a:gd name="T3" fmla="*/ 26 h 254"/>
                <a:gd name="T4" fmla="*/ 299 w 329"/>
                <a:gd name="T5" fmla="*/ 26 h 254"/>
                <a:gd name="T6" fmla="*/ 265 w 329"/>
                <a:gd name="T7" fmla="*/ 3 h 254"/>
                <a:gd name="T8" fmla="*/ 26 w 329"/>
                <a:gd name="T9" fmla="*/ 41 h 254"/>
                <a:gd name="T10" fmla="*/ 1 w 329"/>
                <a:gd name="T11" fmla="*/ 73 h 254"/>
                <a:gd name="T12" fmla="*/ 1 w 329"/>
                <a:gd name="T13" fmla="*/ 73 h 254"/>
                <a:gd name="T14" fmla="*/ 1 w 329"/>
                <a:gd name="T15" fmla="*/ 75 h 254"/>
                <a:gd name="T16" fmla="*/ 1 w 329"/>
                <a:gd name="T17" fmla="*/ 75 h 254"/>
                <a:gd name="T18" fmla="*/ 1 w 329"/>
                <a:gd name="T19" fmla="*/ 75 h 254"/>
                <a:gd name="T20" fmla="*/ 6 w 329"/>
                <a:gd name="T21" fmla="*/ 105 h 254"/>
                <a:gd name="T22" fmla="*/ 11 w 329"/>
                <a:gd name="T23" fmla="*/ 135 h 254"/>
                <a:gd name="T24" fmla="*/ 15 w 329"/>
                <a:gd name="T25" fmla="*/ 165 h 254"/>
                <a:gd name="T26" fmla="*/ 20 w 329"/>
                <a:gd name="T27" fmla="*/ 195 h 254"/>
                <a:gd name="T28" fmla="*/ 25 w 329"/>
                <a:gd name="T29" fmla="*/ 222 h 254"/>
                <a:gd name="T30" fmla="*/ 25 w 329"/>
                <a:gd name="T31" fmla="*/ 225 h 254"/>
                <a:gd name="T32" fmla="*/ 25 w 329"/>
                <a:gd name="T33" fmla="*/ 227 h 254"/>
                <a:gd name="T34" fmla="*/ 29 w 329"/>
                <a:gd name="T35" fmla="*/ 248 h 254"/>
                <a:gd name="T36" fmla="*/ 30 w 329"/>
                <a:gd name="T37" fmla="*/ 254 h 254"/>
                <a:gd name="T38" fmla="*/ 328 w 329"/>
                <a:gd name="T39" fmla="*/ 207 h 254"/>
                <a:gd name="T40" fmla="*/ 329 w 329"/>
                <a:gd name="T41" fmla="*/ 208 h 254"/>
                <a:gd name="T42" fmla="*/ 324 w 329"/>
                <a:gd name="T43" fmla="*/ 179 h 254"/>
                <a:gd name="T44" fmla="*/ 324 w 329"/>
                <a:gd name="T45" fmla="*/ 177 h 254"/>
                <a:gd name="T46" fmla="*/ 323 w 329"/>
                <a:gd name="T47" fmla="*/ 175 h 254"/>
                <a:gd name="T48" fmla="*/ 319 w 329"/>
                <a:gd name="T49" fmla="*/ 150 h 254"/>
                <a:gd name="T50" fmla="*/ 319 w 329"/>
                <a:gd name="T51" fmla="*/ 150 h 254"/>
                <a:gd name="T52" fmla="*/ 319 w 329"/>
                <a:gd name="T53" fmla="*/ 145 h 254"/>
                <a:gd name="T54" fmla="*/ 319 w 329"/>
                <a:gd name="T55" fmla="*/ 145 h 254"/>
                <a:gd name="T56" fmla="*/ 315 w 329"/>
                <a:gd name="T57" fmla="*/ 120 h 254"/>
                <a:gd name="T58" fmla="*/ 315 w 329"/>
                <a:gd name="T59" fmla="*/ 120 h 254"/>
                <a:gd name="T60" fmla="*/ 314 w 329"/>
                <a:gd name="T61" fmla="*/ 115 h 254"/>
                <a:gd name="T62" fmla="*/ 314 w 329"/>
                <a:gd name="T63" fmla="*/ 115 h 254"/>
                <a:gd name="T64" fmla="*/ 310 w 329"/>
                <a:gd name="T65" fmla="*/ 90 h 254"/>
                <a:gd name="T66" fmla="*/ 310 w 329"/>
                <a:gd name="T67" fmla="*/ 90 h 254"/>
                <a:gd name="T68" fmla="*/ 309 w 329"/>
                <a:gd name="T69" fmla="*/ 85 h 254"/>
                <a:gd name="T70" fmla="*/ 309 w 329"/>
                <a:gd name="T71" fmla="*/ 85 h 254"/>
                <a:gd name="T72" fmla="*/ 305 w 329"/>
                <a:gd name="T73" fmla="*/ 60 h 254"/>
                <a:gd name="T74" fmla="*/ 305 w 329"/>
                <a:gd name="T75" fmla="*/ 60 h 254"/>
                <a:gd name="T76" fmla="*/ 304 w 329"/>
                <a:gd name="T77" fmla="*/ 55 h 254"/>
                <a:gd name="T78" fmla="*/ 304 w 329"/>
                <a:gd name="T79" fmla="*/ 56 h 254"/>
                <a:gd name="T80" fmla="*/ 300 w 329"/>
                <a:gd name="T81" fmla="*/ 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9" h="254">
                  <a:moveTo>
                    <a:pt x="300" y="3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99" y="26"/>
                    <a:pt x="299" y="26"/>
                    <a:pt x="299" y="26"/>
                  </a:cubicBezTo>
                  <a:cubicBezTo>
                    <a:pt x="296" y="10"/>
                    <a:pt x="281" y="0"/>
                    <a:pt x="265" y="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11" y="43"/>
                    <a:pt x="0" y="57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5" y="222"/>
                    <a:pt x="25" y="222"/>
                    <a:pt x="25" y="222"/>
                  </a:cubicBezTo>
                  <a:cubicBezTo>
                    <a:pt x="25" y="225"/>
                    <a:pt x="25" y="225"/>
                    <a:pt x="25" y="225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328" y="207"/>
                    <a:pt x="328" y="207"/>
                    <a:pt x="328" y="207"/>
                  </a:cubicBezTo>
                  <a:cubicBezTo>
                    <a:pt x="329" y="208"/>
                    <a:pt x="329" y="208"/>
                    <a:pt x="329" y="208"/>
                  </a:cubicBezTo>
                  <a:cubicBezTo>
                    <a:pt x="324" y="179"/>
                    <a:pt x="324" y="179"/>
                    <a:pt x="324" y="179"/>
                  </a:cubicBezTo>
                  <a:cubicBezTo>
                    <a:pt x="324" y="177"/>
                    <a:pt x="324" y="177"/>
                    <a:pt x="324" y="177"/>
                  </a:cubicBezTo>
                  <a:cubicBezTo>
                    <a:pt x="323" y="175"/>
                    <a:pt x="323" y="175"/>
                    <a:pt x="323" y="175"/>
                  </a:cubicBezTo>
                  <a:cubicBezTo>
                    <a:pt x="319" y="150"/>
                    <a:pt x="319" y="150"/>
                    <a:pt x="319" y="150"/>
                  </a:cubicBezTo>
                  <a:cubicBezTo>
                    <a:pt x="319" y="150"/>
                    <a:pt x="319" y="150"/>
                    <a:pt x="319" y="150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5" y="120"/>
                    <a:pt x="315" y="120"/>
                    <a:pt x="315" y="120"/>
                  </a:cubicBezTo>
                  <a:cubicBezTo>
                    <a:pt x="315" y="120"/>
                    <a:pt x="315" y="120"/>
                    <a:pt x="315" y="120"/>
                  </a:cubicBezTo>
                  <a:cubicBezTo>
                    <a:pt x="314" y="115"/>
                    <a:pt x="314" y="115"/>
                    <a:pt x="314" y="115"/>
                  </a:cubicBezTo>
                  <a:cubicBezTo>
                    <a:pt x="314" y="115"/>
                    <a:pt x="314" y="115"/>
                    <a:pt x="314" y="115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4" y="55"/>
                    <a:pt x="304" y="55"/>
                    <a:pt x="304" y="55"/>
                  </a:cubicBezTo>
                  <a:cubicBezTo>
                    <a:pt x="304" y="56"/>
                    <a:pt x="304" y="56"/>
                    <a:pt x="304" y="56"/>
                  </a:cubicBezTo>
                  <a:cubicBezTo>
                    <a:pt x="300" y="30"/>
                    <a:pt x="300" y="30"/>
                    <a:pt x="30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0" name="Freeform 194"/>
            <p:cNvSpPr>
              <a:spLocks noChangeArrowheads="1"/>
            </p:cNvSpPr>
            <p:nvPr/>
          </p:nvSpPr>
          <p:spPr bwMode="auto">
            <a:xfrm>
              <a:off x="187325" y="280987"/>
              <a:ext cx="12700" cy="6350"/>
            </a:xfrm>
            <a:custGeom>
              <a:avLst/>
              <a:gdLst>
                <a:gd name="T0" fmla="*/ 8 w 8"/>
                <a:gd name="T1" fmla="*/ 3 h 4"/>
                <a:gd name="T2" fmla="*/ 1 w 8"/>
                <a:gd name="T3" fmla="*/ 4 h 4"/>
                <a:gd name="T4" fmla="*/ 0 w 8"/>
                <a:gd name="T5" fmla="*/ 1 h 4"/>
                <a:gd name="T6" fmla="*/ 7 w 8"/>
                <a:gd name="T7" fmla="*/ 0 h 4"/>
                <a:gd name="T8" fmla="*/ 8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7" y="0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1" name="Freeform 195"/>
            <p:cNvSpPr>
              <a:spLocks noChangeArrowheads="1"/>
            </p:cNvSpPr>
            <p:nvPr/>
          </p:nvSpPr>
          <p:spPr bwMode="auto">
            <a:xfrm>
              <a:off x="260350" y="533400"/>
              <a:ext cx="217488" cy="44450"/>
            </a:xfrm>
            <a:custGeom>
              <a:avLst/>
              <a:gdLst>
                <a:gd name="T0" fmla="*/ 137 w 137"/>
                <a:gd name="T1" fmla="*/ 7 h 28"/>
                <a:gd name="T2" fmla="*/ 1 w 137"/>
                <a:gd name="T3" fmla="*/ 28 h 28"/>
                <a:gd name="T4" fmla="*/ 0 w 137"/>
                <a:gd name="T5" fmla="*/ 22 h 28"/>
                <a:gd name="T6" fmla="*/ 136 w 137"/>
                <a:gd name="T7" fmla="*/ 0 h 28"/>
                <a:gd name="T8" fmla="*/ 137 w 137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8">
                  <a:moveTo>
                    <a:pt x="137" y="7"/>
                  </a:moveTo>
                  <a:lnTo>
                    <a:pt x="1" y="28"/>
                  </a:lnTo>
                  <a:lnTo>
                    <a:pt x="0" y="22"/>
                  </a:lnTo>
                  <a:lnTo>
                    <a:pt x="136" y="0"/>
                  </a:lnTo>
                  <a:lnTo>
                    <a:pt x="137" y="7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2" name="Freeform 196"/>
            <p:cNvSpPr>
              <a:spLocks noChangeArrowheads="1"/>
            </p:cNvSpPr>
            <p:nvPr/>
          </p:nvSpPr>
          <p:spPr bwMode="auto">
            <a:xfrm>
              <a:off x="257175" y="509587"/>
              <a:ext cx="215900" cy="46038"/>
            </a:xfrm>
            <a:custGeom>
              <a:avLst/>
              <a:gdLst>
                <a:gd name="T0" fmla="*/ 1 w 136"/>
                <a:gd name="T1" fmla="*/ 29 h 29"/>
                <a:gd name="T2" fmla="*/ 0 w 136"/>
                <a:gd name="T3" fmla="*/ 22 h 29"/>
                <a:gd name="T4" fmla="*/ 135 w 136"/>
                <a:gd name="T5" fmla="*/ 0 h 29"/>
                <a:gd name="T6" fmla="*/ 136 w 136"/>
                <a:gd name="T7" fmla="*/ 8 h 29"/>
                <a:gd name="T8" fmla="*/ 1 w 1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9">
                  <a:moveTo>
                    <a:pt x="1" y="29"/>
                  </a:moveTo>
                  <a:lnTo>
                    <a:pt x="0" y="22"/>
                  </a:lnTo>
                  <a:lnTo>
                    <a:pt x="135" y="0"/>
                  </a:lnTo>
                  <a:lnTo>
                    <a:pt x="136" y="8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3" name="Freeform 197"/>
            <p:cNvSpPr>
              <a:spLocks noChangeArrowheads="1"/>
            </p:cNvSpPr>
            <p:nvPr/>
          </p:nvSpPr>
          <p:spPr bwMode="auto">
            <a:xfrm>
              <a:off x="254000" y="484187"/>
              <a:ext cx="215900" cy="46038"/>
            </a:xfrm>
            <a:custGeom>
              <a:avLst/>
              <a:gdLst>
                <a:gd name="T0" fmla="*/ 0 w 136"/>
                <a:gd name="T1" fmla="*/ 29 h 29"/>
                <a:gd name="T2" fmla="*/ 0 w 136"/>
                <a:gd name="T3" fmla="*/ 22 h 29"/>
                <a:gd name="T4" fmla="*/ 135 w 136"/>
                <a:gd name="T5" fmla="*/ 0 h 29"/>
                <a:gd name="T6" fmla="*/ 136 w 136"/>
                <a:gd name="T7" fmla="*/ 8 h 29"/>
                <a:gd name="T8" fmla="*/ 0 w 1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9">
                  <a:moveTo>
                    <a:pt x="0" y="29"/>
                  </a:moveTo>
                  <a:lnTo>
                    <a:pt x="0" y="22"/>
                  </a:lnTo>
                  <a:lnTo>
                    <a:pt x="135" y="0"/>
                  </a:lnTo>
                  <a:lnTo>
                    <a:pt x="136" y="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4" name="Freeform 198"/>
            <p:cNvSpPr>
              <a:spLocks noChangeArrowheads="1"/>
            </p:cNvSpPr>
            <p:nvPr/>
          </p:nvSpPr>
          <p:spPr bwMode="auto">
            <a:xfrm>
              <a:off x="249238" y="460375"/>
              <a:ext cx="215900" cy="46038"/>
            </a:xfrm>
            <a:custGeom>
              <a:avLst/>
              <a:gdLst>
                <a:gd name="T0" fmla="*/ 1 w 136"/>
                <a:gd name="T1" fmla="*/ 29 h 29"/>
                <a:gd name="T2" fmla="*/ 0 w 136"/>
                <a:gd name="T3" fmla="*/ 21 h 29"/>
                <a:gd name="T4" fmla="*/ 135 w 136"/>
                <a:gd name="T5" fmla="*/ 0 h 29"/>
                <a:gd name="T6" fmla="*/ 136 w 136"/>
                <a:gd name="T7" fmla="*/ 7 h 29"/>
                <a:gd name="T8" fmla="*/ 1 w 1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9">
                  <a:moveTo>
                    <a:pt x="1" y="29"/>
                  </a:moveTo>
                  <a:lnTo>
                    <a:pt x="0" y="21"/>
                  </a:lnTo>
                  <a:lnTo>
                    <a:pt x="135" y="0"/>
                  </a:lnTo>
                  <a:lnTo>
                    <a:pt x="136" y="7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5" name="Freeform 199"/>
            <p:cNvSpPr>
              <a:spLocks noChangeArrowheads="1"/>
            </p:cNvSpPr>
            <p:nvPr/>
          </p:nvSpPr>
          <p:spPr bwMode="auto">
            <a:xfrm>
              <a:off x="244475" y="434975"/>
              <a:ext cx="217488" cy="46038"/>
            </a:xfrm>
            <a:custGeom>
              <a:avLst/>
              <a:gdLst>
                <a:gd name="T0" fmla="*/ 1 w 137"/>
                <a:gd name="T1" fmla="*/ 29 h 29"/>
                <a:gd name="T2" fmla="*/ 0 w 137"/>
                <a:gd name="T3" fmla="*/ 21 h 29"/>
                <a:gd name="T4" fmla="*/ 136 w 137"/>
                <a:gd name="T5" fmla="*/ 0 h 29"/>
                <a:gd name="T6" fmla="*/ 137 w 137"/>
                <a:gd name="T7" fmla="*/ 7 h 29"/>
                <a:gd name="T8" fmla="*/ 1 w 13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9">
                  <a:moveTo>
                    <a:pt x="1" y="29"/>
                  </a:moveTo>
                  <a:lnTo>
                    <a:pt x="0" y="21"/>
                  </a:lnTo>
                  <a:lnTo>
                    <a:pt x="136" y="0"/>
                  </a:lnTo>
                  <a:lnTo>
                    <a:pt x="137" y="7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6" name="Freeform 200"/>
            <p:cNvSpPr>
              <a:spLocks noChangeArrowheads="1"/>
            </p:cNvSpPr>
            <p:nvPr/>
          </p:nvSpPr>
          <p:spPr bwMode="auto">
            <a:xfrm>
              <a:off x="241300" y="409575"/>
              <a:ext cx="215900" cy="46038"/>
            </a:xfrm>
            <a:custGeom>
              <a:avLst/>
              <a:gdLst>
                <a:gd name="T0" fmla="*/ 1 w 136"/>
                <a:gd name="T1" fmla="*/ 29 h 29"/>
                <a:gd name="T2" fmla="*/ 0 w 136"/>
                <a:gd name="T3" fmla="*/ 22 h 29"/>
                <a:gd name="T4" fmla="*/ 135 w 136"/>
                <a:gd name="T5" fmla="*/ 0 h 29"/>
                <a:gd name="T6" fmla="*/ 136 w 136"/>
                <a:gd name="T7" fmla="*/ 8 h 29"/>
                <a:gd name="T8" fmla="*/ 1 w 1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9">
                  <a:moveTo>
                    <a:pt x="1" y="29"/>
                  </a:moveTo>
                  <a:lnTo>
                    <a:pt x="0" y="22"/>
                  </a:lnTo>
                  <a:lnTo>
                    <a:pt x="135" y="0"/>
                  </a:lnTo>
                  <a:lnTo>
                    <a:pt x="136" y="8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7" name="Freeform 201"/>
            <p:cNvSpPr>
              <a:spLocks noChangeArrowheads="1"/>
            </p:cNvSpPr>
            <p:nvPr/>
          </p:nvSpPr>
          <p:spPr bwMode="auto">
            <a:xfrm>
              <a:off x="466725" y="485775"/>
              <a:ext cx="257175" cy="254000"/>
            </a:xfrm>
            <a:custGeom>
              <a:avLst/>
              <a:gdLst>
                <a:gd name="T0" fmla="*/ 0 w 162"/>
                <a:gd name="T1" fmla="*/ 0 h 160"/>
                <a:gd name="T2" fmla="*/ 102 w 162"/>
                <a:gd name="T3" fmla="*/ 160 h 160"/>
                <a:gd name="T4" fmla="*/ 162 w 162"/>
                <a:gd name="T5" fmla="*/ 9 h 160"/>
                <a:gd name="T6" fmla="*/ 0 w 162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60">
                  <a:moveTo>
                    <a:pt x="0" y="0"/>
                  </a:moveTo>
                  <a:lnTo>
                    <a:pt x="102" y="160"/>
                  </a:lnTo>
                  <a:lnTo>
                    <a:pt x="16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8" name="Freeform 202"/>
            <p:cNvSpPr>
              <a:spLocks noChangeArrowheads="1"/>
            </p:cNvSpPr>
            <p:nvPr/>
          </p:nvSpPr>
          <p:spPr bwMode="auto">
            <a:xfrm>
              <a:off x="628650" y="500062"/>
              <a:ext cx="354013" cy="239713"/>
            </a:xfrm>
            <a:custGeom>
              <a:avLst/>
              <a:gdLst>
                <a:gd name="T0" fmla="*/ 0 w 223"/>
                <a:gd name="T1" fmla="*/ 151 h 151"/>
                <a:gd name="T2" fmla="*/ 223 w 223"/>
                <a:gd name="T3" fmla="*/ 8 h 151"/>
                <a:gd name="T4" fmla="*/ 60 w 223"/>
                <a:gd name="T5" fmla="*/ 0 h 151"/>
                <a:gd name="T6" fmla="*/ 0 w 223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51">
                  <a:moveTo>
                    <a:pt x="0" y="151"/>
                  </a:moveTo>
                  <a:lnTo>
                    <a:pt x="223" y="8"/>
                  </a:lnTo>
                  <a:lnTo>
                    <a:pt x="60" y="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29" name="Freeform 203"/>
            <p:cNvSpPr>
              <a:spLocks noChangeArrowheads="1"/>
            </p:cNvSpPr>
            <p:nvPr/>
          </p:nvSpPr>
          <p:spPr bwMode="auto">
            <a:xfrm>
              <a:off x="723900" y="258762"/>
              <a:ext cx="258763" cy="254000"/>
            </a:xfrm>
            <a:custGeom>
              <a:avLst/>
              <a:gdLst>
                <a:gd name="T0" fmla="*/ 0 w 163"/>
                <a:gd name="T1" fmla="*/ 152 h 160"/>
                <a:gd name="T2" fmla="*/ 163 w 163"/>
                <a:gd name="T3" fmla="*/ 160 h 160"/>
                <a:gd name="T4" fmla="*/ 61 w 163"/>
                <a:gd name="T5" fmla="*/ 0 h 160"/>
                <a:gd name="T6" fmla="*/ 0 w 163"/>
                <a:gd name="T7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152"/>
                  </a:moveTo>
                  <a:lnTo>
                    <a:pt x="163" y="160"/>
                  </a:lnTo>
                  <a:lnTo>
                    <a:pt x="61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CFD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0" name="Freeform 204"/>
            <p:cNvSpPr>
              <a:spLocks noChangeArrowheads="1"/>
            </p:cNvSpPr>
            <p:nvPr/>
          </p:nvSpPr>
          <p:spPr bwMode="auto">
            <a:xfrm>
              <a:off x="723900" y="258762"/>
              <a:ext cx="258763" cy="254000"/>
            </a:xfrm>
            <a:custGeom>
              <a:avLst/>
              <a:gdLst>
                <a:gd name="T0" fmla="*/ 0 w 163"/>
                <a:gd name="T1" fmla="*/ 152 h 160"/>
                <a:gd name="T2" fmla="*/ 163 w 163"/>
                <a:gd name="T3" fmla="*/ 160 h 160"/>
                <a:gd name="T4" fmla="*/ 61 w 163"/>
                <a:gd name="T5" fmla="*/ 0 h 160"/>
                <a:gd name="T6" fmla="*/ 0 w 163"/>
                <a:gd name="T7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152"/>
                  </a:moveTo>
                  <a:lnTo>
                    <a:pt x="163" y="160"/>
                  </a:lnTo>
                  <a:lnTo>
                    <a:pt x="61" y="0"/>
                  </a:lnTo>
                  <a:lnTo>
                    <a:pt x="0" y="1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1" name="Freeform 206"/>
            <p:cNvSpPr>
              <a:spLocks noChangeArrowheads="1"/>
            </p:cNvSpPr>
            <p:nvPr/>
          </p:nvSpPr>
          <p:spPr bwMode="auto">
            <a:xfrm>
              <a:off x="466725" y="258762"/>
              <a:ext cx="354013" cy="274638"/>
            </a:xfrm>
            <a:custGeom>
              <a:avLst/>
              <a:gdLst>
                <a:gd name="T0" fmla="*/ 223 w 223"/>
                <a:gd name="T1" fmla="*/ 0 h 173"/>
                <a:gd name="T2" fmla="*/ 0 w 223"/>
                <a:gd name="T3" fmla="*/ 143 h 173"/>
                <a:gd name="T4" fmla="*/ 176 w 223"/>
                <a:gd name="T5" fmla="*/ 173 h 173"/>
                <a:gd name="T6" fmla="*/ 223 w 223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73">
                  <a:moveTo>
                    <a:pt x="223" y="0"/>
                  </a:moveTo>
                  <a:lnTo>
                    <a:pt x="0" y="143"/>
                  </a:lnTo>
                  <a:lnTo>
                    <a:pt x="176" y="17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B7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2" name="Freeform 207"/>
            <p:cNvSpPr>
              <a:spLocks noChangeArrowheads="1"/>
            </p:cNvSpPr>
            <p:nvPr/>
          </p:nvSpPr>
          <p:spPr bwMode="auto">
            <a:xfrm>
              <a:off x="466725" y="258762"/>
              <a:ext cx="354013" cy="274638"/>
            </a:xfrm>
            <a:custGeom>
              <a:avLst/>
              <a:gdLst>
                <a:gd name="T0" fmla="*/ 223 w 223"/>
                <a:gd name="T1" fmla="*/ 0 h 173"/>
                <a:gd name="T2" fmla="*/ 0 w 223"/>
                <a:gd name="T3" fmla="*/ 143 h 173"/>
                <a:gd name="T4" fmla="*/ 176 w 223"/>
                <a:gd name="T5" fmla="*/ 173 h 173"/>
                <a:gd name="T6" fmla="*/ 223 w 223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73">
                  <a:moveTo>
                    <a:pt x="223" y="0"/>
                  </a:moveTo>
                  <a:lnTo>
                    <a:pt x="0" y="143"/>
                  </a:lnTo>
                  <a:lnTo>
                    <a:pt x="176" y="173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3" name="Freeform 208"/>
            <p:cNvSpPr>
              <a:spLocks noChangeArrowheads="1"/>
            </p:cNvSpPr>
            <p:nvPr/>
          </p:nvSpPr>
          <p:spPr bwMode="auto">
            <a:xfrm>
              <a:off x="466725" y="258762"/>
              <a:ext cx="354013" cy="263525"/>
            </a:xfrm>
            <a:custGeom>
              <a:avLst/>
              <a:gdLst>
                <a:gd name="T0" fmla="*/ 223 w 223"/>
                <a:gd name="T1" fmla="*/ 0 h 166"/>
                <a:gd name="T2" fmla="*/ 0 w 223"/>
                <a:gd name="T3" fmla="*/ 143 h 166"/>
                <a:gd name="T4" fmla="*/ 172 w 223"/>
                <a:gd name="T5" fmla="*/ 166 h 166"/>
                <a:gd name="T6" fmla="*/ 223 w 223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66">
                  <a:moveTo>
                    <a:pt x="223" y="0"/>
                  </a:moveTo>
                  <a:lnTo>
                    <a:pt x="0" y="143"/>
                  </a:lnTo>
                  <a:lnTo>
                    <a:pt x="172" y="166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7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4" name="Freeform 209"/>
            <p:cNvSpPr>
              <a:spLocks noChangeArrowheads="1"/>
            </p:cNvSpPr>
            <p:nvPr/>
          </p:nvSpPr>
          <p:spPr bwMode="auto">
            <a:xfrm>
              <a:off x="466725" y="258762"/>
              <a:ext cx="354013" cy="263525"/>
            </a:xfrm>
            <a:custGeom>
              <a:avLst/>
              <a:gdLst>
                <a:gd name="T0" fmla="*/ 223 w 223"/>
                <a:gd name="T1" fmla="*/ 0 h 166"/>
                <a:gd name="T2" fmla="*/ 0 w 223"/>
                <a:gd name="T3" fmla="*/ 143 h 166"/>
                <a:gd name="T4" fmla="*/ 172 w 223"/>
                <a:gd name="T5" fmla="*/ 166 h 166"/>
                <a:gd name="T6" fmla="*/ 223 w 223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66">
                  <a:moveTo>
                    <a:pt x="223" y="0"/>
                  </a:moveTo>
                  <a:lnTo>
                    <a:pt x="0" y="143"/>
                  </a:lnTo>
                  <a:lnTo>
                    <a:pt x="172" y="166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5" name="Freeform 210"/>
            <p:cNvSpPr>
              <a:spLocks noChangeArrowheads="1"/>
            </p:cNvSpPr>
            <p:nvPr/>
          </p:nvSpPr>
          <p:spPr bwMode="auto">
            <a:xfrm>
              <a:off x="863600" y="615949"/>
              <a:ext cx="50800" cy="26988"/>
            </a:xfrm>
            <a:custGeom>
              <a:avLst/>
              <a:gdLst>
                <a:gd name="T0" fmla="*/ 69 w 70"/>
                <a:gd name="T1" fmla="*/ 0 h 38"/>
                <a:gd name="T2" fmla="*/ 52 w 70"/>
                <a:gd name="T3" fmla="*/ 1 h 38"/>
                <a:gd name="T4" fmla="*/ 34 w 70"/>
                <a:gd name="T5" fmla="*/ 2 h 38"/>
                <a:gd name="T6" fmla="*/ 17 w 70"/>
                <a:gd name="T7" fmla="*/ 4 h 38"/>
                <a:gd name="T8" fmla="*/ 0 w 70"/>
                <a:gd name="T9" fmla="*/ 5 h 38"/>
                <a:gd name="T10" fmla="*/ 37 w 70"/>
                <a:gd name="T11" fmla="*/ 37 h 38"/>
                <a:gd name="T12" fmla="*/ 69 w 7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38">
                  <a:moveTo>
                    <a:pt x="69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24"/>
                    <a:pt x="18" y="38"/>
                    <a:pt x="37" y="37"/>
                  </a:cubicBezTo>
                  <a:cubicBezTo>
                    <a:pt x="56" y="35"/>
                    <a:pt x="70" y="19"/>
                    <a:pt x="69" y="0"/>
                  </a:cubicBezTo>
                  <a:close/>
                </a:path>
              </a:pathLst>
            </a:custGeom>
            <a:solidFill>
              <a:srgbClr val="FCB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6" name="Freeform 211"/>
            <p:cNvSpPr>
              <a:spLocks noEditPoints="1" noChangeArrowheads="1"/>
            </p:cNvSpPr>
            <p:nvPr/>
          </p:nvSpPr>
          <p:spPr bwMode="auto">
            <a:xfrm>
              <a:off x="728662" y="114299"/>
              <a:ext cx="260350" cy="257175"/>
            </a:xfrm>
            <a:custGeom>
              <a:avLst/>
              <a:gdLst>
                <a:gd name="T0" fmla="*/ 7 w 361"/>
                <a:gd name="T1" fmla="*/ 194 h 357"/>
                <a:gd name="T2" fmla="*/ 186 w 361"/>
                <a:gd name="T3" fmla="*/ 354 h 357"/>
                <a:gd name="T4" fmla="*/ 194 w 361"/>
                <a:gd name="T5" fmla="*/ 353 h 357"/>
                <a:gd name="T6" fmla="*/ 353 w 361"/>
                <a:gd name="T7" fmla="*/ 166 h 357"/>
                <a:gd name="T8" fmla="*/ 166 w 361"/>
                <a:gd name="T9" fmla="*/ 8 h 357"/>
                <a:gd name="T10" fmla="*/ 157 w 361"/>
                <a:gd name="T11" fmla="*/ 9 h 357"/>
                <a:gd name="T12" fmla="*/ 7 w 361"/>
                <a:gd name="T13" fmla="*/ 194 h 357"/>
                <a:gd name="T14" fmla="*/ 169 w 361"/>
                <a:gd name="T15" fmla="*/ 42 h 357"/>
                <a:gd name="T16" fmla="*/ 318 w 361"/>
                <a:gd name="T17" fmla="*/ 169 h 357"/>
                <a:gd name="T18" fmla="*/ 191 w 361"/>
                <a:gd name="T19" fmla="*/ 319 h 357"/>
                <a:gd name="T20" fmla="*/ 183 w 361"/>
                <a:gd name="T21" fmla="*/ 319 h 357"/>
                <a:gd name="T22" fmla="*/ 42 w 361"/>
                <a:gd name="T23" fmla="*/ 192 h 357"/>
                <a:gd name="T24" fmla="*/ 160 w 361"/>
                <a:gd name="T25" fmla="*/ 43 h 357"/>
                <a:gd name="T26" fmla="*/ 169 w 361"/>
                <a:gd name="T27" fmla="*/ 4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1" h="357">
                  <a:moveTo>
                    <a:pt x="7" y="194"/>
                  </a:moveTo>
                  <a:cubicBezTo>
                    <a:pt x="15" y="287"/>
                    <a:pt x="94" y="357"/>
                    <a:pt x="186" y="354"/>
                  </a:cubicBezTo>
                  <a:cubicBezTo>
                    <a:pt x="188" y="354"/>
                    <a:pt x="191" y="353"/>
                    <a:pt x="194" y="353"/>
                  </a:cubicBezTo>
                  <a:cubicBezTo>
                    <a:pt x="290" y="345"/>
                    <a:pt x="361" y="262"/>
                    <a:pt x="353" y="166"/>
                  </a:cubicBezTo>
                  <a:cubicBezTo>
                    <a:pt x="345" y="71"/>
                    <a:pt x="261" y="0"/>
                    <a:pt x="166" y="8"/>
                  </a:cubicBezTo>
                  <a:cubicBezTo>
                    <a:pt x="163" y="8"/>
                    <a:pt x="160" y="8"/>
                    <a:pt x="157" y="9"/>
                  </a:cubicBezTo>
                  <a:cubicBezTo>
                    <a:pt x="66" y="20"/>
                    <a:pt x="0" y="102"/>
                    <a:pt x="7" y="194"/>
                  </a:cubicBezTo>
                  <a:moveTo>
                    <a:pt x="169" y="42"/>
                  </a:moveTo>
                  <a:cubicBezTo>
                    <a:pt x="245" y="36"/>
                    <a:pt x="312" y="93"/>
                    <a:pt x="318" y="169"/>
                  </a:cubicBezTo>
                  <a:cubicBezTo>
                    <a:pt x="325" y="245"/>
                    <a:pt x="268" y="312"/>
                    <a:pt x="191" y="319"/>
                  </a:cubicBezTo>
                  <a:cubicBezTo>
                    <a:pt x="189" y="319"/>
                    <a:pt x="186" y="319"/>
                    <a:pt x="183" y="319"/>
                  </a:cubicBezTo>
                  <a:cubicBezTo>
                    <a:pt x="110" y="320"/>
                    <a:pt x="48" y="265"/>
                    <a:pt x="42" y="192"/>
                  </a:cubicBezTo>
                  <a:cubicBezTo>
                    <a:pt x="36" y="118"/>
                    <a:pt x="88" y="54"/>
                    <a:pt x="160" y="43"/>
                  </a:cubicBezTo>
                  <a:cubicBezTo>
                    <a:pt x="163" y="43"/>
                    <a:pt x="166" y="42"/>
                    <a:pt x="169" y="42"/>
                  </a:cubicBezTo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7" name="Rectangle 212"/>
            <p:cNvSpPr>
              <a:spLocks noChangeArrowheads="1"/>
            </p:cNvSpPr>
            <p:nvPr/>
          </p:nvSpPr>
          <p:spPr bwMode="auto">
            <a:xfrm>
              <a:off x="822325" y="144462"/>
              <a:ext cx="125413" cy="76200"/>
            </a:xfrm>
            <a:prstGeom prst="rect">
              <a:avLst/>
            </a:prstGeom>
            <a:solidFill>
              <a:srgbClr val="FCD5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638" name="Freeform 213"/>
            <p:cNvSpPr>
              <a:spLocks noChangeArrowheads="1"/>
            </p:cNvSpPr>
            <p:nvPr/>
          </p:nvSpPr>
          <p:spPr bwMode="auto">
            <a:xfrm>
              <a:off x="852487" y="198437"/>
              <a:ext cx="106363" cy="144463"/>
            </a:xfrm>
            <a:custGeom>
              <a:avLst/>
              <a:gdLst>
                <a:gd name="T0" fmla="*/ 111 w 147"/>
                <a:gd name="T1" fmla="*/ 0 h 201"/>
                <a:gd name="T2" fmla="*/ 0 w 147"/>
                <a:gd name="T3" fmla="*/ 31 h 201"/>
                <a:gd name="T4" fmla="*/ 17 w 147"/>
                <a:gd name="T5" fmla="*/ 180 h 201"/>
                <a:gd name="T6" fmla="*/ 31 w 147"/>
                <a:gd name="T7" fmla="*/ 201 h 201"/>
                <a:gd name="T8" fmla="*/ 147 w 147"/>
                <a:gd name="T9" fmla="*/ 65 h 201"/>
                <a:gd name="T10" fmla="*/ 146 w 147"/>
                <a:gd name="T11" fmla="*/ 53 h 201"/>
                <a:gd name="T12" fmla="*/ 146 w 147"/>
                <a:gd name="T13" fmla="*/ 52 h 201"/>
                <a:gd name="T14" fmla="*/ 131 w 147"/>
                <a:gd name="T15" fmla="*/ 1 h 201"/>
                <a:gd name="T16" fmla="*/ 111 w 147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201">
                  <a:moveTo>
                    <a:pt x="111" y="0"/>
                  </a:moveTo>
                  <a:cubicBezTo>
                    <a:pt x="71" y="0"/>
                    <a:pt x="33" y="11"/>
                    <a:pt x="0" y="31"/>
                  </a:cubicBezTo>
                  <a:cubicBezTo>
                    <a:pt x="15" y="79"/>
                    <a:pt x="21" y="130"/>
                    <a:pt x="17" y="180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98" y="190"/>
                    <a:pt x="147" y="132"/>
                    <a:pt x="147" y="65"/>
                  </a:cubicBezTo>
                  <a:cubicBezTo>
                    <a:pt x="147" y="61"/>
                    <a:pt x="147" y="57"/>
                    <a:pt x="146" y="53"/>
                  </a:cubicBezTo>
                  <a:cubicBezTo>
                    <a:pt x="146" y="53"/>
                    <a:pt x="146" y="52"/>
                    <a:pt x="146" y="52"/>
                  </a:cubicBezTo>
                  <a:cubicBezTo>
                    <a:pt x="145" y="34"/>
                    <a:pt x="139" y="16"/>
                    <a:pt x="131" y="1"/>
                  </a:cubicBezTo>
                  <a:cubicBezTo>
                    <a:pt x="125" y="0"/>
                    <a:pt x="118" y="0"/>
                    <a:pt x="1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39" name="Freeform 214"/>
            <p:cNvSpPr>
              <a:spLocks noChangeArrowheads="1"/>
            </p:cNvSpPr>
            <p:nvPr/>
          </p:nvSpPr>
          <p:spPr bwMode="auto">
            <a:xfrm>
              <a:off x="758825" y="152399"/>
              <a:ext cx="109538" cy="176213"/>
            </a:xfrm>
            <a:custGeom>
              <a:avLst/>
              <a:gdLst>
                <a:gd name="T0" fmla="*/ 89 w 152"/>
                <a:gd name="T1" fmla="*/ 0 h 245"/>
                <a:gd name="T2" fmla="*/ 0 w 152"/>
                <a:gd name="T3" fmla="*/ 129 h 245"/>
                <a:gd name="T4" fmla="*/ 1 w 152"/>
                <a:gd name="T5" fmla="*/ 141 h 245"/>
                <a:gd name="T6" fmla="*/ 1 w 152"/>
                <a:gd name="T7" fmla="*/ 141 h 245"/>
                <a:gd name="T8" fmla="*/ 1 w 152"/>
                <a:gd name="T9" fmla="*/ 142 h 245"/>
                <a:gd name="T10" fmla="*/ 1 w 152"/>
                <a:gd name="T11" fmla="*/ 142 h 245"/>
                <a:gd name="T12" fmla="*/ 1 w 152"/>
                <a:gd name="T13" fmla="*/ 143 h 245"/>
                <a:gd name="T14" fmla="*/ 17 w 152"/>
                <a:gd name="T15" fmla="*/ 195 h 245"/>
                <a:gd name="T16" fmla="*/ 87 w 152"/>
                <a:gd name="T17" fmla="*/ 149 h 245"/>
                <a:gd name="T18" fmla="*/ 148 w 152"/>
                <a:gd name="T19" fmla="*/ 245 h 245"/>
                <a:gd name="T20" fmla="*/ 131 w 152"/>
                <a:gd name="T21" fmla="*/ 96 h 245"/>
                <a:gd name="T22" fmla="*/ 115 w 152"/>
                <a:gd name="T23" fmla="*/ 52 h 245"/>
                <a:gd name="T24" fmla="*/ 57 w 152"/>
                <a:gd name="T25" fmla="*/ 133 h 245"/>
                <a:gd name="T26" fmla="*/ 46 w 152"/>
                <a:gd name="T27" fmla="*/ 146 h 245"/>
                <a:gd name="T28" fmla="*/ 45 w 152"/>
                <a:gd name="T29" fmla="*/ 146 h 245"/>
                <a:gd name="T30" fmla="*/ 33 w 152"/>
                <a:gd name="T31" fmla="*/ 135 h 245"/>
                <a:gd name="T32" fmla="*/ 105 w 152"/>
                <a:gd name="T33" fmla="*/ 29 h 245"/>
                <a:gd name="T34" fmla="*/ 89 w 152"/>
                <a:gd name="T3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245">
                  <a:moveTo>
                    <a:pt x="89" y="0"/>
                  </a:moveTo>
                  <a:cubicBezTo>
                    <a:pt x="37" y="20"/>
                    <a:pt x="1" y="71"/>
                    <a:pt x="0" y="129"/>
                  </a:cubicBezTo>
                  <a:cubicBezTo>
                    <a:pt x="0" y="133"/>
                    <a:pt x="1" y="137"/>
                    <a:pt x="1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1"/>
                    <a:pt x="1" y="141"/>
                    <a:pt x="1" y="142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3" y="162"/>
                    <a:pt x="8" y="179"/>
                    <a:pt x="17" y="195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148" y="245"/>
                    <a:pt x="148" y="245"/>
                    <a:pt x="148" y="245"/>
                  </a:cubicBezTo>
                  <a:cubicBezTo>
                    <a:pt x="152" y="195"/>
                    <a:pt x="146" y="144"/>
                    <a:pt x="131" y="96"/>
                  </a:cubicBezTo>
                  <a:cubicBezTo>
                    <a:pt x="127" y="81"/>
                    <a:pt x="121" y="66"/>
                    <a:pt x="115" y="52"/>
                  </a:cubicBezTo>
                  <a:cubicBezTo>
                    <a:pt x="79" y="61"/>
                    <a:pt x="54" y="95"/>
                    <a:pt x="57" y="133"/>
                  </a:cubicBezTo>
                  <a:cubicBezTo>
                    <a:pt x="58" y="140"/>
                    <a:pt x="53" y="146"/>
                    <a:pt x="46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39" y="146"/>
                    <a:pt x="34" y="141"/>
                    <a:pt x="33" y="135"/>
                  </a:cubicBezTo>
                  <a:cubicBezTo>
                    <a:pt x="29" y="87"/>
                    <a:pt x="60" y="43"/>
                    <a:pt x="105" y="29"/>
                  </a:cubicBezTo>
                  <a:cubicBezTo>
                    <a:pt x="100" y="20"/>
                    <a:pt x="95" y="10"/>
                    <a:pt x="89" y="0"/>
                  </a:cubicBezTo>
                </a:path>
              </a:pathLst>
            </a:custGeom>
            <a:solidFill>
              <a:srgbClr val="95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0" name="Freeform 215"/>
            <p:cNvSpPr>
              <a:spLocks noChangeArrowheads="1"/>
            </p:cNvSpPr>
            <p:nvPr/>
          </p:nvSpPr>
          <p:spPr bwMode="auto">
            <a:xfrm>
              <a:off x="801687" y="258762"/>
              <a:ext cx="73025" cy="85725"/>
            </a:xfrm>
            <a:custGeom>
              <a:avLst/>
              <a:gdLst>
                <a:gd name="T0" fmla="*/ 26 w 101"/>
                <a:gd name="T1" fmla="*/ 0 h 119"/>
                <a:gd name="T2" fmla="*/ 26 w 101"/>
                <a:gd name="T3" fmla="*/ 0 h 119"/>
                <a:gd name="T4" fmla="*/ 0 w 101"/>
                <a:gd name="T5" fmla="*/ 95 h 119"/>
                <a:gd name="T6" fmla="*/ 78 w 101"/>
                <a:gd name="T7" fmla="*/ 119 h 119"/>
                <a:gd name="T8" fmla="*/ 78 w 101"/>
                <a:gd name="T9" fmla="*/ 119 h 119"/>
                <a:gd name="T10" fmla="*/ 78 w 101"/>
                <a:gd name="T11" fmla="*/ 119 h 119"/>
                <a:gd name="T12" fmla="*/ 81 w 101"/>
                <a:gd name="T13" fmla="*/ 119 h 119"/>
                <a:gd name="T14" fmla="*/ 81 w 101"/>
                <a:gd name="T15" fmla="*/ 119 h 119"/>
                <a:gd name="T16" fmla="*/ 89 w 101"/>
                <a:gd name="T17" fmla="*/ 119 h 119"/>
                <a:gd name="T18" fmla="*/ 101 w 101"/>
                <a:gd name="T19" fmla="*/ 117 h 119"/>
                <a:gd name="T20" fmla="*/ 87 w 101"/>
                <a:gd name="T21" fmla="*/ 96 h 119"/>
                <a:gd name="T22" fmla="*/ 26 w 101"/>
                <a:gd name="T2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19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3" y="110"/>
                    <a:pt x="50" y="119"/>
                    <a:pt x="78" y="11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9" y="119"/>
                    <a:pt x="80" y="119"/>
                    <a:pt x="81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4" y="119"/>
                    <a:pt x="87" y="119"/>
                    <a:pt x="89" y="119"/>
                  </a:cubicBezTo>
                  <a:cubicBezTo>
                    <a:pt x="93" y="118"/>
                    <a:pt x="97" y="118"/>
                    <a:pt x="101" y="117"/>
                  </a:cubicBezTo>
                  <a:cubicBezTo>
                    <a:pt x="87" y="96"/>
                    <a:pt x="87" y="96"/>
                    <a:pt x="87" y="96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9DE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1" name="Freeform 216"/>
            <p:cNvSpPr>
              <a:spLocks noChangeArrowheads="1"/>
            </p:cNvSpPr>
            <p:nvPr/>
          </p:nvSpPr>
          <p:spPr bwMode="auto">
            <a:xfrm>
              <a:off x="800100" y="258762"/>
              <a:ext cx="20638" cy="68263"/>
            </a:xfrm>
            <a:custGeom>
              <a:avLst/>
              <a:gdLst>
                <a:gd name="T0" fmla="*/ 29 w 29"/>
                <a:gd name="T1" fmla="*/ 0 h 95"/>
                <a:gd name="T2" fmla="*/ 29 w 29"/>
                <a:gd name="T3" fmla="*/ 0 h 95"/>
                <a:gd name="T4" fmla="*/ 0 w 29"/>
                <a:gd name="T5" fmla="*/ 93 h 95"/>
                <a:gd name="T6" fmla="*/ 3 w 29"/>
                <a:gd name="T7" fmla="*/ 95 h 95"/>
                <a:gd name="T8" fmla="*/ 29 w 2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5"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4"/>
                    <a:pt x="2" y="95"/>
                    <a:pt x="3" y="9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C5C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2" name="Freeform 217"/>
            <p:cNvSpPr>
              <a:spLocks noChangeArrowheads="1"/>
            </p:cNvSpPr>
            <p:nvPr/>
          </p:nvSpPr>
          <p:spPr bwMode="auto">
            <a:xfrm>
              <a:off x="771525" y="258762"/>
              <a:ext cx="49213" cy="66675"/>
            </a:xfrm>
            <a:custGeom>
              <a:avLst/>
              <a:gdLst>
                <a:gd name="T0" fmla="*/ 70 w 70"/>
                <a:gd name="T1" fmla="*/ 0 h 93"/>
                <a:gd name="T2" fmla="*/ 0 w 70"/>
                <a:gd name="T3" fmla="*/ 46 h 93"/>
                <a:gd name="T4" fmla="*/ 41 w 70"/>
                <a:gd name="T5" fmla="*/ 93 h 93"/>
                <a:gd name="T6" fmla="*/ 70 w 7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93">
                  <a:moveTo>
                    <a:pt x="7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0" y="65"/>
                    <a:pt x="24" y="81"/>
                    <a:pt x="41" y="93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9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3" name="Freeform 218"/>
            <p:cNvSpPr>
              <a:spLocks noEditPoints="1" noChangeArrowheads="1"/>
            </p:cNvSpPr>
            <p:nvPr/>
          </p:nvSpPr>
          <p:spPr bwMode="auto">
            <a:xfrm>
              <a:off x="758825" y="144462"/>
              <a:ext cx="200025" cy="200025"/>
            </a:xfrm>
            <a:custGeom>
              <a:avLst/>
              <a:gdLst>
                <a:gd name="T0" fmla="*/ 139 w 278"/>
                <a:gd name="T1" fmla="*/ 277 h 277"/>
                <a:gd name="T2" fmla="*/ 139 w 278"/>
                <a:gd name="T3" fmla="*/ 277 h 277"/>
                <a:gd name="T4" fmla="*/ 139 w 278"/>
                <a:gd name="T5" fmla="*/ 277 h 277"/>
                <a:gd name="T6" fmla="*/ 139 w 278"/>
                <a:gd name="T7" fmla="*/ 277 h 277"/>
                <a:gd name="T8" fmla="*/ 142 w 278"/>
                <a:gd name="T9" fmla="*/ 277 h 277"/>
                <a:gd name="T10" fmla="*/ 139 w 278"/>
                <a:gd name="T11" fmla="*/ 277 h 277"/>
                <a:gd name="T12" fmla="*/ 142 w 278"/>
                <a:gd name="T13" fmla="*/ 277 h 277"/>
                <a:gd name="T14" fmla="*/ 1 w 278"/>
                <a:gd name="T15" fmla="*/ 151 h 277"/>
                <a:gd name="T16" fmla="*/ 1 w 278"/>
                <a:gd name="T17" fmla="*/ 152 h 277"/>
                <a:gd name="T18" fmla="*/ 1 w 278"/>
                <a:gd name="T19" fmla="*/ 151 h 277"/>
                <a:gd name="T20" fmla="*/ 1 w 278"/>
                <a:gd name="T21" fmla="*/ 150 h 277"/>
                <a:gd name="T22" fmla="*/ 1 w 278"/>
                <a:gd name="T23" fmla="*/ 151 h 277"/>
                <a:gd name="T24" fmla="*/ 1 w 278"/>
                <a:gd name="T25" fmla="*/ 150 h 277"/>
                <a:gd name="T26" fmla="*/ 277 w 278"/>
                <a:gd name="T27" fmla="*/ 126 h 277"/>
                <a:gd name="T28" fmla="*/ 277 w 278"/>
                <a:gd name="T29" fmla="*/ 127 h 277"/>
                <a:gd name="T30" fmla="*/ 278 w 278"/>
                <a:gd name="T31" fmla="*/ 139 h 277"/>
                <a:gd name="T32" fmla="*/ 277 w 278"/>
                <a:gd name="T33" fmla="*/ 127 h 277"/>
                <a:gd name="T34" fmla="*/ 277 w 278"/>
                <a:gd name="T35" fmla="*/ 126 h 277"/>
                <a:gd name="T36" fmla="*/ 128 w 278"/>
                <a:gd name="T37" fmla="*/ 0 h 277"/>
                <a:gd name="T38" fmla="*/ 128 w 278"/>
                <a:gd name="T39" fmla="*/ 0 h 277"/>
                <a:gd name="T40" fmla="*/ 119 w 278"/>
                <a:gd name="T41" fmla="*/ 1 h 277"/>
                <a:gd name="T42" fmla="*/ 0 w 278"/>
                <a:gd name="T43" fmla="*/ 138 h 277"/>
                <a:gd name="T44" fmla="*/ 89 w 278"/>
                <a:gd name="T45" fmla="*/ 9 h 277"/>
                <a:gd name="T46" fmla="*/ 119 w 278"/>
                <a:gd name="T47" fmla="*/ 1 h 277"/>
                <a:gd name="T48" fmla="*/ 128 w 278"/>
                <a:gd name="T49" fmla="*/ 0 h 277"/>
                <a:gd name="T50" fmla="*/ 128 w 278"/>
                <a:gd name="T51" fmla="*/ 0 h 277"/>
                <a:gd name="T52" fmla="*/ 139 w 278"/>
                <a:gd name="T53" fmla="*/ 0 h 277"/>
                <a:gd name="T54" fmla="*/ 128 w 278"/>
                <a:gd name="T55" fmla="*/ 0 h 277"/>
                <a:gd name="T56" fmla="*/ 139 w 278"/>
                <a:gd name="T57" fmla="*/ 0 h 277"/>
                <a:gd name="T58" fmla="*/ 139 w 278"/>
                <a:gd name="T59" fmla="*/ 0 h 277"/>
                <a:gd name="T60" fmla="*/ 139 w 278"/>
                <a:gd name="T61" fmla="*/ 0 h 277"/>
                <a:gd name="T62" fmla="*/ 139 w 278"/>
                <a:gd name="T63" fmla="*/ 0 h 277"/>
                <a:gd name="T64" fmla="*/ 139 w 278"/>
                <a:gd name="T6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8" h="277">
                  <a:moveTo>
                    <a:pt x="139" y="277"/>
                  </a:moveTo>
                  <a:cubicBezTo>
                    <a:pt x="139" y="277"/>
                    <a:pt x="139" y="277"/>
                    <a:pt x="139" y="277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139" y="277"/>
                    <a:pt x="139" y="277"/>
                    <a:pt x="139" y="277"/>
                  </a:cubicBezTo>
                  <a:moveTo>
                    <a:pt x="142" y="277"/>
                  </a:moveTo>
                  <a:cubicBezTo>
                    <a:pt x="141" y="277"/>
                    <a:pt x="140" y="277"/>
                    <a:pt x="139" y="277"/>
                  </a:cubicBezTo>
                  <a:cubicBezTo>
                    <a:pt x="140" y="277"/>
                    <a:pt x="141" y="277"/>
                    <a:pt x="142" y="277"/>
                  </a:cubicBezTo>
                  <a:moveTo>
                    <a:pt x="1" y="151"/>
                  </a:moveTo>
                  <a:cubicBezTo>
                    <a:pt x="1" y="152"/>
                    <a:pt x="1" y="152"/>
                    <a:pt x="1" y="152"/>
                  </a:cubicBezTo>
                  <a:cubicBezTo>
                    <a:pt x="1" y="152"/>
                    <a:pt x="1" y="152"/>
                    <a:pt x="1" y="151"/>
                  </a:cubicBezTo>
                  <a:moveTo>
                    <a:pt x="1" y="150"/>
                  </a:moveTo>
                  <a:cubicBezTo>
                    <a:pt x="1" y="150"/>
                    <a:pt x="1" y="150"/>
                    <a:pt x="1" y="151"/>
                  </a:cubicBezTo>
                  <a:cubicBezTo>
                    <a:pt x="1" y="150"/>
                    <a:pt x="1" y="150"/>
                    <a:pt x="1" y="150"/>
                  </a:cubicBezTo>
                  <a:moveTo>
                    <a:pt x="277" y="126"/>
                  </a:moveTo>
                  <a:cubicBezTo>
                    <a:pt x="277" y="126"/>
                    <a:pt x="277" y="127"/>
                    <a:pt x="277" y="127"/>
                  </a:cubicBezTo>
                  <a:cubicBezTo>
                    <a:pt x="278" y="131"/>
                    <a:pt x="278" y="135"/>
                    <a:pt x="278" y="139"/>
                  </a:cubicBezTo>
                  <a:cubicBezTo>
                    <a:pt x="278" y="135"/>
                    <a:pt x="278" y="131"/>
                    <a:pt x="277" y="127"/>
                  </a:cubicBezTo>
                  <a:cubicBezTo>
                    <a:pt x="277" y="127"/>
                    <a:pt x="277" y="126"/>
                    <a:pt x="277" y="126"/>
                  </a:cubicBezTo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25" y="0"/>
                    <a:pt x="122" y="1"/>
                    <a:pt x="119" y="1"/>
                  </a:cubicBezTo>
                  <a:cubicBezTo>
                    <a:pt x="51" y="11"/>
                    <a:pt x="1" y="70"/>
                    <a:pt x="0" y="138"/>
                  </a:cubicBezTo>
                  <a:cubicBezTo>
                    <a:pt x="1" y="80"/>
                    <a:pt x="37" y="29"/>
                    <a:pt x="89" y="9"/>
                  </a:cubicBezTo>
                  <a:cubicBezTo>
                    <a:pt x="99" y="5"/>
                    <a:pt x="109" y="3"/>
                    <a:pt x="119" y="1"/>
                  </a:cubicBezTo>
                  <a:cubicBezTo>
                    <a:pt x="122" y="1"/>
                    <a:pt x="125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moveTo>
                    <a:pt x="139" y="0"/>
                  </a:moveTo>
                  <a:cubicBezTo>
                    <a:pt x="136" y="0"/>
                    <a:pt x="132" y="0"/>
                    <a:pt x="128" y="0"/>
                  </a:cubicBezTo>
                  <a:cubicBezTo>
                    <a:pt x="132" y="0"/>
                    <a:pt x="136" y="0"/>
                    <a:pt x="139" y="0"/>
                  </a:cubicBezTo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</a:path>
              </a:pathLst>
            </a:custGeom>
            <a:solidFill>
              <a:srgbClr val="3E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4" name="Freeform 219"/>
            <p:cNvSpPr>
              <a:spLocks noChangeArrowheads="1"/>
            </p:cNvSpPr>
            <p:nvPr/>
          </p:nvSpPr>
          <p:spPr bwMode="auto">
            <a:xfrm>
              <a:off x="833437" y="169862"/>
              <a:ext cx="22225" cy="19050"/>
            </a:xfrm>
            <a:custGeom>
              <a:avLst/>
              <a:gdLst>
                <a:gd name="T0" fmla="*/ 17 w 30"/>
                <a:gd name="T1" fmla="*/ 0 h 26"/>
                <a:gd name="T2" fmla="*/ 15 w 30"/>
                <a:gd name="T3" fmla="*/ 0 h 26"/>
                <a:gd name="T4" fmla="*/ 0 w 30"/>
                <a:gd name="T5" fmla="*/ 3 h 26"/>
                <a:gd name="T6" fmla="*/ 10 w 30"/>
                <a:gd name="T7" fmla="*/ 26 h 26"/>
                <a:gd name="T8" fmla="*/ 19 w 30"/>
                <a:gd name="T9" fmla="*/ 24 h 26"/>
                <a:gd name="T10" fmla="*/ 29 w 30"/>
                <a:gd name="T11" fmla="*/ 10 h 26"/>
                <a:gd name="T12" fmla="*/ 17 w 30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7" y="0"/>
                  </a:moveTo>
                  <a:cubicBezTo>
                    <a:pt x="16" y="0"/>
                    <a:pt x="16" y="0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ubicBezTo>
                    <a:pt x="4" y="11"/>
                    <a:pt x="7" y="18"/>
                    <a:pt x="10" y="26"/>
                  </a:cubicBezTo>
                  <a:cubicBezTo>
                    <a:pt x="13" y="25"/>
                    <a:pt x="16" y="24"/>
                    <a:pt x="19" y="24"/>
                  </a:cubicBezTo>
                  <a:cubicBezTo>
                    <a:pt x="25" y="23"/>
                    <a:pt x="30" y="17"/>
                    <a:pt x="29" y="10"/>
                  </a:cubicBezTo>
                  <a:cubicBezTo>
                    <a:pt x="28" y="4"/>
                    <a:pt x="23" y="0"/>
                    <a:pt x="17" y="0"/>
                  </a:cubicBezTo>
                </a:path>
              </a:pathLst>
            </a:custGeom>
            <a:solidFill>
              <a:srgbClr val="FD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5" name="Freeform 220"/>
            <p:cNvSpPr>
              <a:spLocks noChangeArrowheads="1"/>
            </p:cNvSpPr>
            <p:nvPr/>
          </p:nvSpPr>
          <p:spPr bwMode="auto">
            <a:xfrm>
              <a:off x="779462" y="173037"/>
              <a:ext cx="61913" cy="84138"/>
            </a:xfrm>
            <a:custGeom>
              <a:avLst/>
              <a:gdLst>
                <a:gd name="T0" fmla="*/ 76 w 86"/>
                <a:gd name="T1" fmla="*/ 0 h 117"/>
                <a:gd name="T2" fmla="*/ 4 w 86"/>
                <a:gd name="T3" fmla="*/ 106 h 117"/>
                <a:gd name="T4" fmla="*/ 16 w 86"/>
                <a:gd name="T5" fmla="*/ 117 h 117"/>
                <a:gd name="T6" fmla="*/ 17 w 86"/>
                <a:gd name="T7" fmla="*/ 117 h 117"/>
                <a:gd name="T8" fmla="*/ 28 w 86"/>
                <a:gd name="T9" fmla="*/ 104 h 117"/>
                <a:gd name="T10" fmla="*/ 86 w 86"/>
                <a:gd name="T11" fmla="*/ 23 h 117"/>
                <a:gd name="T12" fmla="*/ 76 w 8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7">
                  <a:moveTo>
                    <a:pt x="76" y="0"/>
                  </a:moveTo>
                  <a:cubicBezTo>
                    <a:pt x="31" y="14"/>
                    <a:pt x="0" y="58"/>
                    <a:pt x="4" y="106"/>
                  </a:cubicBezTo>
                  <a:cubicBezTo>
                    <a:pt x="5" y="112"/>
                    <a:pt x="10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24" y="117"/>
                    <a:pt x="29" y="111"/>
                    <a:pt x="28" y="104"/>
                  </a:cubicBezTo>
                  <a:cubicBezTo>
                    <a:pt x="25" y="66"/>
                    <a:pt x="50" y="32"/>
                    <a:pt x="86" y="23"/>
                  </a:cubicBezTo>
                  <a:cubicBezTo>
                    <a:pt x="83" y="15"/>
                    <a:pt x="80" y="8"/>
                    <a:pt x="76" y="0"/>
                  </a:cubicBezTo>
                </a:path>
              </a:pathLst>
            </a:custGeom>
            <a:solidFill>
              <a:srgbClr val="BFD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6" name="Freeform 221"/>
            <p:cNvSpPr>
              <a:spLocks noChangeArrowheads="1"/>
            </p:cNvSpPr>
            <p:nvPr/>
          </p:nvSpPr>
          <p:spPr bwMode="auto">
            <a:xfrm>
              <a:off x="855662" y="368299"/>
              <a:ext cx="30163" cy="52388"/>
            </a:xfrm>
            <a:custGeom>
              <a:avLst/>
              <a:gdLst>
                <a:gd name="T0" fmla="*/ 19 w 19"/>
                <a:gd name="T1" fmla="*/ 31 h 33"/>
                <a:gd name="T2" fmla="*/ 16 w 19"/>
                <a:gd name="T3" fmla="*/ 0 h 33"/>
                <a:gd name="T4" fmla="*/ 8 w 19"/>
                <a:gd name="T5" fmla="*/ 0 h 33"/>
                <a:gd name="T6" fmla="*/ 0 w 19"/>
                <a:gd name="T7" fmla="*/ 1 h 33"/>
                <a:gd name="T8" fmla="*/ 3 w 19"/>
                <a:gd name="T9" fmla="*/ 33 h 33"/>
                <a:gd name="T10" fmla="*/ 11 w 19"/>
                <a:gd name="T11" fmla="*/ 32 h 33"/>
                <a:gd name="T12" fmla="*/ 19 w 19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19" y="31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3" y="33"/>
                  </a:lnTo>
                  <a:lnTo>
                    <a:pt x="11" y="32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7" name="Freeform 222"/>
            <p:cNvSpPr>
              <a:spLocks noChangeArrowheads="1"/>
            </p:cNvSpPr>
            <p:nvPr/>
          </p:nvSpPr>
          <p:spPr bwMode="auto">
            <a:xfrm>
              <a:off x="873125" y="417512"/>
              <a:ext cx="26988" cy="26988"/>
            </a:xfrm>
            <a:custGeom>
              <a:avLst/>
              <a:gdLst>
                <a:gd name="T0" fmla="*/ 1 w 17"/>
                <a:gd name="T1" fmla="*/ 17 h 17"/>
                <a:gd name="T2" fmla="*/ 17 w 17"/>
                <a:gd name="T3" fmla="*/ 15 h 17"/>
                <a:gd name="T4" fmla="*/ 15 w 17"/>
                <a:gd name="T5" fmla="*/ 0 h 17"/>
                <a:gd name="T6" fmla="*/ 8 w 17"/>
                <a:gd name="T7" fmla="*/ 0 h 17"/>
                <a:gd name="T8" fmla="*/ 0 w 17"/>
                <a:gd name="T9" fmla="*/ 1 h 17"/>
                <a:gd name="T10" fmla="*/ 1 w 1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" y="17"/>
                  </a:moveTo>
                  <a:lnTo>
                    <a:pt x="17" y="15"/>
                  </a:lnTo>
                  <a:lnTo>
                    <a:pt x="15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8" name="Freeform 223"/>
            <p:cNvSpPr>
              <a:spLocks noChangeArrowheads="1"/>
            </p:cNvSpPr>
            <p:nvPr/>
          </p:nvSpPr>
          <p:spPr bwMode="auto">
            <a:xfrm>
              <a:off x="876300" y="454024"/>
              <a:ext cx="38100" cy="163513"/>
            </a:xfrm>
            <a:custGeom>
              <a:avLst/>
              <a:gdLst>
                <a:gd name="T0" fmla="*/ 0 w 24"/>
                <a:gd name="T1" fmla="*/ 1 h 103"/>
                <a:gd name="T2" fmla="*/ 8 w 24"/>
                <a:gd name="T3" fmla="*/ 103 h 103"/>
                <a:gd name="T4" fmla="*/ 16 w 24"/>
                <a:gd name="T5" fmla="*/ 102 h 103"/>
                <a:gd name="T6" fmla="*/ 24 w 24"/>
                <a:gd name="T7" fmla="*/ 102 h 103"/>
                <a:gd name="T8" fmla="*/ 16 w 24"/>
                <a:gd name="T9" fmla="*/ 0 h 103"/>
                <a:gd name="T10" fmla="*/ 0 w 24"/>
                <a:gd name="T1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3">
                  <a:moveTo>
                    <a:pt x="0" y="1"/>
                  </a:moveTo>
                  <a:lnTo>
                    <a:pt x="8" y="103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49" name="Freeform 224"/>
            <p:cNvSpPr>
              <a:spLocks noChangeArrowheads="1"/>
            </p:cNvSpPr>
            <p:nvPr/>
          </p:nvSpPr>
          <p:spPr bwMode="auto">
            <a:xfrm>
              <a:off x="847725" y="419099"/>
              <a:ext cx="26988" cy="26988"/>
            </a:xfrm>
            <a:custGeom>
              <a:avLst/>
              <a:gdLst>
                <a:gd name="T0" fmla="*/ 17 w 17"/>
                <a:gd name="T1" fmla="*/ 16 h 17"/>
                <a:gd name="T2" fmla="*/ 16 w 17"/>
                <a:gd name="T3" fmla="*/ 0 h 17"/>
                <a:gd name="T4" fmla="*/ 8 w 17"/>
                <a:gd name="T5" fmla="*/ 1 h 17"/>
                <a:gd name="T6" fmla="*/ 0 w 17"/>
                <a:gd name="T7" fmla="*/ 1 h 17"/>
                <a:gd name="T8" fmla="*/ 1 w 17"/>
                <a:gd name="T9" fmla="*/ 17 h 17"/>
                <a:gd name="T10" fmla="*/ 17 w 17"/>
                <a:gd name="T1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6"/>
                  </a:moveTo>
                  <a:lnTo>
                    <a:pt x="16" y="0"/>
                  </a:lnTo>
                  <a:lnTo>
                    <a:pt x="8" y="1"/>
                  </a:lnTo>
                  <a:lnTo>
                    <a:pt x="0" y="1"/>
                  </a:lnTo>
                  <a:lnTo>
                    <a:pt x="1" y="17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405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0" name="Freeform 225"/>
            <p:cNvSpPr>
              <a:spLocks noChangeArrowheads="1"/>
            </p:cNvSpPr>
            <p:nvPr/>
          </p:nvSpPr>
          <p:spPr bwMode="auto">
            <a:xfrm>
              <a:off x="850900" y="455612"/>
              <a:ext cx="38100" cy="163513"/>
            </a:xfrm>
            <a:custGeom>
              <a:avLst/>
              <a:gdLst>
                <a:gd name="T0" fmla="*/ 24 w 24"/>
                <a:gd name="T1" fmla="*/ 102 h 103"/>
                <a:gd name="T2" fmla="*/ 16 w 24"/>
                <a:gd name="T3" fmla="*/ 0 h 103"/>
                <a:gd name="T4" fmla="*/ 0 w 24"/>
                <a:gd name="T5" fmla="*/ 2 h 103"/>
                <a:gd name="T6" fmla="*/ 8 w 24"/>
                <a:gd name="T7" fmla="*/ 103 h 103"/>
                <a:gd name="T8" fmla="*/ 16 w 24"/>
                <a:gd name="T9" fmla="*/ 103 h 103"/>
                <a:gd name="T10" fmla="*/ 24 w 24"/>
                <a:gd name="T11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3">
                  <a:moveTo>
                    <a:pt x="24" y="102"/>
                  </a:moveTo>
                  <a:lnTo>
                    <a:pt x="16" y="0"/>
                  </a:lnTo>
                  <a:lnTo>
                    <a:pt x="0" y="2"/>
                  </a:lnTo>
                  <a:lnTo>
                    <a:pt x="8" y="103"/>
                  </a:lnTo>
                  <a:lnTo>
                    <a:pt x="16" y="103"/>
                  </a:lnTo>
                  <a:lnTo>
                    <a:pt x="24" y="102"/>
                  </a:lnTo>
                  <a:close/>
                </a:path>
              </a:pathLst>
            </a:custGeom>
            <a:solidFill>
              <a:srgbClr val="0E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1" name="Freeform 226"/>
            <p:cNvSpPr>
              <a:spLocks noChangeArrowheads="1"/>
            </p:cNvSpPr>
            <p:nvPr/>
          </p:nvSpPr>
          <p:spPr bwMode="auto">
            <a:xfrm>
              <a:off x="849312" y="441324"/>
              <a:ext cx="52388" cy="17463"/>
            </a:xfrm>
            <a:custGeom>
              <a:avLst/>
              <a:gdLst>
                <a:gd name="T0" fmla="*/ 17 w 33"/>
                <a:gd name="T1" fmla="*/ 9 h 11"/>
                <a:gd name="T2" fmla="*/ 33 w 33"/>
                <a:gd name="T3" fmla="*/ 8 h 11"/>
                <a:gd name="T4" fmla="*/ 32 w 33"/>
                <a:gd name="T5" fmla="*/ 0 h 11"/>
                <a:gd name="T6" fmla="*/ 16 w 33"/>
                <a:gd name="T7" fmla="*/ 2 h 11"/>
                <a:gd name="T8" fmla="*/ 0 w 33"/>
                <a:gd name="T9" fmla="*/ 3 h 11"/>
                <a:gd name="T10" fmla="*/ 1 w 33"/>
                <a:gd name="T11" fmla="*/ 11 h 11"/>
                <a:gd name="T12" fmla="*/ 17 w 33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17" y="9"/>
                  </a:moveTo>
                  <a:lnTo>
                    <a:pt x="33" y="8"/>
                  </a:lnTo>
                  <a:lnTo>
                    <a:pt x="32" y="0"/>
                  </a:lnTo>
                  <a:lnTo>
                    <a:pt x="16" y="2"/>
                  </a:lnTo>
                  <a:lnTo>
                    <a:pt x="0" y="3"/>
                  </a:lnTo>
                  <a:lnTo>
                    <a:pt x="1" y="11"/>
                  </a:lnTo>
                  <a:lnTo>
                    <a:pt x="17" y="9"/>
                  </a:lnTo>
                  <a:close/>
                </a:path>
              </a:pathLst>
            </a:custGeom>
            <a:solidFill>
              <a:srgbClr val="FCB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2" name="Freeform 227"/>
            <p:cNvSpPr>
              <a:spLocks noChangeArrowheads="1"/>
            </p:cNvSpPr>
            <p:nvPr/>
          </p:nvSpPr>
          <p:spPr bwMode="auto">
            <a:xfrm>
              <a:off x="868362" y="779462"/>
              <a:ext cx="39688" cy="30163"/>
            </a:xfrm>
            <a:custGeom>
              <a:avLst/>
              <a:gdLst>
                <a:gd name="T0" fmla="*/ 0 w 55"/>
                <a:gd name="T1" fmla="*/ 23 h 42"/>
                <a:gd name="T2" fmla="*/ 36 w 55"/>
                <a:gd name="T3" fmla="*/ 36 h 42"/>
                <a:gd name="T4" fmla="*/ 49 w 55"/>
                <a:gd name="T5" fmla="*/ 0 h 42"/>
                <a:gd name="T6" fmla="*/ 25 w 55"/>
                <a:gd name="T7" fmla="*/ 11 h 42"/>
                <a:gd name="T8" fmla="*/ 0 w 55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2">
                  <a:moveTo>
                    <a:pt x="0" y="23"/>
                  </a:moveTo>
                  <a:cubicBezTo>
                    <a:pt x="6" y="36"/>
                    <a:pt x="22" y="42"/>
                    <a:pt x="36" y="36"/>
                  </a:cubicBezTo>
                  <a:cubicBezTo>
                    <a:pt x="49" y="30"/>
                    <a:pt x="55" y="14"/>
                    <a:pt x="49" y="0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3" name="Freeform 228"/>
            <p:cNvSpPr>
              <a:spLocks noChangeArrowheads="1"/>
            </p:cNvSpPr>
            <p:nvPr/>
          </p:nvSpPr>
          <p:spPr bwMode="auto">
            <a:xfrm>
              <a:off x="873125" y="749299"/>
              <a:ext cx="30163" cy="38100"/>
            </a:xfrm>
            <a:custGeom>
              <a:avLst/>
              <a:gdLst>
                <a:gd name="T0" fmla="*/ 8 w 19"/>
                <a:gd name="T1" fmla="*/ 24 h 24"/>
                <a:gd name="T2" fmla="*/ 19 w 19"/>
                <a:gd name="T3" fmla="*/ 19 h 24"/>
                <a:gd name="T4" fmla="*/ 11 w 19"/>
                <a:gd name="T5" fmla="*/ 0 h 24"/>
                <a:gd name="T6" fmla="*/ 0 w 19"/>
                <a:gd name="T7" fmla="*/ 5 h 24"/>
                <a:gd name="T8" fmla="*/ 8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8" y="24"/>
                  </a:moveTo>
                  <a:lnTo>
                    <a:pt x="19" y="19"/>
                  </a:lnTo>
                  <a:lnTo>
                    <a:pt x="11" y="0"/>
                  </a:lnTo>
                  <a:lnTo>
                    <a:pt x="0" y="5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AA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4" name="Freeform 229"/>
            <p:cNvSpPr>
              <a:spLocks noChangeArrowheads="1"/>
            </p:cNvSpPr>
            <p:nvPr/>
          </p:nvSpPr>
          <p:spPr bwMode="auto">
            <a:xfrm>
              <a:off x="727075" y="430212"/>
              <a:ext cx="158750" cy="319088"/>
            </a:xfrm>
            <a:custGeom>
              <a:avLst/>
              <a:gdLst>
                <a:gd name="T0" fmla="*/ 90 w 100"/>
                <a:gd name="T1" fmla="*/ 201 h 201"/>
                <a:gd name="T2" fmla="*/ 100 w 100"/>
                <a:gd name="T3" fmla="*/ 196 h 201"/>
                <a:gd name="T4" fmla="*/ 12 w 100"/>
                <a:gd name="T5" fmla="*/ 0 h 201"/>
                <a:gd name="T6" fmla="*/ 0 w 100"/>
                <a:gd name="T7" fmla="*/ 5 h 201"/>
                <a:gd name="T8" fmla="*/ 90 w 100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0" y="201"/>
                  </a:moveTo>
                  <a:lnTo>
                    <a:pt x="100" y="196"/>
                  </a:lnTo>
                  <a:lnTo>
                    <a:pt x="12" y="0"/>
                  </a:lnTo>
                  <a:lnTo>
                    <a:pt x="0" y="5"/>
                  </a:lnTo>
                  <a:lnTo>
                    <a:pt x="90" y="201"/>
                  </a:lnTo>
                  <a:close/>
                </a:path>
              </a:pathLst>
            </a:custGeom>
            <a:solidFill>
              <a:srgbClr val="FAA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5" name="Freeform 230"/>
            <p:cNvSpPr>
              <a:spLocks noChangeArrowheads="1"/>
            </p:cNvSpPr>
            <p:nvPr/>
          </p:nvSpPr>
          <p:spPr bwMode="auto">
            <a:xfrm>
              <a:off x="709612" y="438149"/>
              <a:ext cx="160338" cy="319088"/>
            </a:xfrm>
            <a:custGeom>
              <a:avLst/>
              <a:gdLst>
                <a:gd name="T0" fmla="*/ 11 w 101"/>
                <a:gd name="T1" fmla="*/ 0 h 201"/>
                <a:gd name="T2" fmla="*/ 0 w 101"/>
                <a:gd name="T3" fmla="*/ 5 h 201"/>
                <a:gd name="T4" fmla="*/ 89 w 101"/>
                <a:gd name="T5" fmla="*/ 201 h 201"/>
                <a:gd name="T6" fmla="*/ 101 w 101"/>
                <a:gd name="T7" fmla="*/ 196 h 201"/>
                <a:gd name="T8" fmla="*/ 11 w 101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01">
                  <a:moveTo>
                    <a:pt x="11" y="0"/>
                  </a:moveTo>
                  <a:lnTo>
                    <a:pt x="0" y="5"/>
                  </a:lnTo>
                  <a:lnTo>
                    <a:pt x="89" y="201"/>
                  </a:lnTo>
                  <a:lnTo>
                    <a:pt x="101" y="19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19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6" name="Freeform 231"/>
            <p:cNvSpPr>
              <a:spLocks noChangeArrowheads="1"/>
            </p:cNvSpPr>
            <p:nvPr/>
          </p:nvSpPr>
          <p:spPr bwMode="auto">
            <a:xfrm>
              <a:off x="855662" y="757237"/>
              <a:ext cx="30163" cy="38100"/>
            </a:xfrm>
            <a:custGeom>
              <a:avLst/>
              <a:gdLst>
                <a:gd name="T0" fmla="*/ 11 w 19"/>
                <a:gd name="T1" fmla="*/ 0 h 24"/>
                <a:gd name="T2" fmla="*/ 0 w 19"/>
                <a:gd name="T3" fmla="*/ 5 h 24"/>
                <a:gd name="T4" fmla="*/ 8 w 19"/>
                <a:gd name="T5" fmla="*/ 24 h 24"/>
                <a:gd name="T6" fmla="*/ 19 w 19"/>
                <a:gd name="T7" fmla="*/ 19 h 24"/>
                <a:gd name="T8" fmla="*/ 11 w 1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1" y="0"/>
                  </a:moveTo>
                  <a:lnTo>
                    <a:pt x="0" y="5"/>
                  </a:lnTo>
                  <a:lnTo>
                    <a:pt x="8" y="24"/>
                  </a:lnTo>
                  <a:lnTo>
                    <a:pt x="19" y="1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19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7" name="Freeform 232"/>
            <p:cNvSpPr>
              <a:spLocks noChangeArrowheads="1"/>
            </p:cNvSpPr>
            <p:nvPr/>
          </p:nvSpPr>
          <p:spPr bwMode="auto">
            <a:xfrm>
              <a:off x="850900" y="741362"/>
              <a:ext cx="39688" cy="23813"/>
            </a:xfrm>
            <a:custGeom>
              <a:avLst/>
              <a:gdLst>
                <a:gd name="T0" fmla="*/ 0 w 25"/>
                <a:gd name="T1" fmla="*/ 10 h 15"/>
                <a:gd name="T2" fmla="*/ 3 w 25"/>
                <a:gd name="T3" fmla="*/ 15 h 15"/>
                <a:gd name="T4" fmla="*/ 14 w 25"/>
                <a:gd name="T5" fmla="*/ 10 h 15"/>
                <a:gd name="T6" fmla="*/ 25 w 25"/>
                <a:gd name="T7" fmla="*/ 5 h 15"/>
                <a:gd name="T8" fmla="*/ 22 w 25"/>
                <a:gd name="T9" fmla="*/ 0 h 15"/>
                <a:gd name="T10" fmla="*/ 12 w 25"/>
                <a:gd name="T11" fmla="*/ 5 h 15"/>
                <a:gd name="T12" fmla="*/ 0 w 2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0" y="10"/>
                  </a:moveTo>
                  <a:lnTo>
                    <a:pt x="3" y="15"/>
                  </a:lnTo>
                  <a:lnTo>
                    <a:pt x="14" y="10"/>
                  </a:lnTo>
                  <a:lnTo>
                    <a:pt x="25" y="5"/>
                  </a:lnTo>
                  <a:lnTo>
                    <a:pt x="22" y="0"/>
                  </a:lnTo>
                  <a:lnTo>
                    <a:pt x="12" y="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8" name="Freeform 233"/>
            <p:cNvSpPr>
              <a:spLocks noChangeArrowheads="1"/>
            </p:cNvSpPr>
            <p:nvPr/>
          </p:nvSpPr>
          <p:spPr bwMode="auto">
            <a:xfrm>
              <a:off x="700087" y="384174"/>
              <a:ext cx="46038" cy="61913"/>
            </a:xfrm>
            <a:custGeom>
              <a:avLst/>
              <a:gdLst>
                <a:gd name="T0" fmla="*/ 6 w 29"/>
                <a:gd name="T1" fmla="*/ 39 h 39"/>
                <a:gd name="T2" fmla="*/ 17 w 29"/>
                <a:gd name="T3" fmla="*/ 34 h 39"/>
                <a:gd name="T4" fmla="*/ 29 w 29"/>
                <a:gd name="T5" fmla="*/ 29 h 39"/>
                <a:gd name="T6" fmla="*/ 7 w 29"/>
                <a:gd name="T7" fmla="*/ 0 h 39"/>
                <a:gd name="T8" fmla="*/ 0 w 29"/>
                <a:gd name="T9" fmla="*/ 4 h 39"/>
                <a:gd name="T10" fmla="*/ 6 w 29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9">
                  <a:moveTo>
                    <a:pt x="6" y="39"/>
                  </a:moveTo>
                  <a:lnTo>
                    <a:pt x="17" y="34"/>
                  </a:lnTo>
                  <a:lnTo>
                    <a:pt x="29" y="29"/>
                  </a:lnTo>
                  <a:lnTo>
                    <a:pt x="7" y="0"/>
                  </a:lnTo>
                  <a:lnTo>
                    <a:pt x="0" y="4"/>
                  </a:lnTo>
                  <a:lnTo>
                    <a:pt x="6" y="39"/>
                  </a:lnTo>
                  <a:close/>
                </a:path>
              </a:pathLst>
            </a:custGeom>
            <a:solidFill>
              <a:srgbClr val="FFE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59" name="Freeform 234"/>
            <p:cNvSpPr>
              <a:spLocks noChangeArrowheads="1"/>
            </p:cNvSpPr>
            <p:nvPr/>
          </p:nvSpPr>
          <p:spPr bwMode="auto">
            <a:xfrm>
              <a:off x="695325" y="366712"/>
              <a:ext cx="15875" cy="23813"/>
            </a:xfrm>
            <a:custGeom>
              <a:avLst/>
              <a:gdLst>
                <a:gd name="T0" fmla="*/ 10 w 10"/>
                <a:gd name="T1" fmla="*/ 11 h 15"/>
                <a:gd name="T2" fmla="*/ 0 w 10"/>
                <a:gd name="T3" fmla="*/ 0 h 15"/>
                <a:gd name="T4" fmla="*/ 3 w 10"/>
                <a:gd name="T5" fmla="*/ 15 h 15"/>
                <a:gd name="T6" fmla="*/ 10 w 10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10" y="11"/>
                  </a:moveTo>
                  <a:lnTo>
                    <a:pt x="0" y="0"/>
                  </a:lnTo>
                  <a:lnTo>
                    <a:pt x="3" y="15"/>
                  </a:lnTo>
                  <a:lnTo>
                    <a:pt x="10" y="11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60" name="Freeform 11"/>
            <p:cNvSpPr>
              <a:spLocks noChangeArrowheads="1"/>
            </p:cNvSpPr>
            <p:nvPr/>
          </p:nvSpPr>
          <p:spPr bwMode="auto">
            <a:xfrm>
              <a:off x="182563" y="385762"/>
              <a:ext cx="544513" cy="800100"/>
            </a:xfrm>
            <a:custGeom>
              <a:avLst/>
              <a:gdLst>
                <a:gd name="T0" fmla="*/ 0 w 343"/>
                <a:gd name="T1" fmla="*/ 0 h 504"/>
                <a:gd name="T2" fmla="*/ 0 w 343"/>
                <a:gd name="T3" fmla="*/ 115 h 504"/>
                <a:gd name="T4" fmla="*/ 0 w 343"/>
                <a:gd name="T5" fmla="*/ 390 h 504"/>
                <a:gd name="T6" fmla="*/ 343 w 343"/>
                <a:gd name="T7" fmla="*/ 504 h 504"/>
                <a:gd name="T8" fmla="*/ 343 w 343"/>
                <a:gd name="T9" fmla="*/ 229 h 504"/>
                <a:gd name="T10" fmla="*/ 343 w 343"/>
                <a:gd name="T11" fmla="*/ 115 h 504"/>
                <a:gd name="T12" fmla="*/ 0 w 343"/>
                <a:gd name="T1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504">
                  <a:moveTo>
                    <a:pt x="0" y="0"/>
                  </a:moveTo>
                  <a:lnTo>
                    <a:pt x="0" y="115"/>
                  </a:lnTo>
                  <a:lnTo>
                    <a:pt x="0" y="390"/>
                  </a:lnTo>
                  <a:lnTo>
                    <a:pt x="343" y="504"/>
                  </a:lnTo>
                  <a:lnTo>
                    <a:pt x="343" y="229"/>
                  </a:lnTo>
                  <a:lnTo>
                    <a:pt x="343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9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61" name="Freeform 13"/>
            <p:cNvSpPr>
              <a:spLocks noChangeArrowheads="1"/>
            </p:cNvSpPr>
            <p:nvPr/>
          </p:nvSpPr>
          <p:spPr bwMode="auto">
            <a:xfrm>
              <a:off x="727075" y="385762"/>
              <a:ext cx="544513" cy="800100"/>
            </a:xfrm>
            <a:custGeom>
              <a:avLst/>
              <a:gdLst>
                <a:gd name="T0" fmla="*/ 0 w 343"/>
                <a:gd name="T1" fmla="*/ 115 h 504"/>
                <a:gd name="T2" fmla="*/ 0 w 343"/>
                <a:gd name="T3" fmla="*/ 229 h 504"/>
                <a:gd name="T4" fmla="*/ 0 w 343"/>
                <a:gd name="T5" fmla="*/ 504 h 504"/>
                <a:gd name="T6" fmla="*/ 343 w 343"/>
                <a:gd name="T7" fmla="*/ 390 h 504"/>
                <a:gd name="T8" fmla="*/ 343 w 343"/>
                <a:gd name="T9" fmla="*/ 115 h 504"/>
                <a:gd name="T10" fmla="*/ 343 w 343"/>
                <a:gd name="T11" fmla="*/ 0 h 504"/>
                <a:gd name="T12" fmla="*/ 0 w 343"/>
                <a:gd name="T13" fmla="*/ 115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504">
                  <a:moveTo>
                    <a:pt x="0" y="115"/>
                  </a:moveTo>
                  <a:lnTo>
                    <a:pt x="0" y="229"/>
                  </a:lnTo>
                  <a:lnTo>
                    <a:pt x="0" y="504"/>
                  </a:lnTo>
                  <a:lnTo>
                    <a:pt x="343" y="390"/>
                  </a:lnTo>
                  <a:lnTo>
                    <a:pt x="343" y="115"/>
                  </a:lnTo>
                  <a:lnTo>
                    <a:pt x="343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B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62" name="Freeform 14"/>
            <p:cNvSpPr>
              <a:spLocks noChangeArrowheads="1"/>
            </p:cNvSpPr>
            <p:nvPr/>
          </p:nvSpPr>
          <p:spPr bwMode="auto">
            <a:xfrm>
              <a:off x="727075" y="385762"/>
              <a:ext cx="725488" cy="363538"/>
            </a:xfrm>
            <a:custGeom>
              <a:avLst/>
              <a:gdLst>
                <a:gd name="T0" fmla="*/ 457 w 457"/>
                <a:gd name="T1" fmla="*/ 115 h 229"/>
                <a:gd name="T2" fmla="*/ 115 w 457"/>
                <a:gd name="T3" fmla="*/ 229 h 229"/>
                <a:gd name="T4" fmla="*/ 0 w 457"/>
                <a:gd name="T5" fmla="*/ 115 h 229"/>
                <a:gd name="T6" fmla="*/ 343 w 457"/>
                <a:gd name="T7" fmla="*/ 0 h 229"/>
                <a:gd name="T8" fmla="*/ 457 w 457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229">
                  <a:moveTo>
                    <a:pt x="457" y="115"/>
                  </a:moveTo>
                  <a:lnTo>
                    <a:pt x="115" y="229"/>
                  </a:lnTo>
                  <a:lnTo>
                    <a:pt x="0" y="115"/>
                  </a:lnTo>
                  <a:lnTo>
                    <a:pt x="343" y="0"/>
                  </a:lnTo>
                  <a:lnTo>
                    <a:pt x="457" y="115"/>
                  </a:lnTo>
                  <a:close/>
                </a:path>
              </a:pathLst>
            </a:custGeom>
            <a:solidFill>
              <a:srgbClr val="D49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7663" name="Freeform 12"/>
            <p:cNvSpPr>
              <a:spLocks noChangeArrowheads="1"/>
            </p:cNvSpPr>
            <p:nvPr/>
          </p:nvSpPr>
          <p:spPr bwMode="auto">
            <a:xfrm>
              <a:off x="0" y="385762"/>
              <a:ext cx="727075" cy="363538"/>
            </a:xfrm>
            <a:custGeom>
              <a:avLst/>
              <a:gdLst>
                <a:gd name="T0" fmla="*/ 0 w 458"/>
                <a:gd name="T1" fmla="*/ 115 h 229"/>
                <a:gd name="T2" fmla="*/ 344 w 458"/>
                <a:gd name="T3" fmla="*/ 229 h 229"/>
                <a:gd name="T4" fmla="*/ 458 w 458"/>
                <a:gd name="T5" fmla="*/ 115 h 229"/>
                <a:gd name="T6" fmla="*/ 115 w 458"/>
                <a:gd name="T7" fmla="*/ 0 h 229"/>
                <a:gd name="T8" fmla="*/ 0 w 458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229">
                  <a:moveTo>
                    <a:pt x="0" y="115"/>
                  </a:moveTo>
                  <a:lnTo>
                    <a:pt x="344" y="229"/>
                  </a:lnTo>
                  <a:lnTo>
                    <a:pt x="458" y="115"/>
                  </a:lnTo>
                  <a:lnTo>
                    <a:pt x="115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B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17664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665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690" name="任意多边形 273"/>
          <p:cNvSpPr>
            <a:spLocks noChangeArrowheads="1"/>
          </p:cNvSpPr>
          <p:nvPr/>
        </p:nvSpPr>
        <p:spPr bwMode="auto">
          <a:xfrm>
            <a:off x="2027238" y="6113463"/>
            <a:ext cx="5043487" cy="192087"/>
          </a:xfrm>
          <a:custGeom>
            <a:avLst/>
            <a:gdLst>
              <a:gd name="T0" fmla="*/ 37504 w 5044033"/>
              <a:gd name="T1" fmla="*/ 142205 h 192211"/>
              <a:gd name="T2" fmla="*/ 3619834 w 5044033"/>
              <a:gd name="T3" fmla="*/ 164083 h 192211"/>
              <a:gd name="T4" fmla="*/ 4809790 w 5044033"/>
              <a:gd name="T5" fmla="*/ 179710 h 192211"/>
              <a:gd name="T6" fmla="*/ 2948433 w 5044033"/>
              <a:gd name="T7" fmla="*/ 109388 h 192211"/>
              <a:gd name="T8" fmla="*/ 2931243 w 5044033"/>
              <a:gd name="T9" fmla="*/ 135173 h 192211"/>
              <a:gd name="T10" fmla="*/ 120327 w 5044033"/>
              <a:gd name="T11" fmla="*/ 127359 h 192211"/>
              <a:gd name="T12" fmla="*/ 4509938 w 5044033"/>
              <a:gd name="T13" fmla="*/ 178928 h 192211"/>
              <a:gd name="T14" fmla="*/ 3400461 w 5044033"/>
              <a:gd name="T15" fmla="*/ 123453 h 192211"/>
              <a:gd name="T16" fmla="*/ 3493442 w 5044033"/>
              <a:gd name="T17" fmla="*/ 73446 h 192211"/>
              <a:gd name="T18" fmla="*/ 3434841 w 5044033"/>
              <a:gd name="T19" fmla="*/ 132047 h 192211"/>
              <a:gd name="T20" fmla="*/ 4299941 w 5044033"/>
              <a:gd name="T21" fmla="*/ 163301 h 192211"/>
              <a:gd name="T22" fmla="*/ 4965873 w 5044033"/>
              <a:gd name="T23" fmla="*/ 64070 h 192211"/>
              <a:gd name="T24" fmla="*/ 4759783 w 5044033"/>
              <a:gd name="T25" fmla="*/ 61726 h 192211"/>
              <a:gd name="T26" fmla="*/ 1675990 w 5044033"/>
              <a:gd name="T27" fmla="*/ 75009 h 192211"/>
              <a:gd name="T28" fmla="*/ 2454212 w 5044033"/>
              <a:gd name="T29" fmla="*/ 156269 h 192211"/>
              <a:gd name="T30" fmla="*/ 60945 w 5044033"/>
              <a:gd name="T31" fmla="*/ 50787 h 192211"/>
              <a:gd name="T32" fmla="*/ 1772096 w 5044033"/>
              <a:gd name="T33" fmla="*/ 141424 h 192211"/>
              <a:gd name="T34" fmla="*/ 1657238 w 5044033"/>
              <a:gd name="T35" fmla="*/ 113295 h 192211"/>
              <a:gd name="T36" fmla="*/ 3681560 w 5044033"/>
              <a:gd name="T37" fmla="*/ 40630 h 192211"/>
              <a:gd name="T38" fmla="*/ 3703438 w 5044033"/>
              <a:gd name="T39" fmla="*/ 118764 h 192211"/>
              <a:gd name="T40" fmla="*/ 2647800 w 5044033"/>
              <a:gd name="T41" fmla="*/ 38286 h 192211"/>
              <a:gd name="T42" fmla="*/ 4809008 w 5044033"/>
              <a:gd name="T43" fmla="*/ 50006 h 192211"/>
              <a:gd name="T44" fmla="*/ 4659771 w 5044033"/>
              <a:gd name="T45" fmla="*/ 50006 h 192211"/>
              <a:gd name="T46" fmla="*/ 2986719 w 5044033"/>
              <a:gd name="T47" fmla="*/ 92199 h 192211"/>
              <a:gd name="T48" fmla="*/ 2482341 w 5044033"/>
              <a:gd name="T49" fmla="*/ 90636 h 192211"/>
              <a:gd name="T50" fmla="*/ 900112 w 5044033"/>
              <a:gd name="T51" fmla="*/ 80478 h 192211"/>
              <a:gd name="T52" fmla="*/ 69540 w 5044033"/>
              <a:gd name="T53" fmla="*/ 39067 h 192211"/>
              <a:gd name="T54" fmla="*/ 55475 w 5044033"/>
              <a:gd name="T55" fmla="*/ 29691 h 192211"/>
              <a:gd name="T56" fmla="*/ 819633 w 5044033"/>
              <a:gd name="T57" fmla="*/ 22659 h 192211"/>
              <a:gd name="T58" fmla="*/ 4952590 w 5044033"/>
              <a:gd name="T59" fmla="*/ 25784 h 192211"/>
              <a:gd name="T60" fmla="*/ 4921336 w 5044033"/>
              <a:gd name="T61" fmla="*/ 25784 h 192211"/>
              <a:gd name="T62" fmla="*/ 3458281 w 5044033"/>
              <a:gd name="T63" fmla="*/ 25784 h 192211"/>
              <a:gd name="T64" fmla="*/ 3166243 w 5044033"/>
              <a:gd name="T65" fmla="*/ 103919 h 192211"/>
              <a:gd name="T66" fmla="*/ 164864 w 5044033"/>
              <a:gd name="T67" fmla="*/ 150800 h 192211"/>
              <a:gd name="T68" fmla="*/ 1963340 w 5044033"/>
              <a:gd name="T69" fmla="*/ 153925 h 192211"/>
              <a:gd name="T70" fmla="*/ 1900832 w 5044033"/>
              <a:gd name="T71" fmla="*/ 14064 h 192211"/>
              <a:gd name="T72" fmla="*/ 4569320 w 5044033"/>
              <a:gd name="T73" fmla="*/ 42192 h 192211"/>
              <a:gd name="T74" fmla="*/ 4438054 w 5044033"/>
              <a:gd name="T75" fmla="*/ 56257 h 192211"/>
              <a:gd name="T76" fmla="*/ 5001815 w 5044033"/>
              <a:gd name="T77" fmla="*/ 179710 h 192211"/>
              <a:gd name="T78" fmla="*/ 3263912 w 5044033"/>
              <a:gd name="T79" fmla="*/ 3906 h 192211"/>
              <a:gd name="T80" fmla="*/ 3125613 w 5044033"/>
              <a:gd name="T81" fmla="*/ 66414 h 192211"/>
              <a:gd name="T82" fmla="*/ 2562038 w 5044033"/>
              <a:gd name="T83" fmla="*/ 78134 h 192211"/>
              <a:gd name="T84" fmla="*/ 2501874 w 5044033"/>
              <a:gd name="T85" fmla="*/ 103919 h 192211"/>
              <a:gd name="T86" fmla="*/ 4784005 w 5044033"/>
              <a:gd name="T87" fmla="*/ 38286 h 192211"/>
              <a:gd name="T88" fmla="*/ 4263999 w 5044033"/>
              <a:gd name="T89" fmla="*/ 56257 h 192211"/>
              <a:gd name="T90" fmla="*/ 4176489 w 5044033"/>
              <a:gd name="T91" fmla="*/ 65633 h 192211"/>
              <a:gd name="T92" fmla="*/ 3402805 w 5044033"/>
              <a:gd name="T93" fmla="*/ 179710 h 192211"/>
              <a:gd name="T94" fmla="*/ 3355143 w 5044033"/>
              <a:gd name="T95" fmla="*/ 52350 h 192211"/>
              <a:gd name="T96" fmla="*/ 2876549 w 5044033"/>
              <a:gd name="T97" fmla="*/ 38286 h 192211"/>
              <a:gd name="T98" fmla="*/ 1632235 w 5044033"/>
              <a:gd name="T99" fmla="*/ 3125 h 192211"/>
              <a:gd name="T100" fmla="*/ 1612701 w 5044033"/>
              <a:gd name="T101" fmla="*/ 46880 h 192211"/>
              <a:gd name="T102" fmla="*/ 1131205 w 5044033"/>
              <a:gd name="T103" fmla="*/ 60163 h 192211"/>
              <a:gd name="T104" fmla="*/ 1114015 w 5044033"/>
              <a:gd name="T105" fmla="*/ 106263 h 192211"/>
              <a:gd name="T106" fmla="*/ 1110108 w 5044033"/>
              <a:gd name="T107" fmla="*/ 60163 h 192211"/>
              <a:gd name="T108" fmla="*/ 282661 w 5044033"/>
              <a:gd name="T109" fmla="*/ 68758 h 192211"/>
              <a:gd name="T110" fmla="*/ 282661 w 5044033"/>
              <a:gd name="T111" fmla="*/ 54694 h 192211"/>
              <a:gd name="T112" fmla="*/ 3662027 w 5044033"/>
              <a:gd name="T113" fmla="*/ 15627 h 192211"/>
              <a:gd name="T114" fmla="*/ 2811883 w 5044033"/>
              <a:gd name="T115" fmla="*/ 86729 h 192211"/>
              <a:gd name="T116" fmla="*/ 1893019 w 5044033"/>
              <a:gd name="T117" fmla="*/ 44536 h 192211"/>
              <a:gd name="T118" fmla="*/ 1853951 w 5044033"/>
              <a:gd name="T119" fmla="*/ 31253 h 192211"/>
              <a:gd name="T120" fmla="*/ 1723652 w 5044033"/>
              <a:gd name="T121" fmla="*/ 28909 h 192211"/>
              <a:gd name="T122" fmla="*/ 2239974 w 5044033"/>
              <a:gd name="T123" fmla="*/ 0 h 192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044033" h="192211">
                <a:moveTo>
                  <a:pt x="2672803" y="146112"/>
                </a:moveTo>
                <a:lnTo>
                  <a:pt x="2672803" y="166427"/>
                </a:lnTo>
                <a:lnTo>
                  <a:pt x="2757189" y="166427"/>
                </a:lnTo>
                <a:cubicBezTo>
                  <a:pt x="2765523" y="166427"/>
                  <a:pt x="2769691" y="162520"/>
                  <a:pt x="2769691" y="154706"/>
                </a:cubicBezTo>
                <a:lnTo>
                  <a:pt x="2769691" y="146112"/>
                </a:lnTo>
                <a:close/>
                <a:moveTo>
                  <a:pt x="837604" y="129703"/>
                </a:moveTo>
                <a:cubicBezTo>
                  <a:pt x="868858" y="131787"/>
                  <a:pt x="898549" y="136215"/>
                  <a:pt x="926678" y="142986"/>
                </a:cubicBezTo>
                <a:lnTo>
                  <a:pt x="926678" y="159394"/>
                </a:lnTo>
                <a:cubicBezTo>
                  <a:pt x="898028" y="150018"/>
                  <a:pt x="868337" y="144288"/>
                  <a:pt x="837604" y="142205"/>
                </a:cubicBezTo>
                <a:close/>
                <a:moveTo>
                  <a:pt x="37504" y="129703"/>
                </a:moveTo>
                <a:cubicBezTo>
                  <a:pt x="68758" y="131787"/>
                  <a:pt x="98449" y="136215"/>
                  <a:pt x="126578" y="142986"/>
                </a:cubicBezTo>
                <a:lnTo>
                  <a:pt x="126578" y="159394"/>
                </a:lnTo>
                <a:cubicBezTo>
                  <a:pt x="97928" y="150018"/>
                  <a:pt x="68237" y="144288"/>
                  <a:pt x="37504" y="142205"/>
                </a:cubicBezTo>
                <a:close/>
                <a:moveTo>
                  <a:pt x="3663589" y="125015"/>
                </a:moveTo>
                <a:lnTo>
                  <a:pt x="3683905" y="125015"/>
                </a:lnTo>
                <a:lnTo>
                  <a:pt x="3683905" y="164083"/>
                </a:lnTo>
                <a:lnTo>
                  <a:pt x="3712814" y="164083"/>
                </a:lnTo>
                <a:cubicBezTo>
                  <a:pt x="3723232" y="164603"/>
                  <a:pt x="3728181" y="160176"/>
                  <a:pt x="3727660" y="150800"/>
                </a:cubicBezTo>
                <a:lnTo>
                  <a:pt x="3727660" y="128922"/>
                </a:lnTo>
                <a:lnTo>
                  <a:pt x="3747194" y="128922"/>
                </a:lnTo>
                <a:lnTo>
                  <a:pt x="3747194" y="153144"/>
                </a:lnTo>
                <a:cubicBezTo>
                  <a:pt x="3747715" y="170333"/>
                  <a:pt x="3738338" y="178668"/>
                  <a:pt x="3719065" y="178147"/>
                </a:cubicBezTo>
                <a:lnTo>
                  <a:pt x="3601082" y="178147"/>
                </a:lnTo>
                <a:lnTo>
                  <a:pt x="3601082" y="128922"/>
                </a:lnTo>
                <a:lnTo>
                  <a:pt x="3619834" y="128922"/>
                </a:lnTo>
                <a:lnTo>
                  <a:pt x="3619834" y="164083"/>
                </a:lnTo>
                <a:lnTo>
                  <a:pt x="3663589" y="164083"/>
                </a:lnTo>
                <a:close/>
                <a:moveTo>
                  <a:pt x="2672803" y="114076"/>
                </a:moveTo>
                <a:lnTo>
                  <a:pt x="2672803" y="134391"/>
                </a:lnTo>
                <a:lnTo>
                  <a:pt x="2769691" y="134391"/>
                </a:lnTo>
                <a:lnTo>
                  <a:pt x="2769691" y="114076"/>
                </a:lnTo>
                <a:close/>
                <a:moveTo>
                  <a:pt x="4710558" y="109388"/>
                </a:moveTo>
                <a:lnTo>
                  <a:pt x="4732436" y="109388"/>
                </a:lnTo>
                <a:lnTo>
                  <a:pt x="4732436" y="122671"/>
                </a:lnTo>
                <a:lnTo>
                  <a:pt x="4809790" y="122671"/>
                </a:lnTo>
                <a:lnTo>
                  <a:pt x="4809790" y="135173"/>
                </a:lnTo>
                <a:lnTo>
                  <a:pt x="4769941" y="135173"/>
                </a:lnTo>
                <a:cubicBezTo>
                  <a:pt x="4775671" y="149237"/>
                  <a:pt x="4788954" y="159915"/>
                  <a:pt x="4809790" y="167208"/>
                </a:cubicBezTo>
                <a:lnTo>
                  <a:pt x="4809790" y="179710"/>
                </a:lnTo>
                <a:cubicBezTo>
                  <a:pt x="4776452" y="170854"/>
                  <a:pt x="4756137" y="156009"/>
                  <a:pt x="4748845" y="135173"/>
                </a:cubicBezTo>
                <a:lnTo>
                  <a:pt x="4732436" y="135173"/>
                </a:lnTo>
                <a:lnTo>
                  <a:pt x="4732436" y="183616"/>
                </a:lnTo>
                <a:lnTo>
                  <a:pt x="4710558" y="183616"/>
                </a:lnTo>
                <a:lnTo>
                  <a:pt x="4710558" y="135173"/>
                </a:lnTo>
                <a:lnTo>
                  <a:pt x="4693369" y="135173"/>
                </a:lnTo>
                <a:cubicBezTo>
                  <a:pt x="4686076" y="156009"/>
                  <a:pt x="4666021" y="170854"/>
                  <a:pt x="4633205" y="179710"/>
                </a:cubicBezTo>
                <a:lnTo>
                  <a:pt x="4633205" y="167208"/>
                </a:lnTo>
                <a:cubicBezTo>
                  <a:pt x="4654041" y="159915"/>
                  <a:pt x="4667063" y="149237"/>
                  <a:pt x="4672272" y="135173"/>
                </a:cubicBezTo>
                <a:lnTo>
                  <a:pt x="4632423" y="135173"/>
                </a:lnTo>
                <a:lnTo>
                  <a:pt x="4632423" y="122671"/>
                </a:lnTo>
                <a:lnTo>
                  <a:pt x="4710558" y="122671"/>
                </a:lnTo>
                <a:close/>
                <a:moveTo>
                  <a:pt x="2948433" y="109388"/>
                </a:moveTo>
                <a:lnTo>
                  <a:pt x="2970311" y="109388"/>
                </a:lnTo>
                <a:lnTo>
                  <a:pt x="2970311" y="122671"/>
                </a:lnTo>
                <a:lnTo>
                  <a:pt x="3047664" y="122671"/>
                </a:lnTo>
                <a:lnTo>
                  <a:pt x="3047664" y="135173"/>
                </a:lnTo>
                <a:lnTo>
                  <a:pt x="3007816" y="135173"/>
                </a:lnTo>
                <a:cubicBezTo>
                  <a:pt x="3013545" y="149237"/>
                  <a:pt x="3026828" y="159915"/>
                  <a:pt x="3047664" y="167208"/>
                </a:cubicBezTo>
                <a:lnTo>
                  <a:pt x="3047664" y="179710"/>
                </a:lnTo>
                <a:cubicBezTo>
                  <a:pt x="3014327" y="170854"/>
                  <a:pt x="2994012" y="156009"/>
                  <a:pt x="2986719" y="135173"/>
                </a:cubicBezTo>
                <a:lnTo>
                  <a:pt x="2970311" y="135173"/>
                </a:lnTo>
                <a:lnTo>
                  <a:pt x="2970311" y="183616"/>
                </a:lnTo>
                <a:lnTo>
                  <a:pt x="2948433" y="183616"/>
                </a:lnTo>
                <a:lnTo>
                  <a:pt x="2948433" y="135173"/>
                </a:lnTo>
                <a:lnTo>
                  <a:pt x="2931243" y="135173"/>
                </a:lnTo>
                <a:cubicBezTo>
                  <a:pt x="2923951" y="156009"/>
                  <a:pt x="2903896" y="170854"/>
                  <a:pt x="2871080" y="179710"/>
                </a:cubicBezTo>
                <a:lnTo>
                  <a:pt x="2871080" y="167208"/>
                </a:lnTo>
                <a:cubicBezTo>
                  <a:pt x="2891916" y="159915"/>
                  <a:pt x="2904938" y="149237"/>
                  <a:pt x="2910147" y="135173"/>
                </a:cubicBezTo>
                <a:lnTo>
                  <a:pt x="2870298" y="135173"/>
                </a:lnTo>
                <a:lnTo>
                  <a:pt x="2870298" y="122671"/>
                </a:lnTo>
                <a:lnTo>
                  <a:pt x="2948433" y="122671"/>
                </a:lnTo>
                <a:close/>
                <a:moveTo>
                  <a:pt x="847762" y="103919"/>
                </a:moveTo>
                <a:cubicBezTo>
                  <a:pt x="872765" y="103919"/>
                  <a:pt x="896986" y="106784"/>
                  <a:pt x="920427" y="112514"/>
                </a:cubicBezTo>
                <a:lnTo>
                  <a:pt x="920427" y="127359"/>
                </a:lnTo>
                <a:cubicBezTo>
                  <a:pt x="898028" y="120067"/>
                  <a:pt x="873806" y="115899"/>
                  <a:pt x="847762" y="114858"/>
                </a:cubicBezTo>
                <a:close/>
                <a:moveTo>
                  <a:pt x="47662" y="103919"/>
                </a:moveTo>
                <a:cubicBezTo>
                  <a:pt x="72665" y="103919"/>
                  <a:pt x="96887" y="106784"/>
                  <a:pt x="120327" y="112514"/>
                </a:cubicBezTo>
                <a:lnTo>
                  <a:pt x="120327" y="127359"/>
                </a:lnTo>
                <a:cubicBezTo>
                  <a:pt x="97928" y="120067"/>
                  <a:pt x="73706" y="115899"/>
                  <a:pt x="47662" y="114858"/>
                </a:cubicBezTo>
                <a:close/>
                <a:moveTo>
                  <a:pt x="2653270" y="101575"/>
                </a:moveTo>
                <a:lnTo>
                  <a:pt x="2789224" y="101575"/>
                </a:lnTo>
                <a:lnTo>
                  <a:pt x="2789224" y="153925"/>
                </a:lnTo>
                <a:cubicBezTo>
                  <a:pt x="2789745" y="171115"/>
                  <a:pt x="2780629" y="179449"/>
                  <a:pt x="2761877" y="178928"/>
                </a:cubicBezTo>
                <a:lnTo>
                  <a:pt x="2653270" y="178928"/>
                </a:lnTo>
                <a:close/>
                <a:moveTo>
                  <a:pt x="4420083" y="97668"/>
                </a:moveTo>
                <a:lnTo>
                  <a:pt x="4528690" y="97668"/>
                </a:lnTo>
                <a:lnTo>
                  <a:pt x="4521658" y="125015"/>
                </a:lnTo>
                <a:lnTo>
                  <a:pt x="4556819" y="125015"/>
                </a:lnTo>
                <a:lnTo>
                  <a:pt x="4556819" y="157050"/>
                </a:lnTo>
                <a:cubicBezTo>
                  <a:pt x="4557340" y="172157"/>
                  <a:pt x="4549266" y="179449"/>
                  <a:pt x="4532597" y="178928"/>
                </a:cubicBezTo>
                <a:lnTo>
                  <a:pt x="4509938" y="178928"/>
                </a:lnTo>
                <a:lnTo>
                  <a:pt x="4509938" y="165645"/>
                </a:lnTo>
                <a:lnTo>
                  <a:pt x="4525565" y="165645"/>
                </a:lnTo>
                <a:cubicBezTo>
                  <a:pt x="4533899" y="166166"/>
                  <a:pt x="4537806" y="162780"/>
                  <a:pt x="4537285" y="155488"/>
                </a:cubicBezTo>
                <a:lnTo>
                  <a:pt x="4537285" y="137517"/>
                </a:lnTo>
                <a:lnTo>
                  <a:pt x="4498999" y="137517"/>
                </a:lnTo>
                <a:lnTo>
                  <a:pt x="4506031" y="110951"/>
                </a:lnTo>
                <a:lnTo>
                  <a:pt x="4466964" y="110951"/>
                </a:lnTo>
                <a:cubicBezTo>
                  <a:pt x="4464359" y="146893"/>
                  <a:pt x="4442221" y="170854"/>
                  <a:pt x="4400549" y="182835"/>
                </a:cubicBezTo>
                <a:lnTo>
                  <a:pt x="4400549" y="170333"/>
                </a:lnTo>
                <a:cubicBezTo>
                  <a:pt x="4429720" y="158353"/>
                  <a:pt x="4445086" y="138559"/>
                  <a:pt x="4446649" y="110951"/>
                </a:cubicBezTo>
                <a:lnTo>
                  <a:pt x="4420083" y="110951"/>
                </a:lnTo>
                <a:close/>
                <a:moveTo>
                  <a:pt x="3400461" y="97668"/>
                </a:moveTo>
                <a:lnTo>
                  <a:pt x="3400461" y="123453"/>
                </a:lnTo>
                <a:lnTo>
                  <a:pt x="3414526" y="123453"/>
                </a:lnTo>
                <a:lnTo>
                  <a:pt x="3414526" y="97668"/>
                </a:lnTo>
                <a:close/>
                <a:moveTo>
                  <a:pt x="3370770" y="97668"/>
                </a:moveTo>
                <a:lnTo>
                  <a:pt x="3370770" y="123453"/>
                </a:lnTo>
                <a:lnTo>
                  <a:pt x="3384834" y="123453"/>
                </a:lnTo>
                <a:lnTo>
                  <a:pt x="3384834" y="97668"/>
                </a:lnTo>
                <a:close/>
                <a:moveTo>
                  <a:pt x="1675990" y="85166"/>
                </a:moveTo>
                <a:lnTo>
                  <a:pt x="1675990" y="101575"/>
                </a:lnTo>
                <a:lnTo>
                  <a:pt x="1732247" y="101575"/>
                </a:lnTo>
                <a:cubicBezTo>
                  <a:pt x="1740061" y="102096"/>
                  <a:pt x="1743707" y="98189"/>
                  <a:pt x="1743186" y="89855"/>
                </a:cubicBezTo>
                <a:lnTo>
                  <a:pt x="1743186" y="85166"/>
                </a:lnTo>
                <a:close/>
                <a:moveTo>
                  <a:pt x="3476252" y="73446"/>
                </a:moveTo>
                <a:lnTo>
                  <a:pt x="3493442" y="73446"/>
                </a:lnTo>
                <a:lnTo>
                  <a:pt x="3493442" y="89855"/>
                </a:lnTo>
                <a:lnTo>
                  <a:pt x="3522352" y="89855"/>
                </a:lnTo>
                <a:lnTo>
                  <a:pt x="3522352" y="103137"/>
                </a:lnTo>
                <a:lnTo>
                  <a:pt x="3493442" y="103137"/>
                </a:lnTo>
                <a:lnTo>
                  <a:pt x="3493442" y="132047"/>
                </a:lnTo>
                <a:lnTo>
                  <a:pt x="3526258" y="132047"/>
                </a:lnTo>
                <a:lnTo>
                  <a:pt x="3526258" y="145330"/>
                </a:lnTo>
                <a:lnTo>
                  <a:pt x="3493442" y="145330"/>
                </a:lnTo>
                <a:lnTo>
                  <a:pt x="3493442" y="182835"/>
                </a:lnTo>
                <a:lnTo>
                  <a:pt x="3476252" y="182835"/>
                </a:lnTo>
                <a:lnTo>
                  <a:pt x="3476252" y="145330"/>
                </a:lnTo>
                <a:lnTo>
                  <a:pt x="3434841" y="145330"/>
                </a:lnTo>
                <a:lnTo>
                  <a:pt x="3434841" y="132047"/>
                </a:lnTo>
                <a:lnTo>
                  <a:pt x="3476252" y="132047"/>
                </a:lnTo>
                <a:lnTo>
                  <a:pt x="3476252" y="103137"/>
                </a:lnTo>
                <a:lnTo>
                  <a:pt x="3457500" y="103137"/>
                </a:lnTo>
                <a:cubicBezTo>
                  <a:pt x="3453853" y="110951"/>
                  <a:pt x="3446300" y="117983"/>
                  <a:pt x="3434841" y="124234"/>
                </a:cubicBezTo>
                <a:lnTo>
                  <a:pt x="3434841" y="111732"/>
                </a:lnTo>
                <a:cubicBezTo>
                  <a:pt x="3442654" y="104961"/>
                  <a:pt x="3447082" y="93240"/>
                  <a:pt x="3448124" y="76572"/>
                </a:cubicBezTo>
                <a:lnTo>
                  <a:pt x="3464532" y="76572"/>
                </a:lnTo>
                <a:cubicBezTo>
                  <a:pt x="3464011" y="81781"/>
                  <a:pt x="3463230" y="86208"/>
                  <a:pt x="3462188" y="89855"/>
                </a:cubicBezTo>
                <a:lnTo>
                  <a:pt x="3476252" y="89855"/>
                </a:lnTo>
                <a:close/>
                <a:moveTo>
                  <a:pt x="4268688" y="70321"/>
                </a:moveTo>
                <a:lnTo>
                  <a:pt x="4289003" y="70321"/>
                </a:lnTo>
                <a:lnTo>
                  <a:pt x="4289003" y="152362"/>
                </a:lnTo>
                <a:cubicBezTo>
                  <a:pt x="4288482" y="159655"/>
                  <a:pt x="4292128" y="163301"/>
                  <a:pt x="4299941" y="163301"/>
                </a:cubicBezTo>
                <a:lnTo>
                  <a:pt x="4309318" y="163301"/>
                </a:lnTo>
                <a:cubicBezTo>
                  <a:pt x="4317131" y="163301"/>
                  <a:pt x="4320777" y="160176"/>
                  <a:pt x="4320256" y="153925"/>
                </a:cubicBezTo>
                <a:lnTo>
                  <a:pt x="4320256" y="144549"/>
                </a:lnTo>
                <a:lnTo>
                  <a:pt x="4334321" y="144549"/>
                </a:lnTo>
                <a:lnTo>
                  <a:pt x="4334321" y="155488"/>
                </a:lnTo>
                <a:cubicBezTo>
                  <a:pt x="4334842" y="170073"/>
                  <a:pt x="4327289" y="177105"/>
                  <a:pt x="4311662" y="176584"/>
                </a:cubicBezTo>
                <a:lnTo>
                  <a:pt x="4293691" y="176584"/>
                </a:lnTo>
                <a:cubicBezTo>
                  <a:pt x="4276501" y="177105"/>
                  <a:pt x="4268167" y="169552"/>
                  <a:pt x="4268688" y="153925"/>
                </a:cubicBezTo>
                <a:close/>
                <a:moveTo>
                  <a:pt x="4944777" y="64070"/>
                </a:moveTo>
                <a:cubicBezTo>
                  <a:pt x="4941651" y="73967"/>
                  <a:pt x="4936703" y="82822"/>
                  <a:pt x="4929931" y="90636"/>
                </a:cubicBezTo>
                <a:cubicBezTo>
                  <a:pt x="4941391" y="92199"/>
                  <a:pt x="4951028" y="95064"/>
                  <a:pt x="4958841" y="99231"/>
                </a:cubicBezTo>
                <a:cubicBezTo>
                  <a:pt x="4960404" y="94022"/>
                  <a:pt x="4962227" y="85166"/>
                  <a:pt x="4964311" y="72665"/>
                </a:cubicBezTo>
                <a:cubicBezTo>
                  <a:pt x="4964831" y="69019"/>
                  <a:pt x="4965352" y="66154"/>
                  <a:pt x="4965873" y="64070"/>
                </a:cubicBezTo>
                <a:close/>
                <a:moveTo>
                  <a:pt x="3182651" y="64070"/>
                </a:moveTo>
                <a:cubicBezTo>
                  <a:pt x="3179526" y="73967"/>
                  <a:pt x="3174577" y="82822"/>
                  <a:pt x="3167806" y="90636"/>
                </a:cubicBezTo>
                <a:cubicBezTo>
                  <a:pt x="3179266" y="92199"/>
                  <a:pt x="3188902" y="95064"/>
                  <a:pt x="3196716" y="99231"/>
                </a:cubicBezTo>
                <a:cubicBezTo>
                  <a:pt x="3198279" y="94022"/>
                  <a:pt x="3200101" y="85166"/>
                  <a:pt x="3202185" y="72665"/>
                </a:cubicBezTo>
                <a:cubicBezTo>
                  <a:pt x="3202706" y="69019"/>
                  <a:pt x="3203227" y="66154"/>
                  <a:pt x="3203748" y="64070"/>
                </a:cubicBezTo>
                <a:close/>
                <a:moveTo>
                  <a:pt x="3733129" y="62507"/>
                </a:moveTo>
                <a:lnTo>
                  <a:pt x="3748756" y="62507"/>
                </a:lnTo>
                <a:cubicBezTo>
                  <a:pt x="3756570" y="82302"/>
                  <a:pt x="3761518" y="99231"/>
                  <a:pt x="3763602" y="113295"/>
                </a:cubicBezTo>
                <a:lnTo>
                  <a:pt x="3745631" y="113295"/>
                </a:lnTo>
                <a:cubicBezTo>
                  <a:pt x="3743026" y="96105"/>
                  <a:pt x="3738859" y="79176"/>
                  <a:pt x="3733129" y="62507"/>
                </a:cubicBezTo>
                <a:close/>
                <a:moveTo>
                  <a:pt x="4683211" y="61726"/>
                </a:moveTo>
                <a:cubicBezTo>
                  <a:pt x="4687378" y="73186"/>
                  <a:pt x="4700140" y="81520"/>
                  <a:pt x="4721497" y="86729"/>
                </a:cubicBezTo>
                <a:cubicBezTo>
                  <a:pt x="4742333" y="81520"/>
                  <a:pt x="4755095" y="73186"/>
                  <a:pt x="4759783" y="61726"/>
                </a:cubicBezTo>
                <a:close/>
                <a:moveTo>
                  <a:pt x="2921086" y="61726"/>
                </a:moveTo>
                <a:cubicBezTo>
                  <a:pt x="2925253" y="73186"/>
                  <a:pt x="2938015" y="81520"/>
                  <a:pt x="2959372" y="86729"/>
                </a:cubicBezTo>
                <a:cubicBezTo>
                  <a:pt x="2980208" y="81520"/>
                  <a:pt x="2992970" y="73186"/>
                  <a:pt x="2997658" y="61726"/>
                </a:cubicBezTo>
                <a:close/>
                <a:moveTo>
                  <a:pt x="3400461" y="60163"/>
                </a:moveTo>
                <a:lnTo>
                  <a:pt x="3400461" y="85166"/>
                </a:lnTo>
                <a:lnTo>
                  <a:pt x="3414526" y="85166"/>
                </a:lnTo>
                <a:lnTo>
                  <a:pt x="3414526" y="60163"/>
                </a:lnTo>
                <a:close/>
                <a:moveTo>
                  <a:pt x="3370770" y="60163"/>
                </a:moveTo>
                <a:lnTo>
                  <a:pt x="3370770" y="85166"/>
                </a:lnTo>
                <a:lnTo>
                  <a:pt x="3384834" y="85166"/>
                </a:lnTo>
                <a:lnTo>
                  <a:pt x="3384834" y="60163"/>
                </a:lnTo>
                <a:close/>
                <a:moveTo>
                  <a:pt x="1675990" y="60163"/>
                </a:moveTo>
                <a:lnTo>
                  <a:pt x="1675990" y="75009"/>
                </a:lnTo>
                <a:lnTo>
                  <a:pt x="1743186" y="75009"/>
                </a:lnTo>
                <a:lnTo>
                  <a:pt x="1743186" y="60163"/>
                </a:lnTo>
                <a:close/>
                <a:moveTo>
                  <a:pt x="2397955" y="58601"/>
                </a:moveTo>
                <a:lnTo>
                  <a:pt x="2451087" y="58601"/>
                </a:lnTo>
                <a:lnTo>
                  <a:pt x="2451087" y="71884"/>
                </a:lnTo>
                <a:lnTo>
                  <a:pt x="2433116" y="71884"/>
                </a:lnTo>
                <a:lnTo>
                  <a:pt x="2433116" y="100012"/>
                </a:lnTo>
                <a:lnTo>
                  <a:pt x="2454993" y="100012"/>
                </a:lnTo>
                <a:lnTo>
                  <a:pt x="2454993" y="113295"/>
                </a:lnTo>
                <a:lnTo>
                  <a:pt x="2433116" y="113295"/>
                </a:lnTo>
                <a:lnTo>
                  <a:pt x="2433116" y="153144"/>
                </a:lnTo>
                <a:cubicBezTo>
                  <a:pt x="2441450" y="149497"/>
                  <a:pt x="2448482" y="145591"/>
                  <a:pt x="2454212" y="141424"/>
                </a:cubicBezTo>
                <a:lnTo>
                  <a:pt x="2454212" y="156269"/>
                </a:lnTo>
                <a:cubicBezTo>
                  <a:pt x="2444315" y="163562"/>
                  <a:pt x="2430772" y="170333"/>
                  <a:pt x="2413582" y="176584"/>
                </a:cubicBezTo>
                <a:lnTo>
                  <a:pt x="2413582" y="113295"/>
                </a:lnTo>
                <a:lnTo>
                  <a:pt x="2393267" y="113295"/>
                </a:lnTo>
                <a:lnTo>
                  <a:pt x="2393267" y="100012"/>
                </a:lnTo>
                <a:lnTo>
                  <a:pt x="2413582" y="100012"/>
                </a:lnTo>
                <a:lnTo>
                  <a:pt x="2413582" y="71884"/>
                </a:lnTo>
                <a:lnTo>
                  <a:pt x="2397955" y="71884"/>
                </a:lnTo>
                <a:close/>
                <a:moveTo>
                  <a:pt x="861044" y="50787"/>
                </a:moveTo>
                <a:cubicBezTo>
                  <a:pt x="857919" y="52871"/>
                  <a:pt x="854533" y="55215"/>
                  <a:pt x="850887" y="57819"/>
                </a:cubicBezTo>
                <a:lnTo>
                  <a:pt x="862607" y="57819"/>
                </a:lnTo>
                <a:cubicBezTo>
                  <a:pt x="869379" y="63549"/>
                  <a:pt x="876672" y="68758"/>
                  <a:pt x="884485" y="73446"/>
                </a:cubicBezTo>
                <a:cubicBezTo>
                  <a:pt x="894382" y="67195"/>
                  <a:pt x="903237" y="59642"/>
                  <a:pt x="911051" y="50787"/>
                </a:cubicBezTo>
                <a:close/>
                <a:moveTo>
                  <a:pt x="60945" y="50787"/>
                </a:moveTo>
                <a:cubicBezTo>
                  <a:pt x="57819" y="52871"/>
                  <a:pt x="54434" y="55215"/>
                  <a:pt x="50787" y="57819"/>
                </a:cubicBezTo>
                <a:lnTo>
                  <a:pt x="62508" y="57819"/>
                </a:lnTo>
                <a:cubicBezTo>
                  <a:pt x="69279" y="63549"/>
                  <a:pt x="76571" y="68758"/>
                  <a:pt x="84385" y="73446"/>
                </a:cubicBezTo>
                <a:cubicBezTo>
                  <a:pt x="94282" y="67195"/>
                  <a:pt x="103137" y="59642"/>
                  <a:pt x="110951" y="50787"/>
                </a:cubicBezTo>
                <a:close/>
                <a:moveTo>
                  <a:pt x="1657238" y="48443"/>
                </a:moveTo>
                <a:lnTo>
                  <a:pt x="1761938" y="48443"/>
                </a:lnTo>
                <a:lnTo>
                  <a:pt x="1761938" y="90636"/>
                </a:lnTo>
                <a:cubicBezTo>
                  <a:pt x="1762459" y="106263"/>
                  <a:pt x="1754646" y="113816"/>
                  <a:pt x="1738498" y="113295"/>
                </a:cubicBezTo>
                <a:lnTo>
                  <a:pt x="1718183" y="113295"/>
                </a:lnTo>
                <a:lnTo>
                  <a:pt x="1718183" y="126578"/>
                </a:lnTo>
                <a:lnTo>
                  <a:pt x="1718183" y="128141"/>
                </a:lnTo>
                <a:lnTo>
                  <a:pt x="1772096" y="128141"/>
                </a:lnTo>
                <a:lnTo>
                  <a:pt x="1772096" y="141424"/>
                </a:lnTo>
                <a:lnTo>
                  <a:pt x="1721308" y="141424"/>
                </a:lnTo>
                <a:cubicBezTo>
                  <a:pt x="1725996" y="153925"/>
                  <a:pt x="1743446" y="163822"/>
                  <a:pt x="1773659" y="171115"/>
                </a:cubicBezTo>
                <a:lnTo>
                  <a:pt x="1773659" y="182835"/>
                </a:lnTo>
                <a:cubicBezTo>
                  <a:pt x="1742405" y="177626"/>
                  <a:pt x="1720527" y="167989"/>
                  <a:pt x="1708025" y="153925"/>
                </a:cubicBezTo>
                <a:cubicBezTo>
                  <a:pt x="1695524" y="169031"/>
                  <a:pt x="1674427" y="178668"/>
                  <a:pt x="1644736" y="182835"/>
                </a:cubicBezTo>
                <a:lnTo>
                  <a:pt x="1644736" y="171115"/>
                </a:lnTo>
                <a:cubicBezTo>
                  <a:pt x="1672865" y="164343"/>
                  <a:pt x="1689794" y="154446"/>
                  <a:pt x="1695524" y="141424"/>
                </a:cubicBezTo>
                <a:lnTo>
                  <a:pt x="1646299" y="141424"/>
                </a:lnTo>
                <a:lnTo>
                  <a:pt x="1646299" y="128141"/>
                </a:lnTo>
                <a:lnTo>
                  <a:pt x="1697868" y="128141"/>
                </a:lnTo>
                <a:lnTo>
                  <a:pt x="1697868" y="126578"/>
                </a:lnTo>
                <a:lnTo>
                  <a:pt x="1697868" y="113295"/>
                </a:lnTo>
                <a:lnTo>
                  <a:pt x="1657238" y="113295"/>
                </a:lnTo>
                <a:close/>
                <a:moveTo>
                  <a:pt x="3604988" y="47662"/>
                </a:moveTo>
                <a:lnTo>
                  <a:pt x="3620615" y="47662"/>
                </a:lnTo>
                <a:cubicBezTo>
                  <a:pt x="3619053" y="64331"/>
                  <a:pt x="3615146" y="79957"/>
                  <a:pt x="3608895" y="94543"/>
                </a:cubicBezTo>
                <a:lnTo>
                  <a:pt x="3590143" y="94543"/>
                </a:lnTo>
                <a:cubicBezTo>
                  <a:pt x="3597435" y="78916"/>
                  <a:pt x="3602384" y="63289"/>
                  <a:pt x="3604988" y="47662"/>
                </a:cubicBezTo>
                <a:close/>
                <a:moveTo>
                  <a:pt x="3631554" y="40630"/>
                </a:moveTo>
                <a:lnTo>
                  <a:pt x="3651088" y="40630"/>
                </a:lnTo>
                <a:lnTo>
                  <a:pt x="3651088" y="87511"/>
                </a:lnTo>
                <a:cubicBezTo>
                  <a:pt x="3662287" y="83083"/>
                  <a:pt x="3673356" y="77353"/>
                  <a:pt x="3684295" y="70321"/>
                </a:cubicBezTo>
                <a:lnTo>
                  <a:pt x="3690930" y="65633"/>
                </a:lnTo>
                <a:lnTo>
                  <a:pt x="3672184" y="65633"/>
                </a:lnTo>
                <a:cubicBezTo>
                  <a:pt x="3670622" y="56778"/>
                  <a:pt x="3668278" y="48443"/>
                  <a:pt x="3665152" y="40630"/>
                </a:cubicBezTo>
                <a:lnTo>
                  <a:pt x="3681560" y="40630"/>
                </a:lnTo>
                <a:cubicBezTo>
                  <a:pt x="3683384" y="43495"/>
                  <a:pt x="3685077" y="47011"/>
                  <a:pt x="3686639" y="51178"/>
                </a:cubicBezTo>
                <a:lnTo>
                  <a:pt x="3690935" y="65629"/>
                </a:lnTo>
                <a:lnTo>
                  <a:pt x="3700606" y="58796"/>
                </a:lnTo>
                <a:cubicBezTo>
                  <a:pt x="3706010" y="54629"/>
                  <a:pt x="3711382" y="50136"/>
                  <a:pt x="3716721" y="45318"/>
                </a:cubicBezTo>
                <a:lnTo>
                  <a:pt x="3739380" y="45318"/>
                </a:lnTo>
                <a:cubicBezTo>
                  <a:pt x="3713335" y="71884"/>
                  <a:pt x="3684686" y="90636"/>
                  <a:pt x="3653432" y="101575"/>
                </a:cubicBezTo>
                <a:cubicBezTo>
                  <a:pt x="3654995" y="104700"/>
                  <a:pt x="3658901" y="106263"/>
                  <a:pt x="3665152" y="106263"/>
                </a:cubicBezTo>
                <a:lnTo>
                  <a:pt x="3700313" y="106263"/>
                </a:lnTo>
                <a:cubicBezTo>
                  <a:pt x="3708126" y="106263"/>
                  <a:pt x="3712033" y="102356"/>
                  <a:pt x="3712033" y="94543"/>
                </a:cubicBezTo>
                <a:lnTo>
                  <a:pt x="3712033" y="89855"/>
                </a:lnTo>
                <a:lnTo>
                  <a:pt x="3726879" y="89855"/>
                </a:lnTo>
                <a:lnTo>
                  <a:pt x="3726879" y="95324"/>
                </a:lnTo>
                <a:cubicBezTo>
                  <a:pt x="3727400" y="111472"/>
                  <a:pt x="3719586" y="119285"/>
                  <a:pt x="3703438" y="118764"/>
                </a:cubicBezTo>
                <a:lnTo>
                  <a:pt x="3658120" y="118764"/>
                </a:lnTo>
                <a:cubicBezTo>
                  <a:pt x="3645618" y="118764"/>
                  <a:pt x="3637805" y="115118"/>
                  <a:pt x="3634680" y="107826"/>
                </a:cubicBezTo>
                <a:cubicBezTo>
                  <a:pt x="3632075" y="108346"/>
                  <a:pt x="3627908" y="109388"/>
                  <a:pt x="3622178" y="110951"/>
                </a:cubicBezTo>
                <a:cubicBezTo>
                  <a:pt x="3606030" y="115118"/>
                  <a:pt x="3593008" y="118244"/>
                  <a:pt x="3583111" y="120327"/>
                </a:cubicBezTo>
                <a:lnTo>
                  <a:pt x="3583111" y="108607"/>
                </a:lnTo>
                <a:cubicBezTo>
                  <a:pt x="3601863" y="104440"/>
                  <a:pt x="3618011" y="100012"/>
                  <a:pt x="3631554" y="95324"/>
                </a:cubicBezTo>
                <a:lnTo>
                  <a:pt x="3631554" y="92199"/>
                </a:lnTo>
                <a:close/>
                <a:moveTo>
                  <a:pt x="2776723" y="38286"/>
                </a:moveTo>
                <a:lnTo>
                  <a:pt x="2794694" y="38286"/>
                </a:lnTo>
                <a:cubicBezTo>
                  <a:pt x="2793131" y="49224"/>
                  <a:pt x="2790266" y="58080"/>
                  <a:pt x="2786099" y="64851"/>
                </a:cubicBezTo>
                <a:lnTo>
                  <a:pt x="2768909" y="64851"/>
                </a:lnTo>
                <a:cubicBezTo>
                  <a:pt x="2773076" y="56517"/>
                  <a:pt x="2775681" y="47662"/>
                  <a:pt x="2776723" y="38286"/>
                </a:cubicBezTo>
                <a:close/>
                <a:moveTo>
                  <a:pt x="2647800" y="38286"/>
                </a:moveTo>
                <a:lnTo>
                  <a:pt x="2665771" y="38286"/>
                </a:lnTo>
                <a:cubicBezTo>
                  <a:pt x="2667334" y="49224"/>
                  <a:pt x="2669939" y="58080"/>
                  <a:pt x="2673585" y="64851"/>
                </a:cubicBezTo>
                <a:lnTo>
                  <a:pt x="2656395" y="64851"/>
                </a:lnTo>
                <a:cubicBezTo>
                  <a:pt x="2652228" y="58080"/>
                  <a:pt x="2649363" y="49224"/>
                  <a:pt x="2647800" y="38286"/>
                </a:cubicBezTo>
                <a:close/>
                <a:moveTo>
                  <a:pt x="4659771" y="37504"/>
                </a:moveTo>
                <a:lnTo>
                  <a:pt x="4680867" y="37504"/>
                </a:lnTo>
                <a:lnTo>
                  <a:pt x="4680867" y="50006"/>
                </a:lnTo>
                <a:lnTo>
                  <a:pt x="4762127" y="50006"/>
                </a:lnTo>
                <a:lnTo>
                  <a:pt x="4762127" y="37504"/>
                </a:lnTo>
                <a:lnTo>
                  <a:pt x="4783224" y="37504"/>
                </a:lnTo>
                <a:lnTo>
                  <a:pt x="4783224" y="46880"/>
                </a:lnTo>
                <a:cubicBezTo>
                  <a:pt x="4783224" y="48443"/>
                  <a:pt x="4783224" y="49485"/>
                  <a:pt x="4783224" y="50006"/>
                </a:cubicBezTo>
                <a:lnTo>
                  <a:pt x="4809008" y="50006"/>
                </a:lnTo>
                <a:lnTo>
                  <a:pt x="4809008" y="61726"/>
                </a:lnTo>
                <a:lnTo>
                  <a:pt x="4781661" y="61726"/>
                </a:lnTo>
                <a:cubicBezTo>
                  <a:pt x="4778015" y="75790"/>
                  <a:pt x="4767076" y="85948"/>
                  <a:pt x="4748845" y="92199"/>
                </a:cubicBezTo>
                <a:cubicBezTo>
                  <a:pt x="4764472" y="94282"/>
                  <a:pt x="4783484" y="96105"/>
                  <a:pt x="4805883" y="97668"/>
                </a:cubicBezTo>
                <a:lnTo>
                  <a:pt x="4805883" y="109388"/>
                </a:lnTo>
                <a:cubicBezTo>
                  <a:pt x="4770983" y="107826"/>
                  <a:pt x="4742854" y="104700"/>
                  <a:pt x="4721497" y="100012"/>
                </a:cubicBezTo>
                <a:cubicBezTo>
                  <a:pt x="4700661" y="104700"/>
                  <a:pt x="4672272" y="107826"/>
                  <a:pt x="4636330" y="109388"/>
                </a:cubicBezTo>
                <a:lnTo>
                  <a:pt x="4636330" y="97668"/>
                </a:lnTo>
                <a:cubicBezTo>
                  <a:pt x="4658729" y="96105"/>
                  <a:pt x="4677742" y="94282"/>
                  <a:pt x="4693369" y="92199"/>
                </a:cubicBezTo>
                <a:cubicBezTo>
                  <a:pt x="4675658" y="85948"/>
                  <a:pt x="4664980" y="75790"/>
                  <a:pt x="4661333" y="61726"/>
                </a:cubicBezTo>
                <a:lnTo>
                  <a:pt x="4634768" y="61726"/>
                </a:lnTo>
                <a:lnTo>
                  <a:pt x="4634768" y="50006"/>
                </a:lnTo>
                <a:lnTo>
                  <a:pt x="4659771" y="50006"/>
                </a:lnTo>
                <a:lnTo>
                  <a:pt x="4659771" y="46880"/>
                </a:lnTo>
                <a:close/>
                <a:moveTo>
                  <a:pt x="2897646" y="37504"/>
                </a:moveTo>
                <a:lnTo>
                  <a:pt x="2918742" y="37504"/>
                </a:lnTo>
                <a:lnTo>
                  <a:pt x="2918742" y="50006"/>
                </a:lnTo>
                <a:lnTo>
                  <a:pt x="3000002" y="50006"/>
                </a:lnTo>
                <a:lnTo>
                  <a:pt x="3000002" y="37504"/>
                </a:lnTo>
                <a:lnTo>
                  <a:pt x="3021098" y="37504"/>
                </a:lnTo>
                <a:lnTo>
                  <a:pt x="3021098" y="46880"/>
                </a:lnTo>
                <a:cubicBezTo>
                  <a:pt x="3021098" y="48443"/>
                  <a:pt x="3021098" y="49485"/>
                  <a:pt x="3021098" y="50006"/>
                </a:cubicBezTo>
                <a:lnTo>
                  <a:pt x="3046883" y="50006"/>
                </a:lnTo>
                <a:lnTo>
                  <a:pt x="3046883" y="61726"/>
                </a:lnTo>
                <a:lnTo>
                  <a:pt x="3019536" y="61726"/>
                </a:lnTo>
                <a:cubicBezTo>
                  <a:pt x="3015889" y="75790"/>
                  <a:pt x="3004951" y="85948"/>
                  <a:pt x="2986719" y="92199"/>
                </a:cubicBezTo>
                <a:cubicBezTo>
                  <a:pt x="3002346" y="94282"/>
                  <a:pt x="3021359" y="96105"/>
                  <a:pt x="3043758" y="97668"/>
                </a:cubicBezTo>
                <a:lnTo>
                  <a:pt x="3043758" y="109388"/>
                </a:lnTo>
                <a:cubicBezTo>
                  <a:pt x="3008857" y="107826"/>
                  <a:pt x="2980729" y="104700"/>
                  <a:pt x="2959372" y="100012"/>
                </a:cubicBezTo>
                <a:cubicBezTo>
                  <a:pt x="2938536" y="104700"/>
                  <a:pt x="2910147" y="107826"/>
                  <a:pt x="2874205" y="109388"/>
                </a:cubicBezTo>
                <a:lnTo>
                  <a:pt x="2874205" y="97668"/>
                </a:lnTo>
                <a:cubicBezTo>
                  <a:pt x="2896604" y="96105"/>
                  <a:pt x="2915617" y="94282"/>
                  <a:pt x="2931243" y="92199"/>
                </a:cubicBezTo>
                <a:cubicBezTo>
                  <a:pt x="2913533" y="85948"/>
                  <a:pt x="2902855" y="75790"/>
                  <a:pt x="2899208" y="61726"/>
                </a:cubicBezTo>
                <a:lnTo>
                  <a:pt x="2872642" y="61726"/>
                </a:lnTo>
                <a:lnTo>
                  <a:pt x="2872642" y="50006"/>
                </a:lnTo>
                <a:lnTo>
                  <a:pt x="2897646" y="50006"/>
                </a:lnTo>
                <a:lnTo>
                  <a:pt x="2897646" y="46880"/>
                </a:lnTo>
                <a:close/>
                <a:moveTo>
                  <a:pt x="2482341" y="37504"/>
                </a:moveTo>
                <a:lnTo>
                  <a:pt x="2482341" y="90636"/>
                </a:lnTo>
                <a:lnTo>
                  <a:pt x="2530003" y="90636"/>
                </a:lnTo>
                <a:cubicBezTo>
                  <a:pt x="2538337" y="90636"/>
                  <a:pt x="2542504" y="86208"/>
                  <a:pt x="2542504" y="77353"/>
                </a:cubicBezTo>
                <a:lnTo>
                  <a:pt x="2542504" y="37504"/>
                </a:lnTo>
                <a:close/>
                <a:moveTo>
                  <a:pt x="2708745" y="29691"/>
                </a:moveTo>
                <a:lnTo>
                  <a:pt x="2708745" y="74228"/>
                </a:lnTo>
                <a:lnTo>
                  <a:pt x="2733749" y="74228"/>
                </a:lnTo>
                <a:lnTo>
                  <a:pt x="2733749" y="29691"/>
                </a:lnTo>
                <a:close/>
                <a:moveTo>
                  <a:pt x="855575" y="29691"/>
                </a:moveTo>
                <a:lnTo>
                  <a:pt x="873546" y="29691"/>
                </a:lnTo>
                <a:cubicBezTo>
                  <a:pt x="872504" y="33337"/>
                  <a:pt x="871202" y="36462"/>
                  <a:pt x="869639" y="39067"/>
                </a:cubicBezTo>
                <a:lnTo>
                  <a:pt x="932147" y="39067"/>
                </a:lnTo>
                <a:lnTo>
                  <a:pt x="932147" y="50787"/>
                </a:lnTo>
                <a:cubicBezTo>
                  <a:pt x="921729" y="64851"/>
                  <a:pt x="911051" y="74749"/>
                  <a:pt x="900112" y="80478"/>
                </a:cubicBezTo>
                <a:cubicBezTo>
                  <a:pt x="911051" y="84125"/>
                  <a:pt x="924073" y="87771"/>
                  <a:pt x="939179" y="91417"/>
                </a:cubicBezTo>
                <a:lnTo>
                  <a:pt x="939179" y="101575"/>
                </a:lnTo>
                <a:cubicBezTo>
                  <a:pt x="916781" y="98449"/>
                  <a:pt x="898549" y="94022"/>
                  <a:pt x="884485" y="88292"/>
                </a:cubicBezTo>
                <a:cubicBezTo>
                  <a:pt x="871462" y="93501"/>
                  <a:pt x="852450" y="98189"/>
                  <a:pt x="827446" y="102356"/>
                </a:cubicBezTo>
                <a:lnTo>
                  <a:pt x="827446" y="91417"/>
                </a:lnTo>
                <a:cubicBezTo>
                  <a:pt x="843595" y="88292"/>
                  <a:pt x="857398" y="84646"/>
                  <a:pt x="868858" y="80478"/>
                </a:cubicBezTo>
                <a:cubicBezTo>
                  <a:pt x="862086" y="77353"/>
                  <a:pt x="854012" y="70842"/>
                  <a:pt x="844636" y="60945"/>
                </a:cubicBezTo>
                <a:cubicBezTo>
                  <a:pt x="840990" y="62507"/>
                  <a:pt x="836302" y="64070"/>
                  <a:pt x="830572" y="65633"/>
                </a:cubicBezTo>
                <a:lnTo>
                  <a:pt x="830572" y="56257"/>
                </a:lnTo>
                <a:cubicBezTo>
                  <a:pt x="844115" y="48964"/>
                  <a:pt x="852450" y="40109"/>
                  <a:pt x="855575" y="29691"/>
                </a:cubicBezTo>
                <a:close/>
                <a:moveTo>
                  <a:pt x="55475" y="29691"/>
                </a:moveTo>
                <a:lnTo>
                  <a:pt x="73446" y="29691"/>
                </a:lnTo>
                <a:cubicBezTo>
                  <a:pt x="72404" y="33337"/>
                  <a:pt x="71102" y="36462"/>
                  <a:pt x="69540" y="39067"/>
                </a:cubicBezTo>
                <a:lnTo>
                  <a:pt x="132047" y="39067"/>
                </a:lnTo>
                <a:lnTo>
                  <a:pt x="132047" y="50787"/>
                </a:lnTo>
                <a:cubicBezTo>
                  <a:pt x="121629" y="64851"/>
                  <a:pt x="110951" y="74749"/>
                  <a:pt x="100012" y="80478"/>
                </a:cubicBezTo>
                <a:cubicBezTo>
                  <a:pt x="110951" y="84125"/>
                  <a:pt x="123973" y="87771"/>
                  <a:pt x="139079" y="91417"/>
                </a:cubicBezTo>
                <a:lnTo>
                  <a:pt x="139079" y="101575"/>
                </a:lnTo>
                <a:cubicBezTo>
                  <a:pt x="116681" y="98449"/>
                  <a:pt x="98449" y="94022"/>
                  <a:pt x="84385" y="88292"/>
                </a:cubicBezTo>
                <a:cubicBezTo>
                  <a:pt x="71362" y="93501"/>
                  <a:pt x="52350" y="98189"/>
                  <a:pt x="27347" y="102356"/>
                </a:cubicBezTo>
                <a:lnTo>
                  <a:pt x="27347" y="91417"/>
                </a:lnTo>
                <a:cubicBezTo>
                  <a:pt x="43494" y="88292"/>
                  <a:pt x="57298" y="84646"/>
                  <a:pt x="68758" y="80478"/>
                </a:cubicBezTo>
                <a:cubicBezTo>
                  <a:pt x="61986" y="77353"/>
                  <a:pt x="53913" y="70842"/>
                  <a:pt x="44537" y="60945"/>
                </a:cubicBezTo>
                <a:cubicBezTo>
                  <a:pt x="40890" y="62507"/>
                  <a:pt x="36202" y="64070"/>
                  <a:pt x="30472" y="65633"/>
                </a:cubicBezTo>
                <a:lnTo>
                  <a:pt x="30472" y="56257"/>
                </a:lnTo>
                <a:cubicBezTo>
                  <a:pt x="44016" y="48964"/>
                  <a:pt x="52350" y="40109"/>
                  <a:pt x="55475" y="29691"/>
                </a:cubicBezTo>
                <a:close/>
                <a:moveTo>
                  <a:pt x="3381709" y="28128"/>
                </a:moveTo>
                <a:cubicBezTo>
                  <a:pt x="3377021" y="35942"/>
                  <a:pt x="3370510" y="42453"/>
                  <a:pt x="3362175" y="47662"/>
                </a:cubicBezTo>
                <a:lnTo>
                  <a:pt x="3393429" y="47662"/>
                </a:lnTo>
                <a:cubicBezTo>
                  <a:pt x="3398638" y="40369"/>
                  <a:pt x="3402805" y="33858"/>
                  <a:pt x="3405931" y="28128"/>
                </a:cubicBezTo>
                <a:close/>
                <a:moveTo>
                  <a:pt x="4994783" y="23440"/>
                </a:moveTo>
                <a:lnTo>
                  <a:pt x="5010410" y="23440"/>
                </a:lnTo>
                <a:lnTo>
                  <a:pt x="5010410" y="142986"/>
                </a:lnTo>
                <a:lnTo>
                  <a:pt x="4994783" y="142986"/>
                </a:lnTo>
                <a:close/>
                <a:moveTo>
                  <a:pt x="3232658" y="23440"/>
                </a:moveTo>
                <a:lnTo>
                  <a:pt x="3248285" y="23440"/>
                </a:lnTo>
                <a:lnTo>
                  <a:pt x="3248285" y="142986"/>
                </a:lnTo>
                <a:lnTo>
                  <a:pt x="3232658" y="142986"/>
                </a:lnTo>
                <a:close/>
                <a:moveTo>
                  <a:pt x="819633" y="22659"/>
                </a:moveTo>
                <a:lnTo>
                  <a:pt x="819633" y="164864"/>
                </a:lnTo>
                <a:lnTo>
                  <a:pt x="932147" y="164864"/>
                </a:lnTo>
                <a:cubicBezTo>
                  <a:pt x="942044" y="165385"/>
                  <a:pt x="946732" y="160957"/>
                  <a:pt x="946211" y="151581"/>
                </a:cubicBezTo>
                <a:lnTo>
                  <a:pt x="946211" y="22659"/>
                </a:lnTo>
                <a:close/>
                <a:moveTo>
                  <a:pt x="19533" y="22659"/>
                </a:moveTo>
                <a:lnTo>
                  <a:pt x="19533" y="164864"/>
                </a:lnTo>
                <a:lnTo>
                  <a:pt x="132047" y="164864"/>
                </a:lnTo>
                <a:cubicBezTo>
                  <a:pt x="141944" y="165385"/>
                  <a:pt x="146632" y="160957"/>
                  <a:pt x="146112" y="151581"/>
                </a:cubicBezTo>
                <a:lnTo>
                  <a:pt x="146112" y="22659"/>
                </a:lnTo>
                <a:close/>
                <a:moveTo>
                  <a:pt x="4921336" y="12501"/>
                </a:moveTo>
                <a:lnTo>
                  <a:pt x="4986970" y="12501"/>
                </a:lnTo>
                <a:lnTo>
                  <a:pt x="4986970" y="25784"/>
                </a:lnTo>
                <a:lnTo>
                  <a:pt x="4952590" y="25784"/>
                </a:lnTo>
                <a:cubicBezTo>
                  <a:pt x="4952069" y="28389"/>
                  <a:pt x="4951548" y="32035"/>
                  <a:pt x="4951028" y="36723"/>
                </a:cubicBezTo>
                <a:cubicBezTo>
                  <a:pt x="4949986" y="42974"/>
                  <a:pt x="4949204" y="47662"/>
                  <a:pt x="4948684" y="50787"/>
                </a:cubicBezTo>
                <a:lnTo>
                  <a:pt x="4982281" y="50787"/>
                </a:lnTo>
                <a:lnTo>
                  <a:pt x="4982281" y="64070"/>
                </a:lnTo>
                <a:cubicBezTo>
                  <a:pt x="4979156" y="115639"/>
                  <a:pt x="4958060" y="155748"/>
                  <a:pt x="4918992" y="184398"/>
                </a:cubicBezTo>
                <a:lnTo>
                  <a:pt x="4918992" y="168771"/>
                </a:lnTo>
                <a:cubicBezTo>
                  <a:pt x="4936182" y="151581"/>
                  <a:pt x="4947902" y="133610"/>
                  <a:pt x="4954153" y="114858"/>
                </a:cubicBezTo>
                <a:cubicBezTo>
                  <a:pt x="4945819" y="109649"/>
                  <a:pt x="4937224" y="106002"/>
                  <a:pt x="4928369" y="103919"/>
                </a:cubicBezTo>
                <a:lnTo>
                  <a:pt x="4928369" y="92980"/>
                </a:lnTo>
                <a:cubicBezTo>
                  <a:pt x="4924722" y="97147"/>
                  <a:pt x="4920555" y="101575"/>
                  <a:pt x="4915867" y="106263"/>
                </a:cubicBezTo>
                <a:lnTo>
                  <a:pt x="4915867" y="89855"/>
                </a:lnTo>
                <a:cubicBezTo>
                  <a:pt x="4927327" y="73707"/>
                  <a:pt x="4933838" y="52350"/>
                  <a:pt x="4935401" y="25784"/>
                </a:cubicBezTo>
                <a:lnTo>
                  <a:pt x="4921336" y="25784"/>
                </a:lnTo>
                <a:close/>
                <a:moveTo>
                  <a:pt x="3438747" y="12501"/>
                </a:moveTo>
                <a:lnTo>
                  <a:pt x="3519226" y="12501"/>
                </a:lnTo>
                <a:lnTo>
                  <a:pt x="3519226" y="44536"/>
                </a:lnTo>
                <a:cubicBezTo>
                  <a:pt x="3519747" y="60684"/>
                  <a:pt x="3511934" y="68498"/>
                  <a:pt x="3495786" y="67977"/>
                </a:cubicBezTo>
                <a:lnTo>
                  <a:pt x="3481722" y="67977"/>
                </a:lnTo>
                <a:lnTo>
                  <a:pt x="3481722" y="55475"/>
                </a:lnTo>
                <a:lnTo>
                  <a:pt x="3490316" y="55475"/>
                </a:lnTo>
                <a:cubicBezTo>
                  <a:pt x="3497609" y="55475"/>
                  <a:pt x="3501255" y="51569"/>
                  <a:pt x="3501255" y="43755"/>
                </a:cubicBezTo>
                <a:lnTo>
                  <a:pt x="3501255" y="25784"/>
                </a:lnTo>
                <a:lnTo>
                  <a:pt x="3475471" y="25784"/>
                </a:lnTo>
                <a:cubicBezTo>
                  <a:pt x="3474950" y="47662"/>
                  <a:pt x="3461927" y="63289"/>
                  <a:pt x="3436403" y="72665"/>
                </a:cubicBezTo>
                <a:lnTo>
                  <a:pt x="3436403" y="60945"/>
                </a:lnTo>
                <a:cubicBezTo>
                  <a:pt x="3449947" y="53131"/>
                  <a:pt x="3457239" y="41411"/>
                  <a:pt x="3458281" y="25784"/>
                </a:cubicBezTo>
                <a:lnTo>
                  <a:pt x="3438747" y="25784"/>
                </a:lnTo>
                <a:close/>
                <a:moveTo>
                  <a:pt x="3159211" y="12501"/>
                </a:moveTo>
                <a:lnTo>
                  <a:pt x="3224844" y="12501"/>
                </a:lnTo>
                <a:lnTo>
                  <a:pt x="3224844" y="25784"/>
                </a:lnTo>
                <a:lnTo>
                  <a:pt x="3190465" y="25784"/>
                </a:lnTo>
                <a:cubicBezTo>
                  <a:pt x="3189944" y="28389"/>
                  <a:pt x="3189423" y="32035"/>
                  <a:pt x="3188902" y="36723"/>
                </a:cubicBezTo>
                <a:cubicBezTo>
                  <a:pt x="3187860" y="42974"/>
                  <a:pt x="3187079" y="47662"/>
                  <a:pt x="3186558" y="50787"/>
                </a:cubicBezTo>
                <a:lnTo>
                  <a:pt x="3220156" y="50787"/>
                </a:lnTo>
                <a:lnTo>
                  <a:pt x="3220156" y="64070"/>
                </a:lnTo>
                <a:cubicBezTo>
                  <a:pt x="3217031" y="115639"/>
                  <a:pt x="3195935" y="155748"/>
                  <a:pt x="3156867" y="184398"/>
                </a:cubicBezTo>
                <a:lnTo>
                  <a:pt x="3156867" y="168771"/>
                </a:lnTo>
                <a:cubicBezTo>
                  <a:pt x="3174057" y="151581"/>
                  <a:pt x="3185777" y="133610"/>
                  <a:pt x="3192028" y="114858"/>
                </a:cubicBezTo>
                <a:cubicBezTo>
                  <a:pt x="3183693" y="109649"/>
                  <a:pt x="3175098" y="106002"/>
                  <a:pt x="3166243" y="103919"/>
                </a:cubicBezTo>
                <a:lnTo>
                  <a:pt x="3166243" y="92980"/>
                </a:lnTo>
                <a:cubicBezTo>
                  <a:pt x="3162597" y="97147"/>
                  <a:pt x="3158430" y="101575"/>
                  <a:pt x="3153742" y="106263"/>
                </a:cubicBezTo>
                <a:lnTo>
                  <a:pt x="3153742" y="89855"/>
                </a:lnTo>
                <a:cubicBezTo>
                  <a:pt x="3165201" y="73707"/>
                  <a:pt x="3171713" y="52350"/>
                  <a:pt x="3173275" y="25784"/>
                </a:cubicBezTo>
                <a:lnTo>
                  <a:pt x="3159211" y="25784"/>
                </a:lnTo>
                <a:close/>
                <a:moveTo>
                  <a:pt x="800100" y="9376"/>
                </a:moveTo>
                <a:lnTo>
                  <a:pt x="964964" y="9376"/>
                </a:lnTo>
                <a:lnTo>
                  <a:pt x="964964" y="150800"/>
                </a:lnTo>
                <a:cubicBezTo>
                  <a:pt x="965485" y="169552"/>
                  <a:pt x="956629" y="178668"/>
                  <a:pt x="938398" y="178147"/>
                </a:cubicBezTo>
                <a:lnTo>
                  <a:pt x="800100" y="178147"/>
                </a:lnTo>
                <a:close/>
                <a:moveTo>
                  <a:pt x="0" y="9376"/>
                </a:moveTo>
                <a:lnTo>
                  <a:pt x="164864" y="9376"/>
                </a:lnTo>
                <a:lnTo>
                  <a:pt x="164864" y="150800"/>
                </a:lnTo>
                <a:cubicBezTo>
                  <a:pt x="165385" y="169552"/>
                  <a:pt x="156529" y="178668"/>
                  <a:pt x="138298" y="178147"/>
                </a:cubicBezTo>
                <a:lnTo>
                  <a:pt x="0" y="178147"/>
                </a:lnTo>
                <a:close/>
                <a:moveTo>
                  <a:pt x="2009439" y="8594"/>
                </a:moveTo>
                <a:lnTo>
                  <a:pt x="2009439" y="23440"/>
                </a:lnTo>
                <a:cubicBezTo>
                  <a:pt x="1996417" y="26045"/>
                  <a:pt x="1983395" y="27347"/>
                  <a:pt x="1970372" y="27347"/>
                </a:cubicBezTo>
                <a:lnTo>
                  <a:pt x="1918803" y="27347"/>
                </a:lnTo>
                <a:lnTo>
                  <a:pt x="1918803" y="57038"/>
                </a:lnTo>
                <a:lnTo>
                  <a:pt x="2003970" y="57038"/>
                </a:lnTo>
                <a:lnTo>
                  <a:pt x="2003970" y="70321"/>
                </a:lnTo>
                <a:cubicBezTo>
                  <a:pt x="1998761" y="101575"/>
                  <a:pt x="1988603" y="125797"/>
                  <a:pt x="1973497" y="142986"/>
                </a:cubicBezTo>
                <a:cubicBezTo>
                  <a:pt x="1983395" y="152883"/>
                  <a:pt x="1996157" y="161478"/>
                  <a:pt x="2011783" y="168771"/>
                </a:cubicBezTo>
                <a:lnTo>
                  <a:pt x="2011783" y="181272"/>
                </a:lnTo>
                <a:cubicBezTo>
                  <a:pt x="1990427" y="172417"/>
                  <a:pt x="1974279" y="163301"/>
                  <a:pt x="1963340" y="153925"/>
                </a:cubicBezTo>
                <a:cubicBezTo>
                  <a:pt x="1949276" y="164343"/>
                  <a:pt x="1932867" y="173459"/>
                  <a:pt x="1914115" y="181272"/>
                </a:cubicBezTo>
                <a:lnTo>
                  <a:pt x="1914115" y="168771"/>
                </a:lnTo>
                <a:cubicBezTo>
                  <a:pt x="1929742" y="160957"/>
                  <a:pt x="1942504" y="152102"/>
                  <a:pt x="1952401" y="142205"/>
                </a:cubicBezTo>
                <a:cubicBezTo>
                  <a:pt x="1939900" y="127620"/>
                  <a:pt x="1930263" y="107826"/>
                  <a:pt x="1923491" y="82822"/>
                </a:cubicBezTo>
                <a:lnTo>
                  <a:pt x="1943025" y="82822"/>
                </a:lnTo>
                <a:cubicBezTo>
                  <a:pt x="1948234" y="102096"/>
                  <a:pt x="1955006" y="117462"/>
                  <a:pt x="1963340" y="128922"/>
                </a:cubicBezTo>
                <a:cubicBezTo>
                  <a:pt x="1972716" y="115379"/>
                  <a:pt x="1979748" y="95845"/>
                  <a:pt x="1984436" y="70321"/>
                </a:cubicBezTo>
                <a:lnTo>
                  <a:pt x="1918803" y="70321"/>
                </a:lnTo>
                <a:lnTo>
                  <a:pt x="1918803" y="110170"/>
                </a:lnTo>
                <a:cubicBezTo>
                  <a:pt x="1920366" y="143507"/>
                  <a:pt x="1909167" y="167729"/>
                  <a:pt x="1885205" y="182835"/>
                </a:cubicBezTo>
                <a:lnTo>
                  <a:pt x="1885205" y="167989"/>
                </a:lnTo>
                <a:cubicBezTo>
                  <a:pt x="1896665" y="156009"/>
                  <a:pt x="1901874" y="138298"/>
                  <a:pt x="1900832" y="114858"/>
                </a:cubicBezTo>
                <a:lnTo>
                  <a:pt x="1900832" y="14064"/>
                </a:lnTo>
                <a:lnTo>
                  <a:pt x="1969591" y="14064"/>
                </a:lnTo>
                <a:cubicBezTo>
                  <a:pt x="1981571" y="14064"/>
                  <a:pt x="1994854" y="12241"/>
                  <a:pt x="2009439" y="8594"/>
                </a:cubicBezTo>
                <a:close/>
                <a:moveTo>
                  <a:pt x="4285096" y="7032"/>
                </a:moveTo>
                <a:lnTo>
                  <a:pt x="4301504" y="7032"/>
                </a:lnTo>
                <a:cubicBezTo>
                  <a:pt x="4306192" y="16408"/>
                  <a:pt x="4309318" y="25784"/>
                  <a:pt x="4310880" y="35160"/>
                </a:cubicBezTo>
                <a:lnTo>
                  <a:pt x="4292128" y="35160"/>
                </a:lnTo>
                <a:cubicBezTo>
                  <a:pt x="4290565" y="24221"/>
                  <a:pt x="4288221" y="14845"/>
                  <a:pt x="4285096" y="7032"/>
                </a:cubicBezTo>
                <a:close/>
                <a:moveTo>
                  <a:pt x="4559163" y="5469"/>
                </a:moveTo>
                <a:lnTo>
                  <a:pt x="4559163" y="19533"/>
                </a:lnTo>
                <a:cubicBezTo>
                  <a:pt x="4539890" y="23700"/>
                  <a:pt x="4521137" y="25524"/>
                  <a:pt x="4502906" y="25003"/>
                </a:cubicBezTo>
                <a:lnTo>
                  <a:pt x="4494311" y="25003"/>
                </a:lnTo>
                <a:lnTo>
                  <a:pt x="4494311" y="42192"/>
                </a:lnTo>
                <a:lnTo>
                  <a:pt x="4569320" y="42192"/>
                </a:lnTo>
                <a:lnTo>
                  <a:pt x="4569320" y="56257"/>
                </a:lnTo>
                <a:lnTo>
                  <a:pt x="4527909" y="56257"/>
                </a:lnTo>
                <a:cubicBezTo>
                  <a:pt x="4534681" y="71363"/>
                  <a:pt x="4549005" y="83083"/>
                  <a:pt x="4570883" y="91417"/>
                </a:cubicBezTo>
                <a:lnTo>
                  <a:pt x="4570883" y="103137"/>
                </a:lnTo>
                <a:cubicBezTo>
                  <a:pt x="4537025" y="94803"/>
                  <a:pt x="4515668" y="79176"/>
                  <a:pt x="4506813" y="56257"/>
                </a:cubicBezTo>
                <a:lnTo>
                  <a:pt x="4494311" y="56257"/>
                </a:lnTo>
                <a:lnTo>
                  <a:pt x="4494311" y="91417"/>
                </a:lnTo>
                <a:lnTo>
                  <a:pt x="4472433" y="91417"/>
                </a:lnTo>
                <a:lnTo>
                  <a:pt x="4472433" y="56257"/>
                </a:lnTo>
                <a:lnTo>
                  <a:pt x="4459932" y="56257"/>
                </a:lnTo>
                <a:cubicBezTo>
                  <a:pt x="4451076" y="79176"/>
                  <a:pt x="4429720" y="94803"/>
                  <a:pt x="4395861" y="103137"/>
                </a:cubicBezTo>
                <a:lnTo>
                  <a:pt x="4395861" y="91417"/>
                </a:lnTo>
                <a:cubicBezTo>
                  <a:pt x="4417218" y="83083"/>
                  <a:pt x="4431282" y="71363"/>
                  <a:pt x="4438054" y="56257"/>
                </a:cubicBezTo>
                <a:lnTo>
                  <a:pt x="4397424" y="56257"/>
                </a:lnTo>
                <a:lnTo>
                  <a:pt x="4397424" y="42192"/>
                </a:lnTo>
                <a:lnTo>
                  <a:pt x="4472433" y="42192"/>
                </a:lnTo>
                <a:lnTo>
                  <a:pt x="4472433" y="25003"/>
                </a:lnTo>
                <a:lnTo>
                  <a:pt x="4409144" y="25003"/>
                </a:lnTo>
                <a:lnTo>
                  <a:pt x="4409144" y="11720"/>
                </a:lnTo>
                <a:lnTo>
                  <a:pt x="4498218" y="11720"/>
                </a:lnTo>
                <a:cubicBezTo>
                  <a:pt x="4519575" y="11720"/>
                  <a:pt x="4539890" y="9636"/>
                  <a:pt x="4559163" y="5469"/>
                </a:cubicBezTo>
                <a:close/>
                <a:moveTo>
                  <a:pt x="5026037" y="3906"/>
                </a:moveTo>
                <a:lnTo>
                  <a:pt x="5044008" y="3906"/>
                </a:lnTo>
                <a:lnTo>
                  <a:pt x="5044008" y="157050"/>
                </a:lnTo>
                <a:cubicBezTo>
                  <a:pt x="5044529" y="172677"/>
                  <a:pt x="5036976" y="180230"/>
                  <a:pt x="5021349" y="179710"/>
                </a:cubicBezTo>
                <a:lnTo>
                  <a:pt x="5001815" y="179710"/>
                </a:lnTo>
                <a:lnTo>
                  <a:pt x="5001815" y="165645"/>
                </a:lnTo>
                <a:lnTo>
                  <a:pt x="5015098" y="165645"/>
                </a:lnTo>
                <a:cubicBezTo>
                  <a:pt x="5022912" y="165645"/>
                  <a:pt x="5026558" y="162520"/>
                  <a:pt x="5026037" y="156269"/>
                </a:cubicBezTo>
                <a:close/>
                <a:moveTo>
                  <a:pt x="4898677" y="3906"/>
                </a:moveTo>
                <a:lnTo>
                  <a:pt x="4917430" y="3906"/>
                </a:lnTo>
                <a:cubicBezTo>
                  <a:pt x="4914304" y="20054"/>
                  <a:pt x="4910398" y="33077"/>
                  <a:pt x="4905709" y="42974"/>
                </a:cubicBezTo>
                <a:lnTo>
                  <a:pt x="4905709" y="182835"/>
                </a:lnTo>
                <a:lnTo>
                  <a:pt x="4887738" y="182835"/>
                </a:lnTo>
                <a:lnTo>
                  <a:pt x="4887738" y="66414"/>
                </a:lnTo>
                <a:cubicBezTo>
                  <a:pt x="4879925" y="72665"/>
                  <a:pt x="4872893" y="77093"/>
                  <a:pt x="4866642" y="79697"/>
                </a:cubicBezTo>
                <a:lnTo>
                  <a:pt x="4866642" y="66414"/>
                </a:lnTo>
                <a:cubicBezTo>
                  <a:pt x="4883832" y="53392"/>
                  <a:pt x="4894510" y="32556"/>
                  <a:pt x="4898677" y="3906"/>
                </a:cubicBezTo>
                <a:close/>
                <a:moveTo>
                  <a:pt x="3263912" y="3906"/>
                </a:moveTo>
                <a:lnTo>
                  <a:pt x="3281883" y="3906"/>
                </a:lnTo>
                <a:lnTo>
                  <a:pt x="3281883" y="157050"/>
                </a:lnTo>
                <a:cubicBezTo>
                  <a:pt x="3282403" y="172677"/>
                  <a:pt x="3274851" y="180230"/>
                  <a:pt x="3259224" y="179710"/>
                </a:cubicBezTo>
                <a:lnTo>
                  <a:pt x="3239690" y="179710"/>
                </a:lnTo>
                <a:lnTo>
                  <a:pt x="3239690" y="165645"/>
                </a:lnTo>
                <a:lnTo>
                  <a:pt x="3252973" y="165645"/>
                </a:lnTo>
                <a:cubicBezTo>
                  <a:pt x="3260786" y="165645"/>
                  <a:pt x="3264432" y="162520"/>
                  <a:pt x="3263912" y="156269"/>
                </a:cubicBezTo>
                <a:close/>
                <a:moveTo>
                  <a:pt x="3136552" y="3906"/>
                </a:moveTo>
                <a:lnTo>
                  <a:pt x="3155304" y="3906"/>
                </a:lnTo>
                <a:cubicBezTo>
                  <a:pt x="3152179" y="20054"/>
                  <a:pt x="3148272" y="33077"/>
                  <a:pt x="3143584" y="42974"/>
                </a:cubicBezTo>
                <a:lnTo>
                  <a:pt x="3143584" y="182835"/>
                </a:lnTo>
                <a:lnTo>
                  <a:pt x="3125613" y="182835"/>
                </a:lnTo>
                <a:lnTo>
                  <a:pt x="3125613" y="66414"/>
                </a:lnTo>
                <a:cubicBezTo>
                  <a:pt x="3117800" y="72665"/>
                  <a:pt x="3110767" y="77093"/>
                  <a:pt x="3104517" y="79697"/>
                </a:cubicBezTo>
                <a:lnTo>
                  <a:pt x="3104517" y="66414"/>
                </a:lnTo>
                <a:cubicBezTo>
                  <a:pt x="3121706" y="53392"/>
                  <a:pt x="3132385" y="32556"/>
                  <a:pt x="3136552" y="3906"/>
                </a:cubicBezTo>
                <a:close/>
                <a:moveTo>
                  <a:pt x="2475309" y="3906"/>
                </a:moveTo>
                <a:lnTo>
                  <a:pt x="2494061" y="3906"/>
                </a:lnTo>
                <a:cubicBezTo>
                  <a:pt x="2494061" y="4427"/>
                  <a:pt x="2494321" y="5469"/>
                  <a:pt x="2494842" y="7032"/>
                </a:cubicBezTo>
                <a:cubicBezTo>
                  <a:pt x="2495884" y="14324"/>
                  <a:pt x="2497447" y="20054"/>
                  <a:pt x="2499530" y="24221"/>
                </a:cubicBezTo>
                <a:lnTo>
                  <a:pt x="2525315" y="24221"/>
                </a:lnTo>
                <a:cubicBezTo>
                  <a:pt x="2528440" y="17450"/>
                  <a:pt x="2530263" y="10678"/>
                  <a:pt x="2530784" y="3906"/>
                </a:cubicBezTo>
                <a:lnTo>
                  <a:pt x="2549537" y="3906"/>
                </a:lnTo>
                <a:cubicBezTo>
                  <a:pt x="2548495" y="11199"/>
                  <a:pt x="2546672" y="17971"/>
                  <a:pt x="2544067" y="24221"/>
                </a:cubicBezTo>
                <a:lnTo>
                  <a:pt x="2562038" y="24221"/>
                </a:lnTo>
                <a:lnTo>
                  <a:pt x="2562038" y="78134"/>
                </a:lnTo>
                <a:cubicBezTo>
                  <a:pt x="2562559" y="95324"/>
                  <a:pt x="2554225" y="103919"/>
                  <a:pt x="2537035" y="103919"/>
                </a:cubicBezTo>
                <a:lnTo>
                  <a:pt x="2537035" y="156269"/>
                </a:lnTo>
                <a:cubicBezTo>
                  <a:pt x="2537035" y="161999"/>
                  <a:pt x="2540160" y="164864"/>
                  <a:pt x="2546411" y="164864"/>
                </a:cubicBezTo>
                <a:lnTo>
                  <a:pt x="2551099" y="164864"/>
                </a:lnTo>
                <a:cubicBezTo>
                  <a:pt x="2558392" y="165385"/>
                  <a:pt x="2561778" y="162259"/>
                  <a:pt x="2561257" y="155488"/>
                </a:cubicBezTo>
                <a:lnTo>
                  <a:pt x="2561257" y="147674"/>
                </a:lnTo>
                <a:lnTo>
                  <a:pt x="2573758" y="147674"/>
                </a:lnTo>
                <a:lnTo>
                  <a:pt x="2573758" y="157832"/>
                </a:lnTo>
                <a:cubicBezTo>
                  <a:pt x="2574279" y="171896"/>
                  <a:pt x="2566726" y="178668"/>
                  <a:pt x="2551099" y="178147"/>
                </a:cubicBezTo>
                <a:lnTo>
                  <a:pt x="2539379" y="178147"/>
                </a:lnTo>
                <a:cubicBezTo>
                  <a:pt x="2525315" y="178147"/>
                  <a:pt x="2518283" y="171375"/>
                  <a:pt x="2518283" y="157832"/>
                </a:cubicBezTo>
                <a:lnTo>
                  <a:pt x="2518283" y="103919"/>
                </a:lnTo>
                <a:lnTo>
                  <a:pt x="2501874" y="103919"/>
                </a:lnTo>
                <a:cubicBezTo>
                  <a:pt x="2504479" y="142986"/>
                  <a:pt x="2486508" y="169292"/>
                  <a:pt x="2447961" y="182835"/>
                </a:cubicBezTo>
                <a:lnTo>
                  <a:pt x="2447961" y="170333"/>
                </a:lnTo>
                <a:cubicBezTo>
                  <a:pt x="2473485" y="157311"/>
                  <a:pt x="2485206" y="135173"/>
                  <a:pt x="2483122" y="103919"/>
                </a:cubicBezTo>
                <a:lnTo>
                  <a:pt x="2463588" y="103919"/>
                </a:lnTo>
                <a:lnTo>
                  <a:pt x="2463588" y="24221"/>
                </a:lnTo>
                <a:lnTo>
                  <a:pt x="2480778" y="24221"/>
                </a:lnTo>
                <a:cubicBezTo>
                  <a:pt x="2478173" y="17971"/>
                  <a:pt x="2476350" y="11199"/>
                  <a:pt x="2475309" y="3906"/>
                </a:cubicBezTo>
                <a:close/>
                <a:moveTo>
                  <a:pt x="4709777" y="3125"/>
                </a:moveTo>
                <a:lnTo>
                  <a:pt x="4733217" y="3125"/>
                </a:lnTo>
                <a:lnTo>
                  <a:pt x="4733217" y="14064"/>
                </a:lnTo>
                <a:lnTo>
                  <a:pt x="4804320" y="14064"/>
                </a:lnTo>
                <a:lnTo>
                  <a:pt x="4804320" y="38286"/>
                </a:lnTo>
                <a:lnTo>
                  <a:pt x="4784005" y="38286"/>
                </a:lnTo>
                <a:lnTo>
                  <a:pt x="4784005" y="26565"/>
                </a:lnTo>
                <a:lnTo>
                  <a:pt x="4658989" y="26565"/>
                </a:lnTo>
                <a:lnTo>
                  <a:pt x="4658989" y="38286"/>
                </a:lnTo>
                <a:lnTo>
                  <a:pt x="4638674" y="38286"/>
                </a:lnTo>
                <a:lnTo>
                  <a:pt x="4638674" y="14064"/>
                </a:lnTo>
                <a:lnTo>
                  <a:pt x="4709777" y="14064"/>
                </a:lnTo>
                <a:close/>
                <a:moveTo>
                  <a:pt x="4244466" y="3125"/>
                </a:moveTo>
                <a:lnTo>
                  <a:pt x="4264781" y="3125"/>
                </a:lnTo>
                <a:lnTo>
                  <a:pt x="4264781" y="29691"/>
                </a:lnTo>
                <a:cubicBezTo>
                  <a:pt x="4264781" y="34379"/>
                  <a:pt x="4264520" y="38546"/>
                  <a:pt x="4263999" y="42192"/>
                </a:cubicBezTo>
                <a:lnTo>
                  <a:pt x="4332758" y="42192"/>
                </a:lnTo>
                <a:lnTo>
                  <a:pt x="4332758" y="56257"/>
                </a:lnTo>
                <a:lnTo>
                  <a:pt x="4263999" y="56257"/>
                </a:lnTo>
                <a:cubicBezTo>
                  <a:pt x="4262958" y="110430"/>
                  <a:pt x="4243945" y="152623"/>
                  <a:pt x="4206961" y="182835"/>
                </a:cubicBezTo>
                <a:lnTo>
                  <a:pt x="4206961" y="165645"/>
                </a:lnTo>
                <a:cubicBezTo>
                  <a:pt x="4230922" y="136996"/>
                  <a:pt x="4243164" y="100533"/>
                  <a:pt x="4243684" y="56257"/>
                </a:cubicBezTo>
                <a:lnTo>
                  <a:pt x="4206961" y="56257"/>
                </a:lnTo>
                <a:lnTo>
                  <a:pt x="4206961" y="42192"/>
                </a:lnTo>
                <a:lnTo>
                  <a:pt x="4244466" y="42192"/>
                </a:lnTo>
                <a:lnTo>
                  <a:pt x="4244466" y="36723"/>
                </a:lnTo>
                <a:close/>
                <a:moveTo>
                  <a:pt x="4192115" y="3125"/>
                </a:moveTo>
                <a:lnTo>
                  <a:pt x="4212431" y="3125"/>
                </a:lnTo>
                <a:cubicBezTo>
                  <a:pt x="4207742" y="21877"/>
                  <a:pt x="4202273" y="35942"/>
                  <a:pt x="4196022" y="45318"/>
                </a:cubicBezTo>
                <a:lnTo>
                  <a:pt x="4196022" y="182835"/>
                </a:lnTo>
                <a:lnTo>
                  <a:pt x="4176489" y="182835"/>
                </a:lnTo>
                <a:lnTo>
                  <a:pt x="4176489" y="65633"/>
                </a:lnTo>
                <a:cubicBezTo>
                  <a:pt x="4169717" y="70321"/>
                  <a:pt x="4161903" y="74488"/>
                  <a:pt x="4153048" y="78134"/>
                </a:cubicBezTo>
                <a:lnTo>
                  <a:pt x="4153048" y="66414"/>
                </a:lnTo>
                <a:cubicBezTo>
                  <a:pt x="4173363" y="53913"/>
                  <a:pt x="4186386" y="32816"/>
                  <a:pt x="4192115" y="3125"/>
                </a:cubicBezTo>
                <a:close/>
                <a:moveTo>
                  <a:pt x="3374677" y="3125"/>
                </a:moveTo>
                <a:lnTo>
                  <a:pt x="3393429" y="3125"/>
                </a:lnTo>
                <a:cubicBezTo>
                  <a:pt x="3391867" y="7813"/>
                  <a:pt x="3390304" y="11980"/>
                  <a:pt x="3388741" y="15627"/>
                </a:cubicBezTo>
                <a:lnTo>
                  <a:pt x="3423902" y="15627"/>
                </a:lnTo>
                <a:lnTo>
                  <a:pt x="3423902" y="28128"/>
                </a:lnTo>
                <a:cubicBezTo>
                  <a:pt x="3420255" y="35942"/>
                  <a:pt x="3416088" y="42453"/>
                  <a:pt x="3411400" y="47662"/>
                </a:cubicBezTo>
                <a:lnTo>
                  <a:pt x="3430153" y="47662"/>
                </a:lnTo>
                <a:lnTo>
                  <a:pt x="3430153" y="161739"/>
                </a:lnTo>
                <a:cubicBezTo>
                  <a:pt x="3431194" y="174761"/>
                  <a:pt x="3424683" y="180751"/>
                  <a:pt x="3410619" y="179710"/>
                </a:cubicBezTo>
                <a:lnTo>
                  <a:pt x="3402805" y="179710"/>
                </a:lnTo>
                <a:lnTo>
                  <a:pt x="3402805" y="167208"/>
                </a:lnTo>
                <a:lnTo>
                  <a:pt x="3407493" y="167208"/>
                </a:lnTo>
                <a:cubicBezTo>
                  <a:pt x="3412702" y="167729"/>
                  <a:pt x="3415047" y="165385"/>
                  <a:pt x="3414526" y="160176"/>
                </a:cubicBezTo>
                <a:lnTo>
                  <a:pt x="3414526" y="135954"/>
                </a:lnTo>
                <a:lnTo>
                  <a:pt x="3400461" y="135954"/>
                </a:lnTo>
                <a:lnTo>
                  <a:pt x="3400461" y="167989"/>
                </a:lnTo>
                <a:lnTo>
                  <a:pt x="3384834" y="167989"/>
                </a:lnTo>
                <a:lnTo>
                  <a:pt x="3384834" y="135954"/>
                </a:lnTo>
                <a:lnTo>
                  <a:pt x="3370770" y="135954"/>
                </a:lnTo>
                <a:cubicBezTo>
                  <a:pt x="3370249" y="155748"/>
                  <a:pt x="3361394" y="171375"/>
                  <a:pt x="3344204" y="182835"/>
                </a:cubicBezTo>
                <a:lnTo>
                  <a:pt x="3344204" y="167989"/>
                </a:lnTo>
                <a:cubicBezTo>
                  <a:pt x="3352018" y="159655"/>
                  <a:pt x="3355664" y="146372"/>
                  <a:pt x="3355143" y="128141"/>
                </a:cubicBezTo>
                <a:lnTo>
                  <a:pt x="3355143" y="52350"/>
                </a:lnTo>
                <a:cubicBezTo>
                  <a:pt x="3352018" y="53913"/>
                  <a:pt x="3348892" y="55475"/>
                  <a:pt x="3345767" y="57038"/>
                </a:cubicBezTo>
                <a:lnTo>
                  <a:pt x="3345767" y="45318"/>
                </a:lnTo>
                <a:cubicBezTo>
                  <a:pt x="3361394" y="33337"/>
                  <a:pt x="3371031" y="19273"/>
                  <a:pt x="3374677" y="3125"/>
                </a:cubicBezTo>
                <a:close/>
                <a:moveTo>
                  <a:pt x="2947652" y="3125"/>
                </a:moveTo>
                <a:lnTo>
                  <a:pt x="2971092" y="3125"/>
                </a:lnTo>
                <a:lnTo>
                  <a:pt x="2971092" y="14064"/>
                </a:lnTo>
                <a:lnTo>
                  <a:pt x="3042195" y="14064"/>
                </a:lnTo>
                <a:lnTo>
                  <a:pt x="3042195" y="38286"/>
                </a:lnTo>
                <a:lnTo>
                  <a:pt x="3021880" y="38286"/>
                </a:lnTo>
                <a:lnTo>
                  <a:pt x="3021880" y="26565"/>
                </a:lnTo>
                <a:lnTo>
                  <a:pt x="2896864" y="26565"/>
                </a:lnTo>
                <a:lnTo>
                  <a:pt x="2896864" y="38286"/>
                </a:lnTo>
                <a:lnTo>
                  <a:pt x="2876549" y="38286"/>
                </a:lnTo>
                <a:lnTo>
                  <a:pt x="2876549" y="14064"/>
                </a:lnTo>
                <a:lnTo>
                  <a:pt x="2947652" y="14064"/>
                </a:lnTo>
                <a:close/>
                <a:moveTo>
                  <a:pt x="2413582" y="3125"/>
                </a:moveTo>
                <a:lnTo>
                  <a:pt x="2432334" y="3125"/>
                </a:lnTo>
                <a:cubicBezTo>
                  <a:pt x="2430772" y="10418"/>
                  <a:pt x="2429209" y="16408"/>
                  <a:pt x="2427646" y="21096"/>
                </a:cubicBezTo>
                <a:lnTo>
                  <a:pt x="2455775" y="21096"/>
                </a:lnTo>
                <a:lnTo>
                  <a:pt x="2455775" y="34379"/>
                </a:lnTo>
                <a:lnTo>
                  <a:pt x="2420614" y="34379"/>
                </a:lnTo>
                <a:cubicBezTo>
                  <a:pt x="2414363" y="42713"/>
                  <a:pt x="2404727" y="48964"/>
                  <a:pt x="2391704" y="53131"/>
                </a:cubicBezTo>
                <a:lnTo>
                  <a:pt x="2391704" y="41411"/>
                </a:lnTo>
                <a:cubicBezTo>
                  <a:pt x="2405248" y="33077"/>
                  <a:pt x="2412540" y="20315"/>
                  <a:pt x="2413582" y="3125"/>
                </a:cubicBezTo>
                <a:close/>
                <a:moveTo>
                  <a:pt x="1613482" y="3125"/>
                </a:moveTo>
                <a:lnTo>
                  <a:pt x="1632235" y="3125"/>
                </a:lnTo>
                <a:lnTo>
                  <a:pt x="1632235" y="33598"/>
                </a:lnTo>
                <a:lnTo>
                  <a:pt x="1648643" y="33598"/>
                </a:lnTo>
                <a:lnTo>
                  <a:pt x="1648643" y="46880"/>
                </a:lnTo>
                <a:lnTo>
                  <a:pt x="1633016" y="46880"/>
                </a:lnTo>
                <a:cubicBezTo>
                  <a:pt x="1637183" y="68237"/>
                  <a:pt x="1642913" y="85687"/>
                  <a:pt x="1650206" y="99231"/>
                </a:cubicBezTo>
                <a:lnTo>
                  <a:pt x="1650206" y="118764"/>
                </a:lnTo>
                <a:cubicBezTo>
                  <a:pt x="1642392" y="106784"/>
                  <a:pt x="1636402" y="95845"/>
                  <a:pt x="1632235" y="85948"/>
                </a:cubicBezTo>
                <a:lnTo>
                  <a:pt x="1632235" y="182835"/>
                </a:lnTo>
                <a:lnTo>
                  <a:pt x="1613482" y="182835"/>
                </a:lnTo>
                <a:lnTo>
                  <a:pt x="1613482" y="95324"/>
                </a:lnTo>
                <a:cubicBezTo>
                  <a:pt x="1606711" y="113555"/>
                  <a:pt x="1599158" y="128661"/>
                  <a:pt x="1590823" y="140642"/>
                </a:cubicBezTo>
                <a:lnTo>
                  <a:pt x="1590823" y="119546"/>
                </a:lnTo>
                <a:cubicBezTo>
                  <a:pt x="1601241" y="96105"/>
                  <a:pt x="1608534" y="71884"/>
                  <a:pt x="1612701" y="46880"/>
                </a:cubicBezTo>
                <a:lnTo>
                  <a:pt x="1594730" y="46880"/>
                </a:lnTo>
                <a:lnTo>
                  <a:pt x="1594730" y="33598"/>
                </a:lnTo>
                <a:lnTo>
                  <a:pt x="1613482" y="33598"/>
                </a:lnTo>
                <a:close/>
                <a:moveTo>
                  <a:pt x="1110108" y="3125"/>
                </a:moveTo>
                <a:lnTo>
                  <a:pt x="1131205" y="3125"/>
                </a:lnTo>
                <a:lnTo>
                  <a:pt x="1131205" y="17189"/>
                </a:lnTo>
                <a:lnTo>
                  <a:pt x="1204651" y="17189"/>
                </a:lnTo>
                <a:lnTo>
                  <a:pt x="1204651" y="29691"/>
                </a:lnTo>
                <a:lnTo>
                  <a:pt x="1131205" y="29691"/>
                </a:lnTo>
                <a:lnTo>
                  <a:pt x="1131205" y="47662"/>
                </a:lnTo>
                <a:lnTo>
                  <a:pt x="1196838" y="47662"/>
                </a:lnTo>
                <a:lnTo>
                  <a:pt x="1196838" y="60163"/>
                </a:lnTo>
                <a:lnTo>
                  <a:pt x="1131205" y="60163"/>
                </a:lnTo>
                <a:lnTo>
                  <a:pt x="1131205" y="78916"/>
                </a:lnTo>
                <a:lnTo>
                  <a:pt x="1210121" y="78916"/>
                </a:lnTo>
                <a:lnTo>
                  <a:pt x="1210121" y="91417"/>
                </a:lnTo>
                <a:lnTo>
                  <a:pt x="1126517" y="91417"/>
                </a:lnTo>
                <a:cubicBezTo>
                  <a:pt x="1123391" y="95064"/>
                  <a:pt x="1120266" y="98970"/>
                  <a:pt x="1117140" y="103137"/>
                </a:cubicBezTo>
                <a:lnTo>
                  <a:pt x="1133549" y="103137"/>
                </a:lnTo>
                <a:cubicBezTo>
                  <a:pt x="1138758" y="114597"/>
                  <a:pt x="1145269" y="124234"/>
                  <a:pt x="1153082" y="132047"/>
                </a:cubicBezTo>
                <a:cubicBezTo>
                  <a:pt x="1164542" y="125276"/>
                  <a:pt x="1172616" y="115639"/>
                  <a:pt x="1177304" y="103137"/>
                </a:cubicBezTo>
                <a:lnTo>
                  <a:pt x="1196838" y="103137"/>
                </a:lnTo>
                <a:cubicBezTo>
                  <a:pt x="1190066" y="120327"/>
                  <a:pt x="1178867" y="133089"/>
                  <a:pt x="1163240" y="141424"/>
                </a:cubicBezTo>
                <a:cubicBezTo>
                  <a:pt x="1175221" y="151321"/>
                  <a:pt x="1190848" y="158613"/>
                  <a:pt x="1210121" y="163301"/>
                </a:cubicBezTo>
                <a:lnTo>
                  <a:pt x="1210121" y="176584"/>
                </a:lnTo>
                <a:cubicBezTo>
                  <a:pt x="1161677" y="166166"/>
                  <a:pt x="1129642" y="142726"/>
                  <a:pt x="1114015" y="106263"/>
                </a:cubicBezTo>
                <a:cubicBezTo>
                  <a:pt x="1107243" y="113035"/>
                  <a:pt x="1099430" y="119285"/>
                  <a:pt x="1090575" y="125015"/>
                </a:cubicBezTo>
                <a:lnTo>
                  <a:pt x="1090575" y="160957"/>
                </a:lnTo>
                <a:cubicBezTo>
                  <a:pt x="1099951" y="159394"/>
                  <a:pt x="1113234" y="156009"/>
                  <a:pt x="1130423" y="150800"/>
                </a:cubicBezTo>
                <a:lnTo>
                  <a:pt x="1130423" y="163301"/>
                </a:lnTo>
                <a:cubicBezTo>
                  <a:pt x="1113234" y="171636"/>
                  <a:pt x="1093440" y="178147"/>
                  <a:pt x="1071041" y="182835"/>
                </a:cubicBezTo>
                <a:lnTo>
                  <a:pt x="1071041" y="135173"/>
                </a:lnTo>
                <a:cubicBezTo>
                  <a:pt x="1059581" y="140382"/>
                  <a:pt x="1046038" y="145330"/>
                  <a:pt x="1030411" y="150018"/>
                </a:cubicBezTo>
                <a:lnTo>
                  <a:pt x="1030411" y="136735"/>
                </a:lnTo>
                <a:cubicBezTo>
                  <a:pt x="1063228" y="124755"/>
                  <a:pt x="1086928" y="109649"/>
                  <a:pt x="1101514" y="91417"/>
                </a:cubicBezTo>
                <a:lnTo>
                  <a:pt x="1031974" y="91417"/>
                </a:lnTo>
                <a:lnTo>
                  <a:pt x="1031974" y="78916"/>
                </a:lnTo>
                <a:lnTo>
                  <a:pt x="1110108" y="78916"/>
                </a:lnTo>
                <a:lnTo>
                  <a:pt x="1110108" y="60163"/>
                </a:lnTo>
                <a:lnTo>
                  <a:pt x="1045256" y="60163"/>
                </a:lnTo>
                <a:lnTo>
                  <a:pt x="1045256" y="47662"/>
                </a:lnTo>
                <a:lnTo>
                  <a:pt x="1110108" y="47662"/>
                </a:lnTo>
                <a:lnTo>
                  <a:pt x="1110108" y="29691"/>
                </a:lnTo>
                <a:lnTo>
                  <a:pt x="1037443" y="29691"/>
                </a:lnTo>
                <a:lnTo>
                  <a:pt x="1037443" y="17189"/>
                </a:lnTo>
                <a:lnTo>
                  <a:pt x="1110108" y="17189"/>
                </a:lnTo>
                <a:close/>
                <a:moveTo>
                  <a:pt x="342825" y="3125"/>
                </a:moveTo>
                <a:lnTo>
                  <a:pt x="363140" y="3125"/>
                </a:lnTo>
                <a:lnTo>
                  <a:pt x="363140" y="54694"/>
                </a:lnTo>
                <a:lnTo>
                  <a:pt x="409239" y="54694"/>
                </a:lnTo>
                <a:lnTo>
                  <a:pt x="409239" y="68758"/>
                </a:lnTo>
                <a:lnTo>
                  <a:pt x="282661" y="68758"/>
                </a:lnTo>
                <a:lnTo>
                  <a:pt x="282661" y="94543"/>
                </a:lnTo>
                <a:lnTo>
                  <a:pt x="378767" y="94543"/>
                </a:lnTo>
                <a:lnTo>
                  <a:pt x="378767" y="181272"/>
                </a:lnTo>
                <a:lnTo>
                  <a:pt x="357671" y="181272"/>
                </a:lnTo>
                <a:lnTo>
                  <a:pt x="357671" y="109388"/>
                </a:lnTo>
                <a:lnTo>
                  <a:pt x="282661" y="109388"/>
                </a:lnTo>
                <a:lnTo>
                  <a:pt x="282661" y="121890"/>
                </a:lnTo>
                <a:cubicBezTo>
                  <a:pt x="284745" y="151060"/>
                  <a:pt x="270160" y="171636"/>
                  <a:pt x="238906" y="183616"/>
                </a:cubicBezTo>
                <a:lnTo>
                  <a:pt x="238906" y="170333"/>
                </a:lnTo>
                <a:cubicBezTo>
                  <a:pt x="254012" y="161999"/>
                  <a:pt x="261044" y="147935"/>
                  <a:pt x="260002" y="128141"/>
                </a:cubicBezTo>
                <a:lnTo>
                  <a:pt x="260002" y="7813"/>
                </a:lnTo>
                <a:lnTo>
                  <a:pt x="282661" y="7813"/>
                </a:lnTo>
                <a:lnTo>
                  <a:pt x="282661" y="54694"/>
                </a:lnTo>
                <a:lnTo>
                  <a:pt x="342825" y="54694"/>
                </a:lnTo>
                <a:close/>
                <a:moveTo>
                  <a:pt x="3662027" y="2344"/>
                </a:moveTo>
                <a:lnTo>
                  <a:pt x="3685467" y="2344"/>
                </a:lnTo>
                <a:lnTo>
                  <a:pt x="3685467" y="15627"/>
                </a:lnTo>
                <a:lnTo>
                  <a:pt x="3759695" y="15627"/>
                </a:lnTo>
                <a:lnTo>
                  <a:pt x="3759695" y="44536"/>
                </a:lnTo>
                <a:lnTo>
                  <a:pt x="3739380" y="44536"/>
                </a:lnTo>
                <a:lnTo>
                  <a:pt x="3739380" y="28128"/>
                </a:lnTo>
                <a:lnTo>
                  <a:pt x="3607332" y="28128"/>
                </a:lnTo>
                <a:lnTo>
                  <a:pt x="3607332" y="44536"/>
                </a:lnTo>
                <a:lnTo>
                  <a:pt x="3587799" y="44536"/>
                </a:lnTo>
                <a:lnTo>
                  <a:pt x="3587799" y="15627"/>
                </a:lnTo>
                <a:lnTo>
                  <a:pt x="3662027" y="15627"/>
                </a:lnTo>
                <a:close/>
                <a:moveTo>
                  <a:pt x="2672022" y="2344"/>
                </a:moveTo>
                <a:lnTo>
                  <a:pt x="2693900" y="2344"/>
                </a:lnTo>
                <a:cubicBezTo>
                  <a:pt x="2694942" y="7032"/>
                  <a:pt x="2696504" y="11980"/>
                  <a:pt x="2698588" y="17189"/>
                </a:cubicBezTo>
                <a:lnTo>
                  <a:pt x="2743125" y="17189"/>
                </a:lnTo>
                <a:cubicBezTo>
                  <a:pt x="2745729" y="11980"/>
                  <a:pt x="2747553" y="7032"/>
                  <a:pt x="2748594" y="2344"/>
                </a:cubicBezTo>
                <a:lnTo>
                  <a:pt x="2770472" y="2344"/>
                </a:lnTo>
                <a:cubicBezTo>
                  <a:pt x="2769430" y="7553"/>
                  <a:pt x="2767607" y="12501"/>
                  <a:pt x="2765002" y="17189"/>
                </a:cubicBezTo>
                <a:lnTo>
                  <a:pt x="2805633" y="17189"/>
                </a:lnTo>
                <a:lnTo>
                  <a:pt x="2805633" y="29691"/>
                </a:lnTo>
                <a:lnTo>
                  <a:pt x="2752501" y="29691"/>
                </a:lnTo>
                <a:lnTo>
                  <a:pt x="2752501" y="74228"/>
                </a:lnTo>
                <a:lnTo>
                  <a:pt x="2811883" y="74228"/>
                </a:lnTo>
                <a:lnTo>
                  <a:pt x="2811883" y="86729"/>
                </a:lnTo>
                <a:lnTo>
                  <a:pt x="2630611" y="86729"/>
                </a:lnTo>
                <a:lnTo>
                  <a:pt x="2630611" y="74228"/>
                </a:lnTo>
                <a:lnTo>
                  <a:pt x="2689993" y="74228"/>
                </a:lnTo>
                <a:lnTo>
                  <a:pt x="2689993" y="29691"/>
                </a:lnTo>
                <a:lnTo>
                  <a:pt x="2636861" y="29691"/>
                </a:lnTo>
                <a:lnTo>
                  <a:pt x="2636861" y="17189"/>
                </a:lnTo>
                <a:lnTo>
                  <a:pt x="2676710" y="17189"/>
                </a:lnTo>
                <a:cubicBezTo>
                  <a:pt x="2674627" y="13543"/>
                  <a:pt x="2673064" y="8594"/>
                  <a:pt x="2672022" y="2344"/>
                </a:cubicBezTo>
                <a:close/>
                <a:moveTo>
                  <a:pt x="1853951" y="2344"/>
                </a:moveTo>
                <a:lnTo>
                  <a:pt x="1872704" y="2344"/>
                </a:lnTo>
                <a:lnTo>
                  <a:pt x="1872704" y="31253"/>
                </a:lnTo>
                <a:lnTo>
                  <a:pt x="1893019" y="31253"/>
                </a:lnTo>
                <a:lnTo>
                  <a:pt x="1893019" y="44536"/>
                </a:lnTo>
                <a:lnTo>
                  <a:pt x="1873485" y="44536"/>
                </a:lnTo>
                <a:cubicBezTo>
                  <a:pt x="1878173" y="66935"/>
                  <a:pt x="1884945" y="85166"/>
                  <a:pt x="1893800" y="99231"/>
                </a:cubicBezTo>
                <a:lnTo>
                  <a:pt x="1893800" y="118764"/>
                </a:lnTo>
                <a:cubicBezTo>
                  <a:pt x="1884945" y="107305"/>
                  <a:pt x="1877913" y="96105"/>
                  <a:pt x="1872704" y="85166"/>
                </a:cubicBezTo>
                <a:lnTo>
                  <a:pt x="1872704" y="182054"/>
                </a:lnTo>
                <a:lnTo>
                  <a:pt x="1853951" y="182054"/>
                </a:lnTo>
                <a:lnTo>
                  <a:pt x="1853951" y="91417"/>
                </a:lnTo>
                <a:cubicBezTo>
                  <a:pt x="1847701" y="107565"/>
                  <a:pt x="1839106" y="124494"/>
                  <a:pt x="1828167" y="142205"/>
                </a:cubicBezTo>
                <a:lnTo>
                  <a:pt x="1828167" y="121890"/>
                </a:lnTo>
                <a:cubicBezTo>
                  <a:pt x="1840147" y="95845"/>
                  <a:pt x="1848482" y="70060"/>
                  <a:pt x="1853170" y="44536"/>
                </a:cubicBezTo>
                <a:lnTo>
                  <a:pt x="1831292" y="44536"/>
                </a:lnTo>
                <a:lnTo>
                  <a:pt x="1831292" y="31253"/>
                </a:lnTo>
                <a:lnTo>
                  <a:pt x="1853951" y="31253"/>
                </a:lnTo>
                <a:close/>
                <a:moveTo>
                  <a:pt x="1676771" y="2344"/>
                </a:moveTo>
                <a:lnTo>
                  <a:pt x="1694742" y="2344"/>
                </a:lnTo>
                <a:lnTo>
                  <a:pt x="1694742" y="16408"/>
                </a:lnTo>
                <a:lnTo>
                  <a:pt x="1723652" y="16408"/>
                </a:lnTo>
                <a:lnTo>
                  <a:pt x="1723652" y="2344"/>
                </a:lnTo>
                <a:lnTo>
                  <a:pt x="1742405" y="2344"/>
                </a:lnTo>
                <a:lnTo>
                  <a:pt x="1742405" y="16408"/>
                </a:lnTo>
                <a:lnTo>
                  <a:pt x="1771314" y="16408"/>
                </a:lnTo>
                <a:lnTo>
                  <a:pt x="1771314" y="28909"/>
                </a:lnTo>
                <a:lnTo>
                  <a:pt x="1742405" y="28909"/>
                </a:lnTo>
                <a:lnTo>
                  <a:pt x="1742405" y="42974"/>
                </a:lnTo>
                <a:lnTo>
                  <a:pt x="1723652" y="42974"/>
                </a:lnTo>
                <a:lnTo>
                  <a:pt x="1723652" y="28909"/>
                </a:lnTo>
                <a:lnTo>
                  <a:pt x="1694742" y="28909"/>
                </a:lnTo>
                <a:lnTo>
                  <a:pt x="1694742" y="42974"/>
                </a:lnTo>
                <a:lnTo>
                  <a:pt x="1676771" y="42974"/>
                </a:lnTo>
                <a:lnTo>
                  <a:pt x="1676771" y="28909"/>
                </a:lnTo>
                <a:lnTo>
                  <a:pt x="1648643" y="28909"/>
                </a:lnTo>
                <a:lnTo>
                  <a:pt x="1648643" y="16408"/>
                </a:lnTo>
                <a:lnTo>
                  <a:pt x="1676771" y="16408"/>
                </a:lnTo>
                <a:close/>
                <a:moveTo>
                  <a:pt x="3982565" y="0"/>
                </a:moveTo>
                <a:lnTo>
                  <a:pt x="4002099" y="0"/>
                </a:lnTo>
                <a:lnTo>
                  <a:pt x="3957562" y="192211"/>
                </a:lnTo>
                <a:lnTo>
                  <a:pt x="3938029" y="192211"/>
                </a:lnTo>
                <a:close/>
                <a:moveTo>
                  <a:pt x="2220441" y="0"/>
                </a:moveTo>
                <a:lnTo>
                  <a:pt x="2239974" y="0"/>
                </a:lnTo>
                <a:lnTo>
                  <a:pt x="2195437" y="192211"/>
                </a:lnTo>
                <a:lnTo>
                  <a:pt x="2175904" y="192211"/>
                </a:lnTo>
                <a:close/>
                <a:moveTo>
                  <a:pt x="1420341" y="0"/>
                </a:moveTo>
                <a:lnTo>
                  <a:pt x="1439874" y="0"/>
                </a:lnTo>
                <a:lnTo>
                  <a:pt x="1395337" y="192211"/>
                </a:lnTo>
                <a:lnTo>
                  <a:pt x="1375804" y="192211"/>
                </a:lnTo>
                <a:close/>
                <a:moveTo>
                  <a:pt x="620241" y="0"/>
                </a:moveTo>
                <a:lnTo>
                  <a:pt x="639774" y="0"/>
                </a:lnTo>
                <a:lnTo>
                  <a:pt x="595237" y="192211"/>
                </a:lnTo>
                <a:lnTo>
                  <a:pt x="575704" y="1922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8691" name="组合 2"/>
          <p:cNvGrpSpPr>
            <a:grpSpLocks/>
          </p:cNvGrpSpPr>
          <p:nvPr/>
        </p:nvGrpSpPr>
        <p:grpSpPr bwMode="auto">
          <a:xfrm>
            <a:off x="3586163" y="5032375"/>
            <a:ext cx="1974850" cy="1698625"/>
            <a:chOff x="0" y="0"/>
            <a:chExt cx="1973944" cy="1698172"/>
          </a:xfrm>
        </p:grpSpPr>
        <p:sp>
          <p:nvSpPr>
            <p:cNvPr id="17668" name="文本框 272"/>
            <p:cNvSpPr>
              <a:spLocks noChangeArrowheads="1"/>
            </p:cNvSpPr>
            <p:nvPr/>
          </p:nvSpPr>
          <p:spPr bwMode="auto">
            <a:xfrm>
              <a:off x="0" y="184101"/>
              <a:ext cx="1973944" cy="457078"/>
            </a:xfrm>
            <a:custGeom>
              <a:avLst/>
              <a:gdLst>
                <a:gd name="T0" fmla="*/ 1461232 w 1973944"/>
                <a:gd name="T1" fmla="*/ 443694 h 457498"/>
                <a:gd name="T2" fmla="*/ 1019510 w 1973944"/>
                <a:gd name="T3" fmla="*/ 443694 h 457498"/>
                <a:gd name="T4" fmla="*/ 773013 w 1973944"/>
                <a:gd name="T5" fmla="*/ 305656 h 457498"/>
                <a:gd name="T6" fmla="*/ 617227 w 1973944"/>
                <a:gd name="T7" fmla="*/ 305656 h 457498"/>
                <a:gd name="T8" fmla="*/ 205085 w 1973944"/>
                <a:gd name="T9" fmla="*/ 319459 h 457498"/>
                <a:gd name="T10" fmla="*/ 307628 w 1973944"/>
                <a:gd name="T11" fmla="*/ 287908 h 457498"/>
                <a:gd name="T12" fmla="*/ 47327 w 1973944"/>
                <a:gd name="T13" fmla="*/ 248468 h 457498"/>
                <a:gd name="T14" fmla="*/ 47327 w 1973944"/>
                <a:gd name="T15" fmla="*/ 248468 h 457498"/>
                <a:gd name="T16" fmla="*/ 851892 w 1973944"/>
                <a:gd name="T17" fmla="*/ 236637 h 457498"/>
                <a:gd name="T18" fmla="*/ 698078 w 1973944"/>
                <a:gd name="T19" fmla="*/ 236637 h 457498"/>
                <a:gd name="T20" fmla="*/ 863724 w 1973944"/>
                <a:gd name="T21" fmla="*/ 337207 h 457498"/>
                <a:gd name="T22" fmla="*/ 934715 w 1973944"/>
                <a:gd name="T23" fmla="*/ 390450 h 457498"/>
                <a:gd name="T24" fmla="*/ 966266 w 1973944"/>
                <a:gd name="T25" fmla="*/ 443694 h 457498"/>
                <a:gd name="T26" fmla="*/ 698078 w 1973944"/>
                <a:gd name="T27" fmla="*/ 390450 h 457498"/>
                <a:gd name="T28" fmla="*/ 698078 w 1973944"/>
                <a:gd name="T29" fmla="*/ 337207 h 457498"/>
                <a:gd name="T30" fmla="*/ 262272 w 1973944"/>
                <a:gd name="T31" fmla="*/ 228749 h 457498"/>
                <a:gd name="T32" fmla="*/ 362843 w 1973944"/>
                <a:gd name="T33" fmla="*/ 228749 h 457498"/>
                <a:gd name="T34" fmla="*/ 964295 w 1973944"/>
                <a:gd name="T35" fmla="*/ 189309 h 457498"/>
                <a:gd name="T36" fmla="*/ 108458 w 1973944"/>
                <a:gd name="T37" fmla="*/ 226777 h 457498"/>
                <a:gd name="T38" fmla="*/ 617227 w 1973944"/>
                <a:gd name="T39" fmla="*/ 104514 h 457498"/>
                <a:gd name="T40" fmla="*/ 617227 w 1973944"/>
                <a:gd name="T41" fmla="*/ 63103 h 457498"/>
                <a:gd name="T42" fmla="*/ 924855 w 1973944"/>
                <a:gd name="T43" fmla="*/ 15776 h 457498"/>
                <a:gd name="T44" fmla="*/ 9860 w 1973944"/>
                <a:gd name="T45" fmla="*/ 11832 h 457498"/>
                <a:gd name="T46" fmla="*/ 9860 w 1973944"/>
                <a:gd name="T47" fmla="*/ 11832 h 457498"/>
                <a:gd name="T48" fmla="*/ 1973944 w 1973944"/>
                <a:gd name="T49" fmla="*/ 61131 h 457498"/>
                <a:gd name="T50" fmla="*/ 1863514 w 1973944"/>
                <a:gd name="T51" fmla="*/ 451582 h 457498"/>
                <a:gd name="T52" fmla="*/ 1857598 w 1973944"/>
                <a:gd name="T53" fmla="*/ 382563 h 457498"/>
                <a:gd name="T54" fmla="*/ 1792523 w 1973944"/>
                <a:gd name="T55" fmla="*/ 108458 h 457498"/>
                <a:gd name="T56" fmla="*/ 1583494 w 1973944"/>
                <a:gd name="T57" fmla="*/ 3944 h 457498"/>
                <a:gd name="T58" fmla="*/ 1707728 w 1973944"/>
                <a:gd name="T59" fmla="*/ 108458 h 457498"/>
                <a:gd name="T60" fmla="*/ 1652513 w 1973944"/>
                <a:gd name="T61" fmla="*/ 232693 h 457498"/>
                <a:gd name="T62" fmla="*/ 1512503 w 1973944"/>
                <a:gd name="T63" fmla="*/ 370731 h 457498"/>
                <a:gd name="T64" fmla="*/ 1522363 w 1973944"/>
                <a:gd name="T65" fmla="*/ 61131 h 457498"/>
                <a:gd name="T66" fmla="*/ 248468 w 1973944"/>
                <a:gd name="T67" fmla="*/ 23664 h 457498"/>
                <a:gd name="T68" fmla="*/ 211001 w 1973944"/>
                <a:gd name="T69" fmla="*/ 78879 h 457498"/>
                <a:gd name="T70" fmla="*/ 463413 w 1973944"/>
                <a:gd name="T71" fmla="*/ 228749 h 457498"/>
                <a:gd name="T72" fmla="*/ 455526 w 1973944"/>
                <a:gd name="T73" fmla="*/ 345095 h 457498"/>
                <a:gd name="T74" fmla="*/ 295796 w 1973944"/>
                <a:gd name="T75" fmla="*/ 453554 h 457498"/>
                <a:gd name="T76" fmla="*/ 203113 w 1973944"/>
                <a:gd name="T77" fmla="*/ 392422 h 457498"/>
                <a:gd name="T78" fmla="*/ 114374 w 1973944"/>
                <a:gd name="T79" fmla="*/ 228749 h 457498"/>
                <a:gd name="T80" fmla="*/ 112402 w 1973944"/>
                <a:gd name="T81" fmla="*/ 80851 h 457498"/>
                <a:gd name="T82" fmla="*/ 1277838 w 1973944"/>
                <a:gd name="T83" fmla="*/ 23664 h 457498"/>
                <a:gd name="T84" fmla="*/ 1277838 w 1973944"/>
                <a:gd name="T85" fmla="*/ 88739 h 457498"/>
                <a:gd name="T86" fmla="*/ 1277838 w 1973944"/>
                <a:gd name="T87" fmla="*/ 153814 h 457498"/>
                <a:gd name="T88" fmla="*/ 1169380 w 1973944"/>
                <a:gd name="T89" fmla="*/ 228749 h 457498"/>
                <a:gd name="T90" fmla="*/ 1421792 w 1973944"/>
                <a:gd name="T91" fmla="*/ 207057 h 457498"/>
                <a:gd name="T92" fmla="*/ 1346857 w 1973944"/>
                <a:gd name="T93" fmla="*/ 262272 h 457498"/>
                <a:gd name="T94" fmla="*/ 1384325 w 1973944"/>
                <a:gd name="T95" fmla="*/ 345095 h 457498"/>
                <a:gd name="T96" fmla="*/ 1216707 w 1973944"/>
                <a:gd name="T97" fmla="*/ 455526 h 457498"/>
                <a:gd name="T98" fmla="*/ 1208819 w 1973944"/>
                <a:gd name="T99" fmla="*/ 388479 h 457498"/>
                <a:gd name="T100" fmla="*/ 1165436 w 1973944"/>
                <a:gd name="T101" fmla="*/ 268188 h 457498"/>
                <a:gd name="T102" fmla="*/ 1013594 w 1973944"/>
                <a:gd name="T103" fmla="*/ 197197 h 457498"/>
                <a:gd name="T104" fmla="*/ 1049089 w 1973944"/>
                <a:gd name="T105" fmla="*/ 130150 h 457498"/>
                <a:gd name="T106" fmla="*/ 1029370 w 1973944"/>
                <a:gd name="T107" fmla="*/ 67047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3944" h="457498">
                  <a:moveTo>
                    <a:pt x="1305446" y="358899"/>
                  </a:moveTo>
                  <a:lnTo>
                    <a:pt x="1382353" y="358899"/>
                  </a:lnTo>
                  <a:cubicBezTo>
                    <a:pt x="1399443" y="385192"/>
                    <a:pt x="1425736" y="401625"/>
                    <a:pt x="1461232" y="408198"/>
                  </a:cubicBezTo>
                  <a:lnTo>
                    <a:pt x="1461232" y="443694"/>
                  </a:lnTo>
                  <a:cubicBezTo>
                    <a:pt x="1384982" y="434491"/>
                    <a:pt x="1333053" y="406226"/>
                    <a:pt x="1305446" y="358899"/>
                  </a:cubicBezTo>
                  <a:close/>
                  <a:moveTo>
                    <a:pt x="1098389" y="358899"/>
                  </a:moveTo>
                  <a:lnTo>
                    <a:pt x="1175296" y="358899"/>
                  </a:lnTo>
                  <a:cubicBezTo>
                    <a:pt x="1147688" y="406226"/>
                    <a:pt x="1095759" y="434491"/>
                    <a:pt x="1019510" y="443694"/>
                  </a:cubicBezTo>
                  <a:lnTo>
                    <a:pt x="1019510" y="408198"/>
                  </a:lnTo>
                  <a:cubicBezTo>
                    <a:pt x="1052376" y="401625"/>
                    <a:pt x="1078669" y="385192"/>
                    <a:pt x="1098389" y="358899"/>
                  </a:cubicBezTo>
                  <a:close/>
                  <a:moveTo>
                    <a:pt x="773013" y="283964"/>
                  </a:moveTo>
                  <a:lnTo>
                    <a:pt x="773013" y="305656"/>
                  </a:lnTo>
                  <a:lnTo>
                    <a:pt x="832172" y="305656"/>
                  </a:lnTo>
                  <a:cubicBezTo>
                    <a:pt x="846633" y="306970"/>
                    <a:pt x="853207" y="299740"/>
                    <a:pt x="851892" y="283964"/>
                  </a:cubicBezTo>
                  <a:close/>
                  <a:moveTo>
                    <a:pt x="617227" y="283964"/>
                  </a:moveTo>
                  <a:lnTo>
                    <a:pt x="617227" y="305656"/>
                  </a:lnTo>
                  <a:lnTo>
                    <a:pt x="698078" y="305656"/>
                  </a:lnTo>
                  <a:lnTo>
                    <a:pt x="698078" y="283964"/>
                  </a:lnTo>
                  <a:close/>
                  <a:moveTo>
                    <a:pt x="205085" y="276076"/>
                  </a:moveTo>
                  <a:lnTo>
                    <a:pt x="205085" y="319459"/>
                  </a:lnTo>
                  <a:cubicBezTo>
                    <a:pt x="203770" y="337865"/>
                    <a:pt x="212973" y="346410"/>
                    <a:pt x="232693" y="345095"/>
                  </a:cubicBezTo>
                  <a:lnTo>
                    <a:pt x="264244" y="345095"/>
                  </a:lnTo>
                  <a:cubicBezTo>
                    <a:pt x="261615" y="325375"/>
                    <a:pt x="256356" y="306313"/>
                    <a:pt x="248468" y="287908"/>
                  </a:cubicBezTo>
                  <a:lnTo>
                    <a:pt x="307628" y="287908"/>
                  </a:lnTo>
                  <a:cubicBezTo>
                    <a:pt x="318145" y="310257"/>
                    <a:pt x="324718" y="329319"/>
                    <a:pt x="327347" y="345095"/>
                  </a:cubicBezTo>
                  <a:lnTo>
                    <a:pt x="362843" y="345095"/>
                  </a:lnTo>
                  <a:lnTo>
                    <a:pt x="362843" y="276076"/>
                  </a:lnTo>
                  <a:close/>
                  <a:moveTo>
                    <a:pt x="47327" y="248468"/>
                  </a:moveTo>
                  <a:lnTo>
                    <a:pt x="108458" y="248468"/>
                  </a:lnTo>
                  <a:cubicBezTo>
                    <a:pt x="104514" y="326033"/>
                    <a:pt x="92025" y="392422"/>
                    <a:pt x="70991" y="447638"/>
                  </a:cubicBezTo>
                  <a:lnTo>
                    <a:pt x="0" y="447638"/>
                  </a:lnTo>
                  <a:cubicBezTo>
                    <a:pt x="24978" y="391108"/>
                    <a:pt x="40754" y="324718"/>
                    <a:pt x="47327" y="248468"/>
                  </a:cubicBezTo>
                  <a:close/>
                  <a:moveTo>
                    <a:pt x="773013" y="236637"/>
                  </a:moveTo>
                  <a:lnTo>
                    <a:pt x="773013" y="256356"/>
                  </a:lnTo>
                  <a:lnTo>
                    <a:pt x="851892" y="256356"/>
                  </a:lnTo>
                  <a:lnTo>
                    <a:pt x="851892" y="236637"/>
                  </a:lnTo>
                  <a:close/>
                  <a:moveTo>
                    <a:pt x="617227" y="236637"/>
                  </a:moveTo>
                  <a:lnTo>
                    <a:pt x="617227" y="256356"/>
                  </a:lnTo>
                  <a:lnTo>
                    <a:pt x="698078" y="256356"/>
                  </a:lnTo>
                  <a:lnTo>
                    <a:pt x="698078" y="236637"/>
                  </a:lnTo>
                  <a:close/>
                  <a:moveTo>
                    <a:pt x="548208" y="205085"/>
                  </a:moveTo>
                  <a:lnTo>
                    <a:pt x="922883" y="205085"/>
                  </a:lnTo>
                  <a:lnTo>
                    <a:pt x="922883" y="274104"/>
                  </a:lnTo>
                  <a:cubicBezTo>
                    <a:pt x="924198" y="317487"/>
                    <a:pt x="904478" y="338522"/>
                    <a:pt x="863724" y="337207"/>
                  </a:cubicBezTo>
                  <a:lnTo>
                    <a:pt x="773013" y="337207"/>
                  </a:lnTo>
                  <a:lnTo>
                    <a:pt x="773013" y="356927"/>
                  </a:lnTo>
                  <a:lnTo>
                    <a:pt x="934715" y="356927"/>
                  </a:lnTo>
                  <a:lnTo>
                    <a:pt x="934715" y="390450"/>
                  </a:lnTo>
                  <a:lnTo>
                    <a:pt x="773013" y="390450"/>
                  </a:lnTo>
                  <a:lnTo>
                    <a:pt x="773013" y="408198"/>
                  </a:lnTo>
                  <a:lnTo>
                    <a:pt x="966266" y="408198"/>
                  </a:lnTo>
                  <a:lnTo>
                    <a:pt x="966266" y="443694"/>
                  </a:lnTo>
                  <a:lnTo>
                    <a:pt x="506797" y="443694"/>
                  </a:lnTo>
                  <a:lnTo>
                    <a:pt x="506797" y="408198"/>
                  </a:lnTo>
                  <a:lnTo>
                    <a:pt x="698078" y="408198"/>
                  </a:lnTo>
                  <a:lnTo>
                    <a:pt x="698078" y="390450"/>
                  </a:lnTo>
                  <a:lnTo>
                    <a:pt x="536376" y="390450"/>
                  </a:lnTo>
                  <a:lnTo>
                    <a:pt x="536376" y="356927"/>
                  </a:lnTo>
                  <a:lnTo>
                    <a:pt x="698078" y="356927"/>
                  </a:lnTo>
                  <a:lnTo>
                    <a:pt x="698078" y="337207"/>
                  </a:lnTo>
                  <a:lnTo>
                    <a:pt x="548208" y="337207"/>
                  </a:lnTo>
                  <a:close/>
                  <a:moveTo>
                    <a:pt x="205085" y="157758"/>
                  </a:moveTo>
                  <a:lnTo>
                    <a:pt x="205085" y="228749"/>
                  </a:lnTo>
                  <a:lnTo>
                    <a:pt x="262272" y="228749"/>
                  </a:lnTo>
                  <a:cubicBezTo>
                    <a:pt x="259643" y="209029"/>
                    <a:pt x="254384" y="189967"/>
                    <a:pt x="246496" y="171562"/>
                  </a:cubicBezTo>
                  <a:lnTo>
                    <a:pt x="305656" y="171562"/>
                  </a:lnTo>
                  <a:cubicBezTo>
                    <a:pt x="316173" y="193911"/>
                    <a:pt x="322746" y="212973"/>
                    <a:pt x="325375" y="228749"/>
                  </a:cubicBezTo>
                  <a:lnTo>
                    <a:pt x="362843" y="228749"/>
                  </a:lnTo>
                  <a:lnTo>
                    <a:pt x="362843" y="157758"/>
                  </a:lnTo>
                  <a:close/>
                  <a:moveTo>
                    <a:pt x="506797" y="151842"/>
                  </a:moveTo>
                  <a:lnTo>
                    <a:pt x="964295" y="151842"/>
                  </a:lnTo>
                  <a:lnTo>
                    <a:pt x="964295" y="189309"/>
                  </a:lnTo>
                  <a:lnTo>
                    <a:pt x="506797" y="189309"/>
                  </a:lnTo>
                  <a:close/>
                  <a:moveTo>
                    <a:pt x="13804" y="130150"/>
                  </a:moveTo>
                  <a:lnTo>
                    <a:pt x="74935" y="130150"/>
                  </a:lnTo>
                  <a:cubicBezTo>
                    <a:pt x="90711" y="160387"/>
                    <a:pt x="101885" y="192596"/>
                    <a:pt x="108458" y="226777"/>
                  </a:cubicBezTo>
                  <a:lnTo>
                    <a:pt x="43383" y="226777"/>
                  </a:lnTo>
                  <a:cubicBezTo>
                    <a:pt x="35495" y="191281"/>
                    <a:pt x="25636" y="159072"/>
                    <a:pt x="13804" y="130150"/>
                  </a:cubicBezTo>
                  <a:close/>
                  <a:moveTo>
                    <a:pt x="617227" y="88739"/>
                  </a:moveTo>
                  <a:lnTo>
                    <a:pt x="617227" y="104514"/>
                  </a:lnTo>
                  <a:lnTo>
                    <a:pt x="834144" y="104514"/>
                  </a:lnTo>
                  <a:cubicBezTo>
                    <a:pt x="847291" y="104514"/>
                    <a:pt x="854521" y="99256"/>
                    <a:pt x="855836" y="88739"/>
                  </a:cubicBezTo>
                  <a:close/>
                  <a:moveTo>
                    <a:pt x="617227" y="45355"/>
                  </a:moveTo>
                  <a:lnTo>
                    <a:pt x="617227" y="63103"/>
                  </a:lnTo>
                  <a:lnTo>
                    <a:pt x="855836" y="63103"/>
                  </a:lnTo>
                  <a:lnTo>
                    <a:pt x="855836" y="45355"/>
                  </a:lnTo>
                  <a:close/>
                  <a:moveTo>
                    <a:pt x="546236" y="15776"/>
                  </a:moveTo>
                  <a:lnTo>
                    <a:pt x="924855" y="15776"/>
                  </a:lnTo>
                  <a:lnTo>
                    <a:pt x="924855" y="80851"/>
                  </a:lnTo>
                  <a:cubicBezTo>
                    <a:pt x="927484" y="120290"/>
                    <a:pt x="907765" y="138695"/>
                    <a:pt x="865696" y="136066"/>
                  </a:cubicBezTo>
                  <a:lnTo>
                    <a:pt x="546236" y="136066"/>
                  </a:lnTo>
                  <a:close/>
                  <a:moveTo>
                    <a:pt x="9860" y="11832"/>
                  </a:moveTo>
                  <a:lnTo>
                    <a:pt x="70991" y="11832"/>
                  </a:lnTo>
                  <a:cubicBezTo>
                    <a:pt x="85452" y="40754"/>
                    <a:pt x="95969" y="72963"/>
                    <a:pt x="102542" y="108458"/>
                  </a:cubicBezTo>
                  <a:lnTo>
                    <a:pt x="37467" y="108458"/>
                  </a:lnTo>
                  <a:cubicBezTo>
                    <a:pt x="32209" y="74278"/>
                    <a:pt x="23006" y="42069"/>
                    <a:pt x="9860" y="11832"/>
                  </a:cubicBezTo>
                  <a:close/>
                  <a:moveTo>
                    <a:pt x="1857598" y="3944"/>
                  </a:moveTo>
                  <a:lnTo>
                    <a:pt x="1928589" y="3944"/>
                  </a:lnTo>
                  <a:lnTo>
                    <a:pt x="1928589" y="61131"/>
                  </a:lnTo>
                  <a:lnTo>
                    <a:pt x="1973944" y="61131"/>
                  </a:lnTo>
                  <a:lnTo>
                    <a:pt x="1973944" y="108458"/>
                  </a:lnTo>
                  <a:lnTo>
                    <a:pt x="1928589" y="108458"/>
                  </a:lnTo>
                  <a:lnTo>
                    <a:pt x="1928589" y="386507"/>
                  </a:lnTo>
                  <a:cubicBezTo>
                    <a:pt x="1928589" y="429890"/>
                    <a:pt x="1906897" y="451582"/>
                    <a:pt x="1863514" y="451582"/>
                  </a:cubicBezTo>
                  <a:lnTo>
                    <a:pt x="1802383" y="451582"/>
                  </a:lnTo>
                  <a:lnTo>
                    <a:pt x="1802383" y="406226"/>
                  </a:lnTo>
                  <a:lnTo>
                    <a:pt x="1831962" y="406226"/>
                  </a:lnTo>
                  <a:cubicBezTo>
                    <a:pt x="1850367" y="407541"/>
                    <a:pt x="1858913" y="399653"/>
                    <a:pt x="1857598" y="382563"/>
                  </a:cubicBezTo>
                  <a:lnTo>
                    <a:pt x="1857598" y="112402"/>
                  </a:lnTo>
                  <a:cubicBezTo>
                    <a:pt x="1844451" y="233350"/>
                    <a:pt x="1794495" y="331949"/>
                    <a:pt x="1707728" y="408198"/>
                  </a:cubicBezTo>
                  <a:lnTo>
                    <a:pt x="1707728" y="352983"/>
                  </a:lnTo>
                  <a:cubicBezTo>
                    <a:pt x="1752426" y="284621"/>
                    <a:pt x="1780691" y="203113"/>
                    <a:pt x="1792523" y="108458"/>
                  </a:cubicBezTo>
                  <a:lnTo>
                    <a:pt x="1727448" y="108458"/>
                  </a:lnTo>
                  <a:lnTo>
                    <a:pt x="1727448" y="61131"/>
                  </a:lnTo>
                  <a:lnTo>
                    <a:pt x="1857598" y="61131"/>
                  </a:lnTo>
                  <a:close/>
                  <a:moveTo>
                    <a:pt x="1583494" y="3944"/>
                  </a:moveTo>
                  <a:lnTo>
                    <a:pt x="1652513" y="3944"/>
                  </a:lnTo>
                  <a:lnTo>
                    <a:pt x="1652513" y="61131"/>
                  </a:lnTo>
                  <a:lnTo>
                    <a:pt x="1707728" y="61131"/>
                  </a:lnTo>
                  <a:lnTo>
                    <a:pt x="1707728" y="108458"/>
                  </a:lnTo>
                  <a:lnTo>
                    <a:pt x="1652513" y="108458"/>
                  </a:lnTo>
                  <a:cubicBezTo>
                    <a:pt x="1663030" y="154471"/>
                    <a:pt x="1681435" y="197855"/>
                    <a:pt x="1707728" y="238609"/>
                  </a:cubicBezTo>
                  <a:lnTo>
                    <a:pt x="1707728" y="301712"/>
                  </a:lnTo>
                  <a:cubicBezTo>
                    <a:pt x="1689323" y="283307"/>
                    <a:pt x="1670918" y="260300"/>
                    <a:pt x="1652513" y="232693"/>
                  </a:cubicBezTo>
                  <a:lnTo>
                    <a:pt x="1652513" y="457498"/>
                  </a:lnTo>
                  <a:lnTo>
                    <a:pt x="1583494" y="457498"/>
                  </a:lnTo>
                  <a:lnTo>
                    <a:pt x="1583494" y="264244"/>
                  </a:lnTo>
                  <a:cubicBezTo>
                    <a:pt x="1569033" y="294481"/>
                    <a:pt x="1545369" y="329977"/>
                    <a:pt x="1512503" y="370731"/>
                  </a:cubicBezTo>
                  <a:lnTo>
                    <a:pt x="1512503" y="305656"/>
                  </a:lnTo>
                  <a:cubicBezTo>
                    <a:pt x="1545369" y="246496"/>
                    <a:pt x="1568375" y="180764"/>
                    <a:pt x="1581522" y="108458"/>
                  </a:cubicBezTo>
                  <a:lnTo>
                    <a:pt x="1522363" y="108458"/>
                  </a:lnTo>
                  <a:lnTo>
                    <a:pt x="1522363" y="61131"/>
                  </a:lnTo>
                  <a:lnTo>
                    <a:pt x="1583494" y="61131"/>
                  </a:lnTo>
                  <a:close/>
                  <a:moveTo>
                    <a:pt x="185365" y="1972"/>
                  </a:moveTo>
                  <a:lnTo>
                    <a:pt x="258328" y="1972"/>
                  </a:lnTo>
                  <a:cubicBezTo>
                    <a:pt x="257014" y="7231"/>
                    <a:pt x="253727" y="14461"/>
                    <a:pt x="248468" y="23664"/>
                  </a:cubicBezTo>
                  <a:cubicBezTo>
                    <a:pt x="247154" y="28922"/>
                    <a:pt x="245839" y="32866"/>
                    <a:pt x="244524" y="35495"/>
                  </a:cubicBezTo>
                  <a:lnTo>
                    <a:pt x="451582" y="35495"/>
                  </a:lnTo>
                  <a:lnTo>
                    <a:pt x="451582" y="78879"/>
                  </a:lnTo>
                  <a:lnTo>
                    <a:pt x="211001" y="78879"/>
                  </a:lnTo>
                  <a:cubicBezTo>
                    <a:pt x="192596" y="94655"/>
                    <a:pt x="170247" y="105172"/>
                    <a:pt x="143954" y="110430"/>
                  </a:cubicBezTo>
                  <a:lnTo>
                    <a:pt x="429890" y="110430"/>
                  </a:lnTo>
                  <a:lnTo>
                    <a:pt x="429890" y="228749"/>
                  </a:lnTo>
                  <a:lnTo>
                    <a:pt x="463413" y="228749"/>
                  </a:lnTo>
                  <a:lnTo>
                    <a:pt x="463413" y="276076"/>
                  </a:lnTo>
                  <a:lnTo>
                    <a:pt x="429890" y="276076"/>
                  </a:lnTo>
                  <a:lnTo>
                    <a:pt x="429890" y="345095"/>
                  </a:lnTo>
                  <a:lnTo>
                    <a:pt x="455526" y="345095"/>
                  </a:lnTo>
                  <a:lnTo>
                    <a:pt x="455526" y="392422"/>
                  </a:lnTo>
                  <a:lnTo>
                    <a:pt x="429890" y="392422"/>
                  </a:lnTo>
                  <a:cubicBezTo>
                    <a:pt x="428575" y="433177"/>
                    <a:pt x="406226" y="453554"/>
                    <a:pt x="362843" y="453554"/>
                  </a:cubicBezTo>
                  <a:lnTo>
                    <a:pt x="295796" y="453554"/>
                  </a:lnTo>
                  <a:lnTo>
                    <a:pt x="295796" y="410170"/>
                  </a:lnTo>
                  <a:lnTo>
                    <a:pt x="339179" y="410170"/>
                  </a:lnTo>
                  <a:cubicBezTo>
                    <a:pt x="354955" y="410170"/>
                    <a:pt x="362843" y="404254"/>
                    <a:pt x="362843" y="392422"/>
                  </a:cubicBezTo>
                  <a:lnTo>
                    <a:pt x="203113" y="392422"/>
                  </a:lnTo>
                  <a:cubicBezTo>
                    <a:pt x="159730" y="393737"/>
                    <a:pt x="138695" y="373360"/>
                    <a:pt x="140010" y="331291"/>
                  </a:cubicBezTo>
                  <a:lnTo>
                    <a:pt x="140010" y="276076"/>
                  </a:lnTo>
                  <a:lnTo>
                    <a:pt x="114374" y="276076"/>
                  </a:lnTo>
                  <a:lnTo>
                    <a:pt x="114374" y="228749"/>
                  </a:lnTo>
                  <a:lnTo>
                    <a:pt x="140010" y="228749"/>
                  </a:lnTo>
                  <a:lnTo>
                    <a:pt x="140010" y="112402"/>
                  </a:lnTo>
                  <a:cubicBezTo>
                    <a:pt x="132122" y="113717"/>
                    <a:pt x="122919" y="115689"/>
                    <a:pt x="112402" y="118318"/>
                  </a:cubicBezTo>
                  <a:lnTo>
                    <a:pt x="112402" y="80851"/>
                  </a:lnTo>
                  <a:cubicBezTo>
                    <a:pt x="150527" y="66390"/>
                    <a:pt x="174848" y="40097"/>
                    <a:pt x="185365" y="1972"/>
                  </a:cubicBezTo>
                  <a:close/>
                  <a:moveTo>
                    <a:pt x="1200931" y="0"/>
                  </a:moveTo>
                  <a:lnTo>
                    <a:pt x="1277838" y="0"/>
                  </a:lnTo>
                  <a:lnTo>
                    <a:pt x="1277838" y="23664"/>
                  </a:lnTo>
                  <a:lnTo>
                    <a:pt x="1451372" y="23664"/>
                  </a:lnTo>
                  <a:lnTo>
                    <a:pt x="1451372" y="67047"/>
                  </a:lnTo>
                  <a:lnTo>
                    <a:pt x="1277838" y="67047"/>
                  </a:lnTo>
                  <a:lnTo>
                    <a:pt x="1277838" y="88739"/>
                  </a:lnTo>
                  <a:lnTo>
                    <a:pt x="1433624" y="88739"/>
                  </a:lnTo>
                  <a:lnTo>
                    <a:pt x="1433624" y="130150"/>
                  </a:lnTo>
                  <a:lnTo>
                    <a:pt x="1277838" y="130150"/>
                  </a:lnTo>
                  <a:lnTo>
                    <a:pt x="1277838" y="153814"/>
                  </a:lnTo>
                  <a:lnTo>
                    <a:pt x="1467147" y="153814"/>
                  </a:lnTo>
                  <a:lnTo>
                    <a:pt x="1467147" y="197197"/>
                  </a:lnTo>
                  <a:lnTo>
                    <a:pt x="1246287" y="197197"/>
                  </a:lnTo>
                  <a:cubicBezTo>
                    <a:pt x="1226567" y="209029"/>
                    <a:pt x="1200931" y="219546"/>
                    <a:pt x="1169380" y="228749"/>
                  </a:cubicBezTo>
                  <a:cubicBezTo>
                    <a:pt x="1194358" y="230063"/>
                    <a:pt x="1225910" y="229406"/>
                    <a:pt x="1264034" y="226777"/>
                  </a:cubicBezTo>
                  <a:cubicBezTo>
                    <a:pt x="1267978" y="226777"/>
                    <a:pt x="1271265" y="226777"/>
                    <a:pt x="1273894" y="226777"/>
                  </a:cubicBezTo>
                  <a:lnTo>
                    <a:pt x="1315306" y="207057"/>
                  </a:lnTo>
                  <a:lnTo>
                    <a:pt x="1421792" y="207057"/>
                  </a:lnTo>
                  <a:cubicBezTo>
                    <a:pt x="1350801" y="250440"/>
                    <a:pt x="1274551" y="281335"/>
                    <a:pt x="1193043" y="299740"/>
                  </a:cubicBezTo>
                  <a:cubicBezTo>
                    <a:pt x="1240371" y="299740"/>
                    <a:pt x="1273894" y="299740"/>
                    <a:pt x="1293614" y="299740"/>
                  </a:cubicBezTo>
                  <a:cubicBezTo>
                    <a:pt x="1317278" y="298425"/>
                    <a:pt x="1340941" y="297110"/>
                    <a:pt x="1364605" y="295796"/>
                  </a:cubicBezTo>
                  <a:cubicBezTo>
                    <a:pt x="1360661" y="285279"/>
                    <a:pt x="1354745" y="274104"/>
                    <a:pt x="1346857" y="262272"/>
                  </a:cubicBezTo>
                  <a:lnTo>
                    <a:pt x="1407988" y="262272"/>
                  </a:lnTo>
                  <a:cubicBezTo>
                    <a:pt x="1429023" y="297768"/>
                    <a:pt x="1443484" y="329319"/>
                    <a:pt x="1451372" y="356927"/>
                  </a:cubicBezTo>
                  <a:lnTo>
                    <a:pt x="1386297" y="356927"/>
                  </a:lnTo>
                  <a:cubicBezTo>
                    <a:pt x="1386297" y="354298"/>
                    <a:pt x="1385639" y="350354"/>
                    <a:pt x="1384325" y="345095"/>
                  </a:cubicBezTo>
                  <a:cubicBezTo>
                    <a:pt x="1383010" y="341151"/>
                    <a:pt x="1381695" y="337865"/>
                    <a:pt x="1380381" y="335235"/>
                  </a:cubicBezTo>
                  <a:cubicBezTo>
                    <a:pt x="1347514" y="339179"/>
                    <a:pt x="1315306" y="341151"/>
                    <a:pt x="1283754" y="341151"/>
                  </a:cubicBezTo>
                  <a:lnTo>
                    <a:pt x="1283754" y="392422"/>
                  </a:lnTo>
                  <a:cubicBezTo>
                    <a:pt x="1283754" y="434491"/>
                    <a:pt x="1261405" y="455526"/>
                    <a:pt x="1216707" y="455526"/>
                  </a:cubicBezTo>
                  <a:lnTo>
                    <a:pt x="1167408" y="455526"/>
                  </a:lnTo>
                  <a:lnTo>
                    <a:pt x="1167408" y="408198"/>
                  </a:lnTo>
                  <a:lnTo>
                    <a:pt x="1185155" y="408198"/>
                  </a:lnTo>
                  <a:cubicBezTo>
                    <a:pt x="1202246" y="409513"/>
                    <a:pt x="1210134" y="402940"/>
                    <a:pt x="1208819" y="388479"/>
                  </a:cubicBezTo>
                  <a:lnTo>
                    <a:pt x="1208819" y="343123"/>
                  </a:lnTo>
                  <a:cubicBezTo>
                    <a:pt x="1178582" y="344438"/>
                    <a:pt x="1124024" y="345095"/>
                    <a:pt x="1045145" y="345095"/>
                  </a:cubicBezTo>
                  <a:lnTo>
                    <a:pt x="1045145" y="299740"/>
                  </a:lnTo>
                  <a:cubicBezTo>
                    <a:pt x="1085900" y="290537"/>
                    <a:pt x="1125996" y="280020"/>
                    <a:pt x="1165436" y="268188"/>
                  </a:cubicBezTo>
                  <a:cubicBezTo>
                    <a:pt x="1135199" y="268188"/>
                    <a:pt x="1099703" y="268188"/>
                    <a:pt x="1058949" y="268188"/>
                  </a:cubicBezTo>
                  <a:lnTo>
                    <a:pt x="1058949" y="228749"/>
                  </a:lnTo>
                  <a:cubicBezTo>
                    <a:pt x="1097074" y="218232"/>
                    <a:pt x="1125339" y="207714"/>
                    <a:pt x="1143744" y="197197"/>
                  </a:cubicBezTo>
                  <a:lnTo>
                    <a:pt x="1013594" y="197197"/>
                  </a:lnTo>
                  <a:lnTo>
                    <a:pt x="1013594" y="153814"/>
                  </a:lnTo>
                  <a:lnTo>
                    <a:pt x="1200931" y="153814"/>
                  </a:lnTo>
                  <a:lnTo>
                    <a:pt x="1200931" y="130150"/>
                  </a:lnTo>
                  <a:lnTo>
                    <a:pt x="1049089" y="130150"/>
                  </a:lnTo>
                  <a:lnTo>
                    <a:pt x="1049089" y="88739"/>
                  </a:lnTo>
                  <a:lnTo>
                    <a:pt x="1200931" y="88739"/>
                  </a:lnTo>
                  <a:lnTo>
                    <a:pt x="1200931" y="67047"/>
                  </a:lnTo>
                  <a:lnTo>
                    <a:pt x="1029370" y="67047"/>
                  </a:lnTo>
                  <a:lnTo>
                    <a:pt x="1029370" y="23664"/>
                  </a:lnTo>
                  <a:lnTo>
                    <a:pt x="1200931" y="2366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7669" name="矩形 275"/>
            <p:cNvSpPr>
              <a:spLocks noChangeArrowheads="1"/>
            </p:cNvSpPr>
            <p:nvPr/>
          </p:nvSpPr>
          <p:spPr bwMode="auto">
            <a:xfrm>
              <a:off x="372891" y="0"/>
              <a:ext cx="1224988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670" name="直接连接符 277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95" name="任意多边形 278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86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48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48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8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0" dur="500" fill="hold"/>
                                        <p:tgtEl>
                                          <p:spTgt spid="18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82" dur="500" fill="hold"/>
                                        <p:tgtEl>
                                          <p:spTgt spid="185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4" dur="500" fill="hold"/>
                                        <p:tgtEl>
                                          <p:spTgt spid="18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decel="10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86" dur="500" fill="hold"/>
                                        <p:tgtEl>
                                          <p:spTgt spid="18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8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9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92" dur="5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94" dur="500" fill="hold"/>
                                        <p:tgtEl>
                                          <p:spTgt spid="185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96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8" dur="5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00" dur="500" fill="hold"/>
                                        <p:tgtEl>
                                          <p:spTgt spid="18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decel="10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02" dur="500" fill="hold"/>
                                        <p:tgtEl>
                                          <p:spTgt spid="18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04" dur="5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decel="10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0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64" presetClass="pat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72222E-6 -7.40741E-7 L -0.06893 0.10046 " pathEditMode="relative" rAng="0" ptsTypes="AA">
                                      <p:cBhvr>
                                        <p:cTn id="108" dur="500" spd="-100000" fill="hold"/>
                                        <p:tgtEl>
                                          <p:spTgt spid="185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45500" y="5023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4" presetClass="path" presetSubtype="0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77778E-7 4.81481E-6 L 0.05538 0.09699 " pathEditMode="relative" rAng="0" ptsTypes="AA">
                                      <p:cBhvr>
                                        <p:cTn id="110" dur="500" spd="-100000" fill="hold"/>
                                        <p:tgtEl>
                                          <p:spTgt spid="185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6000" y="4838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4.44444E-6 L 3.33333E-6 0.12917 " pathEditMode="relative" rAng="0" ptsTypes="AA">
                                      <p:cBhvr>
                                        <p:cTn id="112" dur="500" spd="-100000" fill="hold"/>
                                        <p:tgtEl>
                                          <p:spTgt spid="185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6458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4" presetClass="path" presetSubtype="0" decel="10000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1.38889E-6 -4.07407E-6 L 0.09983 0.16112 " pathEditMode="relative" rAng="0" ptsTypes="AA">
                                      <p:cBhvr>
                                        <p:cTn id="114" dur="500" spd="-100000" fill="hold"/>
                                        <p:tgtEl>
                                          <p:spTgt spid="185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98300" y="8056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-3.33333E-6 L -0.11094 0.19676 " pathEditMode="relative" rAng="0" ptsTypes="AA">
                                      <p:cBhvr>
                                        <p:cTn id="116" dur="500" spd="-100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55600" y="9838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4" presetClass="path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5.55556E-7 2.96296E-6 L -0.05052 0.20115 " pathEditMode="relative" rAng="0" ptsTypes="AA">
                                      <p:cBhvr>
                                        <p:cTn id="118" dur="500" spd="-100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3500" y="10046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4" presetClass="path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2.59259E-6 L 0.02031 0.21643 " pathEditMode="relative" rAng="0" ptsTypes="AA">
                                      <p:cBhvr>
                                        <p:cTn id="120" dur="500" spd="-1000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700" y="10810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4" presetClass="path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4.72222E-6 -2.59259E-6 L 0.11146 0.25533 " pathEditMode="relative" rAng="0" ptsTypes="AA">
                                      <p:cBhvr>
                                        <p:cTn id="122" dur="500" spd="-100000" fill="hold"/>
                                        <p:tgtEl>
                                          <p:spTgt spid="185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57300" y="1275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4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7.40741E-7 L -0.05191 0.27847 " pathEditMode="relative" rAng="0" ptsTypes="AA">
                                      <p:cBhvr>
                                        <p:cTn id="124" dur="500" spd="-100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0400" y="13912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4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44444E-6 -2.22222E-6 L 0.05695 0.31366 " pathEditMode="relative" rAng="0" ptsTypes="AA">
                                      <p:cBhvr>
                                        <p:cTn id="126" dur="500" spd="-1000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4700" y="15671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4" presetClass="path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889E-6 3.33333E-6 L 0.13628 0.31898 " pathEditMode="relative" rAng="0" ptsTypes="AA">
                                      <p:cBhvr>
                                        <p:cTn id="128" dur="500" spd="-100000" fill="hold"/>
                                        <p:tgtEl>
                                          <p:spTgt spid="185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80600" y="15949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4" presetClass="path" presetSubtype="0" decel="10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44444E-6 2.96296E-6 L -0.00643 0.3581 " pathEditMode="relative" rAng="0" ptsTypes="AA">
                                      <p:cBhvr>
                                        <p:cTn id="130" dur="500" spd="-100000" fill="hold"/>
                                        <p:tgtEl>
                                          <p:spTgt spid="185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3000" y="17894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4" presetClass="path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11022E-16 1.85185E-6 L -0.15174 0.29028 " pathEditMode="relative" rAng="0" ptsTypes="AA">
                                      <p:cBhvr>
                                        <p:cTn id="132" dur="500" spd="-1000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58700" y="14514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4" presetClass="path" presetSubtype="0" decel="10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5E-6 -2.59259E-6 L -0.09705 0.34537 " pathEditMode="relative" rAng="0" ptsTypes="AA">
                                      <p:cBhvr>
                                        <p:cTn id="134" dur="500" spd="-100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86100" y="17269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37" dur="500"/>
                                        <p:tgtEl>
                                          <p:spTgt spid="1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0" dur="500"/>
                                        <p:tgtEl>
                                          <p:spTgt spid="1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3" dur="500"/>
                                        <p:tgtEl>
                                          <p:spTgt spid="1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88" grpId="0" bldLvl="0" animBg="1"/>
      <p:bldP spid="18588" grpId="1" bldLvl="0" animBg="1"/>
      <p:bldP spid="18588" grpId="2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4"/>
          <p:cNvGrpSpPr>
            <a:grpSpLocks/>
          </p:cNvGrpSpPr>
          <p:nvPr/>
        </p:nvGrpSpPr>
        <p:grpSpPr bwMode="auto">
          <a:xfrm>
            <a:off x="3119438" y="822325"/>
            <a:ext cx="2930525" cy="2930525"/>
            <a:chOff x="0" y="0"/>
            <a:chExt cx="2931266" cy="2931266"/>
          </a:xfrm>
        </p:grpSpPr>
        <p:sp>
          <p:nvSpPr>
            <p:cNvPr id="18435" name="椭圆 597"/>
            <p:cNvSpPr>
              <a:spLocks noChangeArrowheads="1"/>
            </p:cNvSpPr>
            <p:nvPr/>
          </p:nvSpPr>
          <p:spPr bwMode="auto">
            <a:xfrm>
              <a:off x="0" y="0"/>
              <a:ext cx="2931266" cy="2931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8436" name="组合 22"/>
            <p:cNvGrpSpPr>
              <a:grpSpLocks/>
            </p:cNvGrpSpPr>
            <p:nvPr/>
          </p:nvGrpSpPr>
          <p:grpSpPr bwMode="auto">
            <a:xfrm>
              <a:off x="527429" y="551989"/>
              <a:ext cx="1850481" cy="1850484"/>
              <a:chOff x="0" y="0"/>
              <a:chExt cx="1850481" cy="1850484"/>
            </a:xfrm>
          </p:grpSpPr>
          <p:sp>
            <p:nvSpPr>
              <p:cNvPr id="18437" name="Freeform 6"/>
              <p:cNvSpPr>
                <a:spLocks noChangeArrowheads="1"/>
              </p:cNvSpPr>
              <p:nvPr/>
            </p:nvSpPr>
            <p:spPr bwMode="auto">
              <a:xfrm>
                <a:off x="970595" y="970597"/>
                <a:ext cx="425040" cy="423746"/>
              </a:xfrm>
              <a:custGeom>
                <a:avLst/>
                <a:gdLst>
                  <a:gd name="T0" fmla="*/ 0 w 2097"/>
                  <a:gd name="T1" fmla="*/ 1733 h 2096"/>
                  <a:gd name="T2" fmla="*/ 1802 w 2097"/>
                  <a:gd name="T3" fmla="*/ 2096 h 2096"/>
                  <a:gd name="T4" fmla="*/ 2097 w 2097"/>
                  <a:gd name="T5" fmla="*/ 0 h 2096"/>
                  <a:gd name="T6" fmla="*/ 0 w 2097"/>
                  <a:gd name="T7" fmla="*/ 0 h 2096"/>
                  <a:gd name="T8" fmla="*/ 0 w 2097"/>
                  <a:gd name="T9" fmla="*/ 1733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096">
                    <a:moveTo>
                      <a:pt x="0" y="1733"/>
                    </a:moveTo>
                    <a:cubicBezTo>
                      <a:pt x="632" y="1757"/>
                      <a:pt x="1241" y="1881"/>
                      <a:pt x="1802" y="2096"/>
                    </a:cubicBezTo>
                    <a:cubicBezTo>
                      <a:pt x="1977" y="1457"/>
                      <a:pt x="2078" y="744"/>
                      <a:pt x="209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733"/>
                    </a:ln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38" name="Freeform 7"/>
              <p:cNvSpPr>
                <a:spLocks noChangeArrowheads="1"/>
              </p:cNvSpPr>
              <p:nvPr/>
            </p:nvSpPr>
            <p:spPr bwMode="auto">
              <a:xfrm>
                <a:off x="539075" y="0"/>
                <a:ext cx="340810" cy="438000"/>
              </a:xfrm>
              <a:custGeom>
                <a:avLst/>
                <a:gdLst>
                  <a:gd name="T0" fmla="*/ 308 w 1686"/>
                  <a:gd name="T1" fmla="*/ 1072 h 2168"/>
                  <a:gd name="T2" fmla="*/ 0 w 1686"/>
                  <a:gd name="T3" fmla="*/ 1816 h 2168"/>
                  <a:gd name="T4" fmla="*/ 1686 w 1686"/>
                  <a:gd name="T5" fmla="*/ 2168 h 2168"/>
                  <a:gd name="T6" fmla="*/ 1686 w 1686"/>
                  <a:gd name="T7" fmla="*/ 0 h 2168"/>
                  <a:gd name="T8" fmla="*/ 1037 w 1686"/>
                  <a:gd name="T9" fmla="*/ 78 h 2168"/>
                  <a:gd name="T10" fmla="*/ 308 w 1686"/>
                  <a:gd name="T11" fmla="*/ 1072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6" h="2168">
                    <a:moveTo>
                      <a:pt x="308" y="1072"/>
                    </a:moveTo>
                    <a:cubicBezTo>
                      <a:pt x="192" y="1302"/>
                      <a:pt x="89" y="1551"/>
                      <a:pt x="0" y="1816"/>
                    </a:cubicBezTo>
                    <a:cubicBezTo>
                      <a:pt x="514" y="2019"/>
                      <a:pt x="1084" y="2143"/>
                      <a:pt x="1686" y="2168"/>
                    </a:cubicBezTo>
                    <a:cubicBezTo>
                      <a:pt x="1686" y="0"/>
                      <a:pt x="1686" y="0"/>
                      <a:pt x="1686" y="0"/>
                    </a:cubicBezTo>
                    <a:cubicBezTo>
                      <a:pt x="1465" y="11"/>
                      <a:pt x="1249" y="38"/>
                      <a:pt x="1037" y="78"/>
                    </a:cubicBezTo>
                    <a:cubicBezTo>
                      <a:pt x="772" y="308"/>
                      <a:pt x="524" y="643"/>
                      <a:pt x="308" y="1072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39" name="Freeform 8"/>
              <p:cNvSpPr>
                <a:spLocks noChangeArrowheads="1"/>
              </p:cNvSpPr>
              <p:nvPr/>
            </p:nvSpPr>
            <p:spPr bwMode="auto">
              <a:xfrm>
                <a:off x="1263459" y="62200"/>
                <a:ext cx="279905" cy="266946"/>
              </a:xfrm>
              <a:custGeom>
                <a:avLst/>
                <a:gdLst>
                  <a:gd name="T0" fmla="*/ 0 w 1384"/>
                  <a:gd name="T1" fmla="*/ 0 h 1322"/>
                  <a:gd name="T2" fmla="*/ 333 w 1384"/>
                  <a:gd name="T3" fmla="*/ 562 h 1322"/>
                  <a:gd name="T4" fmla="*/ 651 w 1384"/>
                  <a:gd name="T5" fmla="*/ 1322 h 1322"/>
                  <a:gd name="T6" fmla="*/ 1384 w 1384"/>
                  <a:gd name="T7" fmla="*/ 853 h 1322"/>
                  <a:gd name="T8" fmla="*/ 0 w 1384"/>
                  <a:gd name="T9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4" h="1322">
                    <a:moveTo>
                      <a:pt x="0" y="0"/>
                    </a:moveTo>
                    <a:cubicBezTo>
                      <a:pt x="118" y="168"/>
                      <a:pt x="229" y="356"/>
                      <a:pt x="333" y="562"/>
                    </a:cubicBezTo>
                    <a:cubicBezTo>
                      <a:pt x="452" y="798"/>
                      <a:pt x="558" y="1053"/>
                      <a:pt x="651" y="1322"/>
                    </a:cubicBezTo>
                    <a:cubicBezTo>
                      <a:pt x="916" y="1187"/>
                      <a:pt x="1161" y="1029"/>
                      <a:pt x="1384" y="853"/>
                    </a:cubicBezTo>
                    <a:cubicBezTo>
                      <a:pt x="980" y="491"/>
                      <a:pt x="513" y="201"/>
                      <a:pt x="0" y="0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0" name="Freeform 9"/>
              <p:cNvSpPr>
                <a:spLocks noChangeArrowheads="1"/>
              </p:cNvSpPr>
              <p:nvPr/>
            </p:nvSpPr>
            <p:spPr bwMode="auto">
              <a:xfrm>
                <a:off x="456141" y="454845"/>
                <a:ext cx="423745" cy="425042"/>
              </a:xfrm>
              <a:custGeom>
                <a:avLst/>
                <a:gdLst>
                  <a:gd name="T0" fmla="*/ 2098 w 2098"/>
                  <a:gd name="T1" fmla="*/ 368 h 2101"/>
                  <a:gd name="T2" fmla="*/ 282 w 2098"/>
                  <a:gd name="T3" fmla="*/ 0 h 2101"/>
                  <a:gd name="T4" fmla="*/ 0 w 2098"/>
                  <a:gd name="T5" fmla="*/ 2101 h 2101"/>
                  <a:gd name="T6" fmla="*/ 2098 w 2098"/>
                  <a:gd name="T7" fmla="*/ 2101 h 2101"/>
                  <a:gd name="T8" fmla="*/ 2098 w 2098"/>
                  <a:gd name="T9" fmla="*/ 368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8" h="2101">
                    <a:moveTo>
                      <a:pt x="2098" y="368"/>
                    </a:moveTo>
                    <a:cubicBezTo>
                      <a:pt x="1461" y="344"/>
                      <a:pt x="846" y="218"/>
                      <a:pt x="282" y="0"/>
                    </a:cubicBezTo>
                    <a:cubicBezTo>
                      <a:pt x="111" y="642"/>
                      <a:pt x="14" y="1356"/>
                      <a:pt x="0" y="2101"/>
                    </a:cubicBezTo>
                    <a:cubicBezTo>
                      <a:pt x="2098" y="2101"/>
                      <a:pt x="2098" y="2101"/>
                      <a:pt x="2098" y="2101"/>
                    </a:cubicBezTo>
                    <a:lnTo>
                      <a:pt x="2098" y="368"/>
                    </a:ln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1" name="Freeform 10"/>
              <p:cNvSpPr>
                <a:spLocks noChangeArrowheads="1"/>
              </p:cNvSpPr>
              <p:nvPr/>
            </p:nvSpPr>
            <p:spPr bwMode="auto">
              <a:xfrm>
                <a:off x="541667" y="1412484"/>
                <a:ext cx="338219" cy="438000"/>
              </a:xfrm>
              <a:custGeom>
                <a:avLst/>
                <a:gdLst>
                  <a:gd name="T0" fmla="*/ 0 w 1670"/>
                  <a:gd name="T1" fmla="*/ 345 h 2167"/>
                  <a:gd name="T2" fmla="*/ 292 w 1670"/>
                  <a:gd name="T3" fmla="*/ 1041 h 2167"/>
                  <a:gd name="T4" fmla="*/ 1108 w 1670"/>
                  <a:gd name="T5" fmla="*/ 2105 h 2167"/>
                  <a:gd name="T6" fmla="*/ 1670 w 1670"/>
                  <a:gd name="T7" fmla="*/ 2167 h 2167"/>
                  <a:gd name="T8" fmla="*/ 1670 w 1670"/>
                  <a:gd name="T9" fmla="*/ 0 h 2167"/>
                  <a:gd name="T10" fmla="*/ 0 w 1670"/>
                  <a:gd name="T11" fmla="*/ 345 h 2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0" h="2167">
                    <a:moveTo>
                      <a:pt x="0" y="345"/>
                    </a:moveTo>
                    <a:cubicBezTo>
                      <a:pt x="86" y="592"/>
                      <a:pt x="183" y="825"/>
                      <a:pt x="292" y="1041"/>
                    </a:cubicBezTo>
                    <a:cubicBezTo>
                      <a:pt x="532" y="1517"/>
                      <a:pt x="809" y="1876"/>
                      <a:pt x="1108" y="2105"/>
                    </a:cubicBezTo>
                    <a:cubicBezTo>
                      <a:pt x="1292" y="2137"/>
                      <a:pt x="1479" y="2158"/>
                      <a:pt x="1670" y="2167"/>
                    </a:cubicBezTo>
                    <a:cubicBezTo>
                      <a:pt x="1670" y="0"/>
                      <a:pt x="1670" y="0"/>
                      <a:pt x="1670" y="0"/>
                    </a:cubicBezTo>
                    <a:cubicBezTo>
                      <a:pt x="1074" y="24"/>
                      <a:pt x="510" y="146"/>
                      <a:pt x="0" y="345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2" name="Freeform 11"/>
              <p:cNvSpPr>
                <a:spLocks noChangeArrowheads="1"/>
              </p:cNvSpPr>
              <p:nvPr/>
            </p:nvSpPr>
            <p:spPr bwMode="auto">
              <a:xfrm>
                <a:off x="970595" y="0"/>
                <a:ext cx="340810" cy="438000"/>
              </a:xfrm>
              <a:custGeom>
                <a:avLst/>
                <a:gdLst>
                  <a:gd name="T0" fmla="*/ 1686 w 1686"/>
                  <a:gd name="T1" fmla="*/ 1816 h 2168"/>
                  <a:gd name="T2" fmla="*/ 1378 w 1686"/>
                  <a:gd name="T3" fmla="*/ 1072 h 2168"/>
                  <a:gd name="T4" fmla="*/ 648 w 1686"/>
                  <a:gd name="T5" fmla="*/ 78 h 2168"/>
                  <a:gd name="T6" fmla="*/ 0 w 1686"/>
                  <a:gd name="T7" fmla="*/ 0 h 2168"/>
                  <a:gd name="T8" fmla="*/ 0 w 1686"/>
                  <a:gd name="T9" fmla="*/ 2168 h 2168"/>
                  <a:gd name="T10" fmla="*/ 1686 w 1686"/>
                  <a:gd name="T11" fmla="*/ 1816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6" h="2168">
                    <a:moveTo>
                      <a:pt x="1686" y="1816"/>
                    </a:moveTo>
                    <a:cubicBezTo>
                      <a:pt x="1596" y="1551"/>
                      <a:pt x="1493" y="1302"/>
                      <a:pt x="1378" y="1072"/>
                    </a:cubicBezTo>
                    <a:cubicBezTo>
                      <a:pt x="1161" y="643"/>
                      <a:pt x="914" y="308"/>
                      <a:pt x="648" y="78"/>
                    </a:cubicBezTo>
                    <a:cubicBezTo>
                      <a:pt x="437" y="38"/>
                      <a:pt x="220" y="11"/>
                      <a:pt x="0" y="0"/>
                    </a:cubicBezTo>
                    <a:cubicBezTo>
                      <a:pt x="0" y="2168"/>
                      <a:pt x="0" y="2168"/>
                      <a:pt x="0" y="2168"/>
                    </a:cubicBezTo>
                    <a:cubicBezTo>
                      <a:pt x="602" y="2143"/>
                      <a:pt x="1172" y="2019"/>
                      <a:pt x="1686" y="1816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3" name="Freeform 12"/>
              <p:cNvSpPr>
                <a:spLocks noChangeArrowheads="1"/>
              </p:cNvSpPr>
              <p:nvPr/>
            </p:nvSpPr>
            <p:spPr bwMode="auto">
              <a:xfrm>
                <a:off x="970595" y="454845"/>
                <a:ext cx="425040" cy="425042"/>
              </a:xfrm>
              <a:custGeom>
                <a:avLst/>
                <a:gdLst>
                  <a:gd name="T0" fmla="*/ 1815 w 2098"/>
                  <a:gd name="T1" fmla="*/ 0 h 2101"/>
                  <a:gd name="T2" fmla="*/ 0 w 2098"/>
                  <a:gd name="T3" fmla="*/ 368 h 2101"/>
                  <a:gd name="T4" fmla="*/ 0 w 2098"/>
                  <a:gd name="T5" fmla="*/ 2101 h 2101"/>
                  <a:gd name="T6" fmla="*/ 2098 w 2098"/>
                  <a:gd name="T7" fmla="*/ 2101 h 2101"/>
                  <a:gd name="T8" fmla="*/ 1815 w 209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8" h="2101">
                    <a:moveTo>
                      <a:pt x="1815" y="0"/>
                    </a:moveTo>
                    <a:cubicBezTo>
                      <a:pt x="1251" y="218"/>
                      <a:pt x="637" y="344"/>
                      <a:pt x="0" y="368"/>
                    </a:cubicBezTo>
                    <a:cubicBezTo>
                      <a:pt x="0" y="2101"/>
                      <a:pt x="0" y="2101"/>
                      <a:pt x="0" y="2101"/>
                    </a:cubicBezTo>
                    <a:cubicBezTo>
                      <a:pt x="2098" y="2101"/>
                      <a:pt x="2098" y="2101"/>
                      <a:pt x="2098" y="2101"/>
                    </a:cubicBezTo>
                    <a:cubicBezTo>
                      <a:pt x="2083" y="1356"/>
                      <a:pt x="1986" y="642"/>
                      <a:pt x="1815" y="0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4" name="Freeform 13"/>
              <p:cNvSpPr>
                <a:spLocks noChangeArrowheads="1"/>
              </p:cNvSpPr>
              <p:nvPr/>
            </p:nvSpPr>
            <p:spPr bwMode="auto">
              <a:xfrm>
                <a:off x="456141" y="970597"/>
                <a:ext cx="423745" cy="423746"/>
              </a:xfrm>
              <a:custGeom>
                <a:avLst/>
                <a:gdLst>
                  <a:gd name="T0" fmla="*/ 2097 w 2097"/>
                  <a:gd name="T1" fmla="*/ 1733 h 2096"/>
                  <a:gd name="T2" fmla="*/ 2097 w 2097"/>
                  <a:gd name="T3" fmla="*/ 0 h 2096"/>
                  <a:gd name="T4" fmla="*/ 0 w 2097"/>
                  <a:gd name="T5" fmla="*/ 0 h 2096"/>
                  <a:gd name="T6" fmla="*/ 294 w 2097"/>
                  <a:gd name="T7" fmla="*/ 2096 h 2096"/>
                  <a:gd name="T8" fmla="*/ 2097 w 2097"/>
                  <a:gd name="T9" fmla="*/ 1733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096">
                    <a:moveTo>
                      <a:pt x="2097" y="1733"/>
                    </a:moveTo>
                    <a:cubicBezTo>
                      <a:pt x="2097" y="0"/>
                      <a:pt x="2097" y="0"/>
                      <a:pt x="20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744"/>
                      <a:pt x="119" y="1457"/>
                      <a:pt x="294" y="2096"/>
                    </a:cubicBezTo>
                    <a:cubicBezTo>
                      <a:pt x="855" y="1881"/>
                      <a:pt x="1465" y="1757"/>
                      <a:pt x="2097" y="1733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5" name="Freeform 14"/>
              <p:cNvSpPr>
                <a:spLocks noChangeArrowheads="1"/>
              </p:cNvSpPr>
              <p:nvPr/>
            </p:nvSpPr>
            <p:spPr bwMode="auto">
              <a:xfrm>
                <a:off x="970595" y="1412484"/>
                <a:ext cx="338219" cy="438000"/>
              </a:xfrm>
              <a:custGeom>
                <a:avLst/>
                <a:gdLst>
                  <a:gd name="T0" fmla="*/ 1378 w 1669"/>
                  <a:gd name="T1" fmla="*/ 1041 h 2167"/>
                  <a:gd name="T2" fmla="*/ 1669 w 1669"/>
                  <a:gd name="T3" fmla="*/ 345 h 2167"/>
                  <a:gd name="T4" fmla="*/ 0 w 1669"/>
                  <a:gd name="T5" fmla="*/ 0 h 2167"/>
                  <a:gd name="T6" fmla="*/ 0 w 1669"/>
                  <a:gd name="T7" fmla="*/ 2167 h 2167"/>
                  <a:gd name="T8" fmla="*/ 562 w 1669"/>
                  <a:gd name="T9" fmla="*/ 2105 h 2167"/>
                  <a:gd name="T10" fmla="*/ 1378 w 1669"/>
                  <a:gd name="T11" fmla="*/ 1041 h 2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9" h="2167">
                    <a:moveTo>
                      <a:pt x="1378" y="1041"/>
                    </a:moveTo>
                    <a:cubicBezTo>
                      <a:pt x="1486" y="825"/>
                      <a:pt x="1584" y="592"/>
                      <a:pt x="1669" y="345"/>
                    </a:cubicBezTo>
                    <a:cubicBezTo>
                      <a:pt x="1160" y="146"/>
                      <a:pt x="595" y="24"/>
                      <a:pt x="0" y="0"/>
                    </a:cubicBezTo>
                    <a:cubicBezTo>
                      <a:pt x="0" y="2167"/>
                      <a:pt x="0" y="2167"/>
                      <a:pt x="0" y="2167"/>
                    </a:cubicBezTo>
                    <a:cubicBezTo>
                      <a:pt x="190" y="2158"/>
                      <a:pt x="378" y="2137"/>
                      <a:pt x="562" y="2105"/>
                    </a:cubicBezTo>
                    <a:cubicBezTo>
                      <a:pt x="860" y="1876"/>
                      <a:pt x="1138" y="1517"/>
                      <a:pt x="1378" y="1041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6" name="Freeform 15"/>
              <p:cNvSpPr>
                <a:spLocks noChangeArrowheads="1"/>
              </p:cNvSpPr>
              <p:nvPr/>
            </p:nvSpPr>
            <p:spPr bwMode="auto">
              <a:xfrm>
                <a:off x="1418961" y="970597"/>
                <a:ext cx="431520" cy="580544"/>
              </a:xfrm>
              <a:custGeom>
                <a:avLst/>
                <a:gdLst>
                  <a:gd name="T0" fmla="*/ 328 w 2132"/>
                  <a:gd name="T1" fmla="*/ 0 h 2870"/>
                  <a:gd name="T2" fmla="*/ 0 w 2132"/>
                  <a:gd name="T3" fmla="*/ 2276 h 2870"/>
                  <a:gd name="T4" fmla="*/ 933 w 2132"/>
                  <a:gd name="T5" fmla="*/ 2870 h 2870"/>
                  <a:gd name="T6" fmla="*/ 2132 w 2132"/>
                  <a:gd name="T7" fmla="*/ 0 h 2870"/>
                  <a:gd name="T8" fmla="*/ 328 w 2132"/>
                  <a:gd name="T9" fmla="*/ 0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2" h="2870">
                    <a:moveTo>
                      <a:pt x="328" y="0"/>
                    </a:moveTo>
                    <a:cubicBezTo>
                      <a:pt x="309" y="807"/>
                      <a:pt x="196" y="1582"/>
                      <a:pt x="0" y="2276"/>
                    </a:cubicBezTo>
                    <a:cubicBezTo>
                      <a:pt x="335" y="2440"/>
                      <a:pt x="649" y="2639"/>
                      <a:pt x="933" y="2870"/>
                    </a:cubicBezTo>
                    <a:cubicBezTo>
                      <a:pt x="1634" y="2107"/>
                      <a:pt x="2079" y="1105"/>
                      <a:pt x="2132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7" name="Freeform 16"/>
              <p:cNvSpPr>
                <a:spLocks noChangeArrowheads="1"/>
              </p:cNvSpPr>
              <p:nvPr/>
            </p:nvSpPr>
            <p:spPr bwMode="auto">
              <a:xfrm>
                <a:off x="1421553" y="299343"/>
                <a:ext cx="428928" cy="580544"/>
              </a:xfrm>
              <a:custGeom>
                <a:avLst/>
                <a:gdLst>
                  <a:gd name="T0" fmla="*/ 0 w 2119"/>
                  <a:gd name="T1" fmla="*/ 588 h 2871"/>
                  <a:gd name="T2" fmla="*/ 316 w 2119"/>
                  <a:gd name="T3" fmla="*/ 2871 h 2871"/>
                  <a:gd name="T4" fmla="*/ 2119 w 2119"/>
                  <a:gd name="T5" fmla="*/ 2871 h 2871"/>
                  <a:gd name="T6" fmla="*/ 920 w 2119"/>
                  <a:gd name="T7" fmla="*/ 0 h 2871"/>
                  <a:gd name="T8" fmla="*/ 0 w 2119"/>
                  <a:gd name="T9" fmla="*/ 588 h 2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9" h="2871">
                    <a:moveTo>
                      <a:pt x="0" y="588"/>
                    </a:moveTo>
                    <a:cubicBezTo>
                      <a:pt x="192" y="1285"/>
                      <a:pt x="301" y="2062"/>
                      <a:pt x="316" y="2871"/>
                    </a:cubicBezTo>
                    <a:cubicBezTo>
                      <a:pt x="2119" y="2871"/>
                      <a:pt x="2119" y="2871"/>
                      <a:pt x="2119" y="2871"/>
                    </a:cubicBezTo>
                    <a:cubicBezTo>
                      <a:pt x="2066" y="1766"/>
                      <a:pt x="1621" y="764"/>
                      <a:pt x="920" y="0"/>
                    </a:cubicBezTo>
                    <a:cubicBezTo>
                      <a:pt x="640" y="229"/>
                      <a:pt x="331" y="425"/>
                      <a:pt x="0" y="588"/>
                    </a:cubicBezTo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8" name="Freeform 17"/>
              <p:cNvSpPr>
                <a:spLocks noChangeArrowheads="1"/>
              </p:cNvSpPr>
              <p:nvPr/>
            </p:nvSpPr>
            <p:spPr bwMode="auto">
              <a:xfrm>
                <a:off x="307116" y="62200"/>
                <a:ext cx="281200" cy="266946"/>
              </a:xfrm>
              <a:custGeom>
                <a:avLst/>
                <a:gdLst>
                  <a:gd name="T0" fmla="*/ 733 w 1384"/>
                  <a:gd name="T1" fmla="*/ 1322 h 1322"/>
                  <a:gd name="T2" fmla="*/ 1051 w 1384"/>
                  <a:gd name="T3" fmla="*/ 562 h 1322"/>
                  <a:gd name="T4" fmla="*/ 1384 w 1384"/>
                  <a:gd name="T5" fmla="*/ 0 h 1322"/>
                  <a:gd name="T6" fmla="*/ 0 w 1384"/>
                  <a:gd name="T7" fmla="*/ 853 h 1322"/>
                  <a:gd name="T8" fmla="*/ 733 w 1384"/>
                  <a:gd name="T9" fmla="*/ 1322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4" h="1322">
                    <a:moveTo>
                      <a:pt x="733" y="1322"/>
                    </a:moveTo>
                    <a:cubicBezTo>
                      <a:pt x="826" y="1053"/>
                      <a:pt x="932" y="798"/>
                      <a:pt x="1051" y="562"/>
                    </a:cubicBezTo>
                    <a:cubicBezTo>
                      <a:pt x="1155" y="356"/>
                      <a:pt x="1266" y="168"/>
                      <a:pt x="1384" y="0"/>
                    </a:cubicBezTo>
                    <a:cubicBezTo>
                      <a:pt x="871" y="201"/>
                      <a:pt x="403" y="491"/>
                      <a:pt x="0" y="853"/>
                    </a:cubicBezTo>
                    <a:cubicBezTo>
                      <a:pt x="222" y="1029"/>
                      <a:pt x="468" y="1187"/>
                      <a:pt x="733" y="1322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49" name="Freeform 18"/>
              <p:cNvSpPr>
                <a:spLocks noChangeArrowheads="1"/>
              </p:cNvSpPr>
              <p:nvPr/>
            </p:nvSpPr>
            <p:spPr bwMode="auto">
              <a:xfrm>
                <a:off x="1251796" y="1518744"/>
                <a:ext cx="291567" cy="273426"/>
              </a:xfrm>
              <a:custGeom>
                <a:avLst/>
                <a:gdLst>
                  <a:gd name="T0" fmla="*/ 689 w 1439"/>
                  <a:gd name="T1" fmla="*/ 0 h 1352"/>
                  <a:gd name="T2" fmla="*/ 388 w 1439"/>
                  <a:gd name="T3" fmla="*/ 714 h 1352"/>
                  <a:gd name="T4" fmla="*/ 0 w 1439"/>
                  <a:gd name="T5" fmla="*/ 1352 h 1352"/>
                  <a:gd name="T6" fmla="*/ 1439 w 1439"/>
                  <a:gd name="T7" fmla="*/ 478 h 1352"/>
                  <a:gd name="T8" fmla="*/ 689 w 1439"/>
                  <a:gd name="T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9" h="1352">
                    <a:moveTo>
                      <a:pt x="689" y="0"/>
                    </a:moveTo>
                    <a:cubicBezTo>
                      <a:pt x="601" y="253"/>
                      <a:pt x="500" y="492"/>
                      <a:pt x="388" y="714"/>
                    </a:cubicBezTo>
                    <a:cubicBezTo>
                      <a:pt x="268" y="952"/>
                      <a:pt x="138" y="1164"/>
                      <a:pt x="0" y="1352"/>
                    </a:cubicBezTo>
                    <a:cubicBezTo>
                      <a:pt x="534" y="1150"/>
                      <a:pt x="1021" y="852"/>
                      <a:pt x="1439" y="478"/>
                    </a:cubicBezTo>
                    <a:cubicBezTo>
                      <a:pt x="1212" y="298"/>
                      <a:pt x="961" y="137"/>
                      <a:pt x="689" y="0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50" name="Freeform 19"/>
              <p:cNvSpPr>
                <a:spLocks noChangeArrowheads="1"/>
              </p:cNvSpPr>
              <p:nvPr/>
            </p:nvSpPr>
            <p:spPr bwMode="auto">
              <a:xfrm>
                <a:off x="307116" y="1518744"/>
                <a:ext cx="291567" cy="273426"/>
              </a:xfrm>
              <a:custGeom>
                <a:avLst/>
                <a:gdLst>
                  <a:gd name="T0" fmla="*/ 1051 w 1438"/>
                  <a:gd name="T1" fmla="*/ 714 h 1352"/>
                  <a:gd name="T2" fmla="*/ 749 w 1438"/>
                  <a:gd name="T3" fmla="*/ 0 h 1352"/>
                  <a:gd name="T4" fmla="*/ 0 w 1438"/>
                  <a:gd name="T5" fmla="*/ 478 h 1352"/>
                  <a:gd name="T6" fmla="*/ 1438 w 1438"/>
                  <a:gd name="T7" fmla="*/ 1352 h 1352"/>
                  <a:gd name="T8" fmla="*/ 1051 w 1438"/>
                  <a:gd name="T9" fmla="*/ 7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8" h="1352">
                    <a:moveTo>
                      <a:pt x="1051" y="714"/>
                    </a:moveTo>
                    <a:cubicBezTo>
                      <a:pt x="938" y="492"/>
                      <a:pt x="838" y="253"/>
                      <a:pt x="749" y="0"/>
                    </a:cubicBezTo>
                    <a:cubicBezTo>
                      <a:pt x="478" y="137"/>
                      <a:pt x="227" y="298"/>
                      <a:pt x="0" y="478"/>
                    </a:cubicBezTo>
                    <a:cubicBezTo>
                      <a:pt x="417" y="852"/>
                      <a:pt x="904" y="1150"/>
                      <a:pt x="1438" y="1352"/>
                    </a:cubicBezTo>
                    <a:cubicBezTo>
                      <a:pt x="1300" y="1164"/>
                      <a:pt x="1170" y="952"/>
                      <a:pt x="1051" y="714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51" name="Freeform 20"/>
              <p:cNvSpPr>
                <a:spLocks noChangeArrowheads="1"/>
              </p:cNvSpPr>
              <p:nvPr/>
            </p:nvSpPr>
            <p:spPr bwMode="auto">
              <a:xfrm>
                <a:off x="0" y="299343"/>
                <a:ext cx="428928" cy="580544"/>
              </a:xfrm>
              <a:custGeom>
                <a:avLst/>
                <a:gdLst>
                  <a:gd name="T0" fmla="*/ 1803 w 2119"/>
                  <a:gd name="T1" fmla="*/ 2871 h 2871"/>
                  <a:gd name="T2" fmla="*/ 2119 w 2119"/>
                  <a:gd name="T3" fmla="*/ 588 h 2871"/>
                  <a:gd name="T4" fmla="*/ 1199 w 2119"/>
                  <a:gd name="T5" fmla="*/ 0 h 2871"/>
                  <a:gd name="T6" fmla="*/ 0 w 2119"/>
                  <a:gd name="T7" fmla="*/ 2871 h 2871"/>
                  <a:gd name="T8" fmla="*/ 1803 w 2119"/>
                  <a:gd name="T9" fmla="*/ 2871 h 2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9" h="2871">
                    <a:moveTo>
                      <a:pt x="1803" y="2871"/>
                    </a:moveTo>
                    <a:cubicBezTo>
                      <a:pt x="1819" y="2062"/>
                      <a:pt x="1927" y="1285"/>
                      <a:pt x="2119" y="588"/>
                    </a:cubicBezTo>
                    <a:cubicBezTo>
                      <a:pt x="1789" y="425"/>
                      <a:pt x="1480" y="229"/>
                      <a:pt x="1199" y="0"/>
                    </a:cubicBezTo>
                    <a:cubicBezTo>
                      <a:pt x="498" y="764"/>
                      <a:pt x="54" y="1766"/>
                      <a:pt x="0" y="2871"/>
                    </a:cubicBezTo>
                    <a:cubicBezTo>
                      <a:pt x="1803" y="2871"/>
                      <a:pt x="1803" y="2871"/>
                      <a:pt x="1803" y="2871"/>
                    </a:cubicBezTo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52" name="Freeform 21"/>
              <p:cNvSpPr>
                <a:spLocks noChangeArrowheads="1"/>
              </p:cNvSpPr>
              <p:nvPr/>
            </p:nvSpPr>
            <p:spPr bwMode="auto">
              <a:xfrm>
                <a:off x="0" y="970597"/>
                <a:ext cx="431520" cy="580544"/>
              </a:xfrm>
              <a:custGeom>
                <a:avLst/>
                <a:gdLst>
                  <a:gd name="T0" fmla="*/ 2133 w 2133"/>
                  <a:gd name="T1" fmla="*/ 2276 h 2870"/>
                  <a:gd name="T2" fmla="*/ 1804 w 2133"/>
                  <a:gd name="T3" fmla="*/ 0 h 2870"/>
                  <a:gd name="T4" fmla="*/ 0 w 2133"/>
                  <a:gd name="T5" fmla="*/ 0 h 2870"/>
                  <a:gd name="T6" fmla="*/ 1199 w 2133"/>
                  <a:gd name="T7" fmla="*/ 2870 h 2870"/>
                  <a:gd name="T8" fmla="*/ 2133 w 2133"/>
                  <a:gd name="T9" fmla="*/ 2276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3" h="2870">
                    <a:moveTo>
                      <a:pt x="2133" y="2276"/>
                    </a:moveTo>
                    <a:cubicBezTo>
                      <a:pt x="1937" y="1582"/>
                      <a:pt x="1824" y="807"/>
                      <a:pt x="180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1105"/>
                      <a:pt x="498" y="2107"/>
                      <a:pt x="1199" y="2870"/>
                    </a:cubicBezTo>
                    <a:cubicBezTo>
                      <a:pt x="1484" y="2639"/>
                      <a:pt x="1797" y="2440"/>
                      <a:pt x="2133" y="2276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sp>
        <p:nvSpPr>
          <p:cNvPr id="19477" name="椭圆 7"/>
          <p:cNvSpPr>
            <a:spLocks noChangeArrowheads="1"/>
          </p:cNvSpPr>
          <p:nvPr/>
        </p:nvSpPr>
        <p:spPr bwMode="auto">
          <a:xfrm>
            <a:off x="3263900" y="990600"/>
            <a:ext cx="2616200" cy="2616200"/>
          </a:xfrm>
          <a:prstGeom prst="ellipse">
            <a:avLst/>
          </a:prstGeom>
          <a:noFill/>
          <a:ln w="25400">
            <a:solidFill>
              <a:srgbClr val="42BAA2"/>
            </a:solidFill>
            <a:prstDash val="lg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4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5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0" name="任意多边形 255"/>
          <p:cNvSpPr>
            <a:spLocks noChangeArrowheads="1"/>
          </p:cNvSpPr>
          <p:nvPr/>
        </p:nvSpPr>
        <p:spPr bwMode="auto">
          <a:xfrm>
            <a:off x="1824038" y="6113463"/>
            <a:ext cx="5434012" cy="192087"/>
          </a:xfrm>
          <a:custGeom>
            <a:avLst/>
            <a:gdLst>
              <a:gd name="T0" fmla="*/ 1834865 w 5433752"/>
              <a:gd name="T1" fmla="*/ 182835 h 192211"/>
              <a:gd name="T2" fmla="*/ 2428131 w 5433752"/>
              <a:gd name="T3" fmla="*/ 132047 h 192211"/>
              <a:gd name="T4" fmla="*/ 755005 w 5433752"/>
              <a:gd name="T5" fmla="*/ 114076 h 192211"/>
              <a:gd name="T6" fmla="*/ 4814516 w 5433752"/>
              <a:gd name="T7" fmla="*/ 103137 h 192211"/>
              <a:gd name="T8" fmla="*/ 2560960 w 5433752"/>
              <a:gd name="T9" fmla="*/ 110951 h 192211"/>
              <a:gd name="T10" fmla="*/ 2231417 w 5433752"/>
              <a:gd name="T11" fmla="*/ 100012 h 192211"/>
              <a:gd name="T12" fmla="*/ 5275920 w 5433752"/>
              <a:gd name="T13" fmla="*/ 131266 h 192211"/>
              <a:gd name="T14" fmla="*/ 4887962 w 5433752"/>
              <a:gd name="T15" fmla="*/ 96887 h 192211"/>
              <a:gd name="T16" fmla="*/ 394395 w 5433752"/>
              <a:gd name="T17" fmla="*/ 117983 h 192211"/>
              <a:gd name="T18" fmla="*/ 374861 w 5433752"/>
              <a:gd name="T19" fmla="*/ 117983 h 192211"/>
              <a:gd name="T20" fmla="*/ 4552950 w 5433752"/>
              <a:gd name="T21" fmla="*/ 168771 h 192211"/>
              <a:gd name="T22" fmla="*/ 1132210 w 5433752"/>
              <a:gd name="T23" fmla="*/ 182054 h 192211"/>
              <a:gd name="T24" fmla="*/ 4315495 w 5433752"/>
              <a:gd name="T25" fmla="*/ 68758 h 192211"/>
              <a:gd name="T26" fmla="*/ 5097177 w 5433752"/>
              <a:gd name="T27" fmla="*/ 167989 h 192211"/>
              <a:gd name="T28" fmla="*/ 1189062 w 5433752"/>
              <a:gd name="T29" fmla="*/ 59382 h 192211"/>
              <a:gd name="T30" fmla="*/ 1011883 w 5433752"/>
              <a:gd name="T31" fmla="*/ 150018 h 192211"/>
              <a:gd name="T32" fmla="*/ 536414 w 5433752"/>
              <a:gd name="T33" fmla="*/ 141424 h 192211"/>
              <a:gd name="T34" fmla="*/ 4452566 w 5433752"/>
              <a:gd name="T35" fmla="*/ 92199 h 192211"/>
              <a:gd name="T36" fmla="*/ 4314713 w 5433752"/>
              <a:gd name="T37" fmla="*/ 54694 h 192211"/>
              <a:gd name="T38" fmla="*/ 277974 w 5433752"/>
              <a:gd name="T39" fmla="*/ 182835 h 192211"/>
              <a:gd name="T40" fmla="*/ 132048 w 5433752"/>
              <a:gd name="T41" fmla="*/ 83604 h 192211"/>
              <a:gd name="T42" fmla="*/ 5470 w 5433752"/>
              <a:gd name="T43" fmla="*/ 49224 h 192211"/>
              <a:gd name="T44" fmla="*/ 2345 w 5433752"/>
              <a:gd name="T45" fmla="*/ 146112 h 192211"/>
              <a:gd name="T46" fmla="*/ 387363 w 5433752"/>
              <a:gd name="T47" fmla="*/ 48443 h 192211"/>
              <a:gd name="T48" fmla="*/ 868301 w 5433752"/>
              <a:gd name="T49" fmla="*/ 64851 h 192211"/>
              <a:gd name="T50" fmla="*/ 3266182 w 5433752"/>
              <a:gd name="T51" fmla="*/ 32816 h 192211"/>
              <a:gd name="T52" fmla="*/ 790947 w 5433752"/>
              <a:gd name="T53" fmla="*/ 29691 h 192211"/>
              <a:gd name="T54" fmla="*/ 3754152 w 5433752"/>
              <a:gd name="T55" fmla="*/ 24221 h 192211"/>
              <a:gd name="T56" fmla="*/ 1435001 w 5433752"/>
              <a:gd name="T57" fmla="*/ 134391 h 192211"/>
              <a:gd name="T58" fmla="*/ 1610023 w 5433752"/>
              <a:gd name="T59" fmla="*/ 25784 h 192211"/>
              <a:gd name="T60" fmla="*/ 1543608 w 5433752"/>
              <a:gd name="T61" fmla="*/ 182835 h 192211"/>
              <a:gd name="T62" fmla="*/ 2417973 w 5433752"/>
              <a:gd name="T63" fmla="*/ 60163 h 192211"/>
              <a:gd name="T64" fmla="*/ 1106426 w 5433752"/>
              <a:gd name="T65" fmla="*/ 43755 h 192211"/>
              <a:gd name="T66" fmla="*/ 406115 w 5433752"/>
              <a:gd name="T67" fmla="*/ 10157 h 192211"/>
              <a:gd name="T68" fmla="*/ 3950903 w 5433752"/>
              <a:gd name="T69" fmla="*/ 9376 h 192211"/>
              <a:gd name="T70" fmla="*/ 4795763 w 5433752"/>
              <a:gd name="T71" fmla="*/ 6250 h 192211"/>
              <a:gd name="T72" fmla="*/ 975940 w 5433752"/>
              <a:gd name="T73" fmla="*/ 43755 h 192211"/>
              <a:gd name="T74" fmla="*/ 619237 w 5433752"/>
              <a:gd name="T75" fmla="*/ 156269 h 192211"/>
              <a:gd name="T76" fmla="*/ 530163 w 5433752"/>
              <a:gd name="T77" fmla="*/ 170333 h 192211"/>
              <a:gd name="T78" fmla="*/ 5053422 w 5433752"/>
              <a:gd name="T79" fmla="*/ 44536 h 192211"/>
              <a:gd name="T80" fmla="*/ 5077644 w 5433752"/>
              <a:gd name="T81" fmla="*/ 26565 h 192211"/>
              <a:gd name="T82" fmla="*/ 4961409 w 5433752"/>
              <a:gd name="T83" fmla="*/ 91417 h 192211"/>
              <a:gd name="T84" fmla="*/ 4730316 w 5433752"/>
              <a:gd name="T85" fmla="*/ 19533 h 192211"/>
              <a:gd name="T86" fmla="*/ 3503526 w 5433752"/>
              <a:gd name="T87" fmla="*/ 131266 h 192211"/>
              <a:gd name="T88" fmla="*/ 2201726 w 5433752"/>
              <a:gd name="T89" fmla="*/ 46880 h 192211"/>
              <a:gd name="T90" fmla="*/ 2163440 w 5433752"/>
              <a:gd name="T91" fmla="*/ 159394 h 192211"/>
              <a:gd name="T92" fmla="*/ 1839553 w 5433752"/>
              <a:gd name="T93" fmla="*/ 29691 h 192211"/>
              <a:gd name="T94" fmla="*/ 1694222 w 5433752"/>
              <a:gd name="T95" fmla="*/ 3125 h 192211"/>
              <a:gd name="T96" fmla="*/ 1697348 w 5433752"/>
              <a:gd name="T97" fmla="*/ 75790 h 192211"/>
              <a:gd name="T98" fmla="*/ 1371116 w 5433752"/>
              <a:gd name="T99" fmla="*/ 61726 h 192211"/>
              <a:gd name="T100" fmla="*/ 537977 w 5433752"/>
              <a:gd name="T101" fmla="*/ 34379 h 192211"/>
              <a:gd name="T102" fmla="*/ 3618384 w 5433752"/>
              <a:gd name="T103" fmla="*/ 33598 h 192211"/>
              <a:gd name="T104" fmla="*/ 3532436 w 5433752"/>
              <a:gd name="T105" fmla="*/ 149237 h 192211"/>
              <a:gd name="T106" fmla="*/ 3512902 w 5433752"/>
              <a:gd name="T107" fmla="*/ 33598 h 192211"/>
              <a:gd name="T108" fmla="*/ 3388854 w 5433752"/>
              <a:gd name="T109" fmla="*/ 107826 h 192211"/>
              <a:gd name="T110" fmla="*/ 3149947 w 5433752"/>
              <a:gd name="T111" fmla="*/ 39067 h 192211"/>
              <a:gd name="T112" fmla="*/ 2996022 w 5433752"/>
              <a:gd name="T113" fmla="*/ 73446 h 192211"/>
              <a:gd name="T114" fmla="*/ 2320491 w 5433752"/>
              <a:gd name="T115" fmla="*/ 40630 h 192211"/>
              <a:gd name="T116" fmla="*/ 2055800 w 5433752"/>
              <a:gd name="T117" fmla="*/ 153925 h 192211"/>
              <a:gd name="T118" fmla="*/ 1927659 w 5433752"/>
              <a:gd name="T119" fmla="*/ 18752 h 192211"/>
              <a:gd name="T120" fmla="*/ 834703 w 5433752"/>
              <a:gd name="T121" fmla="*/ 74228 h 192211"/>
              <a:gd name="T122" fmla="*/ 69540 w 5433752"/>
              <a:gd name="T123" fmla="*/ 16408 h 192211"/>
              <a:gd name="T124" fmla="*/ 49225 w 5433752"/>
              <a:gd name="T125" fmla="*/ 43755 h 192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3752" h="192211">
                <a:moveTo>
                  <a:pt x="1728602" y="148456"/>
                </a:moveTo>
                <a:lnTo>
                  <a:pt x="1728602" y="160957"/>
                </a:lnTo>
                <a:cubicBezTo>
                  <a:pt x="1707245" y="166166"/>
                  <a:pt x="1686148" y="168771"/>
                  <a:pt x="1665312" y="168771"/>
                </a:cubicBezTo>
                <a:lnTo>
                  <a:pt x="1665312" y="153925"/>
                </a:lnTo>
                <a:cubicBezTo>
                  <a:pt x="1687711" y="154967"/>
                  <a:pt x="1708807" y="153144"/>
                  <a:pt x="1728602" y="148456"/>
                </a:cubicBezTo>
                <a:close/>
                <a:moveTo>
                  <a:pt x="755005" y="146112"/>
                </a:moveTo>
                <a:lnTo>
                  <a:pt x="755005" y="166427"/>
                </a:lnTo>
                <a:lnTo>
                  <a:pt x="839391" y="166427"/>
                </a:lnTo>
                <a:cubicBezTo>
                  <a:pt x="847725" y="166427"/>
                  <a:pt x="851892" y="162520"/>
                  <a:pt x="851892" y="154706"/>
                </a:cubicBezTo>
                <a:lnTo>
                  <a:pt x="851892" y="146112"/>
                </a:lnTo>
                <a:close/>
                <a:moveTo>
                  <a:pt x="1741103" y="144549"/>
                </a:moveTo>
                <a:cubicBezTo>
                  <a:pt x="1775482" y="148195"/>
                  <a:pt x="1806736" y="154446"/>
                  <a:pt x="1834865" y="163301"/>
                </a:cubicBezTo>
                <a:lnTo>
                  <a:pt x="1834865" y="182835"/>
                </a:lnTo>
                <a:cubicBezTo>
                  <a:pt x="1809341" y="171375"/>
                  <a:pt x="1778087" y="163301"/>
                  <a:pt x="1741103" y="158613"/>
                </a:cubicBezTo>
                <a:close/>
                <a:moveTo>
                  <a:pt x="2231417" y="138298"/>
                </a:moveTo>
                <a:lnTo>
                  <a:pt x="2231417" y="164083"/>
                </a:lnTo>
                <a:lnTo>
                  <a:pt x="2280642" y="164083"/>
                </a:lnTo>
                <a:cubicBezTo>
                  <a:pt x="2289497" y="164603"/>
                  <a:pt x="2293665" y="160697"/>
                  <a:pt x="2293144" y="152362"/>
                </a:cubicBezTo>
                <a:lnTo>
                  <a:pt x="2293144" y="138298"/>
                </a:lnTo>
                <a:close/>
                <a:moveTo>
                  <a:pt x="307665" y="136735"/>
                </a:moveTo>
                <a:lnTo>
                  <a:pt x="324855" y="136735"/>
                </a:lnTo>
                <a:cubicBezTo>
                  <a:pt x="331105" y="147674"/>
                  <a:pt x="335273" y="157311"/>
                  <a:pt x="337356" y="165645"/>
                </a:cubicBezTo>
                <a:lnTo>
                  <a:pt x="318604" y="165645"/>
                </a:lnTo>
                <a:cubicBezTo>
                  <a:pt x="316520" y="157311"/>
                  <a:pt x="312874" y="147674"/>
                  <a:pt x="307665" y="136735"/>
                </a:cubicBezTo>
                <a:close/>
                <a:moveTo>
                  <a:pt x="2410160" y="132047"/>
                </a:moveTo>
                <a:lnTo>
                  <a:pt x="2428131" y="132047"/>
                </a:lnTo>
                <a:cubicBezTo>
                  <a:pt x="2436986" y="141944"/>
                  <a:pt x="2443497" y="152623"/>
                  <a:pt x="2447665" y="164083"/>
                </a:cubicBezTo>
                <a:lnTo>
                  <a:pt x="2427349" y="164083"/>
                </a:lnTo>
                <a:cubicBezTo>
                  <a:pt x="2424745" y="155227"/>
                  <a:pt x="2419015" y="144549"/>
                  <a:pt x="2410160" y="132047"/>
                </a:cubicBezTo>
                <a:close/>
                <a:moveTo>
                  <a:pt x="3254462" y="122671"/>
                </a:moveTo>
                <a:lnTo>
                  <a:pt x="3254462" y="163301"/>
                </a:lnTo>
                <a:lnTo>
                  <a:pt x="3330253" y="163301"/>
                </a:lnTo>
                <a:cubicBezTo>
                  <a:pt x="3339108" y="163822"/>
                  <a:pt x="3343275" y="159915"/>
                  <a:pt x="3342754" y="151581"/>
                </a:cubicBezTo>
                <a:lnTo>
                  <a:pt x="3342754" y="122671"/>
                </a:lnTo>
                <a:close/>
                <a:moveTo>
                  <a:pt x="2969456" y="117983"/>
                </a:moveTo>
                <a:lnTo>
                  <a:pt x="3103066" y="117983"/>
                </a:lnTo>
                <a:lnTo>
                  <a:pt x="3103066" y="132047"/>
                </a:lnTo>
                <a:lnTo>
                  <a:pt x="2969456" y="132047"/>
                </a:lnTo>
                <a:close/>
                <a:moveTo>
                  <a:pt x="755005" y="114076"/>
                </a:moveTo>
                <a:lnTo>
                  <a:pt x="755005" y="134391"/>
                </a:lnTo>
                <a:lnTo>
                  <a:pt x="851892" y="134391"/>
                </a:lnTo>
                <a:lnTo>
                  <a:pt x="851892" y="114076"/>
                </a:lnTo>
                <a:close/>
                <a:moveTo>
                  <a:pt x="3234147" y="108607"/>
                </a:moveTo>
                <a:lnTo>
                  <a:pt x="3363069" y="108607"/>
                </a:lnTo>
                <a:lnTo>
                  <a:pt x="3363069" y="151581"/>
                </a:lnTo>
                <a:cubicBezTo>
                  <a:pt x="3363590" y="168771"/>
                  <a:pt x="3354995" y="177105"/>
                  <a:pt x="3337285" y="176584"/>
                </a:cubicBezTo>
                <a:lnTo>
                  <a:pt x="3234147" y="176584"/>
                </a:lnTo>
                <a:close/>
                <a:moveTo>
                  <a:pt x="1751261" y="108607"/>
                </a:moveTo>
                <a:cubicBezTo>
                  <a:pt x="1778868" y="109649"/>
                  <a:pt x="1803611" y="113555"/>
                  <a:pt x="1825489" y="120327"/>
                </a:cubicBezTo>
                <a:lnTo>
                  <a:pt x="1825489" y="138298"/>
                </a:lnTo>
                <a:cubicBezTo>
                  <a:pt x="1805694" y="130485"/>
                  <a:pt x="1780952" y="125015"/>
                  <a:pt x="1751261" y="121890"/>
                </a:cubicBezTo>
                <a:close/>
                <a:moveTo>
                  <a:pt x="4814516" y="103137"/>
                </a:moveTo>
                <a:lnTo>
                  <a:pt x="4830924" y="103137"/>
                </a:lnTo>
                <a:cubicBezTo>
                  <a:pt x="4828840" y="131787"/>
                  <a:pt x="4822589" y="157050"/>
                  <a:pt x="4812171" y="178928"/>
                </a:cubicBezTo>
                <a:lnTo>
                  <a:pt x="4791856" y="178928"/>
                </a:lnTo>
                <a:cubicBezTo>
                  <a:pt x="4803316" y="155488"/>
                  <a:pt x="4810869" y="130224"/>
                  <a:pt x="4814516" y="103137"/>
                </a:cubicBezTo>
                <a:close/>
                <a:moveTo>
                  <a:pt x="735471" y="101575"/>
                </a:moveTo>
                <a:lnTo>
                  <a:pt x="871426" y="101575"/>
                </a:lnTo>
                <a:lnTo>
                  <a:pt x="871426" y="153925"/>
                </a:lnTo>
                <a:cubicBezTo>
                  <a:pt x="871947" y="171115"/>
                  <a:pt x="862831" y="179449"/>
                  <a:pt x="844079" y="178928"/>
                </a:cubicBezTo>
                <a:lnTo>
                  <a:pt x="735471" y="178928"/>
                </a:lnTo>
                <a:close/>
                <a:moveTo>
                  <a:pt x="2503922" y="100012"/>
                </a:moveTo>
                <a:lnTo>
                  <a:pt x="2525018" y="100012"/>
                </a:lnTo>
                <a:lnTo>
                  <a:pt x="2525018" y="110951"/>
                </a:lnTo>
                <a:lnTo>
                  <a:pt x="2560960" y="110951"/>
                </a:lnTo>
                <a:lnTo>
                  <a:pt x="2560960" y="124234"/>
                </a:lnTo>
                <a:lnTo>
                  <a:pt x="2525018" y="124234"/>
                </a:lnTo>
                <a:lnTo>
                  <a:pt x="2525018" y="157050"/>
                </a:lnTo>
                <a:cubicBezTo>
                  <a:pt x="2525018" y="172677"/>
                  <a:pt x="2517204" y="180491"/>
                  <a:pt x="2501578" y="180491"/>
                </a:cubicBezTo>
                <a:lnTo>
                  <a:pt x="2472668" y="180491"/>
                </a:lnTo>
                <a:lnTo>
                  <a:pt x="2472668" y="167208"/>
                </a:lnTo>
                <a:lnTo>
                  <a:pt x="2492201" y="167208"/>
                </a:lnTo>
                <a:cubicBezTo>
                  <a:pt x="2500015" y="167208"/>
                  <a:pt x="2503922" y="164083"/>
                  <a:pt x="2503922" y="157832"/>
                </a:cubicBezTo>
                <a:lnTo>
                  <a:pt x="2503922" y="124234"/>
                </a:lnTo>
                <a:lnTo>
                  <a:pt x="2378906" y="124234"/>
                </a:lnTo>
                <a:lnTo>
                  <a:pt x="2378906" y="110951"/>
                </a:lnTo>
                <a:lnTo>
                  <a:pt x="2503922" y="110951"/>
                </a:lnTo>
                <a:close/>
                <a:moveTo>
                  <a:pt x="2231417" y="100012"/>
                </a:moveTo>
                <a:lnTo>
                  <a:pt x="2231417" y="125015"/>
                </a:lnTo>
                <a:lnTo>
                  <a:pt x="2293144" y="125015"/>
                </a:lnTo>
                <a:lnTo>
                  <a:pt x="2293144" y="100012"/>
                </a:lnTo>
                <a:close/>
                <a:moveTo>
                  <a:pt x="4851239" y="97668"/>
                </a:moveTo>
                <a:lnTo>
                  <a:pt x="4869210" y="97668"/>
                </a:lnTo>
                <a:lnTo>
                  <a:pt x="4869210" y="127359"/>
                </a:lnTo>
                <a:cubicBezTo>
                  <a:pt x="4870773" y="153404"/>
                  <a:pt x="4858792" y="171896"/>
                  <a:pt x="4833268" y="182835"/>
                </a:cubicBezTo>
                <a:lnTo>
                  <a:pt x="4833268" y="170333"/>
                </a:lnTo>
                <a:cubicBezTo>
                  <a:pt x="4845769" y="160957"/>
                  <a:pt x="4851760" y="146632"/>
                  <a:pt x="4851239" y="127359"/>
                </a:cubicBezTo>
                <a:close/>
                <a:moveTo>
                  <a:pt x="5396247" y="96887"/>
                </a:moveTo>
                <a:lnTo>
                  <a:pt x="5396247" y="111732"/>
                </a:lnTo>
                <a:cubicBezTo>
                  <a:pt x="5361868" y="129443"/>
                  <a:pt x="5321759" y="142986"/>
                  <a:pt x="5275920" y="152362"/>
                </a:cubicBezTo>
                <a:lnTo>
                  <a:pt x="5275920" y="131266"/>
                </a:lnTo>
                <a:cubicBezTo>
                  <a:pt x="5316029" y="125536"/>
                  <a:pt x="5356138" y="114076"/>
                  <a:pt x="5396247" y="96887"/>
                </a:cubicBezTo>
                <a:close/>
                <a:moveTo>
                  <a:pt x="4924686" y="96887"/>
                </a:moveTo>
                <a:lnTo>
                  <a:pt x="4941875" y="96887"/>
                </a:lnTo>
                <a:lnTo>
                  <a:pt x="4941875" y="157050"/>
                </a:lnTo>
                <a:cubicBezTo>
                  <a:pt x="4941354" y="162780"/>
                  <a:pt x="4944740" y="165385"/>
                  <a:pt x="4952033" y="164864"/>
                </a:cubicBezTo>
                <a:cubicBezTo>
                  <a:pt x="4957242" y="165385"/>
                  <a:pt x="4959846" y="162780"/>
                  <a:pt x="4959846" y="157050"/>
                </a:cubicBezTo>
                <a:lnTo>
                  <a:pt x="4959846" y="150018"/>
                </a:lnTo>
                <a:lnTo>
                  <a:pt x="4972348" y="150018"/>
                </a:lnTo>
                <a:lnTo>
                  <a:pt x="4972348" y="159394"/>
                </a:lnTo>
                <a:cubicBezTo>
                  <a:pt x="4972869" y="172417"/>
                  <a:pt x="4966357" y="178668"/>
                  <a:pt x="4952814" y="178147"/>
                </a:cubicBezTo>
                <a:lnTo>
                  <a:pt x="4945001" y="178147"/>
                </a:lnTo>
                <a:cubicBezTo>
                  <a:pt x="4930936" y="178668"/>
                  <a:pt x="4924165" y="171896"/>
                  <a:pt x="4924686" y="157832"/>
                </a:cubicBezTo>
                <a:close/>
                <a:moveTo>
                  <a:pt x="4887962" y="96887"/>
                </a:moveTo>
                <a:lnTo>
                  <a:pt x="4905933" y="96887"/>
                </a:lnTo>
                <a:lnTo>
                  <a:pt x="4905933" y="178147"/>
                </a:lnTo>
                <a:lnTo>
                  <a:pt x="4887962" y="178147"/>
                </a:lnTo>
                <a:close/>
                <a:moveTo>
                  <a:pt x="1947974" y="91417"/>
                </a:moveTo>
                <a:lnTo>
                  <a:pt x="1947974" y="110170"/>
                </a:lnTo>
                <a:lnTo>
                  <a:pt x="2033922" y="110170"/>
                </a:lnTo>
                <a:lnTo>
                  <a:pt x="2036266" y="108607"/>
                </a:lnTo>
                <a:lnTo>
                  <a:pt x="2036266" y="91417"/>
                </a:lnTo>
                <a:close/>
                <a:moveTo>
                  <a:pt x="295945" y="89855"/>
                </a:moveTo>
                <a:lnTo>
                  <a:pt x="414710" y="89855"/>
                </a:lnTo>
                <a:lnTo>
                  <a:pt x="414710" y="102356"/>
                </a:lnTo>
                <a:lnTo>
                  <a:pt x="394395" y="102356"/>
                </a:lnTo>
                <a:lnTo>
                  <a:pt x="394395" y="117983"/>
                </a:lnTo>
                <a:lnTo>
                  <a:pt x="418616" y="117983"/>
                </a:lnTo>
                <a:lnTo>
                  <a:pt x="418616" y="130485"/>
                </a:lnTo>
                <a:lnTo>
                  <a:pt x="394395" y="130485"/>
                </a:lnTo>
                <a:lnTo>
                  <a:pt x="394395" y="158613"/>
                </a:lnTo>
                <a:cubicBezTo>
                  <a:pt x="394915" y="173198"/>
                  <a:pt x="387623" y="180230"/>
                  <a:pt x="372517" y="179710"/>
                </a:cubicBezTo>
                <a:lnTo>
                  <a:pt x="350639" y="179710"/>
                </a:lnTo>
                <a:lnTo>
                  <a:pt x="350639" y="167208"/>
                </a:lnTo>
                <a:lnTo>
                  <a:pt x="365485" y="167208"/>
                </a:lnTo>
                <a:cubicBezTo>
                  <a:pt x="372257" y="167729"/>
                  <a:pt x="375382" y="164603"/>
                  <a:pt x="374861" y="157832"/>
                </a:cubicBezTo>
                <a:lnTo>
                  <a:pt x="374861" y="130485"/>
                </a:lnTo>
                <a:lnTo>
                  <a:pt x="289694" y="130485"/>
                </a:lnTo>
                <a:lnTo>
                  <a:pt x="289694" y="117983"/>
                </a:lnTo>
                <a:lnTo>
                  <a:pt x="374861" y="117983"/>
                </a:lnTo>
                <a:lnTo>
                  <a:pt x="374861" y="102356"/>
                </a:lnTo>
                <a:lnTo>
                  <a:pt x="295945" y="102356"/>
                </a:lnTo>
                <a:close/>
                <a:moveTo>
                  <a:pt x="4585767" y="85948"/>
                </a:moveTo>
                <a:lnTo>
                  <a:pt x="4609207" y="85948"/>
                </a:lnTo>
                <a:cubicBezTo>
                  <a:pt x="4619104" y="104179"/>
                  <a:pt x="4630043" y="118504"/>
                  <a:pt x="4642024" y="128922"/>
                </a:cubicBezTo>
                <a:cubicBezTo>
                  <a:pt x="4654004" y="118504"/>
                  <a:pt x="4664943" y="104179"/>
                  <a:pt x="4674840" y="85948"/>
                </a:cubicBezTo>
                <a:lnTo>
                  <a:pt x="4698281" y="85948"/>
                </a:lnTo>
                <a:cubicBezTo>
                  <a:pt x="4686821" y="109388"/>
                  <a:pt x="4673278" y="127620"/>
                  <a:pt x="4657651" y="140642"/>
                </a:cubicBezTo>
                <a:cubicBezTo>
                  <a:pt x="4676924" y="152623"/>
                  <a:pt x="4701406" y="161999"/>
                  <a:pt x="4731097" y="168771"/>
                </a:cubicBezTo>
                <a:lnTo>
                  <a:pt x="4731097" y="182835"/>
                </a:lnTo>
                <a:cubicBezTo>
                  <a:pt x="4690988" y="173459"/>
                  <a:pt x="4661297" y="163301"/>
                  <a:pt x="4642024" y="152362"/>
                </a:cubicBezTo>
                <a:cubicBezTo>
                  <a:pt x="4622750" y="163301"/>
                  <a:pt x="4593059" y="173459"/>
                  <a:pt x="4552950" y="182835"/>
                </a:cubicBezTo>
                <a:lnTo>
                  <a:pt x="4552950" y="168771"/>
                </a:lnTo>
                <a:cubicBezTo>
                  <a:pt x="4583162" y="161999"/>
                  <a:pt x="4607644" y="152623"/>
                  <a:pt x="4626397" y="140642"/>
                </a:cubicBezTo>
                <a:cubicBezTo>
                  <a:pt x="4610249" y="127620"/>
                  <a:pt x="4596706" y="109388"/>
                  <a:pt x="4585767" y="85948"/>
                </a:cubicBezTo>
                <a:close/>
                <a:moveTo>
                  <a:pt x="2211884" y="85948"/>
                </a:moveTo>
                <a:lnTo>
                  <a:pt x="2312677" y="85948"/>
                </a:lnTo>
                <a:lnTo>
                  <a:pt x="2312677" y="152362"/>
                </a:lnTo>
                <a:cubicBezTo>
                  <a:pt x="2313198" y="169552"/>
                  <a:pt x="2304343" y="177886"/>
                  <a:pt x="2286112" y="177365"/>
                </a:cubicBezTo>
                <a:lnTo>
                  <a:pt x="2211884" y="177365"/>
                </a:lnTo>
                <a:close/>
                <a:moveTo>
                  <a:pt x="1008757" y="78916"/>
                </a:moveTo>
                <a:lnTo>
                  <a:pt x="1119708" y="78916"/>
                </a:lnTo>
                <a:lnTo>
                  <a:pt x="1119708" y="92199"/>
                </a:lnTo>
                <a:cubicBezTo>
                  <a:pt x="1110853" y="115639"/>
                  <a:pt x="1097310" y="134391"/>
                  <a:pt x="1079078" y="148456"/>
                </a:cubicBezTo>
                <a:cubicBezTo>
                  <a:pt x="1090538" y="155748"/>
                  <a:pt x="1108249" y="162780"/>
                  <a:pt x="1132210" y="169552"/>
                </a:cubicBezTo>
                <a:lnTo>
                  <a:pt x="1132210" y="182054"/>
                </a:lnTo>
                <a:cubicBezTo>
                  <a:pt x="1104602" y="175282"/>
                  <a:pt x="1082204" y="167468"/>
                  <a:pt x="1065014" y="158613"/>
                </a:cubicBezTo>
                <a:cubicBezTo>
                  <a:pt x="1047824" y="166948"/>
                  <a:pt x="1025686" y="174761"/>
                  <a:pt x="998600" y="182054"/>
                </a:cubicBezTo>
                <a:lnTo>
                  <a:pt x="998600" y="169552"/>
                </a:lnTo>
                <a:cubicBezTo>
                  <a:pt x="1019957" y="163301"/>
                  <a:pt x="1037146" y="156009"/>
                  <a:pt x="1050169" y="147674"/>
                </a:cubicBezTo>
                <a:cubicBezTo>
                  <a:pt x="1037146" y="137777"/>
                  <a:pt x="1024905" y="121629"/>
                  <a:pt x="1013445" y="99231"/>
                </a:cubicBezTo>
                <a:lnTo>
                  <a:pt x="1035323" y="99231"/>
                </a:lnTo>
                <a:cubicBezTo>
                  <a:pt x="1043136" y="114858"/>
                  <a:pt x="1053033" y="127620"/>
                  <a:pt x="1065014" y="137517"/>
                </a:cubicBezTo>
                <a:cubicBezTo>
                  <a:pt x="1078557" y="126578"/>
                  <a:pt x="1089496" y="111472"/>
                  <a:pt x="1097831" y="92199"/>
                </a:cubicBezTo>
                <a:lnTo>
                  <a:pt x="1008757" y="92199"/>
                </a:lnTo>
                <a:close/>
                <a:moveTo>
                  <a:pt x="4315495" y="68758"/>
                </a:moveTo>
                <a:cubicBezTo>
                  <a:pt x="4294138" y="69279"/>
                  <a:pt x="4281636" y="82302"/>
                  <a:pt x="4277990" y="107826"/>
                </a:cubicBezTo>
                <a:lnTo>
                  <a:pt x="4352218" y="107826"/>
                </a:lnTo>
                <a:cubicBezTo>
                  <a:pt x="4351176" y="82822"/>
                  <a:pt x="4338935" y="69800"/>
                  <a:pt x="4315495" y="68758"/>
                </a:cubicBezTo>
                <a:close/>
                <a:moveTo>
                  <a:pt x="5058110" y="67195"/>
                </a:moveTo>
                <a:lnTo>
                  <a:pt x="5180000" y="67195"/>
                </a:lnTo>
                <a:lnTo>
                  <a:pt x="5180000" y="81260"/>
                </a:lnTo>
                <a:cubicBezTo>
                  <a:pt x="5165415" y="92720"/>
                  <a:pt x="5150049" y="101835"/>
                  <a:pt x="5133901" y="108607"/>
                </a:cubicBezTo>
                <a:lnTo>
                  <a:pt x="5133901" y="115639"/>
                </a:lnTo>
                <a:lnTo>
                  <a:pt x="5208129" y="115639"/>
                </a:lnTo>
                <a:lnTo>
                  <a:pt x="5208129" y="128922"/>
                </a:lnTo>
                <a:lnTo>
                  <a:pt x="5133901" y="128922"/>
                </a:lnTo>
                <a:lnTo>
                  <a:pt x="5133901" y="156269"/>
                </a:lnTo>
                <a:cubicBezTo>
                  <a:pt x="5133901" y="173459"/>
                  <a:pt x="5124525" y="182054"/>
                  <a:pt x="5105772" y="182054"/>
                </a:cubicBezTo>
                <a:lnTo>
                  <a:pt x="5084676" y="182054"/>
                </a:lnTo>
                <a:lnTo>
                  <a:pt x="5084676" y="167989"/>
                </a:lnTo>
                <a:lnTo>
                  <a:pt x="5097177" y="167989"/>
                </a:lnTo>
                <a:cubicBezTo>
                  <a:pt x="5107074" y="168510"/>
                  <a:pt x="5111763" y="164343"/>
                  <a:pt x="5111242" y="155488"/>
                </a:cubicBezTo>
                <a:lnTo>
                  <a:pt x="5111242" y="128922"/>
                </a:lnTo>
                <a:lnTo>
                  <a:pt x="5028419" y="128922"/>
                </a:lnTo>
                <a:lnTo>
                  <a:pt x="5028419" y="115639"/>
                </a:lnTo>
                <a:lnTo>
                  <a:pt x="5111242" y="115639"/>
                </a:lnTo>
                <a:lnTo>
                  <a:pt x="5111242" y="105482"/>
                </a:lnTo>
                <a:cubicBezTo>
                  <a:pt x="5125306" y="99231"/>
                  <a:pt x="5138068" y="91157"/>
                  <a:pt x="5149528" y="81260"/>
                </a:cubicBezTo>
                <a:lnTo>
                  <a:pt x="5058110" y="81260"/>
                </a:lnTo>
                <a:close/>
                <a:moveTo>
                  <a:pt x="1947974" y="60945"/>
                </a:moveTo>
                <a:lnTo>
                  <a:pt x="1947974" y="79697"/>
                </a:lnTo>
                <a:lnTo>
                  <a:pt x="2036266" y="79697"/>
                </a:lnTo>
                <a:lnTo>
                  <a:pt x="2036266" y="60945"/>
                </a:lnTo>
                <a:close/>
                <a:moveTo>
                  <a:pt x="1189062" y="59382"/>
                </a:moveTo>
                <a:lnTo>
                  <a:pt x="1231255" y="59382"/>
                </a:lnTo>
                <a:lnTo>
                  <a:pt x="1231255" y="151581"/>
                </a:lnTo>
                <a:cubicBezTo>
                  <a:pt x="1239069" y="149497"/>
                  <a:pt x="1249747" y="144288"/>
                  <a:pt x="1263290" y="135954"/>
                </a:cubicBezTo>
                <a:lnTo>
                  <a:pt x="1263290" y="152362"/>
                </a:lnTo>
                <a:cubicBezTo>
                  <a:pt x="1248705" y="162780"/>
                  <a:pt x="1230995" y="171636"/>
                  <a:pt x="1210159" y="178928"/>
                </a:cubicBezTo>
                <a:lnTo>
                  <a:pt x="1210159" y="74228"/>
                </a:lnTo>
                <a:lnTo>
                  <a:pt x="1189062" y="74228"/>
                </a:lnTo>
                <a:close/>
                <a:moveTo>
                  <a:pt x="950938" y="58601"/>
                </a:moveTo>
                <a:lnTo>
                  <a:pt x="988442" y="58601"/>
                </a:lnTo>
                <a:lnTo>
                  <a:pt x="988442" y="147674"/>
                </a:lnTo>
                <a:cubicBezTo>
                  <a:pt x="993130" y="146112"/>
                  <a:pt x="999642" y="142726"/>
                  <a:pt x="1007976" y="137517"/>
                </a:cubicBezTo>
                <a:cubicBezTo>
                  <a:pt x="1009539" y="136475"/>
                  <a:pt x="1010841" y="135694"/>
                  <a:pt x="1011883" y="135173"/>
                </a:cubicBezTo>
                <a:lnTo>
                  <a:pt x="1011883" y="150018"/>
                </a:lnTo>
                <a:cubicBezTo>
                  <a:pt x="1001465" y="158874"/>
                  <a:pt x="987140" y="166948"/>
                  <a:pt x="968908" y="174240"/>
                </a:cubicBezTo>
                <a:lnTo>
                  <a:pt x="968908" y="72665"/>
                </a:lnTo>
                <a:lnTo>
                  <a:pt x="950938" y="72665"/>
                </a:lnTo>
                <a:close/>
                <a:moveTo>
                  <a:pt x="480157" y="58601"/>
                </a:moveTo>
                <a:lnTo>
                  <a:pt x="533289" y="58601"/>
                </a:lnTo>
                <a:lnTo>
                  <a:pt x="533289" y="71884"/>
                </a:lnTo>
                <a:lnTo>
                  <a:pt x="515318" y="71884"/>
                </a:lnTo>
                <a:lnTo>
                  <a:pt x="515318" y="100012"/>
                </a:lnTo>
                <a:lnTo>
                  <a:pt x="537195" y="100012"/>
                </a:lnTo>
                <a:lnTo>
                  <a:pt x="537195" y="113295"/>
                </a:lnTo>
                <a:lnTo>
                  <a:pt x="515318" y="113295"/>
                </a:lnTo>
                <a:lnTo>
                  <a:pt x="515318" y="153144"/>
                </a:lnTo>
                <a:cubicBezTo>
                  <a:pt x="523652" y="149497"/>
                  <a:pt x="530684" y="145591"/>
                  <a:pt x="536414" y="141424"/>
                </a:cubicBezTo>
                <a:lnTo>
                  <a:pt x="536414" y="156269"/>
                </a:lnTo>
                <a:cubicBezTo>
                  <a:pt x="526517" y="163562"/>
                  <a:pt x="512974" y="170333"/>
                  <a:pt x="495784" y="176584"/>
                </a:cubicBezTo>
                <a:lnTo>
                  <a:pt x="495784" y="113295"/>
                </a:lnTo>
                <a:lnTo>
                  <a:pt x="475469" y="113295"/>
                </a:lnTo>
                <a:lnTo>
                  <a:pt x="475469" y="100012"/>
                </a:lnTo>
                <a:lnTo>
                  <a:pt x="495784" y="100012"/>
                </a:lnTo>
                <a:lnTo>
                  <a:pt x="495784" y="71884"/>
                </a:lnTo>
                <a:lnTo>
                  <a:pt x="480157" y="71884"/>
                </a:lnTo>
                <a:close/>
                <a:moveTo>
                  <a:pt x="4468974" y="55475"/>
                </a:moveTo>
                <a:lnTo>
                  <a:pt x="4504916" y="55475"/>
                </a:lnTo>
                <a:lnTo>
                  <a:pt x="4504916" y="69540"/>
                </a:lnTo>
                <a:lnTo>
                  <a:pt x="4475225" y="69540"/>
                </a:lnTo>
                <a:cubicBezTo>
                  <a:pt x="4460639" y="70060"/>
                  <a:pt x="4453086" y="77613"/>
                  <a:pt x="4452566" y="92199"/>
                </a:cubicBezTo>
                <a:lnTo>
                  <a:pt x="4452566" y="176584"/>
                </a:lnTo>
                <a:lnTo>
                  <a:pt x="4429906" y="176584"/>
                </a:lnTo>
                <a:lnTo>
                  <a:pt x="4429906" y="93761"/>
                </a:lnTo>
                <a:cubicBezTo>
                  <a:pt x="4429906" y="68237"/>
                  <a:pt x="4442929" y="55475"/>
                  <a:pt x="4468974" y="55475"/>
                </a:cubicBezTo>
                <a:close/>
                <a:moveTo>
                  <a:pt x="4314713" y="54694"/>
                </a:moveTo>
                <a:cubicBezTo>
                  <a:pt x="4354302" y="54694"/>
                  <a:pt x="4374096" y="77353"/>
                  <a:pt x="4374096" y="122671"/>
                </a:cubicBezTo>
                <a:lnTo>
                  <a:pt x="4277990" y="122671"/>
                </a:lnTo>
                <a:cubicBezTo>
                  <a:pt x="4280074" y="149758"/>
                  <a:pt x="4295180" y="163301"/>
                  <a:pt x="4323308" y="163301"/>
                </a:cubicBezTo>
                <a:cubicBezTo>
                  <a:pt x="4343623" y="163301"/>
                  <a:pt x="4360292" y="155227"/>
                  <a:pt x="4373315" y="139079"/>
                </a:cubicBezTo>
                <a:lnTo>
                  <a:pt x="4373315" y="156269"/>
                </a:lnTo>
                <a:cubicBezTo>
                  <a:pt x="4360813" y="170333"/>
                  <a:pt x="4342582" y="177365"/>
                  <a:pt x="4318620" y="177365"/>
                </a:cubicBezTo>
                <a:cubicBezTo>
                  <a:pt x="4277469" y="175803"/>
                  <a:pt x="4256112" y="156009"/>
                  <a:pt x="4254550" y="117983"/>
                </a:cubicBezTo>
                <a:cubicBezTo>
                  <a:pt x="4256112" y="77353"/>
                  <a:pt x="4276167" y="56257"/>
                  <a:pt x="4314713" y="54694"/>
                </a:cubicBezTo>
                <a:close/>
                <a:moveTo>
                  <a:pt x="4797326" y="53913"/>
                </a:moveTo>
                <a:lnTo>
                  <a:pt x="4815297" y="53913"/>
                </a:lnTo>
                <a:cubicBezTo>
                  <a:pt x="4822069" y="66935"/>
                  <a:pt x="4827278" y="80218"/>
                  <a:pt x="4830924" y="93761"/>
                </a:cubicBezTo>
                <a:lnTo>
                  <a:pt x="4812171" y="93761"/>
                </a:lnTo>
                <a:cubicBezTo>
                  <a:pt x="4809567" y="81781"/>
                  <a:pt x="4804618" y="68498"/>
                  <a:pt x="4797326" y="53913"/>
                </a:cubicBezTo>
                <a:close/>
                <a:moveTo>
                  <a:pt x="5292328" y="53131"/>
                </a:moveTo>
                <a:cubicBezTo>
                  <a:pt x="5324624" y="58340"/>
                  <a:pt x="5349888" y="64331"/>
                  <a:pt x="5368119" y="71102"/>
                </a:cubicBezTo>
                <a:lnTo>
                  <a:pt x="5367338" y="91417"/>
                </a:lnTo>
                <a:cubicBezTo>
                  <a:pt x="5342855" y="81520"/>
                  <a:pt x="5317852" y="73707"/>
                  <a:pt x="5292328" y="67977"/>
                </a:cubicBezTo>
                <a:close/>
                <a:moveTo>
                  <a:pt x="273286" y="50787"/>
                </a:moveTo>
                <a:lnTo>
                  <a:pt x="292819" y="50787"/>
                </a:lnTo>
                <a:cubicBezTo>
                  <a:pt x="289173" y="62768"/>
                  <a:pt x="284225" y="73186"/>
                  <a:pt x="277974" y="82041"/>
                </a:cubicBezTo>
                <a:lnTo>
                  <a:pt x="277974" y="182835"/>
                </a:lnTo>
                <a:lnTo>
                  <a:pt x="258441" y="182835"/>
                </a:lnTo>
                <a:lnTo>
                  <a:pt x="258441" y="98449"/>
                </a:lnTo>
                <a:cubicBezTo>
                  <a:pt x="252190" y="101575"/>
                  <a:pt x="244897" y="104700"/>
                  <a:pt x="236562" y="107826"/>
                </a:cubicBezTo>
                <a:lnTo>
                  <a:pt x="236562" y="95324"/>
                </a:lnTo>
                <a:cubicBezTo>
                  <a:pt x="254794" y="87511"/>
                  <a:pt x="267035" y="72665"/>
                  <a:pt x="273286" y="50787"/>
                </a:cubicBezTo>
                <a:close/>
                <a:moveTo>
                  <a:pt x="142205" y="50787"/>
                </a:moveTo>
                <a:lnTo>
                  <a:pt x="157051" y="50787"/>
                </a:lnTo>
                <a:cubicBezTo>
                  <a:pt x="162260" y="59122"/>
                  <a:pt x="165906" y="68498"/>
                  <a:pt x="167990" y="78916"/>
                </a:cubicBezTo>
                <a:lnTo>
                  <a:pt x="151582" y="78916"/>
                </a:lnTo>
                <a:cubicBezTo>
                  <a:pt x="149498" y="70060"/>
                  <a:pt x="146373" y="60684"/>
                  <a:pt x="142205" y="50787"/>
                </a:cubicBezTo>
                <a:close/>
                <a:moveTo>
                  <a:pt x="110952" y="50006"/>
                </a:moveTo>
                <a:lnTo>
                  <a:pt x="132048" y="50006"/>
                </a:lnTo>
                <a:lnTo>
                  <a:pt x="132048" y="83604"/>
                </a:lnTo>
                <a:lnTo>
                  <a:pt x="177366" y="83604"/>
                </a:lnTo>
                <a:lnTo>
                  <a:pt x="177366" y="97668"/>
                </a:lnTo>
                <a:lnTo>
                  <a:pt x="132048" y="97668"/>
                </a:lnTo>
                <a:cubicBezTo>
                  <a:pt x="134131" y="126317"/>
                  <a:pt x="149759" y="149758"/>
                  <a:pt x="178929" y="167989"/>
                </a:cubicBezTo>
                <a:lnTo>
                  <a:pt x="178929" y="182054"/>
                </a:lnTo>
                <a:cubicBezTo>
                  <a:pt x="151321" y="169552"/>
                  <a:pt x="132048" y="152362"/>
                  <a:pt x="121109" y="130485"/>
                </a:cubicBezTo>
                <a:cubicBezTo>
                  <a:pt x="111212" y="152362"/>
                  <a:pt x="91939" y="169812"/>
                  <a:pt x="63289" y="182835"/>
                </a:cubicBezTo>
                <a:lnTo>
                  <a:pt x="63289" y="168771"/>
                </a:lnTo>
                <a:cubicBezTo>
                  <a:pt x="92981" y="150018"/>
                  <a:pt x="108608" y="126317"/>
                  <a:pt x="110170" y="97668"/>
                </a:cubicBezTo>
                <a:lnTo>
                  <a:pt x="67196" y="97668"/>
                </a:lnTo>
                <a:lnTo>
                  <a:pt x="67196" y="83604"/>
                </a:lnTo>
                <a:lnTo>
                  <a:pt x="110952" y="83604"/>
                </a:lnTo>
                <a:close/>
                <a:moveTo>
                  <a:pt x="5470" y="49224"/>
                </a:moveTo>
                <a:cubicBezTo>
                  <a:pt x="22659" y="51829"/>
                  <a:pt x="35422" y="56778"/>
                  <a:pt x="43756" y="64070"/>
                </a:cubicBezTo>
                <a:cubicBezTo>
                  <a:pt x="46881" y="59382"/>
                  <a:pt x="49486" y="54433"/>
                  <a:pt x="51569" y="49224"/>
                </a:cubicBezTo>
                <a:lnTo>
                  <a:pt x="71884" y="49224"/>
                </a:lnTo>
                <a:cubicBezTo>
                  <a:pt x="67717" y="60163"/>
                  <a:pt x="61987" y="69540"/>
                  <a:pt x="54695" y="77353"/>
                </a:cubicBezTo>
                <a:cubicBezTo>
                  <a:pt x="57820" y="83083"/>
                  <a:pt x="59122" y="89855"/>
                  <a:pt x="58602" y="97668"/>
                </a:cubicBezTo>
                <a:lnTo>
                  <a:pt x="58602" y="156269"/>
                </a:lnTo>
                <a:cubicBezTo>
                  <a:pt x="59122" y="172417"/>
                  <a:pt x="50006" y="180230"/>
                  <a:pt x="31254" y="179710"/>
                </a:cubicBezTo>
                <a:lnTo>
                  <a:pt x="14065" y="179710"/>
                </a:lnTo>
                <a:lnTo>
                  <a:pt x="14065" y="166427"/>
                </a:lnTo>
                <a:lnTo>
                  <a:pt x="26566" y="166427"/>
                </a:lnTo>
                <a:cubicBezTo>
                  <a:pt x="35422" y="166427"/>
                  <a:pt x="39849" y="162520"/>
                  <a:pt x="39849" y="154706"/>
                </a:cubicBezTo>
                <a:lnTo>
                  <a:pt x="39849" y="130485"/>
                </a:lnTo>
                <a:cubicBezTo>
                  <a:pt x="29952" y="136735"/>
                  <a:pt x="17450" y="141944"/>
                  <a:pt x="2345" y="146112"/>
                </a:cubicBezTo>
                <a:lnTo>
                  <a:pt x="2345" y="134391"/>
                </a:lnTo>
                <a:cubicBezTo>
                  <a:pt x="18492" y="127620"/>
                  <a:pt x="30994" y="119546"/>
                  <a:pt x="39849" y="110170"/>
                </a:cubicBezTo>
                <a:lnTo>
                  <a:pt x="39849" y="103137"/>
                </a:lnTo>
                <a:cubicBezTo>
                  <a:pt x="39849" y="98449"/>
                  <a:pt x="39328" y="94282"/>
                  <a:pt x="38286" y="90636"/>
                </a:cubicBezTo>
                <a:cubicBezTo>
                  <a:pt x="28910" y="96887"/>
                  <a:pt x="16930" y="101835"/>
                  <a:pt x="2345" y="105482"/>
                </a:cubicBezTo>
                <a:lnTo>
                  <a:pt x="2345" y="93761"/>
                </a:lnTo>
                <a:cubicBezTo>
                  <a:pt x="14846" y="89594"/>
                  <a:pt x="25003" y="83864"/>
                  <a:pt x="32817" y="76572"/>
                </a:cubicBezTo>
                <a:cubicBezTo>
                  <a:pt x="28129" y="70321"/>
                  <a:pt x="19013" y="64851"/>
                  <a:pt x="5470" y="60163"/>
                </a:cubicBezTo>
                <a:close/>
                <a:moveTo>
                  <a:pt x="323292" y="48443"/>
                </a:moveTo>
                <a:lnTo>
                  <a:pt x="323292" y="64851"/>
                </a:lnTo>
                <a:lnTo>
                  <a:pt x="377205" y="64851"/>
                </a:lnTo>
                <a:cubicBezTo>
                  <a:pt x="384498" y="65372"/>
                  <a:pt x="387883" y="61726"/>
                  <a:pt x="387363" y="53913"/>
                </a:cubicBezTo>
                <a:lnTo>
                  <a:pt x="387363" y="48443"/>
                </a:lnTo>
                <a:close/>
                <a:moveTo>
                  <a:pt x="4659213" y="43755"/>
                </a:moveTo>
                <a:lnTo>
                  <a:pt x="4681872" y="43755"/>
                </a:lnTo>
                <a:cubicBezTo>
                  <a:pt x="4690207" y="58861"/>
                  <a:pt x="4706876" y="69279"/>
                  <a:pt x="4731879" y="75009"/>
                </a:cubicBezTo>
                <a:lnTo>
                  <a:pt x="4731879" y="86729"/>
                </a:lnTo>
                <a:cubicBezTo>
                  <a:pt x="4693332" y="83083"/>
                  <a:pt x="4669110" y="68758"/>
                  <a:pt x="4659213" y="43755"/>
                </a:cubicBezTo>
                <a:close/>
                <a:moveTo>
                  <a:pt x="4601394" y="43755"/>
                </a:moveTo>
                <a:lnTo>
                  <a:pt x="4624834" y="43755"/>
                </a:lnTo>
                <a:cubicBezTo>
                  <a:pt x="4614937" y="68758"/>
                  <a:pt x="4590715" y="83083"/>
                  <a:pt x="4552169" y="86729"/>
                </a:cubicBezTo>
                <a:lnTo>
                  <a:pt x="4552169" y="75009"/>
                </a:lnTo>
                <a:cubicBezTo>
                  <a:pt x="4577693" y="69279"/>
                  <a:pt x="4594101" y="58861"/>
                  <a:pt x="4601394" y="43755"/>
                </a:cubicBezTo>
                <a:close/>
                <a:moveTo>
                  <a:pt x="858925" y="38286"/>
                </a:moveTo>
                <a:lnTo>
                  <a:pt x="876896" y="38286"/>
                </a:lnTo>
                <a:cubicBezTo>
                  <a:pt x="875333" y="49224"/>
                  <a:pt x="872468" y="58080"/>
                  <a:pt x="868301" y="64851"/>
                </a:cubicBezTo>
                <a:lnTo>
                  <a:pt x="851111" y="64851"/>
                </a:lnTo>
                <a:cubicBezTo>
                  <a:pt x="855278" y="56517"/>
                  <a:pt x="857883" y="47662"/>
                  <a:pt x="858925" y="38286"/>
                </a:cubicBezTo>
                <a:close/>
                <a:moveTo>
                  <a:pt x="730002" y="38286"/>
                </a:moveTo>
                <a:lnTo>
                  <a:pt x="747973" y="38286"/>
                </a:lnTo>
                <a:cubicBezTo>
                  <a:pt x="749536" y="49224"/>
                  <a:pt x="752140" y="58080"/>
                  <a:pt x="755786" y="64851"/>
                </a:cubicBezTo>
                <a:lnTo>
                  <a:pt x="738597" y="64851"/>
                </a:lnTo>
                <a:cubicBezTo>
                  <a:pt x="734430" y="58080"/>
                  <a:pt x="731565" y="49224"/>
                  <a:pt x="730002" y="38286"/>
                </a:cubicBezTo>
                <a:close/>
                <a:moveTo>
                  <a:pt x="564542" y="37504"/>
                </a:moveTo>
                <a:lnTo>
                  <a:pt x="564542" y="90636"/>
                </a:lnTo>
                <a:lnTo>
                  <a:pt x="612205" y="90636"/>
                </a:lnTo>
                <a:cubicBezTo>
                  <a:pt x="620539" y="90636"/>
                  <a:pt x="624706" y="86208"/>
                  <a:pt x="624706" y="77353"/>
                </a:cubicBezTo>
                <a:lnTo>
                  <a:pt x="624706" y="37504"/>
                </a:lnTo>
                <a:close/>
                <a:moveTo>
                  <a:pt x="3266182" y="32816"/>
                </a:moveTo>
                <a:lnTo>
                  <a:pt x="3262275" y="35942"/>
                </a:lnTo>
                <a:cubicBezTo>
                  <a:pt x="3275819" y="49485"/>
                  <a:pt x="3288320" y="59642"/>
                  <a:pt x="3299780" y="66414"/>
                </a:cubicBezTo>
                <a:cubicBezTo>
                  <a:pt x="3312802" y="58601"/>
                  <a:pt x="3326085" y="47401"/>
                  <a:pt x="3339629" y="32816"/>
                </a:cubicBezTo>
                <a:close/>
                <a:moveTo>
                  <a:pt x="1947974" y="32035"/>
                </a:moveTo>
                <a:lnTo>
                  <a:pt x="1947974" y="49224"/>
                </a:lnTo>
                <a:lnTo>
                  <a:pt x="2036266" y="49224"/>
                </a:lnTo>
                <a:lnTo>
                  <a:pt x="2036266" y="32035"/>
                </a:lnTo>
                <a:close/>
                <a:moveTo>
                  <a:pt x="1768450" y="30472"/>
                </a:moveTo>
                <a:cubicBezTo>
                  <a:pt x="1764804" y="35681"/>
                  <a:pt x="1759595" y="40369"/>
                  <a:pt x="1752823" y="44536"/>
                </a:cubicBezTo>
                <a:lnTo>
                  <a:pt x="1766106" y="44536"/>
                </a:lnTo>
                <a:cubicBezTo>
                  <a:pt x="1772878" y="53392"/>
                  <a:pt x="1780170" y="60945"/>
                  <a:pt x="1787984" y="67195"/>
                </a:cubicBezTo>
                <a:cubicBezTo>
                  <a:pt x="1798923" y="59382"/>
                  <a:pt x="1808820" y="47141"/>
                  <a:pt x="1817675" y="30472"/>
                </a:cubicBezTo>
                <a:close/>
                <a:moveTo>
                  <a:pt x="790947" y="29691"/>
                </a:moveTo>
                <a:lnTo>
                  <a:pt x="790947" y="74228"/>
                </a:lnTo>
                <a:lnTo>
                  <a:pt x="815950" y="74228"/>
                </a:lnTo>
                <a:lnTo>
                  <a:pt x="815950" y="29691"/>
                </a:lnTo>
                <a:close/>
                <a:moveTo>
                  <a:pt x="3900115" y="24221"/>
                </a:moveTo>
                <a:lnTo>
                  <a:pt x="3900115" y="96887"/>
                </a:lnTo>
                <a:lnTo>
                  <a:pt x="3944652" y="96887"/>
                </a:lnTo>
                <a:cubicBezTo>
                  <a:pt x="3972781" y="97928"/>
                  <a:pt x="3986324" y="85427"/>
                  <a:pt x="3985282" y="59382"/>
                </a:cubicBezTo>
                <a:cubicBezTo>
                  <a:pt x="3985282" y="35942"/>
                  <a:pt x="3971739" y="24221"/>
                  <a:pt x="3944652" y="24221"/>
                </a:cubicBezTo>
                <a:close/>
                <a:moveTo>
                  <a:pt x="3709615" y="24221"/>
                </a:moveTo>
                <a:lnTo>
                  <a:pt x="3709615" y="96887"/>
                </a:lnTo>
                <a:lnTo>
                  <a:pt x="3754152" y="96887"/>
                </a:lnTo>
                <a:cubicBezTo>
                  <a:pt x="3782281" y="97928"/>
                  <a:pt x="3795824" y="85427"/>
                  <a:pt x="3794782" y="59382"/>
                </a:cubicBezTo>
                <a:cubicBezTo>
                  <a:pt x="3794782" y="35942"/>
                  <a:pt x="3781239" y="24221"/>
                  <a:pt x="3754152" y="24221"/>
                </a:cubicBezTo>
                <a:close/>
                <a:moveTo>
                  <a:pt x="2417973" y="23440"/>
                </a:moveTo>
                <a:lnTo>
                  <a:pt x="2417973" y="47662"/>
                </a:lnTo>
                <a:lnTo>
                  <a:pt x="2507828" y="47662"/>
                </a:lnTo>
                <a:cubicBezTo>
                  <a:pt x="2515121" y="47662"/>
                  <a:pt x="2518767" y="44016"/>
                  <a:pt x="2518767" y="36723"/>
                </a:cubicBezTo>
                <a:lnTo>
                  <a:pt x="2518767" y="23440"/>
                </a:lnTo>
                <a:close/>
                <a:moveTo>
                  <a:pt x="323292" y="21877"/>
                </a:moveTo>
                <a:lnTo>
                  <a:pt x="323292" y="37504"/>
                </a:lnTo>
                <a:lnTo>
                  <a:pt x="387363" y="37504"/>
                </a:lnTo>
                <a:lnTo>
                  <a:pt x="387363" y="21877"/>
                </a:lnTo>
                <a:close/>
                <a:moveTo>
                  <a:pt x="1435001" y="18752"/>
                </a:moveTo>
                <a:lnTo>
                  <a:pt x="1451409" y="18752"/>
                </a:lnTo>
                <a:lnTo>
                  <a:pt x="1451409" y="134391"/>
                </a:lnTo>
                <a:lnTo>
                  <a:pt x="1435001" y="134391"/>
                </a:lnTo>
                <a:close/>
                <a:moveTo>
                  <a:pt x="5275920" y="15627"/>
                </a:moveTo>
                <a:lnTo>
                  <a:pt x="5433752" y="15627"/>
                </a:lnTo>
                <a:lnTo>
                  <a:pt x="5433752" y="151581"/>
                </a:lnTo>
                <a:cubicBezTo>
                  <a:pt x="5433752" y="169812"/>
                  <a:pt x="5425157" y="178668"/>
                  <a:pt x="5407968" y="178147"/>
                </a:cubicBezTo>
                <a:lnTo>
                  <a:pt x="5379058" y="178147"/>
                </a:lnTo>
                <a:lnTo>
                  <a:pt x="5379058" y="164083"/>
                </a:lnTo>
                <a:lnTo>
                  <a:pt x="5398592" y="164083"/>
                </a:lnTo>
                <a:cubicBezTo>
                  <a:pt x="5406926" y="164603"/>
                  <a:pt x="5411093" y="160436"/>
                  <a:pt x="5411093" y="151581"/>
                </a:cubicBezTo>
                <a:lnTo>
                  <a:pt x="5411093" y="30472"/>
                </a:lnTo>
                <a:lnTo>
                  <a:pt x="5275920" y="30472"/>
                </a:lnTo>
                <a:close/>
                <a:moveTo>
                  <a:pt x="1497509" y="12501"/>
                </a:moveTo>
                <a:lnTo>
                  <a:pt x="1610023" y="12501"/>
                </a:lnTo>
                <a:lnTo>
                  <a:pt x="1610023" y="25784"/>
                </a:lnTo>
                <a:lnTo>
                  <a:pt x="1562360" y="25784"/>
                </a:lnTo>
                <a:lnTo>
                  <a:pt x="1562360" y="51569"/>
                </a:lnTo>
                <a:lnTo>
                  <a:pt x="1602209" y="51569"/>
                </a:lnTo>
                <a:lnTo>
                  <a:pt x="1602209" y="133610"/>
                </a:lnTo>
                <a:cubicBezTo>
                  <a:pt x="1602730" y="149237"/>
                  <a:pt x="1595438" y="156790"/>
                  <a:pt x="1580331" y="156269"/>
                </a:cubicBezTo>
                <a:lnTo>
                  <a:pt x="1570955" y="156269"/>
                </a:lnTo>
                <a:lnTo>
                  <a:pt x="1570955" y="142986"/>
                </a:lnTo>
                <a:lnTo>
                  <a:pt x="1575643" y="142986"/>
                </a:lnTo>
                <a:cubicBezTo>
                  <a:pt x="1582415" y="143507"/>
                  <a:pt x="1585540" y="140382"/>
                  <a:pt x="1585020" y="133610"/>
                </a:cubicBezTo>
                <a:lnTo>
                  <a:pt x="1585020" y="64851"/>
                </a:lnTo>
                <a:lnTo>
                  <a:pt x="1562360" y="64851"/>
                </a:lnTo>
                <a:lnTo>
                  <a:pt x="1562360" y="182835"/>
                </a:lnTo>
                <a:lnTo>
                  <a:pt x="1543608" y="182835"/>
                </a:lnTo>
                <a:lnTo>
                  <a:pt x="1543608" y="64851"/>
                </a:lnTo>
                <a:lnTo>
                  <a:pt x="1520949" y="64851"/>
                </a:lnTo>
                <a:lnTo>
                  <a:pt x="1520949" y="157832"/>
                </a:lnTo>
                <a:lnTo>
                  <a:pt x="1503759" y="157832"/>
                </a:lnTo>
                <a:lnTo>
                  <a:pt x="1503759" y="51569"/>
                </a:lnTo>
                <a:lnTo>
                  <a:pt x="1543608" y="51569"/>
                </a:lnTo>
                <a:lnTo>
                  <a:pt x="1543608" y="25784"/>
                </a:lnTo>
                <a:lnTo>
                  <a:pt x="1497509" y="25784"/>
                </a:lnTo>
                <a:close/>
                <a:moveTo>
                  <a:pt x="2397658" y="10157"/>
                </a:moveTo>
                <a:lnTo>
                  <a:pt x="2538301" y="10157"/>
                </a:lnTo>
                <a:lnTo>
                  <a:pt x="2538301" y="38286"/>
                </a:lnTo>
                <a:cubicBezTo>
                  <a:pt x="2538822" y="52871"/>
                  <a:pt x="2531269" y="60163"/>
                  <a:pt x="2515642" y="60163"/>
                </a:cubicBezTo>
                <a:lnTo>
                  <a:pt x="2417973" y="60163"/>
                </a:lnTo>
                <a:lnTo>
                  <a:pt x="2417973" y="69540"/>
                </a:lnTo>
                <a:cubicBezTo>
                  <a:pt x="2417452" y="78395"/>
                  <a:pt x="2421620" y="82562"/>
                  <a:pt x="2430475" y="82041"/>
                </a:cubicBezTo>
                <a:lnTo>
                  <a:pt x="2531269" y="82041"/>
                </a:lnTo>
                <a:cubicBezTo>
                  <a:pt x="2539082" y="82041"/>
                  <a:pt x="2542728" y="78395"/>
                  <a:pt x="2542208" y="71102"/>
                </a:cubicBezTo>
                <a:lnTo>
                  <a:pt x="2542208" y="66414"/>
                </a:lnTo>
                <a:lnTo>
                  <a:pt x="2557835" y="66414"/>
                </a:lnTo>
                <a:lnTo>
                  <a:pt x="2557835" y="72665"/>
                </a:lnTo>
                <a:cubicBezTo>
                  <a:pt x="2558355" y="88292"/>
                  <a:pt x="2550802" y="95845"/>
                  <a:pt x="2535175" y="95324"/>
                </a:cubicBezTo>
                <a:lnTo>
                  <a:pt x="2422661" y="95324"/>
                </a:lnTo>
                <a:cubicBezTo>
                  <a:pt x="2405472" y="95845"/>
                  <a:pt x="2397137" y="87250"/>
                  <a:pt x="2397658" y="69540"/>
                </a:cubicBezTo>
                <a:close/>
                <a:moveTo>
                  <a:pt x="1024384" y="10157"/>
                </a:moveTo>
                <a:lnTo>
                  <a:pt x="1106426" y="10157"/>
                </a:lnTo>
                <a:lnTo>
                  <a:pt x="1106426" y="43755"/>
                </a:lnTo>
                <a:cubicBezTo>
                  <a:pt x="1105905" y="51048"/>
                  <a:pt x="1109030" y="54433"/>
                  <a:pt x="1115802" y="53913"/>
                </a:cubicBezTo>
                <a:lnTo>
                  <a:pt x="1130647" y="53913"/>
                </a:lnTo>
                <a:lnTo>
                  <a:pt x="1130647" y="66414"/>
                </a:lnTo>
                <a:lnTo>
                  <a:pt x="1106426" y="66414"/>
                </a:lnTo>
                <a:cubicBezTo>
                  <a:pt x="1092882" y="66935"/>
                  <a:pt x="1086371" y="60163"/>
                  <a:pt x="1086892" y="46099"/>
                </a:cubicBezTo>
                <a:lnTo>
                  <a:pt x="1086892" y="24221"/>
                </a:lnTo>
                <a:lnTo>
                  <a:pt x="1043918" y="24221"/>
                </a:lnTo>
                <a:lnTo>
                  <a:pt x="1043918" y="36723"/>
                </a:lnTo>
                <a:cubicBezTo>
                  <a:pt x="1045480" y="56517"/>
                  <a:pt x="1032458" y="67977"/>
                  <a:pt x="1004850" y="71102"/>
                </a:cubicBezTo>
                <a:lnTo>
                  <a:pt x="1004850" y="60945"/>
                </a:lnTo>
                <a:cubicBezTo>
                  <a:pt x="1018915" y="56778"/>
                  <a:pt x="1025426" y="48704"/>
                  <a:pt x="1024384" y="36723"/>
                </a:cubicBezTo>
                <a:close/>
                <a:moveTo>
                  <a:pt x="304540" y="10157"/>
                </a:moveTo>
                <a:lnTo>
                  <a:pt x="406115" y="10157"/>
                </a:lnTo>
                <a:lnTo>
                  <a:pt x="406115" y="53913"/>
                </a:lnTo>
                <a:cubicBezTo>
                  <a:pt x="407157" y="70060"/>
                  <a:pt x="399604" y="77613"/>
                  <a:pt x="383456" y="76572"/>
                </a:cubicBezTo>
                <a:lnTo>
                  <a:pt x="304540" y="76572"/>
                </a:lnTo>
                <a:close/>
                <a:moveTo>
                  <a:pt x="4060924" y="9376"/>
                </a:moveTo>
                <a:lnTo>
                  <a:pt x="4200786" y="9376"/>
                </a:lnTo>
                <a:lnTo>
                  <a:pt x="4200786" y="24221"/>
                </a:lnTo>
                <a:lnTo>
                  <a:pt x="4142184" y="24221"/>
                </a:lnTo>
                <a:lnTo>
                  <a:pt x="4142184" y="175021"/>
                </a:lnTo>
                <a:lnTo>
                  <a:pt x="4119525" y="175021"/>
                </a:lnTo>
                <a:lnTo>
                  <a:pt x="4119525" y="24221"/>
                </a:lnTo>
                <a:lnTo>
                  <a:pt x="4060924" y="24221"/>
                </a:lnTo>
                <a:close/>
                <a:moveTo>
                  <a:pt x="3878238" y="9376"/>
                </a:moveTo>
                <a:lnTo>
                  <a:pt x="3950903" y="9376"/>
                </a:lnTo>
                <a:cubicBezTo>
                  <a:pt x="3988408" y="10418"/>
                  <a:pt x="4007681" y="27086"/>
                  <a:pt x="4008723" y="59382"/>
                </a:cubicBezTo>
                <a:cubicBezTo>
                  <a:pt x="4009244" y="94282"/>
                  <a:pt x="3989449" y="111472"/>
                  <a:pt x="3949340" y="110951"/>
                </a:cubicBezTo>
                <a:lnTo>
                  <a:pt x="3900115" y="110951"/>
                </a:lnTo>
                <a:lnTo>
                  <a:pt x="3900115" y="174240"/>
                </a:lnTo>
                <a:lnTo>
                  <a:pt x="3878238" y="174240"/>
                </a:lnTo>
                <a:close/>
                <a:moveTo>
                  <a:pt x="3687738" y="9376"/>
                </a:moveTo>
                <a:lnTo>
                  <a:pt x="3760403" y="9376"/>
                </a:lnTo>
                <a:cubicBezTo>
                  <a:pt x="3797908" y="10418"/>
                  <a:pt x="3817181" y="27086"/>
                  <a:pt x="3818223" y="59382"/>
                </a:cubicBezTo>
                <a:cubicBezTo>
                  <a:pt x="3818744" y="94282"/>
                  <a:pt x="3798949" y="111472"/>
                  <a:pt x="3758840" y="110951"/>
                </a:cubicBezTo>
                <a:lnTo>
                  <a:pt x="3709615" y="110951"/>
                </a:lnTo>
                <a:lnTo>
                  <a:pt x="3709615" y="174240"/>
                </a:lnTo>
                <a:lnTo>
                  <a:pt x="3687738" y="174240"/>
                </a:lnTo>
                <a:close/>
                <a:moveTo>
                  <a:pt x="4795763" y="6250"/>
                </a:moveTo>
                <a:lnTo>
                  <a:pt x="4813734" y="6250"/>
                </a:lnTo>
                <a:cubicBezTo>
                  <a:pt x="4820506" y="18231"/>
                  <a:pt x="4825715" y="31253"/>
                  <a:pt x="4829361" y="45318"/>
                </a:cubicBezTo>
                <a:lnTo>
                  <a:pt x="4811390" y="45318"/>
                </a:lnTo>
                <a:cubicBezTo>
                  <a:pt x="4807744" y="31774"/>
                  <a:pt x="4802535" y="18752"/>
                  <a:pt x="4795763" y="6250"/>
                </a:cubicBezTo>
                <a:close/>
                <a:moveTo>
                  <a:pt x="1203908" y="3906"/>
                </a:moveTo>
                <a:lnTo>
                  <a:pt x="1222660" y="3906"/>
                </a:lnTo>
                <a:cubicBezTo>
                  <a:pt x="1229953" y="16408"/>
                  <a:pt x="1235162" y="29951"/>
                  <a:pt x="1238287" y="44536"/>
                </a:cubicBezTo>
                <a:lnTo>
                  <a:pt x="1218754" y="44536"/>
                </a:lnTo>
                <a:cubicBezTo>
                  <a:pt x="1216670" y="33077"/>
                  <a:pt x="1211721" y="19533"/>
                  <a:pt x="1203908" y="3906"/>
                </a:cubicBezTo>
                <a:close/>
                <a:moveTo>
                  <a:pt x="961876" y="3906"/>
                </a:moveTo>
                <a:lnTo>
                  <a:pt x="979847" y="3906"/>
                </a:lnTo>
                <a:cubicBezTo>
                  <a:pt x="985577" y="14324"/>
                  <a:pt x="990786" y="27607"/>
                  <a:pt x="995474" y="43755"/>
                </a:cubicBezTo>
                <a:lnTo>
                  <a:pt x="975940" y="43755"/>
                </a:lnTo>
                <a:cubicBezTo>
                  <a:pt x="973336" y="31253"/>
                  <a:pt x="968648" y="17971"/>
                  <a:pt x="961876" y="3906"/>
                </a:cubicBezTo>
                <a:close/>
                <a:moveTo>
                  <a:pt x="557510" y="3906"/>
                </a:moveTo>
                <a:lnTo>
                  <a:pt x="576263" y="3906"/>
                </a:lnTo>
                <a:cubicBezTo>
                  <a:pt x="576263" y="4427"/>
                  <a:pt x="576523" y="5469"/>
                  <a:pt x="577044" y="7032"/>
                </a:cubicBezTo>
                <a:cubicBezTo>
                  <a:pt x="578086" y="14324"/>
                  <a:pt x="579648" y="20054"/>
                  <a:pt x="581732" y="24221"/>
                </a:cubicBezTo>
                <a:lnTo>
                  <a:pt x="607517" y="24221"/>
                </a:lnTo>
                <a:cubicBezTo>
                  <a:pt x="610642" y="17450"/>
                  <a:pt x="612465" y="10678"/>
                  <a:pt x="612986" y="3906"/>
                </a:cubicBezTo>
                <a:lnTo>
                  <a:pt x="631738" y="3906"/>
                </a:lnTo>
                <a:cubicBezTo>
                  <a:pt x="630697" y="11199"/>
                  <a:pt x="628874" y="17971"/>
                  <a:pt x="626269" y="24221"/>
                </a:cubicBezTo>
                <a:lnTo>
                  <a:pt x="644240" y="24221"/>
                </a:lnTo>
                <a:lnTo>
                  <a:pt x="644240" y="78134"/>
                </a:lnTo>
                <a:cubicBezTo>
                  <a:pt x="644761" y="95324"/>
                  <a:pt x="636426" y="103919"/>
                  <a:pt x="619237" y="103919"/>
                </a:cubicBezTo>
                <a:lnTo>
                  <a:pt x="619237" y="156269"/>
                </a:lnTo>
                <a:cubicBezTo>
                  <a:pt x="619237" y="161999"/>
                  <a:pt x="622362" y="164864"/>
                  <a:pt x="628613" y="164864"/>
                </a:cubicBezTo>
                <a:lnTo>
                  <a:pt x="633301" y="164864"/>
                </a:lnTo>
                <a:cubicBezTo>
                  <a:pt x="640594" y="165385"/>
                  <a:pt x="643979" y="162259"/>
                  <a:pt x="643458" y="155488"/>
                </a:cubicBezTo>
                <a:lnTo>
                  <a:pt x="643458" y="147674"/>
                </a:lnTo>
                <a:lnTo>
                  <a:pt x="655960" y="147674"/>
                </a:lnTo>
                <a:lnTo>
                  <a:pt x="655960" y="157832"/>
                </a:lnTo>
                <a:cubicBezTo>
                  <a:pt x="656481" y="171896"/>
                  <a:pt x="648928" y="178668"/>
                  <a:pt x="633301" y="178147"/>
                </a:cubicBezTo>
                <a:lnTo>
                  <a:pt x="621581" y="178147"/>
                </a:lnTo>
                <a:cubicBezTo>
                  <a:pt x="607517" y="178147"/>
                  <a:pt x="600484" y="171375"/>
                  <a:pt x="600484" y="157832"/>
                </a:cubicBezTo>
                <a:lnTo>
                  <a:pt x="600484" y="103919"/>
                </a:lnTo>
                <a:lnTo>
                  <a:pt x="584076" y="103919"/>
                </a:lnTo>
                <a:cubicBezTo>
                  <a:pt x="586680" y="142986"/>
                  <a:pt x="568710" y="169292"/>
                  <a:pt x="530163" y="182835"/>
                </a:cubicBezTo>
                <a:lnTo>
                  <a:pt x="530163" y="170333"/>
                </a:lnTo>
                <a:cubicBezTo>
                  <a:pt x="555687" y="157311"/>
                  <a:pt x="567407" y="135173"/>
                  <a:pt x="565324" y="103919"/>
                </a:cubicBezTo>
                <a:lnTo>
                  <a:pt x="545790" y="103919"/>
                </a:lnTo>
                <a:lnTo>
                  <a:pt x="545790" y="24221"/>
                </a:lnTo>
                <a:lnTo>
                  <a:pt x="562980" y="24221"/>
                </a:lnTo>
                <a:cubicBezTo>
                  <a:pt x="560375" y="17971"/>
                  <a:pt x="558552" y="11199"/>
                  <a:pt x="557510" y="3906"/>
                </a:cubicBezTo>
                <a:close/>
                <a:moveTo>
                  <a:pt x="5167499" y="3125"/>
                </a:moveTo>
                <a:lnTo>
                  <a:pt x="5187814" y="3125"/>
                </a:lnTo>
                <a:cubicBezTo>
                  <a:pt x="5183126" y="15106"/>
                  <a:pt x="5177917" y="24482"/>
                  <a:pt x="5172187" y="31253"/>
                </a:cubicBezTo>
                <a:lnTo>
                  <a:pt x="5203441" y="31253"/>
                </a:lnTo>
                <a:lnTo>
                  <a:pt x="5203441" y="64070"/>
                </a:lnTo>
                <a:lnTo>
                  <a:pt x="5183907" y="64070"/>
                </a:lnTo>
                <a:lnTo>
                  <a:pt x="5183907" y="44536"/>
                </a:lnTo>
                <a:lnTo>
                  <a:pt x="5053422" y="44536"/>
                </a:lnTo>
                <a:lnTo>
                  <a:pt x="5053422" y="64070"/>
                </a:lnTo>
                <a:lnTo>
                  <a:pt x="5033888" y="64070"/>
                </a:lnTo>
                <a:lnTo>
                  <a:pt x="5033888" y="31253"/>
                </a:lnTo>
                <a:lnTo>
                  <a:pt x="5154216" y="31253"/>
                </a:lnTo>
                <a:cubicBezTo>
                  <a:pt x="5160467" y="22398"/>
                  <a:pt x="5164894" y="13022"/>
                  <a:pt x="5167499" y="3125"/>
                </a:cubicBezTo>
                <a:close/>
                <a:moveTo>
                  <a:pt x="5103428" y="3125"/>
                </a:moveTo>
                <a:lnTo>
                  <a:pt x="5121399" y="3125"/>
                </a:lnTo>
                <a:cubicBezTo>
                  <a:pt x="5125566" y="10418"/>
                  <a:pt x="5128692" y="18231"/>
                  <a:pt x="5130775" y="26565"/>
                </a:cubicBezTo>
                <a:lnTo>
                  <a:pt x="5112023" y="26565"/>
                </a:lnTo>
                <a:cubicBezTo>
                  <a:pt x="5109939" y="18752"/>
                  <a:pt x="5107074" y="10938"/>
                  <a:pt x="5103428" y="3125"/>
                </a:cubicBezTo>
                <a:close/>
                <a:moveTo>
                  <a:pt x="5049515" y="3125"/>
                </a:moveTo>
                <a:lnTo>
                  <a:pt x="5068267" y="3125"/>
                </a:lnTo>
                <a:cubicBezTo>
                  <a:pt x="5071393" y="9376"/>
                  <a:pt x="5074518" y="17189"/>
                  <a:pt x="5077644" y="26565"/>
                </a:cubicBezTo>
                <a:lnTo>
                  <a:pt x="5058110" y="26565"/>
                </a:lnTo>
                <a:cubicBezTo>
                  <a:pt x="5056547" y="18752"/>
                  <a:pt x="5053682" y="10938"/>
                  <a:pt x="5049515" y="3125"/>
                </a:cubicBezTo>
                <a:close/>
                <a:moveTo>
                  <a:pt x="4891869" y="3125"/>
                </a:moveTo>
                <a:lnTo>
                  <a:pt x="4913747" y="3125"/>
                </a:lnTo>
                <a:lnTo>
                  <a:pt x="4913747" y="19533"/>
                </a:lnTo>
                <a:lnTo>
                  <a:pt x="4964534" y="19533"/>
                </a:lnTo>
                <a:lnTo>
                  <a:pt x="4964534" y="33598"/>
                </a:lnTo>
                <a:lnTo>
                  <a:pt x="4896557" y="33598"/>
                </a:lnTo>
                <a:cubicBezTo>
                  <a:pt x="4887702" y="49224"/>
                  <a:pt x="4877023" y="62247"/>
                  <a:pt x="4864522" y="72665"/>
                </a:cubicBezTo>
                <a:cubicBezTo>
                  <a:pt x="4893171" y="72665"/>
                  <a:pt x="4916612" y="71363"/>
                  <a:pt x="4934843" y="68758"/>
                </a:cubicBezTo>
                <a:cubicBezTo>
                  <a:pt x="4932239" y="62507"/>
                  <a:pt x="4928853" y="55736"/>
                  <a:pt x="4924686" y="48443"/>
                </a:cubicBezTo>
                <a:lnTo>
                  <a:pt x="4941875" y="48443"/>
                </a:lnTo>
                <a:cubicBezTo>
                  <a:pt x="4950210" y="61466"/>
                  <a:pt x="4956721" y="75790"/>
                  <a:pt x="4961409" y="91417"/>
                </a:cubicBezTo>
                <a:lnTo>
                  <a:pt x="4942657" y="91417"/>
                </a:lnTo>
                <a:lnTo>
                  <a:pt x="4939531" y="81260"/>
                </a:lnTo>
                <a:cubicBezTo>
                  <a:pt x="4917653" y="85427"/>
                  <a:pt x="4890827" y="87511"/>
                  <a:pt x="4859052" y="87511"/>
                </a:cubicBezTo>
                <a:lnTo>
                  <a:pt x="4843425" y="87511"/>
                </a:lnTo>
                <a:lnTo>
                  <a:pt x="4843425" y="72665"/>
                </a:lnTo>
                <a:cubicBezTo>
                  <a:pt x="4857490" y="59642"/>
                  <a:pt x="4867647" y="46620"/>
                  <a:pt x="4873898" y="33598"/>
                </a:cubicBezTo>
                <a:lnTo>
                  <a:pt x="4837956" y="33598"/>
                </a:lnTo>
                <a:lnTo>
                  <a:pt x="4837956" y="19533"/>
                </a:lnTo>
                <a:lnTo>
                  <a:pt x="4891869" y="19533"/>
                </a:lnTo>
                <a:close/>
                <a:moveTo>
                  <a:pt x="4630304" y="3125"/>
                </a:moveTo>
                <a:lnTo>
                  <a:pt x="4653744" y="3125"/>
                </a:lnTo>
                <a:lnTo>
                  <a:pt x="4653744" y="19533"/>
                </a:lnTo>
                <a:lnTo>
                  <a:pt x="4730316" y="19533"/>
                </a:lnTo>
                <a:lnTo>
                  <a:pt x="4730316" y="34379"/>
                </a:lnTo>
                <a:lnTo>
                  <a:pt x="4553731" y="34379"/>
                </a:lnTo>
                <a:lnTo>
                  <a:pt x="4553731" y="19533"/>
                </a:lnTo>
                <a:lnTo>
                  <a:pt x="4630304" y="19533"/>
                </a:lnTo>
                <a:close/>
                <a:moveTo>
                  <a:pt x="3466021" y="3125"/>
                </a:moveTo>
                <a:lnTo>
                  <a:pt x="3483992" y="3125"/>
                </a:lnTo>
                <a:lnTo>
                  <a:pt x="3483992" y="41411"/>
                </a:lnTo>
                <a:lnTo>
                  <a:pt x="3498838" y="41411"/>
                </a:lnTo>
                <a:lnTo>
                  <a:pt x="3498838" y="55475"/>
                </a:lnTo>
                <a:lnTo>
                  <a:pt x="3483992" y="55475"/>
                </a:lnTo>
                <a:lnTo>
                  <a:pt x="3483992" y="138298"/>
                </a:lnTo>
                <a:cubicBezTo>
                  <a:pt x="3485555" y="137777"/>
                  <a:pt x="3487899" y="136996"/>
                  <a:pt x="3491024" y="135954"/>
                </a:cubicBezTo>
                <a:cubicBezTo>
                  <a:pt x="3496233" y="134391"/>
                  <a:pt x="3500400" y="132829"/>
                  <a:pt x="3503526" y="131266"/>
                </a:cubicBezTo>
                <a:lnTo>
                  <a:pt x="3503526" y="144549"/>
                </a:lnTo>
                <a:cubicBezTo>
                  <a:pt x="3486336" y="152883"/>
                  <a:pt x="3467323" y="159134"/>
                  <a:pt x="3446487" y="163301"/>
                </a:cubicBezTo>
                <a:lnTo>
                  <a:pt x="3446487" y="146112"/>
                </a:lnTo>
                <a:cubicBezTo>
                  <a:pt x="3453259" y="145591"/>
                  <a:pt x="3459770" y="144549"/>
                  <a:pt x="3466021" y="142986"/>
                </a:cubicBezTo>
                <a:lnTo>
                  <a:pt x="3466021" y="55475"/>
                </a:lnTo>
                <a:lnTo>
                  <a:pt x="3448050" y="55475"/>
                </a:lnTo>
                <a:lnTo>
                  <a:pt x="3448050" y="41411"/>
                </a:lnTo>
                <a:lnTo>
                  <a:pt x="3466021" y="41411"/>
                </a:lnTo>
                <a:close/>
                <a:moveTo>
                  <a:pt x="2163440" y="3125"/>
                </a:moveTo>
                <a:lnTo>
                  <a:pt x="2182974" y="3125"/>
                </a:lnTo>
                <a:lnTo>
                  <a:pt x="2182974" y="32816"/>
                </a:lnTo>
                <a:lnTo>
                  <a:pt x="2201726" y="32816"/>
                </a:lnTo>
                <a:lnTo>
                  <a:pt x="2201726" y="46880"/>
                </a:lnTo>
                <a:lnTo>
                  <a:pt x="2182974" y="46880"/>
                </a:lnTo>
                <a:lnTo>
                  <a:pt x="2182974" y="86729"/>
                </a:lnTo>
                <a:cubicBezTo>
                  <a:pt x="2186099" y="86208"/>
                  <a:pt x="2190787" y="84646"/>
                  <a:pt x="2197038" y="82041"/>
                </a:cubicBezTo>
                <a:cubicBezTo>
                  <a:pt x="2199642" y="81520"/>
                  <a:pt x="2201466" y="80999"/>
                  <a:pt x="2202507" y="80478"/>
                </a:cubicBezTo>
                <a:lnTo>
                  <a:pt x="2202507" y="93761"/>
                </a:lnTo>
                <a:cubicBezTo>
                  <a:pt x="2200945" y="94282"/>
                  <a:pt x="2198861" y="95324"/>
                  <a:pt x="2196257" y="96887"/>
                </a:cubicBezTo>
                <a:cubicBezTo>
                  <a:pt x="2193652" y="97928"/>
                  <a:pt x="2189224" y="99752"/>
                  <a:pt x="2182974" y="102356"/>
                </a:cubicBezTo>
                <a:lnTo>
                  <a:pt x="2182974" y="160957"/>
                </a:lnTo>
                <a:cubicBezTo>
                  <a:pt x="2182974" y="174501"/>
                  <a:pt x="2175681" y="181272"/>
                  <a:pt x="2161096" y="181272"/>
                </a:cubicBezTo>
                <a:lnTo>
                  <a:pt x="2146250" y="181272"/>
                </a:lnTo>
                <a:lnTo>
                  <a:pt x="2146250" y="167208"/>
                </a:lnTo>
                <a:lnTo>
                  <a:pt x="2154064" y="167208"/>
                </a:lnTo>
                <a:cubicBezTo>
                  <a:pt x="2160315" y="167208"/>
                  <a:pt x="2163440" y="164603"/>
                  <a:pt x="2163440" y="159394"/>
                </a:cubicBezTo>
                <a:lnTo>
                  <a:pt x="2163440" y="107826"/>
                </a:lnTo>
                <a:cubicBezTo>
                  <a:pt x="2156668" y="109388"/>
                  <a:pt x="2149115" y="110951"/>
                  <a:pt x="2140781" y="112514"/>
                </a:cubicBezTo>
                <a:lnTo>
                  <a:pt x="2140781" y="94543"/>
                </a:lnTo>
                <a:cubicBezTo>
                  <a:pt x="2149115" y="94022"/>
                  <a:pt x="2156668" y="92980"/>
                  <a:pt x="2163440" y="91417"/>
                </a:cubicBezTo>
                <a:lnTo>
                  <a:pt x="2163440" y="46880"/>
                </a:lnTo>
                <a:lnTo>
                  <a:pt x="2143125" y="46880"/>
                </a:lnTo>
                <a:lnTo>
                  <a:pt x="2143125" y="32816"/>
                </a:lnTo>
                <a:lnTo>
                  <a:pt x="2163440" y="32816"/>
                </a:lnTo>
                <a:close/>
                <a:moveTo>
                  <a:pt x="1762199" y="3125"/>
                </a:moveTo>
                <a:lnTo>
                  <a:pt x="1781733" y="3125"/>
                </a:lnTo>
                <a:cubicBezTo>
                  <a:pt x="1780170" y="7813"/>
                  <a:pt x="1778347" y="12241"/>
                  <a:pt x="1776264" y="16408"/>
                </a:cubicBezTo>
                <a:lnTo>
                  <a:pt x="1839553" y="16408"/>
                </a:lnTo>
                <a:lnTo>
                  <a:pt x="1839553" y="29691"/>
                </a:lnTo>
                <a:cubicBezTo>
                  <a:pt x="1828614" y="51048"/>
                  <a:pt x="1816373" y="66935"/>
                  <a:pt x="1802830" y="77353"/>
                </a:cubicBezTo>
                <a:cubicBezTo>
                  <a:pt x="1814289" y="83604"/>
                  <a:pt x="1828874" y="89073"/>
                  <a:pt x="1846585" y="93761"/>
                </a:cubicBezTo>
                <a:lnTo>
                  <a:pt x="1846585" y="107044"/>
                </a:lnTo>
                <a:cubicBezTo>
                  <a:pt x="1822624" y="101835"/>
                  <a:pt x="1803090" y="95064"/>
                  <a:pt x="1787984" y="86729"/>
                </a:cubicBezTo>
                <a:cubicBezTo>
                  <a:pt x="1773399" y="94022"/>
                  <a:pt x="1753865" y="100793"/>
                  <a:pt x="1729383" y="107044"/>
                </a:cubicBezTo>
                <a:lnTo>
                  <a:pt x="1729383" y="94543"/>
                </a:lnTo>
                <a:cubicBezTo>
                  <a:pt x="1748656" y="88813"/>
                  <a:pt x="1763502" y="82822"/>
                  <a:pt x="1773920" y="76572"/>
                </a:cubicBezTo>
                <a:cubicBezTo>
                  <a:pt x="1764023" y="69279"/>
                  <a:pt x="1755167" y="59642"/>
                  <a:pt x="1747354" y="47662"/>
                </a:cubicBezTo>
                <a:cubicBezTo>
                  <a:pt x="1745791" y="48704"/>
                  <a:pt x="1743187" y="50006"/>
                  <a:pt x="1739540" y="51569"/>
                </a:cubicBezTo>
                <a:cubicBezTo>
                  <a:pt x="1737457" y="52610"/>
                  <a:pt x="1735894" y="53392"/>
                  <a:pt x="1734852" y="53913"/>
                </a:cubicBezTo>
                <a:lnTo>
                  <a:pt x="1734852" y="41411"/>
                </a:lnTo>
                <a:cubicBezTo>
                  <a:pt x="1748917" y="32035"/>
                  <a:pt x="1758032" y="19273"/>
                  <a:pt x="1762199" y="3125"/>
                </a:cubicBezTo>
                <a:close/>
                <a:moveTo>
                  <a:pt x="1694222" y="3125"/>
                </a:moveTo>
                <a:lnTo>
                  <a:pt x="1713756" y="3125"/>
                </a:lnTo>
                <a:cubicBezTo>
                  <a:pt x="1706984" y="26045"/>
                  <a:pt x="1696306" y="45839"/>
                  <a:pt x="1681721" y="62507"/>
                </a:cubicBezTo>
                <a:cubicBezTo>
                  <a:pt x="1693180" y="62507"/>
                  <a:pt x="1700994" y="62247"/>
                  <a:pt x="1705161" y="61726"/>
                </a:cubicBezTo>
                <a:cubicBezTo>
                  <a:pt x="1706724" y="58601"/>
                  <a:pt x="1708807" y="53913"/>
                  <a:pt x="1711412" y="47662"/>
                </a:cubicBezTo>
                <a:cubicBezTo>
                  <a:pt x="1712454" y="44536"/>
                  <a:pt x="1713235" y="42192"/>
                  <a:pt x="1713756" y="40630"/>
                </a:cubicBezTo>
                <a:lnTo>
                  <a:pt x="1732508" y="40630"/>
                </a:lnTo>
                <a:cubicBezTo>
                  <a:pt x="1722090" y="69279"/>
                  <a:pt x="1706984" y="93761"/>
                  <a:pt x="1687190" y="114076"/>
                </a:cubicBezTo>
                <a:cubicBezTo>
                  <a:pt x="1696045" y="114076"/>
                  <a:pt x="1707766" y="113295"/>
                  <a:pt x="1722351" y="111732"/>
                </a:cubicBezTo>
                <a:cubicBezTo>
                  <a:pt x="1723913" y="111211"/>
                  <a:pt x="1724955" y="110951"/>
                  <a:pt x="1725476" y="110951"/>
                </a:cubicBezTo>
                <a:lnTo>
                  <a:pt x="1725476" y="124234"/>
                </a:lnTo>
                <a:cubicBezTo>
                  <a:pt x="1706203" y="127880"/>
                  <a:pt x="1687451" y="129182"/>
                  <a:pt x="1669219" y="128141"/>
                </a:cubicBezTo>
                <a:lnTo>
                  <a:pt x="1669219" y="113295"/>
                </a:lnTo>
                <a:cubicBezTo>
                  <a:pt x="1682242" y="98710"/>
                  <a:pt x="1691618" y="86208"/>
                  <a:pt x="1697348" y="75790"/>
                </a:cubicBezTo>
                <a:cubicBezTo>
                  <a:pt x="1692139" y="76311"/>
                  <a:pt x="1681460" y="76572"/>
                  <a:pt x="1665312" y="76572"/>
                </a:cubicBezTo>
                <a:lnTo>
                  <a:pt x="1665312" y="62507"/>
                </a:lnTo>
                <a:cubicBezTo>
                  <a:pt x="1679898" y="43755"/>
                  <a:pt x="1689534" y="23961"/>
                  <a:pt x="1694222" y="3125"/>
                </a:cubicBezTo>
                <a:close/>
                <a:moveTo>
                  <a:pt x="1468599" y="3125"/>
                </a:moveTo>
                <a:lnTo>
                  <a:pt x="1486570" y="3125"/>
                </a:lnTo>
                <a:lnTo>
                  <a:pt x="1486570" y="109388"/>
                </a:lnTo>
                <a:cubicBezTo>
                  <a:pt x="1489174" y="141684"/>
                  <a:pt x="1475110" y="166166"/>
                  <a:pt x="1444377" y="182835"/>
                </a:cubicBezTo>
                <a:lnTo>
                  <a:pt x="1444377" y="168771"/>
                </a:lnTo>
                <a:cubicBezTo>
                  <a:pt x="1461567" y="154186"/>
                  <a:pt x="1469641" y="136475"/>
                  <a:pt x="1468599" y="115639"/>
                </a:cubicBezTo>
                <a:close/>
                <a:moveTo>
                  <a:pt x="1299232" y="3125"/>
                </a:moveTo>
                <a:lnTo>
                  <a:pt x="1321110" y="3125"/>
                </a:lnTo>
                <a:lnTo>
                  <a:pt x="1321110" y="61726"/>
                </a:lnTo>
                <a:lnTo>
                  <a:pt x="1371116" y="61726"/>
                </a:lnTo>
                <a:lnTo>
                  <a:pt x="1371116" y="75790"/>
                </a:lnTo>
                <a:lnTo>
                  <a:pt x="1321110" y="75790"/>
                </a:lnTo>
                <a:lnTo>
                  <a:pt x="1321110" y="182835"/>
                </a:lnTo>
                <a:lnTo>
                  <a:pt x="1299232" y="182835"/>
                </a:lnTo>
                <a:lnTo>
                  <a:pt x="1299232" y="75790"/>
                </a:lnTo>
                <a:lnTo>
                  <a:pt x="1249226" y="75790"/>
                </a:lnTo>
                <a:lnTo>
                  <a:pt x="1249226" y="61726"/>
                </a:lnTo>
                <a:lnTo>
                  <a:pt x="1299232" y="61726"/>
                </a:lnTo>
                <a:close/>
                <a:moveTo>
                  <a:pt x="495784" y="3125"/>
                </a:moveTo>
                <a:lnTo>
                  <a:pt x="514536" y="3125"/>
                </a:lnTo>
                <a:cubicBezTo>
                  <a:pt x="512974" y="10418"/>
                  <a:pt x="511411" y="16408"/>
                  <a:pt x="509848" y="21096"/>
                </a:cubicBezTo>
                <a:lnTo>
                  <a:pt x="537977" y="21096"/>
                </a:lnTo>
                <a:lnTo>
                  <a:pt x="537977" y="34379"/>
                </a:lnTo>
                <a:lnTo>
                  <a:pt x="502816" y="34379"/>
                </a:lnTo>
                <a:cubicBezTo>
                  <a:pt x="496565" y="42713"/>
                  <a:pt x="486929" y="48964"/>
                  <a:pt x="473906" y="53131"/>
                </a:cubicBezTo>
                <a:lnTo>
                  <a:pt x="473906" y="41411"/>
                </a:lnTo>
                <a:cubicBezTo>
                  <a:pt x="487449" y="33077"/>
                  <a:pt x="494742" y="20315"/>
                  <a:pt x="495784" y="3125"/>
                </a:cubicBezTo>
                <a:close/>
                <a:moveTo>
                  <a:pt x="273286" y="3125"/>
                </a:moveTo>
                <a:lnTo>
                  <a:pt x="293601" y="3125"/>
                </a:lnTo>
                <a:cubicBezTo>
                  <a:pt x="286308" y="31253"/>
                  <a:pt x="267556" y="50266"/>
                  <a:pt x="237344" y="60163"/>
                </a:cubicBezTo>
                <a:lnTo>
                  <a:pt x="237344" y="47662"/>
                </a:lnTo>
                <a:cubicBezTo>
                  <a:pt x="256097" y="38286"/>
                  <a:pt x="268077" y="23440"/>
                  <a:pt x="273286" y="3125"/>
                </a:cubicBezTo>
                <a:close/>
                <a:moveTo>
                  <a:pt x="3555876" y="2344"/>
                </a:moveTo>
                <a:lnTo>
                  <a:pt x="3574628" y="2344"/>
                </a:lnTo>
                <a:lnTo>
                  <a:pt x="3574628" y="33598"/>
                </a:lnTo>
                <a:lnTo>
                  <a:pt x="3618384" y="33598"/>
                </a:lnTo>
                <a:lnTo>
                  <a:pt x="3618384" y="95324"/>
                </a:lnTo>
                <a:cubicBezTo>
                  <a:pt x="3619426" y="114597"/>
                  <a:pt x="3611091" y="123713"/>
                  <a:pt x="3593381" y="122671"/>
                </a:cubicBezTo>
                <a:lnTo>
                  <a:pt x="3583223" y="122671"/>
                </a:lnTo>
                <a:lnTo>
                  <a:pt x="3583223" y="109388"/>
                </a:lnTo>
                <a:lnTo>
                  <a:pt x="3588693" y="109388"/>
                </a:lnTo>
                <a:cubicBezTo>
                  <a:pt x="3597027" y="109909"/>
                  <a:pt x="3600934" y="105742"/>
                  <a:pt x="3600413" y="96887"/>
                </a:cubicBezTo>
                <a:lnTo>
                  <a:pt x="3600413" y="46880"/>
                </a:lnTo>
                <a:lnTo>
                  <a:pt x="3574628" y="46880"/>
                </a:lnTo>
                <a:lnTo>
                  <a:pt x="3574628" y="143768"/>
                </a:lnTo>
                <a:lnTo>
                  <a:pt x="3555876" y="143768"/>
                </a:lnTo>
                <a:lnTo>
                  <a:pt x="3555876" y="46880"/>
                </a:lnTo>
                <a:lnTo>
                  <a:pt x="3532436" y="46880"/>
                </a:lnTo>
                <a:lnTo>
                  <a:pt x="3532436" y="149237"/>
                </a:lnTo>
                <a:cubicBezTo>
                  <a:pt x="3531915" y="159134"/>
                  <a:pt x="3537124" y="163822"/>
                  <a:pt x="3548062" y="163301"/>
                </a:cubicBezTo>
                <a:lnTo>
                  <a:pt x="3597287" y="163301"/>
                </a:lnTo>
                <a:cubicBezTo>
                  <a:pt x="3606664" y="163822"/>
                  <a:pt x="3611091" y="159655"/>
                  <a:pt x="3610570" y="150800"/>
                </a:cubicBezTo>
                <a:lnTo>
                  <a:pt x="3610570" y="142986"/>
                </a:lnTo>
                <a:lnTo>
                  <a:pt x="3625416" y="142986"/>
                </a:lnTo>
                <a:lnTo>
                  <a:pt x="3625416" y="153144"/>
                </a:lnTo>
                <a:cubicBezTo>
                  <a:pt x="3626458" y="169292"/>
                  <a:pt x="3617863" y="177105"/>
                  <a:pt x="3599631" y="176584"/>
                </a:cubicBezTo>
                <a:lnTo>
                  <a:pt x="3541812" y="176584"/>
                </a:lnTo>
                <a:cubicBezTo>
                  <a:pt x="3522018" y="177105"/>
                  <a:pt x="3512381" y="167989"/>
                  <a:pt x="3512902" y="149237"/>
                </a:cubicBezTo>
                <a:lnTo>
                  <a:pt x="3512902" y="46880"/>
                </a:lnTo>
                <a:lnTo>
                  <a:pt x="3501182" y="46880"/>
                </a:lnTo>
                <a:lnTo>
                  <a:pt x="3501182" y="33598"/>
                </a:lnTo>
                <a:lnTo>
                  <a:pt x="3512902" y="33598"/>
                </a:lnTo>
                <a:lnTo>
                  <a:pt x="3512902" y="14064"/>
                </a:lnTo>
                <a:lnTo>
                  <a:pt x="3532436" y="14064"/>
                </a:lnTo>
                <a:lnTo>
                  <a:pt x="3532436" y="33598"/>
                </a:lnTo>
                <a:lnTo>
                  <a:pt x="3555876" y="33598"/>
                </a:lnTo>
                <a:close/>
                <a:moveTo>
                  <a:pt x="3263057" y="2344"/>
                </a:moveTo>
                <a:lnTo>
                  <a:pt x="3284934" y="2344"/>
                </a:lnTo>
                <a:cubicBezTo>
                  <a:pt x="3284413" y="3385"/>
                  <a:pt x="3283632" y="4948"/>
                  <a:pt x="3282590" y="7032"/>
                </a:cubicBezTo>
                <a:cubicBezTo>
                  <a:pt x="3281549" y="10157"/>
                  <a:pt x="3279465" y="14064"/>
                  <a:pt x="3276340" y="18752"/>
                </a:cubicBezTo>
                <a:lnTo>
                  <a:pt x="3366976" y="18752"/>
                </a:lnTo>
                <a:lnTo>
                  <a:pt x="3366976" y="32816"/>
                </a:lnTo>
                <a:cubicBezTo>
                  <a:pt x="3352391" y="50527"/>
                  <a:pt x="3335982" y="64851"/>
                  <a:pt x="3317751" y="75790"/>
                </a:cubicBezTo>
                <a:cubicBezTo>
                  <a:pt x="3336503" y="83604"/>
                  <a:pt x="3360204" y="90115"/>
                  <a:pt x="3388854" y="95324"/>
                </a:cubicBezTo>
                <a:lnTo>
                  <a:pt x="3388854" y="107826"/>
                </a:lnTo>
                <a:cubicBezTo>
                  <a:pt x="3350828" y="102617"/>
                  <a:pt x="3321137" y="95064"/>
                  <a:pt x="3299780" y="85166"/>
                </a:cubicBezTo>
                <a:cubicBezTo>
                  <a:pt x="3281028" y="93501"/>
                  <a:pt x="3251076" y="101054"/>
                  <a:pt x="3209925" y="107826"/>
                </a:cubicBezTo>
                <a:lnTo>
                  <a:pt x="3209925" y="95324"/>
                </a:lnTo>
                <a:cubicBezTo>
                  <a:pt x="3239095" y="90115"/>
                  <a:pt x="3262796" y="83604"/>
                  <a:pt x="3281028" y="75790"/>
                </a:cubicBezTo>
                <a:cubicBezTo>
                  <a:pt x="3269568" y="67977"/>
                  <a:pt x="3258108" y="58861"/>
                  <a:pt x="3246648" y="48443"/>
                </a:cubicBezTo>
                <a:cubicBezTo>
                  <a:pt x="3235709" y="55215"/>
                  <a:pt x="3223989" y="60424"/>
                  <a:pt x="3211488" y="64070"/>
                </a:cubicBezTo>
                <a:lnTo>
                  <a:pt x="3211488" y="51569"/>
                </a:lnTo>
                <a:cubicBezTo>
                  <a:pt x="3235449" y="42192"/>
                  <a:pt x="3252639" y="25784"/>
                  <a:pt x="3263057" y="2344"/>
                </a:cubicBezTo>
                <a:close/>
                <a:moveTo>
                  <a:pt x="3001491" y="2344"/>
                </a:moveTo>
                <a:lnTo>
                  <a:pt x="3023369" y="2344"/>
                </a:lnTo>
                <a:lnTo>
                  <a:pt x="3021806" y="25003"/>
                </a:lnTo>
                <a:lnTo>
                  <a:pt x="3149947" y="25003"/>
                </a:lnTo>
                <a:lnTo>
                  <a:pt x="3149947" y="39067"/>
                </a:lnTo>
                <a:lnTo>
                  <a:pt x="3020244" y="39067"/>
                </a:lnTo>
                <a:cubicBezTo>
                  <a:pt x="3019723" y="45318"/>
                  <a:pt x="3018681" y="53913"/>
                  <a:pt x="3017118" y="64851"/>
                </a:cubicBezTo>
                <a:cubicBezTo>
                  <a:pt x="3016597" y="69019"/>
                  <a:pt x="3016076" y="72144"/>
                  <a:pt x="3015555" y="74228"/>
                </a:cubicBezTo>
                <a:lnTo>
                  <a:pt x="3139790" y="74228"/>
                </a:lnTo>
                <a:lnTo>
                  <a:pt x="3139790" y="147674"/>
                </a:lnTo>
                <a:cubicBezTo>
                  <a:pt x="3140311" y="169552"/>
                  <a:pt x="3129111" y="180230"/>
                  <a:pt x="3106192" y="179710"/>
                </a:cubicBezTo>
                <a:lnTo>
                  <a:pt x="3075719" y="179710"/>
                </a:lnTo>
                <a:lnTo>
                  <a:pt x="3075719" y="165645"/>
                </a:lnTo>
                <a:lnTo>
                  <a:pt x="3099941" y="165645"/>
                </a:lnTo>
                <a:cubicBezTo>
                  <a:pt x="3112443" y="166166"/>
                  <a:pt x="3118433" y="160176"/>
                  <a:pt x="3117912" y="147674"/>
                </a:cubicBezTo>
                <a:lnTo>
                  <a:pt x="3117912" y="88292"/>
                </a:lnTo>
                <a:lnTo>
                  <a:pt x="2996022" y="88292"/>
                </a:lnTo>
                <a:lnTo>
                  <a:pt x="2996022" y="73446"/>
                </a:lnTo>
                <a:cubicBezTo>
                  <a:pt x="2999147" y="54173"/>
                  <a:pt x="3000970" y="30472"/>
                  <a:pt x="3001491" y="2344"/>
                </a:cubicBezTo>
                <a:close/>
                <a:moveTo>
                  <a:pt x="2210321" y="2344"/>
                </a:moveTo>
                <a:lnTo>
                  <a:pt x="2229855" y="2344"/>
                </a:lnTo>
                <a:lnTo>
                  <a:pt x="2229855" y="30472"/>
                </a:lnTo>
                <a:cubicBezTo>
                  <a:pt x="2260588" y="27347"/>
                  <a:pt x="2281163" y="19533"/>
                  <a:pt x="2291581" y="7032"/>
                </a:cubicBezTo>
                <a:lnTo>
                  <a:pt x="2315803" y="7032"/>
                </a:lnTo>
                <a:cubicBezTo>
                  <a:pt x="2302259" y="28389"/>
                  <a:pt x="2273610" y="39848"/>
                  <a:pt x="2229855" y="41411"/>
                </a:cubicBezTo>
                <a:lnTo>
                  <a:pt x="2229855" y="43755"/>
                </a:lnTo>
                <a:cubicBezTo>
                  <a:pt x="2229334" y="54173"/>
                  <a:pt x="2234282" y="59122"/>
                  <a:pt x="2244700" y="58601"/>
                </a:cubicBezTo>
                <a:lnTo>
                  <a:pt x="2292362" y="58601"/>
                </a:lnTo>
                <a:cubicBezTo>
                  <a:pt x="2300697" y="59122"/>
                  <a:pt x="2304603" y="55215"/>
                  <a:pt x="2304083" y="46880"/>
                </a:cubicBezTo>
                <a:lnTo>
                  <a:pt x="2304083" y="40630"/>
                </a:lnTo>
                <a:lnTo>
                  <a:pt x="2320491" y="40630"/>
                </a:lnTo>
                <a:lnTo>
                  <a:pt x="2320491" y="49224"/>
                </a:lnTo>
                <a:cubicBezTo>
                  <a:pt x="2321012" y="64851"/>
                  <a:pt x="2313198" y="72404"/>
                  <a:pt x="2297050" y="71884"/>
                </a:cubicBezTo>
                <a:lnTo>
                  <a:pt x="2236105" y="71884"/>
                </a:lnTo>
                <a:cubicBezTo>
                  <a:pt x="2218395" y="72404"/>
                  <a:pt x="2209800" y="63810"/>
                  <a:pt x="2210321" y="46099"/>
                </a:cubicBezTo>
                <a:close/>
                <a:moveTo>
                  <a:pt x="1975321" y="2344"/>
                </a:moveTo>
                <a:lnTo>
                  <a:pt x="1996418" y="2344"/>
                </a:lnTo>
                <a:cubicBezTo>
                  <a:pt x="1995897" y="8594"/>
                  <a:pt x="1994334" y="14064"/>
                  <a:pt x="1991730" y="18752"/>
                </a:cubicBezTo>
                <a:lnTo>
                  <a:pt x="2055800" y="18752"/>
                </a:lnTo>
                <a:lnTo>
                  <a:pt x="2055800" y="92980"/>
                </a:lnTo>
                <a:lnTo>
                  <a:pt x="2065958" y="84385"/>
                </a:lnTo>
                <a:lnTo>
                  <a:pt x="2087835" y="84385"/>
                </a:lnTo>
                <a:cubicBezTo>
                  <a:pt x="2077417" y="95324"/>
                  <a:pt x="2066739" y="105221"/>
                  <a:pt x="2055800" y="114076"/>
                </a:cubicBezTo>
                <a:lnTo>
                  <a:pt x="2055800" y="153925"/>
                </a:lnTo>
                <a:cubicBezTo>
                  <a:pt x="2056321" y="171636"/>
                  <a:pt x="2047466" y="180230"/>
                  <a:pt x="2029234" y="179710"/>
                </a:cubicBezTo>
                <a:lnTo>
                  <a:pt x="2012826" y="179710"/>
                </a:lnTo>
                <a:lnTo>
                  <a:pt x="2012826" y="166427"/>
                </a:lnTo>
                <a:lnTo>
                  <a:pt x="2024546" y="166427"/>
                </a:lnTo>
                <a:cubicBezTo>
                  <a:pt x="2032360" y="166427"/>
                  <a:pt x="2036266" y="162780"/>
                  <a:pt x="2036266" y="155488"/>
                </a:cubicBezTo>
                <a:lnTo>
                  <a:pt x="2036266" y="128922"/>
                </a:lnTo>
                <a:cubicBezTo>
                  <a:pt x="2009180" y="148195"/>
                  <a:pt x="1965945" y="165645"/>
                  <a:pt x="1906563" y="181272"/>
                </a:cubicBezTo>
                <a:lnTo>
                  <a:pt x="1906563" y="167989"/>
                </a:lnTo>
                <a:cubicBezTo>
                  <a:pt x="1953964" y="154446"/>
                  <a:pt x="1990167" y="139600"/>
                  <a:pt x="2015170" y="123453"/>
                </a:cubicBezTo>
                <a:lnTo>
                  <a:pt x="1905000" y="123453"/>
                </a:lnTo>
                <a:lnTo>
                  <a:pt x="1905000" y="110170"/>
                </a:lnTo>
                <a:lnTo>
                  <a:pt x="1927659" y="110170"/>
                </a:lnTo>
                <a:lnTo>
                  <a:pt x="1927659" y="18752"/>
                </a:lnTo>
                <a:lnTo>
                  <a:pt x="1969852" y="18752"/>
                </a:lnTo>
                <a:cubicBezTo>
                  <a:pt x="1971935" y="14064"/>
                  <a:pt x="1973759" y="8594"/>
                  <a:pt x="1975321" y="2344"/>
                </a:cubicBezTo>
                <a:close/>
                <a:moveTo>
                  <a:pt x="754224" y="2344"/>
                </a:moveTo>
                <a:lnTo>
                  <a:pt x="776101" y="2344"/>
                </a:lnTo>
                <a:cubicBezTo>
                  <a:pt x="777143" y="7032"/>
                  <a:pt x="778706" y="11980"/>
                  <a:pt x="780790" y="17189"/>
                </a:cubicBezTo>
                <a:lnTo>
                  <a:pt x="825327" y="17189"/>
                </a:lnTo>
                <a:cubicBezTo>
                  <a:pt x="827931" y="11980"/>
                  <a:pt x="829754" y="7032"/>
                  <a:pt x="830796" y="2344"/>
                </a:cubicBezTo>
                <a:lnTo>
                  <a:pt x="852674" y="2344"/>
                </a:lnTo>
                <a:cubicBezTo>
                  <a:pt x="851632" y="7553"/>
                  <a:pt x="849809" y="12501"/>
                  <a:pt x="847204" y="17189"/>
                </a:cubicBezTo>
                <a:lnTo>
                  <a:pt x="887834" y="17189"/>
                </a:lnTo>
                <a:lnTo>
                  <a:pt x="887834" y="29691"/>
                </a:lnTo>
                <a:lnTo>
                  <a:pt x="834703" y="29691"/>
                </a:lnTo>
                <a:lnTo>
                  <a:pt x="834703" y="74228"/>
                </a:lnTo>
                <a:lnTo>
                  <a:pt x="894085" y="74228"/>
                </a:lnTo>
                <a:lnTo>
                  <a:pt x="894085" y="86729"/>
                </a:lnTo>
                <a:lnTo>
                  <a:pt x="712813" y="86729"/>
                </a:lnTo>
                <a:lnTo>
                  <a:pt x="712813" y="74228"/>
                </a:lnTo>
                <a:lnTo>
                  <a:pt x="772195" y="74228"/>
                </a:lnTo>
                <a:lnTo>
                  <a:pt x="772195" y="29691"/>
                </a:lnTo>
                <a:lnTo>
                  <a:pt x="719063" y="29691"/>
                </a:lnTo>
                <a:lnTo>
                  <a:pt x="719063" y="17189"/>
                </a:lnTo>
                <a:lnTo>
                  <a:pt x="758912" y="17189"/>
                </a:lnTo>
                <a:cubicBezTo>
                  <a:pt x="756828" y="13543"/>
                  <a:pt x="755266" y="8594"/>
                  <a:pt x="754224" y="2344"/>
                </a:cubicBezTo>
                <a:close/>
                <a:moveTo>
                  <a:pt x="49225" y="2344"/>
                </a:moveTo>
                <a:lnTo>
                  <a:pt x="69540" y="2344"/>
                </a:lnTo>
                <a:lnTo>
                  <a:pt x="69540" y="16408"/>
                </a:lnTo>
                <a:lnTo>
                  <a:pt x="112514" y="16408"/>
                </a:lnTo>
                <a:lnTo>
                  <a:pt x="112514" y="2344"/>
                </a:lnTo>
                <a:lnTo>
                  <a:pt x="132830" y="2344"/>
                </a:lnTo>
                <a:lnTo>
                  <a:pt x="132830" y="16408"/>
                </a:lnTo>
                <a:lnTo>
                  <a:pt x="179710" y="16408"/>
                </a:lnTo>
                <a:lnTo>
                  <a:pt x="179710" y="30472"/>
                </a:lnTo>
                <a:lnTo>
                  <a:pt x="132830" y="30472"/>
                </a:lnTo>
                <a:lnTo>
                  <a:pt x="132830" y="43755"/>
                </a:lnTo>
                <a:lnTo>
                  <a:pt x="112514" y="43755"/>
                </a:lnTo>
                <a:lnTo>
                  <a:pt x="112514" y="30472"/>
                </a:lnTo>
                <a:lnTo>
                  <a:pt x="69540" y="30472"/>
                </a:lnTo>
                <a:lnTo>
                  <a:pt x="69540" y="43755"/>
                </a:lnTo>
                <a:lnTo>
                  <a:pt x="49225" y="43755"/>
                </a:lnTo>
                <a:lnTo>
                  <a:pt x="49225" y="30472"/>
                </a:lnTo>
                <a:lnTo>
                  <a:pt x="0" y="30472"/>
                </a:lnTo>
                <a:lnTo>
                  <a:pt x="0" y="16408"/>
                </a:lnTo>
                <a:lnTo>
                  <a:pt x="49225" y="16408"/>
                </a:lnTo>
                <a:close/>
                <a:moveTo>
                  <a:pt x="2798192" y="0"/>
                </a:moveTo>
                <a:lnTo>
                  <a:pt x="2817726" y="0"/>
                </a:lnTo>
                <a:lnTo>
                  <a:pt x="2773189" y="192211"/>
                </a:lnTo>
                <a:lnTo>
                  <a:pt x="2753655" y="1922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600">
              <a:solidFill>
                <a:srgbClr val="595959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grpSp>
        <p:nvGrpSpPr>
          <p:cNvPr id="19481" name="组合 27"/>
          <p:cNvGrpSpPr>
            <a:grpSpLocks/>
          </p:cNvGrpSpPr>
          <p:nvPr/>
        </p:nvGrpSpPr>
        <p:grpSpPr bwMode="auto">
          <a:xfrm>
            <a:off x="4276725" y="711200"/>
            <a:ext cx="592138" cy="3175000"/>
            <a:chOff x="0" y="0"/>
            <a:chExt cx="592207" cy="3174852"/>
          </a:xfrm>
        </p:grpSpPr>
        <p:grpSp>
          <p:nvGrpSpPr>
            <p:cNvPr id="18458" name="组合 18"/>
            <p:cNvGrpSpPr>
              <a:grpSpLocks/>
            </p:cNvGrpSpPr>
            <p:nvPr/>
          </p:nvGrpSpPr>
          <p:grpSpPr bwMode="auto">
            <a:xfrm>
              <a:off x="0" y="0"/>
              <a:ext cx="592207" cy="592206"/>
              <a:chOff x="0" y="0"/>
              <a:chExt cx="592207" cy="592206"/>
            </a:xfrm>
          </p:grpSpPr>
          <p:sp>
            <p:nvSpPr>
              <p:cNvPr id="18459" name="Oval 6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2206" cy="592206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0" name="Freeform 64"/>
              <p:cNvSpPr>
                <a:spLocks noChangeArrowheads="1"/>
              </p:cNvSpPr>
              <p:nvPr/>
            </p:nvSpPr>
            <p:spPr bwMode="auto">
              <a:xfrm>
                <a:off x="132178" y="101076"/>
                <a:ext cx="460029" cy="491129"/>
              </a:xfrm>
              <a:custGeom>
                <a:avLst/>
                <a:gdLst>
                  <a:gd name="T0" fmla="*/ 2272 w 2272"/>
                  <a:gd name="T1" fmla="*/ 965 h 2429"/>
                  <a:gd name="T2" fmla="*/ 2230 w 2272"/>
                  <a:gd name="T3" fmla="*/ 617 h 2429"/>
                  <a:gd name="T4" fmla="*/ 1615 w 2272"/>
                  <a:gd name="T5" fmla="*/ 2 h 2429"/>
                  <a:gd name="T6" fmla="*/ 1613 w 2272"/>
                  <a:gd name="T7" fmla="*/ 0 h 2429"/>
                  <a:gd name="T8" fmla="*/ 279 w 2272"/>
                  <a:gd name="T9" fmla="*/ 0 h 2429"/>
                  <a:gd name="T10" fmla="*/ 279 w 2272"/>
                  <a:gd name="T11" fmla="*/ 140 h 2429"/>
                  <a:gd name="T12" fmla="*/ 140 w 2272"/>
                  <a:gd name="T13" fmla="*/ 140 h 2429"/>
                  <a:gd name="T14" fmla="*/ 140 w 2272"/>
                  <a:gd name="T15" fmla="*/ 279 h 2429"/>
                  <a:gd name="T16" fmla="*/ 0 w 2272"/>
                  <a:gd name="T17" fmla="*/ 279 h 2429"/>
                  <a:gd name="T18" fmla="*/ 0 w 2272"/>
                  <a:gd name="T19" fmla="*/ 1929 h 2429"/>
                  <a:gd name="T20" fmla="*/ 1 w 2272"/>
                  <a:gd name="T21" fmla="*/ 1929 h 2429"/>
                  <a:gd name="T22" fmla="*/ 458 w 2272"/>
                  <a:gd name="T23" fmla="*/ 2387 h 2429"/>
                  <a:gd name="T24" fmla="*/ 808 w 2272"/>
                  <a:gd name="T25" fmla="*/ 2429 h 2429"/>
                  <a:gd name="T26" fmla="*/ 2272 w 2272"/>
                  <a:gd name="T27" fmla="*/ 965 h 2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72" h="2429">
                    <a:moveTo>
                      <a:pt x="2272" y="965"/>
                    </a:moveTo>
                    <a:cubicBezTo>
                      <a:pt x="2272" y="845"/>
                      <a:pt x="2257" y="728"/>
                      <a:pt x="2230" y="617"/>
                    </a:cubicBezTo>
                    <a:cubicBezTo>
                      <a:pt x="1615" y="2"/>
                      <a:pt x="1615" y="2"/>
                      <a:pt x="1615" y="2"/>
                    </a:cubicBezTo>
                    <a:cubicBezTo>
                      <a:pt x="1613" y="0"/>
                      <a:pt x="1613" y="0"/>
                      <a:pt x="1613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140"/>
                      <a:pt x="279" y="140"/>
                      <a:pt x="279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279"/>
                      <a:pt x="140" y="279"/>
                      <a:pt x="140" y="279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0" y="1929"/>
                      <a:pt x="0" y="1929"/>
                      <a:pt x="0" y="1929"/>
                    </a:cubicBezTo>
                    <a:cubicBezTo>
                      <a:pt x="1" y="1929"/>
                      <a:pt x="1" y="1929"/>
                      <a:pt x="1" y="1929"/>
                    </a:cubicBezTo>
                    <a:cubicBezTo>
                      <a:pt x="458" y="2387"/>
                      <a:pt x="458" y="2387"/>
                      <a:pt x="458" y="2387"/>
                    </a:cubicBezTo>
                    <a:cubicBezTo>
                      <a:pt x="570" y="2414"/>
                      <a:pt x="687" y="2429"/>
                      <a:pt x="808" y="2429"/>
                    </a:cubicBezTo>
                    <a:cubicBezTo>
                      <a:pt x="1616" y="2429"/>
                      <a:pt x="2272" y="1773"/>
                      <a:pt x="2272" y="965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61" name="Rectangle 65"/>
              <p:cNvSpPr>
                <a:spLocks noChangeArrowheads="1"/>
              </p:cNvSpPr>
              <p:nvPr/>
            </p:nvSpPr>
            <p:spPr bwMode="auto">
              <a:xfrm>
                <a:off x="189195" y="101076"/>
                <a:ext cx="269538" cy="33303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2" name="Rectangle 66"/>
              <p:cNvSpPr>
                <a:spLocks noChangeArrowheads="1"/>
              </p:cNvSpPr>
              <p:nvPr/>
            </p:nvSpPr>
            <p:spPr bwMode="auto">
              <a:xfrm>
                <a:off x="160686" y="129585"/>
                <a:ext cx="270834" cy="333036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3" name="Freeform 67"/>
              <p:cNvSpPr>
                <a:spLocks noChangeArrowheads="1"/>
              </p:cNvSpPr>
              <p:nvPr/>
            </p:nvSpPr>
            <p:spPr bwMode="auto">
              <a:xfrm>
                <a:off x="132178" y="156799"/>
                <a:ext cx="270834" cy="334331"/>
              </a:xfrm>
              <a:custGeom>
                <a:avLst/>
                <a:gdLst>
                  <a:gd name="T0" fmla="*/ 146 w 209"/>
                  <a:gd name="T1" fmla="*/ 0 h 258"/>
                  <a:gd name="T2" fmla="*/ 0 w 209"/>
                  <a:gd name="T3" fmla="*/ 0 h 258"/>
                  <a:gd name="T4" fmla="*/ 0 w 209"/>
                  <a:gd name="T5" fmla="*/ 258 h 258"/>
                  <a:gd name="T6" fmla="*/ 209 w 209"/>
                  <a:gd name="T7" fmla="*/ 258 h 258"/>
                  <a:gd name="T8" fmla="*/ 209 w 209"/>
                  <a:gd name="T9" fmla="*/ 63 h 258"/>
                  <a:gd name="T10" fmla="*/ 146 w 209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58">
                    <a:moveTo>
                      <a:pt x="146" y="0"/>
                    </a:moveTo>
                    <a:lnTo>
                      <a:pt x="0" y="0"/>
                    </a:lnTo>
                    <a:lnTo>
                      <a:pt x="0" y="258"/>
                    </a:lnTo>
                    <a:lnTo>
                      <a:pt x="209" y="258"/>
                    </a:lnTo>
                    <a:lnTo>
                      <a:pt x="209" y="63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64" name="Freeform 68"/>
              <p:cNvSpPr>
                <a:spLocks noChangeArrowheads="1"/>
              </p:cNvSpPr>
              <p:nvPr/>
            </p:nvSpPr>
            <p:spPr bwMode="auto">
              <a:xfrm>
                <a:off x="321372" y="156799"/>
                <a:ext cx="81639" cy="81639"/>
              </a:xfrm>
              <a:custGeom>
                <a:avLst/>
                <a:gdLst>
                  <a:gd name="T0" fmla="*/ 0 w 63"/>
                  <a:gd name="T1" fmla="*/ 63 h 63"/>
                  <a:gd name="T2" fmla="*/ 63 w 63"/>
                  <a:gd name="T3" fmla="*/ 63 h 63"/>
                  <a:gd name="T4" fmla="*/ 0 w 63"/>
                  <a:gd name="T5" fmla="*/ 0 h 63"/>
                  <a:gd name="T6" fmla="*/ 0 w 63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63">
                    <a:moveTo>
                      <a:pt x="0" y="63"/>
                    </a:moveTo>
                    <a:lnTo>
                      <a:pt x="63" y="63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65" name="Rectangle 69"/>
              <p:cNvSpPr>
                <a:spLocks noChangeArrowheads="1"/>
              </p:cNvSpPr>
              <p:nvPr/>
            </p:nvSpPr>
            <p:spPr bwMode="auto">
              <a:xfrm>
                <a:off x="220296" y="191788"/>
                <a:ext cx="94598" cy="20734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6" name="Rectangle 70"/>
              <p:cNvSpPr>
                <a:spLocks noChangeArrowheads="1"/>
              </p:cNvSpPr>
              <p:nvPr/>
            </p:nvSpPr>
            <p:spPr bwMode="auto">
              <a:xfrm>
                <a:off x="171052" y="215113"/>
                <a:ext cx="143840" cy="10367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7" name="Rectangle 71"/>
              <p:cNvSpPr>
                <a:spLocks noChangeArrowheads="1"/>
              </p:cNvSpPr>
              <p:nvPr/>
            </p:nvSpPr>
            <p:spPr bwMode="auto">
              <a:xfrm>
                <a:off x="195674" y="244917"/>
                <a:ext cx="167165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8" name="Rectangle 72"/>
              <p:cNvSpPr>
                <a:spLocks noChangeArrowheads="1"/>
              </p:cNvSpPr>
              <p:nvPr/>
            </p:nvSpPr>
            <p:spPr bwMode="auto">
              <a:xfrm>
                <a:off x="171052" y="255284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69" name="Rectangle 73"/>
              <p:cNvSpPr>
                <a:spLocks noChangeArrowheads="1"/>
              </p:cNvSpPr>
              <p:nvPr/>
            </p:nvSpPr>
            <p:spPr bwMode="auto">
              <a:xfrm>
                <a:off x="171052" y="266946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0" name="Rectangle 74"/>
              <p:cNvSpPr>
                <a:spLocks noChangeArrowheads="1"/>
              </p:cNvSpPr>
              <p:nvPr/>
            </p:nvSpPr>
            <p:spPr bwMode="auto">
              <a:xfrm>
                <a:off x="171052" y="277313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1" name="Rectangle 75"/>
              <p:cNvSpPr>
                <a:spLocks noChangeArrowheads="1"/>
              </p:cNvSpPr>
              <p:nvPr/>
            </p:nvSpPr>
            <p:spPr bwMode="auto">
              <a:xfrm>
                <a:off x="171052" y="287680"/>
                <a:ext cx="115331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2" name="Rectangle 76"/>
              <p:cNvSpPr>
                <a:spLocks noChangeArrowheads="1"/>
              </p:cNvSpPr>
              <p:nvPr/>
            </p:nvSpPr>
            <p:spPr bwMode="auto">
              <a:xfrm>
                <a:off x="195674" y="309710"/>
                <a:ext cx="167165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3" name="Rectangle 77"/>
              <p:cNvSpPr>
                <a:spLocks noChangeArrowheads="1"/>
              </p:cNvSpPr>
              <p:nvPr/>
            </p:nvSpPr>
            <p:spPr bwMode="auto">
              <a:xfrm>
                <a:off x="171052" y="320077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4" name="Rectangle 78"/>
              <p:cNvSpPr>
                <a:spLocks noChangeArrowheads="1"/>
              </p:cNvSpPr>
              <p:nvPr/>
            </p:nvSpPr>
            <p:spPr bwMode="auto">
              <a:xfrm>
                <a:off x="171052" y="331739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5" name="Rectangle 79"/>
              <p:cNvSpPr>
                <a:spLocks noChangeArrowheads="1"/>
              </p:cNvSpPr>
              <p:nvPr/>
            </p:nvSpPr>
            <p:spPr bwMode="auto">
              <a:xfrm>
                <a:off x="171052" y="342105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6" name="Rectangle 80"/>
              <p:cNvSpPr>
                <a:spLocks noChangeArrowheads="1"/>
              </p:cNvSpPr>
              <p:nvPr/>
            </p:nvSpPr>
            <p:spPr bwMode="auto">
              <a:xfrm>
                <a:off x="171052" y="352472"/>
                <a:ext cx="167165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7" name="Rectangle 81"/>
              <p:cNvSpPr>
                <a:spLocks noChangeArrowheads="1"/>
              </p:cNvSpPr>
              <p:nvPr/>
            </p:nvSpPr>
            <p:spPr bwMode="auto">
              <a:xfrm>
                <a:off x="195674" y="374502"/>
                <a:ext cx="167165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8" name="Rectangle 82"/>
              <p:cNvSpPr>
                <a:spLocks noChangeArrowheads="1"/>
              </p:cNvSpPr>
              <p:nvPr/>
            </p:nvSpPr>
            <p:spPr bwMode="auto">
              <a:xfrm>
                <a:off x="171052" y="384868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79" name="Rectangle 83"/>
              <p:cNvSpPr>
                <a:spLocks noChangeArrowheads="1"/>
              </p:cNvSpPr>
              <p:nvPr/>
            </p:nvSpPr>
            <p:spPr bwMode="auto">
              <a:xfrm>
                <a:off x="171052" y="396531"/>
                <a:ext cx="67384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0" name="Rectangle 84"/>
              <p:cNvSpPr>
                <a:spLocks noChangeArrowheads="1"/>
              </p:cNvSpPr>
              <p:nvPr/>
            </p:nvSpPr>
            <p:spPr bwMode="auto">
              <a:xfrm>
                <a:off x="195674" y="417265"/>
                <a:ext cx="167165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1" name="Rectangle 85"/>
              <p:cNvSpPr>
                <a:spLocks noChangeArrowheads="1"/>
              </p:cNvSpPr>
              <p:nvPr/>
            </p:nvSpPr>
            <p:spPr bwMode="auto">
              <a:xfrm>
                <a:off x="171052" y="428927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2" name="Rectangle 86"/>
              <p:cNvSpPr>
                <a:spLocks noChangeArrowheads="1"/>
              </p:cNvSpPr>
              <p:nvPr/>
            </p:nvSpPr>
            <p:spPr bwMode="auto">
              <a:xfrm>
                <a:off x="171052" y="439294"/>
                <a:ext cx="191788" cy="5183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3" name="Rectangle 87"/>
              <p:cNvSpPr>
                <a:spLocks noChangeArrowheads="1"/>
              </p:cNvSpPr>
              <p:nvPr/>
            </p:nvSpPr>
            <p:spPr bwMode="auto">
              <a:xfrm>
                <a:off x="171052" y="467803"/>
                <a:ext cx="8034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4" name="Rectangle 88"/>
              <p:cNvSpPr>
                <a:spLocks noChangeArrowheads="1"/>
              </p:cNvSpPr>
              <p:nvPr/>
            </p:nvSpPr>
            <p:spPr bwMode="auto">
              <a:xfrm>
                <a:off x="283793" y="467803"/>
                <a:ext cx="79047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18485" name="组合 15"/>
            <p:cNvGrpSpPr>
              <a:grpSpLocks/>
            </p:cNvGrpSpPr>
            <p:nvPr/>
          </p:nvGrpSpPr>
          <p:grpSpPr bwMode="auto">
            <a:xfrm>
              <a:off x="0" y="2582643"/>
              <a:ext cx="592206" cy="592209"/>
              <a:chOff x="0" y="0"/>
              <a:chExt cx="592206" cy="592209"/>
            </a:xfrm>
          </p:grpSpPr>
          <p:sp>
            <p:nvSpPr>
              <p:cNvPr id="18486" name="Oval 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2206" cy="592207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87" name="Freeform 90"/>
              <p:cNvSpPr>
                <a:spLocks noChangeArrowheads="1"/>
              </p:cNvSpPr>
              <p:nvPr/>
            </p:nvSpPr>
            <p:spPr bwMode="auto">
              <a:xfrm>
                <a:off x="147728" y="112741"/>
                <a:ext cx="440592" cy="479468"/>
              </a:xfrm>
              <a:custGeom>
                <a:avLst/>
                <a:gdLst>
                  <a:gd name="T0" fmla="*/ 2175 w 2175"/>
                  <a:gd name="T1" fmla="*/ 1150 h 2367"/>
                  <a:gd name="T2" fmla="*/ 1025 w 2175"/>
                  <a:gd name="T3" fmla="*/ 0 h 2367"/>
                  <a:gd name="T4" fmla="*/ 0 w 2175"/>
                  <a:gd name="T5" fmla="*/ 0 h 2367"/>
                  <a:gd name="T6" fmla="*/ 0 w 2175"/>
                  <a:gd name="T7" fmla="*/ 1801 h 2367"/>
                  <a:gd name="T8" fmla="*/ 6 w 2175"/>
                  <a:gd name="T9" fmla="*/ 1806 h 2367"/>
                  <a:gd name="T10" fmla="*/ 556 w 2175"/>
                  <a:gd name="T11" fmla="*/ 2357 h 2367"/>
                  <a:gd name="T12" fmla="*/ 732 w 2175"/>
                  <a:gd name="T13" fmla="*/ 2367 h 2367"/>
                  <a:gd name="T14" fmla="*/ 2175 w 2175"/>
                  <a:gd name="T15" fmla="*/ 115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75" h="2367">
                    <a:moveTo>
                      <a:pt x="2175" y="1150"/>
                    </a:moveTo>
                    <a:cubicBezTo>
                      <a:pt x="1025" y="0"/>
                      <a:pt x="1025" y="0"/>
                      <a:pt x="102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01"/>
                      <a:pt x="0" y="1801"/>
                      <a:pt x="0" y="1801"/>
                    </a:cubicBezTo>
                    <a:cubicBezTo>
                      <a:pt x="6" y="1806"/>
                      <a:pt x="6" y="1806"/>
                      <a:pt x="6" y="1806"/>
                    </a:cubicBezTo>
                    <a:cubicBezTo>
                      <a:pt x="556" y="2357"/>
                      <a:pt x="556" y="2357"/>
                      <a:pt x="556" y="2357"/>
                    </a:cubicBezTo>
                    <a:cubicBezTo>
                      <a:pt x="614" y="2364"/>
                      <a:pt x="672" y="2367"/>
                      <a:pt x="732" y="2367"/>
                    </a:cubicBezTo>
                    <a:cubicBezTo>
                      <a:pt x="1456" y="2367"/>
                      <a:pt x="2058" y="1841"/>
                      <a:pt x="2175" y="1150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88" name="Freeform 91"/>
              <p:cNvSpPr>
                <a:spLocks noChangeArrowheads="1"/>
              </p:cNvSpPr>
              <p:nvPr/>
            </p:nvSpPr>
            <p:spPr bwMode="auto">
              <a:xfrm>
                <a:off x="147728" y="112741"/>
                <a:ext cx="295455" cy="365432"/>
              </a:xfrm>
              <a:custGeom>
                <a:avLst/>
                <a:gdLst>
                  <a:gd name="T0" fmla="*/ 160 w 228"/>
                  <a:gd name="T1" fmla="*/ 0 h 282"/>
                  <a:gd name="T2" fmla="*/ 0 w 228"/>
                  <a:gd name="T3" fmla="*/ 0 h 282"/>
                  <a:gd name="T4" fmla="*/ 0 w 228"/>
                  <a:gd name="T5" fmla="*/ 282 h 282"/>
                  <a:gd name="T6" fmla="*/ 228 w 228"/>
                  <a:gd name="T7" fmla="*/ 282 h 282"/>
                  <a:gd name="T8" fmla="*/ 228 w 228"/>
                  <a:gd name="T9" fmla="*/ 69 h 282"/>
                  <a:gd name="T10" fmla="*/ 160 w 228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8" h="282">
                    <a:moveTo>
                      <a:pt x="160" y="0"/>
                    </a:moveTo>
                    <a:lnTo>
                      <a:pt x="0" y="0"/>
                    </a:lnTo>
                    <a:lnTo>
                      <a:pt x="0" y="282"/>
                    </a:lnTo>
                    <a:lnTo>
                      <a:pt x="228" y="282"/>
                    </a:lnTo>
                    <a:lnTo>
                      <a:pt x="228" y="69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89" name="Freeform 92"/>
              <p:cNvSpPr>
                <a:spLocks noChangeArrowheads="1"/>
              </p:cNvSpPr>
              <p:nvPr/>
            </p:nvSpPr>
            <p:spPr bwMode="auto">
              <a:xfrm>
                <a:off x="355064" y="112741"/>
                <a:ext cx="88119" cy="89414"/>
              </a:xfrm>
              <a:custGeom>
                <a:avLst/>
                <a:gdLst>
                  <a:gd name="T0" fmla="*/ 0 w 68"/>
                  <a:gd name="T1" fmla="*/ 69 h 69"/>
                  <a:gd name="T2" fmla="*/ 68 w 68"/>
                  <a:gd name="T3" fmla="*/ 69 h 69"/>
                  <a:gd name="T4" fmla="*/ 0 w 68"/>
                  <a:gd name="T5" fmla="*/ 0 h 69"/>
                  <a:gd name="T6" fmla="*/ 0 w 68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9">
                    <a:moveTo>
                      <a:pt x="0" y="69"/>
                    </a:moveTo>
                    <a:lnTo>
                      <a:pt x="68" y="69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90" name="Rectangle 93"/>
              <p:cNvSpPr>
                <a:spLocks noChangeArrowheads="1"/>
              </p:cNvSpPr>
              <p:nvPr/>
            </p:nvSpPr>
            <p:spPr bwMode="auto">
              <a:xfrm>
                <a:off x="212521" y="146433"/>
                <a:ext cx="142544" cy="6480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1" name="Rectangle 94"/>
              <p:cNvSpPr>
                <a:spLocks noChangeArrowheads="1"/>
              </p:cNvSpPr>
              <p:nvPr/>
            </p:nvSpPr>
            <p:spPr bwMode="auto">
              <a:xfrm>
                <a:off x="190491" y="158096"/>
                <a:ext cx="164574" cy="6480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2" name="Rectangle 95"/>
              <p:cNvSpPr>
                <a:spLocks noChangeArrowheads="1"/>
              </p:cNvSpPr>
              <p:nvPr/>
            </p:nvSpPr>
            <p:spPr bwMode="auto">
              <a:xfrm>
                <a:off x="190491" y="169759"/>
                <a:ext cx="57018" cy="6480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3" name="Rectangle 96"/>
              <p:cNvSpPr>
                <a:spLocks noChangeArrowheads="1"/>
              </p:cNvSpPr>
              <p:nvPr/>
            </p:nvSpPr>
            <p:spPr bwMode="auto">
              <a:xfrm>
                <a:off x="212521" y="184014"/>
                <a:ext cx="142544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4" name="Rectangle 97"/>
              <p:cNvSpPr>
                <a:spLocks noChangeArrowheads="1"/>
              </p:cNvSpPr>
              <p:nvPr/>
            </p:nvSpPr>
            <p:spPr bwMode="auto">
              <a:xfrm>
                <a:off x="190491" y="195677"/>
                <a:ext cx="164574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5" name="Rectangle 98"/>
              <p:cNvSpPr>
                <a:spLocks noChangeArrowheads="1"/>
              </p:cNvSpPr>
              <p:nvPr/>
            </p:nvSpPr>
            <p:spPr bwMode="auto">
              <a:xfrm>
                <a:off x="190491" y="207339"/>
                <a:ext cx="242325" cy="6480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496" name="Freeform 99"/>
              <p:cNvSpPr>
                <a:spLocks noChangeArrowheads="1"/>
              </p:cNvSpPr>
              <p:nvPr/>
            </p:nvSpPr>
            <p:spPr bwMode="auto">
              <a:xfrm>
                <a:off x="298047" y="238439"/>
                <a:ext cx="68681" cy="95893"/>
              </a:xfrm>
              <a:custGeom>
                <a:avLst/>
                <a:gdLst>
                  <a:gd name="T0" fmla="*/ 0 w 335"/>
                  <a:gd name="T1" fmla="*/ 0 h 474"/>
                  <a:gd name="T2" fmla="*/ 335 w 335"/>
                  <a:gd name="T3" fmla="*/ 139 h 474"/>
                  <a:gd name="T4" fmla="*/ 0 w 335"/>
                  <a:gd name="T5" fmla="*/ 474 h 474"/>
                  <a:gd name="T6" fmla="*/ 0 w 33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" h="474">
                    <a:moveTo>
                      <a:pt x="0" y="0"/>
                    </a:moveTo>
                    <a:cubicBezTo>
                      <a:pt x="125" y="4"/>
                      <a:pt x="243" y="53"/>
                      <a:pt x="335" y="139"/>
                    </a:cubicBezTo>
                    <a:cubicBezTo>
                      <a:pt x="0" y="474"/>
                      <a:pt x="0" y="474"/>
                      <a:pt x="0" y="47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97" name="Freeform 100"/>
              <p:cNvSpPr>
                <a:spLocks noChangeArrowheads="1"/>
              </p:cNvSpPr>
              <p:nvPr/>
            </p:nvSpPr>
            <p:spPr bwMode="auto">
              <a:xfrm>
                <a:off x="299343" y="270836"/>
                <a:ext cx="98485" cy="141248"/>
              </a:xfrm>
              <a:custGeom>
                <a:avLst/>
                <a:gdLst>
                  <a:gd name="T0" fmla="*/ 0 w 488"/>
                  <a:gd name="T1" fmla="*/ 349 h 698"/>
                  <a:gd name="T2" fmla="*/ 349 w 488"/>
                  <a:gd name="T3" fmla="*/ 0 h 698"/>
                  <a:gd name="T4" fmla="*/ 488 w 488"/>
                  <a:gd name="T5" fmla="*/ 349 h 698"/>
                  <a:gd name="T6" fmla="*/ 349 w 488"/>
                  <a:gd name="T7" fmla="*/ 698 h 698"/>
                  <a:gd name="T8" fmla="*/ 0 w 488"/>
                  <a:gd name="T9" fmla="*/ 34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698">
                    <a:moveTo>
                      <a:pt x="0" y="349"/>
                    </a:moveTo>
                    <a:cubicBezTo>
                      <a:pt x="349" y="0"/>
                      <a:pt x="349" y="0"/>
                      <a:pt x="349" y="0"/>
                    </a:cubicBezTo>
                    <a:cubicBezTo>
                      <a:pt x="439" y="95"/>
                      <a:pt x="488" y="218"/>
                      <a:pt x="488" y="349"/>
                    </a:cubicBezTo>
                    <a:cubicBezTo>
                      <a:pt x="488" y="480"/>
                      <a:pt x="439" y="603"/>
                      <a:pt x="349" y="698"/>
                    </a:cubicBezTo>
                    <a:lnTo>
                      <a:pt x="0" y="349"/>
                    </a:ln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498" name="Freeform 101"/>
              <p:cNvSpPr>
                <a:spLocks noChangeArrowheads="1"/>
              </p:cNvSpPr>
              <p:nvPr/>
            </p:nvSpPr>
            <p:spPr bwMode="auto">
              <a:xfrm>
                <a:off x="193082" y="238439"/>
                <a:ext cx="173644" cy="204745"/>
              </a:xfrm>
              <a:custGeom>
                <a:avLst/>
                <a:gdLst>
                  <a:gd name="T0" fmla="*/ 508 w 857"/>
                  <a:gd name="T1" fmla="*/ 1015 h 1015"/>
                  <a:gd name="T2" fmla="*/ 149 w 857"/>
                  <a:gd name="T3" fmla="*/ 867 h 1015"/>
                  <a:gd name="T4" fmla="*/ 0 w 857"/>
                  <a:gd name="T5" fmla="*/ 508 h 1015"/>
                  <a:gd name="T6" fmla="*/ 149 w 857"/>
                  <a:gd name="T7" fmla="*/ 149 h 1015"/>
                  <a:gd name="T8" fmla="*/ 494 w 857"/>
                  <a:gd name="T9" fmla="*/ 0 h 1015"/>
                  <a:gd name="T10" fmla="*/ 494 w 857"/>
                  <a:gd name="T11" fmla="*/ 514 h 1015"/>
                  <a:gd name="T12" fmla="*/ 857 w 857"/>
                  <a:gd name="T13" fmla="*/ 877 h 1015"/>
                  <a:gd name="T14" fmla="*/ 508 w 857"/>
                  <a:gd name="T15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7" h="1015">
                    <a:moveTo>
                      <a:pt x="508" y="1015"/>
                    </a:moveTo>
                    <a:cubicBezTo>
                      <a:pt x="372" y="1015"/>
                      <a:pt x="245" y="963"/>
                      <a:pt x="149" y="867"/>
                    </a:cubicBezTo>
                    <a:cubicBezTo>
                      <a:pt x="53" y="771"/>
                      <a:pt x="0" y="643"/>
                      <a:pt x="0" y="508"/>
                    </a:cubicBezTo>
                    <a:cubicBezTo>
                      <a:pt x="0" y="372"/>
                      <a:pt x="53" y="245"/>
                      <a:pt x="149" y="149"/>
                    </a:cubicBezTo>
                    <a:cubicBezTo>
                      <a:pt x="241" y="56"/>
                      <a:pt x="363" y="4"/>
                      <a:pt x="494" y="0"/>
                    </a:cubicBezTo>
                    <a:cubicBezTo>
                      <a:pt x="494" y="514"/>
                      <a:pt x="494" y="514"/>
                      <a:pt x="494" y="514"/>
                    </a:cubicBezTo>
                    <a:cubicBezTo>
                      <a:pt x="857" y="877"/>
                      <a:pt x="857" y="877"/>
                      <a:pt x="857" y="877"/>
                    </a:cubicBezTo>
                    <a:cubicBezTo>
                      <a:pt x="762" y="966"/>
                      <a:pt x="639" y="1015"/>
                      <a:pt x="508" y="1015"/>
                    </a:cubicBezTo>
                    <a:close/>
                  </a:path>
                </a:pathLst>
              </a:custGeom>
              <a:solidFill>
                <a:srgbClr val="DC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19523" name="组合 26"/>
          <p:cNvGrpSpPr>
            <a:grpSpLocks/>
          </p:cNvGrpSpPr>
          <p:nvPr/>
        </p:nvGrpSpPr>
        <p:grpSpPr bwMode="auto">
          <a:xfrm>
            <a:off x="3425825" y="976313"/>
            <a:ext cx="2292350" cy="2624137"/>
            <a:chOff x="0" y="0"/>
            <a:chExt cx="2293665" cy="2624112"/>
          </a:xfrm>
        </p:grpSpPr>
        <p:grpSp>
          <p:nvGrpSpPr>
            <p:cNvPr id="18500" name="组合 19"/>
            <p:cNvGrpSpPr>
              <a:grpSpLocks/>
            </p:cNvGrpSpPr>
            <p:nvPr/>
          </p:nvGrpSpPr>
          <p:grpSpPr bwMode="auto">
            <a:xfrm>
              <a:off x="1701459" y="0"/>
              <a:ext cx="592206" cy="592207"/>
              <a:chOff x="0" y="0"/>
              <a:chExt cx="592206" cy="592207"/>
            </a:xfrm>
          </p:grpSpPr>
          <p:sp>
            <p:nvSpPr>
              <p:cNvPr id="1850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2206" cy="592206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02" name="Freeform 23"/>
              <p:cNvSpPr>
                <a:spLocks noChangeArrowheads="1"/>
              </p:cNvSpPr>
              <p:nvPr/>
            </p:nvSpPr>
            <p:spPr bwMode="auto">
              <a:xfrm>
                <a:off x="106260" y="81639"/>
                <a:ext cx="485946" cy="510568"/>
              </a:xfrm>
              <a:custGeom>
                <a:avLst/>
                <a:gdLst>
                  <a:gd name="T0" fmla="*/ 1602 w 2400"/>
                  <a:gd name="T1" fmla="*/ 279 h 2521"/>
                  <a:gd name="T2" fmla="*/ 1602 w 2400"/>
                  <a:gd name="T3" fmla="*/ 279 h 2521"/>
                  <a:gd name="T4" fmla="*/ 1602 w 2400"/>
                  <a:gd name="T5" fmla="*/ 278 h 2521"/>
                  <a:gd name="T6" fmla="*/ 1516 w 2400"/>
                  <a:gd name="T7" fmla="*/ 280 h 2521"/>
                  <a:gd name="T8" fmla="*/ 1408 w 2400"/>
                  <a:gd name="T9" fmla="*/ 389 h 2521"/>
                  <a:gd name="T10" fmla="*/ 1390 w 2400"/>
                  <a:gd name="T11" fmla="*/ 427 h 2521"/>
                  <a:gd name="T12" fmla="*/ 986 w 2400"/>
                  <a:gd name="T13" fmla="*/ 23 h 2521"/>
                  <a:gd name="T14" fmla="*/ 975 w 2400"/>
                  <a:gd name="T15" fmla="*/ 12 h 2521"/>
                  <a:gd name="T16" fmla="*/ 941 w 2400"/>
                  <a:gd name="T17" fmla="*/ 0 h 2521"/>
                  <a:gd name="T18" fmla="*/ 882 w 2400"/>
                  <a:gd name="T19" fmla="*/ 62 h 2521"/>
                  <a:gd name="T20" fmla="*/ 882 w 2400"/>
                  <a:gd name="T21" fmla="*/ 215 h 2521"/>
                  <a:gd name="T22" fmla="*/ 896 w 2400"/>
                  <a:gd name="T23" fmla="*/ 254 h 2521"/>
                  <a:gd name="T24" fmla="*/ 906 w 2400"/>
                  <a:gd name="T25" fmla="*/ 265 h 2521"/>
                  <a:gd name="T26" fmla="*/ 1006 w 2400"/>
                  <a:gd name="T27" fmla="*/ 365 h 2521"/>
                  <a:gd name="T28" fmla="*/ 947 w 2400"/>
                  <a:gd name="T29" fmla="*/ 361 h 2521"/>
                  <a:gd name="T30" fmla="*/ 591 w 2400"/>
                  <a:gd name="T31" fmla="*/ 500 h 2521"/>
                  <a:gd name="T32" fmla="*/ 367 w 2400"/>
                  <a:gd name="T33" fmla="*/ 277 h 2521"/>
                  <a:gd name="T34" fmla="*/ 367 w 2400"/>
                  <a:gd name="T35" fmla="*/ 277 h 2521"/>
                  <a:gd name="T36" fmla="*/ 363 w 2400"/>
                  <a:gd name="T37" fmla="*/ 273 h 2521"/>
                  <a:gd name="T38" fmla="*/ 278 w 2400"/>
                  <a:gd name="T39" fmla="*/ 271 h 2521"/>
                  <a:gd name="T40" fmla="*/ 279 w 2400"/>
                  <a:gd name="T41" fmla="*/ 356 h 2521"/>
                  <a:gd name="T42" fmla="*/ 284 w 2400"/>
                  <a:gd name="T43" fmla="*/ 360 h 2521"/>
                  <a:gd name="T44" fmla="*/ 284 w 2400"/>
                  <a:gd name="T45" fmla="*/ 360 h 2521"/>
                  <a:gd name="T46" fmla="*/ 513 w 2400"/>
                  <a:gd name="T47" fmla="*/ 590 h 2521"/>
                  <a:gd name="T48" fmla="*/ 422 w 2400"/>
                  <a:gd name="T49" fmla="*/ 887 h 2521"/>
                  <a:gd name="T50" fmla="*/ 469 w 2400"/>
                  <a:gd name="T51" fmla="*/ 1103 h 2521"/>
                  <a:gd name="T52" fmla="*/ 266 w 2400"/>
                  <a:gd name="T53" fmla="*/ 900 h 2521"/>
                  <a:gd name="T54" fmla="*/ 249 w 2400"/>
                  <a:gd name="T55" fmla="*/ 883 h 2521"/>
                  <a:gd name="T56" fmla="*/ 215 w 2400"/>
                  <a:gd name="T57" fmla="*/ 873 h 2521"/>
                  <a:gd name="T58" fmla="*/ 61 w 2400"/>
                  <a:gd name="T59" fmla="*/ 873 h 2521"/>
                  <a:gd name="T60" fmla="*/ 0 w 2400"/>
                  <a:gd name="T61" fmla="*/ 931 h 2521"/>
                  <a:gd name="T62" fmla="*/ 10 w 2400"/>
                  <a:gd name="T63" fmla="*/ 963 h 2521"/>
                  <a:gd name="T64" fmla="*/ 26 w 2400"/>
                  <a:gd name="T65" fmla="*/ 979 h 2521"/>
                  <a:gd name="T66" fmla="*/ 674 w 2400"/>
                  <a:gd name="T67" fmla="*/ 1628 h 2521"/>
                  <a:gd name="T68" fmla="*/ 657 w 2400"/>
                  <a:gd name="T69" fmla="*/ 1679 h 2521"/>
                  <a:gd name="T70" fmla="*/ 657 w 2400"/>
                  <a:gd name="T71" fmla="*/ 1740 h 2521"/>
                  <a:gd name="T72" fmla="*/ 627 w 2400"/>
                  <a:gd name="T73" fmla="*/ 1744 h 2521"/>
                  <a:gd name="T74" fmla="*/ 574 w 2400"/>
                  <a:gd name="T75" fmla="*/ 1811 h 2521"/>
                  <a:gd name="T76" fmla="*/ 575 w 2400"/>
                  <a:gd name="T77" fmla="*/ 1816 h 2521"/>
                  <a:gd name="T78" fmla="*/ 575 w 2400"/>
                  <a:gd name="T79" fmla="*/ 1818 h 2521"/>
                  <a:gd name="T80" fmla="*/ 642 w 2400"/>
                  <a:gd name="T81" fmla="*/ 1870 h 2521"/>
                  <a:gd name="T82" fmla="*/ 657 w 2400"/>
                  <a:gd name="T83" fmla="*/ 1868 h 2521"/>
                  <a:gd name="T84" fmla="*/ 657 w 2400"/>
                  <a:gd name="T85" fmla="*/ 1933 h 2521"/>
                  <a:gd name="T86" fmla="*/ 627 w 2400"/>
                  <a:gd name="T87" fmla="*/ 1937 h 2521"/>
                  <a:gd name="T88" fmla="*/ 574 w 2400"/>
                  <a:gd name="T89" fmla="*/ 2004 h 2521"/>
                  <a:gd name="T90" fmla="*/ 575 w 2400"/>
                  <a:gd name="T91" fmla="*/ 2007 h 2521"/>
                  <a:gd name="T92" fmla="*/ 575 w 2400"/>
                  <a:gd name="T93" fmla="*/ 2011 h 2521"/>
                  <a:gd name="T94" fmla="*/ 587 w 2400"/>
                  <a:gd name="T95" fmla="*/ 2040 h 2521"/>
                  <a:gd name="T96" fmla="*/ 600 w 2400"/>
                  <a:gd name="T97" fmla="*/ 2052 h 2521"/>
                  <a:gd name="T98" fmla="*/ 1068 w 2400"/>
                  <a:gd name="T99" fmla="*/ 2521 h 2521"/>
                  <a:gd name="T100" fmla="*/ 1069 w 2400"/>
                  <a:gd name="T101" fmla="*/ 2521 h 2521"/>
                  <a:gd name="T102" fmla="*/ 1091 w 2400"/>
                  <a:gd name="T103" fmla="*/ 2519 h 2521"/>
                  <a:gd name="T104" fmla="*/ 2400 w 2400"/>
                  <a:gd name="T105" fmla="*/ 1076 h 2521"/>
                  <a:gd name="T106" fmla="*/ 1602 w 2400"/>
                  <a:gd name="T107" fmla="*/ 279 h 2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00" h="2521">
                    <a:moveTo>
                      <a:pt x="1602" y="279"/>
                    </a:moveTo>
                    <a:cubicBezTo>
                      <a:pt x="1602" y="279"/>
                      <a:pt x="1602" y="279"/>
                      <a:pt x="1602" y="279"/>
                    </a:cubicBezTo>
                    <a:cubicBezTo>
                      <a:pt x="1602" y="278"/>
                      <a:pt x="1602" y="278"/>
                      <a:pt x="1602" y="278"/>
                    </a:cubicBezTo>
                    <a:cubicBezTo>
                      <a:pt x="1579" y="255"/>
                      <a:pt x="1540" y="256"/>
                      <a:pt x="1516" y="280"/>
                    </a:cubicBezTo>
                    <a:cubicBezTo>
                      <a:pt x="1408" y="389"/>
                      <a:pt x="1408" y="389"/>
                      <a:pt x="1408" y="389"/>
                    </a:cubicBezTo>
                    <a:cubicBezTo>
                      <a:pt x="1397" y="399"/>
                      <a:pt x="1391" y="413"/>
                      <a:pt x="1390" y="427"/>
                    </a:cubicBezTo>
                    <a:cubicBezTo>
                      <a:pt x="986" y="23"/>
                      <a:pt x="986" y="23"/>
                      <a:pt x="986" y="23"/>
                    </a:cubicBezTo>
                    <a:cubicBezTo>
                      <a:pt x="975" y="12"/>
                      <a:pt x="975" y="12"/>
                      <a:pt x="975" y="12"/>
                    </a:cubicBezTo>
                    <a:cubicBezTo>
                      <a:pt x="965" y="5"/>
                      <a:pt x="954" y="0"/>
                      <a:pt x="941" y="0"/>
                    </a:cubicBezTo>
                    <a:cubicBezTo>
                      <a:pt x="909" y="0"/>
                      <a:pt x="882" y="28"/>
                      <a:pt x="882" y="62"/>
                    </a:cubicBezTo>
                    <a:cubicBezTo>
                      <a:pt x="882" y="215"/>
                      <a:pt x="882" y="215"/>
                      <a:pt x="882" y="215"/>
                    </a:cubicBezTo>
                    <a:cubicBezTo>
                      <a:pt x="882" y="230"/>
                      <a:pt x="887" y="243"/>
                      <a:pt x="896" y="254"/>
                    </a:cubicBezTo>
                    <a:cubicBezTo>
                      <a:pt x="906" y="265"/>
                      <a:pt x="906" y="265"/>
                      <a:pt x="906" y="265"/>
                    </a:cubicBezTo>
                    <a:cubicBezTo>
                      <a:pt x="1006" y="365"/>
                      <a:pt x="1006" y="365"/>
                      <a:pt x="1006" y="365"/>
                    </a:cubicBezTo>
                    <a:cubicBezTo>
                      <a:pt x="987" y="362"/>
                      <a:pt x="967" y="361"/>
                      <a:pt x="947" y="361"/>
                    </a:cubicBezTo>
                    <a:cubicBezTo>
                      <a:pt x="810" y="361"/>
                      <a:pt x="685" y="414"/>
                      <a:pt x="591" y="500"/>
                    </a:cubicBezTo>
                    <a:cubicBezTo>
                      <a:pt x="367" y="277"/>
                      <a:pt x="367" y="277"/>
                      <a:pt x="367" y="277"/>
                    </a:cubicBezTo>
                    <a:cubicBezTo>
                      <a:pt x="367" y="277"/>
                      <a:pt x="367" y="277"/>
                      <a:pt x="367" y="277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39" y="249"/>
                      <a:pt x="300" y="248"/>
                      <a:pt x="278" y="271"/>
                    </a:cubicBezTo>
                    <a:cubicBezTo>
                      <a:pt x="255" y="294"/>
                      <a:pt x="255" y="332"/>
                      <a:pt x="279" y="356"/>
                    </a:cubicBezTo>
                    <a:cubicBezTo>
                      <a:pt x="284" y="360"/>
                      <a:pt x="284" y="360"/>
                      <a:pt x="284" y="360"/>
                    </a:cubicBezTo>
                    <a:cubicBezTo>
                      <a:pt x="284" y="360"/>
                      <a:pt x="284" y="360"/>
                      <a:pt x="284" y="360"/>
                    </a:cubicBezTo>
                    <a:cubicBezTo>
                      <a:pt x="513" y="590"/>
                      <a:pt x="513" y="590"/>
                      <a:pt x="513" y="590"/>
                    </a:cubicBezTo>
                    <a:cubicBezTo>
                      <a:pt x="456" y="675"/>
                      <a:pt x="422" y="777"/>
                      <a:pt x="422" y="887"/>
                    </a:cubicBezTo>
                    <a:cubicBezTo>
                      <a:pt x="422" y="959"/>
                      <a:pt x="441" y="1033"/>
                      <a:pt x="469" y="1103"/>
                    </a:cubicBezTo>
                    <a:cubicBezTo>
                      <a:pt x="266" y="900"/>
                      <a:pt x="266" y="900"/>
                      <a:pt x="266" y="900"/>
                    </a:cubicBezTo>
                    <a:cubicBezTo>
                      <a:pt x="249" y="883"/>
                      <a:pt x="249" y="883"/>
                      <a:pt x="249" y="883"/>
                    </a:cubicBezTo>
                    <a:cubicBezTo>
                      <a:pt x="239" y="876"/>
                      <a:pt x="227" y="873"/>
                      <a:pt x="215" y="873"/>
                    </a:cubicBezTo>
                    <a:cubicBezTo>
                      <a:pt x="61" y="873"/>
                      <a:pt x="61" y="873"/>
                      <a:pt x="61" y="873"/>
                    </a:cubicBezTo>
                    <a:cubicBezTo>
                      <a:pt x="27" y="873"/>
                      <a:pt x="0" y="899"/>
                      <a:pt x="0" y="931"/>
                    </a:cubicBezTo>
                    <a:cubicBezTo>
                      <a:pt x="0" y="943"/>
                      <a:pt x="3" y="954"/>
                      <a:pt x="10" y="963"/>
                    </a:cubicBezTo>
                    <a:cubicBezTo>
                      <a:pt x="26" y="979"/>
                      <a:pt x="26" y="979"/>
                      <a:pt x="26" y="979"/>
                    </a:cubicBezTo>
                    <a:cubicBezTo>
                      <a:pt x="674" y="1628"/>
                      <a:pt x="674" y="1628"/>
                      <a:pt x="674" y="1628"/>
                    </a:cubicBezTo>
                    <a:cubicBezTo>
                      <a:pt x="664" y="1642"/>
                      <a:pt x="657" y="1660"/>
                      <a:pt x="657" y="1679"/>
                    </a:cubicBezTo>
                    <a:cubicBezTo>
                      <a:pt x="657" y="1740"/>
                      <a:pt x="657" y="1740"/>
                      <a:pt x="657" y="1740"/>
                    </a:cubicBezTo>
                    <a:cubicBezTo>
                      <a:pt x="627" y="1744"/>
                      <a:pt x="627" y="1744"/>
                      <a:pt x="627" y="1744"/>
                    </a:cubicBezTo>
                    <a:cubicBezTo>
                      <a:pt x="594" y="1748"/>
                      <a:pt x="570" y="1778"/>
                      <a:pt x="574" y="1811"/>
                    </a:cubicBezTo>
                    <a:cubicBezTo>
                      <a:pt x="575" y="1816"/>
                      <a:pt x="575" y="1816"/>
                      <a:pt x="575" y="1816"/>
                    </a:cubicBezTo>
                    <a:cubicBezTo>
                      <a:pt x="575" y="1818"/>
                      <a:pt x="575" y="1818"/>
                      <a:pt x="575" y="1818"/>
                    </a:cubicBezTo>
                    <a:cubicBezTo>
                      <a:pt x="579" y="1851"/>
                      <a:pt x="609" y="1874"/>
                      <a:pt x="642" y="1870"/>
                    </a:cubicBezTo>
                    <a:cubicBezTo>
                      <a:pt x="657" y="1868"/>
                      <a:pt x="657" y="1868"/>
                      <a:pt x="657" y="1868"/>
                    </a:cubicBezTo>
                    <a:cubicBezTo>
                      <a:pt x="657" y="1933"/>
                      <a:pt x="657" y="1933"/>
                      <a:pt x="657" y="1933"/>
                    </a:cubicBezTo>
                    <a:cubicBezTo>
                      <a:pt x="627" y="1937"/>
                      <a:pt x="627" y="1937"/>
                      <a:pt x="627" y="1937"/>
                    </a:cubicBezTo>
                    <a:cubicBezTo>
                      <a:pt x="594" y="1941"/>
                      <a:pt x="570" y="1971"/>
                      <a:pt x="574" y="2004"/>
                    </a:cubicBezTo>
                    <a:cubicBezTo>
                      <a:pt x="575" y="2007"/>
                      <a:pt x="575" y="2007"/>
                      <a:pt x="575" y="2007"/>
                    </a:cubicBezTo>
                    <a:cubicBezTo>
                      <a:pt x="575" y="2011"/>
                      <a:pt x="575" y="2011"/>
                      <a:pt x="575" y="2011"/>
                    </a:cubicBezTo>
                    <a:cubicBezTo>
                      <a:pt x="577" y="2022"/>
                      <a:pt x="581" y="2032"/>
                      <a:pt x="587" y="2040"/>
                    </a:cubicBezTo>
                    <a:cubicBezTo>
                      <a:pt x="600" y="2052"/>
                      <a:pt x="600" y="2052"/>
                      <a:pt x="600" y="2052"/>
                    </a:cubicBezTo>
                    <a:cubicBezTo>
                      <a:pt x="1068" y="2521"/>
                      <a:pt x="1068" y="2521"/>
                      <a:pt x="1068" y="2521"/>
                    </a:cubicBezTo>
                    <a:cubicBezTo>
                      <a:pt x="1069" y="2521"/>
                      <a:pt x="1069" y="2521"/>
                      <a:pt x="1069" y="2521"/>
                    </a:cubicBezTo>
                    <a:cubicBezTo>
                      <a:pt x="1076" y="2520"/>
                      <a:pt x="1084" y="2520"/>
                      <a:pt x="1091" y="2519"/>
                    </a:cubicBezTo>
                    <a:cubicBezTo>
                      <a:pt x="1822" y="2442"/>
                      <a:pt x="2393" y="1827"/>
                      <a:pt x="2400" y="1076"/>
                    </a:cubicBezTo>
                    <a:lnTo>
                      <a:pt x="1602" y="279"/>
                    </a:ln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3" name="Freeform 24"/>
              <p:cNvSpPr>
                <a:spLocks noChangeArrowheads="1"/>
              </p:cNvSpPr>
              <p:nvPr/>
            </p:nvSpPr>
            <p:spPr bwMode="auto">
              <a:xfrm>
                <a:off x="221591" y="403012"/>
                <a:ext cx="152911" cy="108852"/>
              </a:xfrm>
              <a:custGeom>
                <a:avLst/>
                <a:gdLst>
                  <a:gd name="T0" fmla="*/ 749 w 754"/>
                  <a:gd name="T1" fmla="*/ 323 h 536"/>
                  <a:gd name="T2" fmla="*/ 749 w 754"/>
                  <a:gd name="T3" fmla="*/ 323 h 536"/>
                  <a:gd name="T4" fmla="*/ 683 w 754"/>
                  <a:gd name="T5" fmla="*/ 271 h 536"/>
                  <a:gd name="T6" fmla="*/ 668 w 754"/>
                  <a:gd name="T7" fmla="*/ 273 h 536"/>
                  <a:gd name="T8" fmla="*/ 668 w 754"/>
                  <a:gd name="T9" fmla="*/ 208 h 536"/>
                  <a:gd name="T10" fmla="*/ 698 w 754"/>
                  <a:gd name="T11" fmla="*/ 204 h 536"/>
                  <a:gd name="T12" fmla="*/ 750 w 754"/>
                  <a:gd name="T13" fmla="*/ 137 h 536"/>
                  <a:gd name="T14" fmla="*/ 750 w 754"/>
                  <a:gd name="T15" fmla="*/ 132 h 536"/>
                  <a:gd name="T16" fmla="*/ 749 w 754"/>
                  <a:gd name="T17" fmla="*/ 130 h 536"/>
                  <a:gd name="T18" fmla="*/ 683 w 754"/>
                  <a:gd name="T19" fmla="*/ 78 h 536"/>
                  <a:gd name="T20" fmla="*/ 667 w 754"/>
                  <a:gd name="T21" fmla="*/ 80 h 536"/>
                  <a:gd name="T22" fmla="*/ 575 w 754"/>
                  <a:gd name="T23" fmla="*/ 0 h 536"/>
                  <a:gd name="T24" fmla="*/ 180 w 754"/>
                  <a:gd name="T25" fmla="*/ 0 h 536"/>
                  <a:gd name="T26" fmla="*/ 87 w 754"/>
                  <a:gd name="T27" fmla="*/ 89 h 536"/>
                  <a:gd name="T28" fmla="*/ 87 w 754"/>
                  <a:gd name="T29" fmla="*/ 150 h 536"/>
                  <a:gd name="T30" fmla="*/ 57 w 754"/>
                  <a:gd name="T31" fmla="*/ 154 h 536"/>
                  <a:gd name="T32" fmla="*/ 4 w 754"/>
                  <a:gd name="T33" fmla="*/ 221 h 536"/>
                  <a:gd name="T34" fmla="*/ 5 w 754"/>
                  <a:gd name="T35" fmla="*/ 226 h 536"/>
                  <a:gd name="T36" fmla="*/ 5 w 754"/>
                  <a:gd name="T37" fmla="*/ 228 h 536"/>
                  <a:gd name="T38" fmla="*/ 72 w 754"/>
                  <a:gd name="T39" fmla="*/ 280 h 536"/>
                  <a:gd name="T40" fmla="*/ 87 w 754"/>
                  <a:gd name="T41" fmla="*/ 278 h 536"/>
                  <a:gd name="T42" fmla="*/ 87 w 754"/>
                  <a:gd name="T43" fmla="*/ 343 h 536"/>
                  <a:gd name="T44" fmla="*/ 57 w 754"/>
                  <a:gd name="T45" fmla="*/ 347 h 536"/>
                  <a:gd name="T46" fmla="*/ 4 w 754"/>
                  <a:gd name="T47" fmla="*/ 414 h 536"/>
                  <a:gd name="T48" fmla="*/ 5 w 754"/>
                  <a:gd name="T49" fmla="*/ 417 h 536"/>
                  <a:gd name="T50" fmla="*/ 5 w 754"/>
                  <a:gd name="T51" fmla="*/ 421 h 536"/>
                  <a:gd name="T52" fmla="*/ 72 w 754"/>
                  <a:gd name="T53" fmla="*/ 473 h 536"/>
                  <a:gd name="T54" fmla="*/ 92 w 754"/>
                  <a:gd name="T55" fmla="*/ 471 h 536"/>
                  <a:gd name="T56" fmla="*/ 180 w 754"/>
                  <a:gd name="T57" fmla="*/ 536 h 536"/>
                  <a:gd name="T58" fmla="*/ 575 w 754"/>
                  <a:gd name="T59" fmla="*/ 536 h 536"/>
                  <a:gd name="T60" fmla="*/ 668 w 754"/>
                  <a:gd name="T61" fmla="*/ 446 h 536"/>
                  <a:gd name="T62" fmla="*/ 668 w 754"/>
                  <a:gd name="T63" fmla="*/ 401 h 536"/>
                  <a:gd name="T64" fmla="*/ 698 w 754"/>
                  <a:gd name="T65" fmla="*/ 397 h 536"/>
                  <a:gd name="T66" fmla="*/ 750 w 754"/>
                  <a:gd name="T67" fmla="*/ 330 h 536"/>
                  <a:gd name="T68" fmla="*/ 749 w 754"/>
                  <a:gd name="T69" fmla="*/ 323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4" h="536">
                    <a:moveTo>
                      <a:pt x="749" y="323"/>
                    </a:moveTo>
                    <a:cubicBezTo>
                      <a:pt x="749" y="323"/>
                      <a:pt x="749" y="323"/>
                      <a:pt x="749" y="323"/>
                    </a:cubicBezTo>
                    <a:cubicBezTo>
                      <a:pt x="745" y="290"/>
                      <a:pt x="715" y="267"/>
                      <a:pt x="683" y="271"/>
                    </a:cubicBezTo>
                    <a:cubicBezTo>
                      <a:pt x="668" y="273"/>
                      <a:pt x="668" y="273"/>
                      <a:pt x="668" y="273"/>
                    </a:cubicBezTo>
                    <a:cubicBezTo>
                      <a:pt x="668" y="208"/>
                      <a:pt x="668" y="208"/>
                      <a:pt x="668" y="208"/>
                    </a:cubicBezTo>
                    <a:cubicBezTo>
                      <a:pt x="698" y="204"/>
                      <a:pt x="698" y="204"/>
                      <a:pt x="698" y="204"/>
                    </a:cubicBezTo>
                    <a:cubicBezTo>
                      <a:pt x="731" y="200"/>
                      <a:pt x="754" y="170"/>
                      <a:pt x="750" y="137"/>
                    </a:cubicBezTo>
                    <a:cubicBezTo>
                      <a:pt x="750" y="132"/>
                      <a:pt x="750" y="132"/>
                      <a:pt x="750" y="132"/>
                    </a:cubicBezTo>
                    <a:cubicBezTo>
                      <a:pt x="749" y="130"/>
                      <a:pt x="749" y="130"/>
                      <a:pt x="749" y="130"/>
                    </a:cubicBezTo>
                    <a:cubicBezTo>
                      <a:pt x="745" y="97"/>
                      <a:pt x="715" y="74"/>
                      <a:pt x="683" y="78"/>
                    </a:cubicBezTo>
                    <a:cubicBezTo>
                      <a:pt x="667" y="80"/>
                      <a:pt x="667" y="80"/>
                      <a:pt x="667" y="80"/>
                    </a:cubicBezTo>
                    <a:cubicBezTo>
                      <a:pt x="662" y="35"/>
                      <a:pt x="622" y="0"/>
                      <a:pt x="575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29" y="0"/>
                      <a:pt x="87" y="40"/>
                      <a:pt x="87" y="89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57" y="154"/>
                      <a:pt x="57" y="154"/>
                      <a:pt x="57" y="154"/>
                    </a:cubicBezTo>
                    <a:cubicBezTo>
                      <a:pt x="24" y="158"/>
                      <a:pt x="0" y="188"/>
                      <a:pt x="4" y="221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5" y="228"/>
                      <a:pt x="5" y="228"/>
                      <a:pt x="5" y="228"/>
                    </a:cubicBezTo>
                    <a:cubicBezTo>
                      <a:pt x="9" y="261"/>
                      <a:pt x="39" y="284"/>
                      <a:pt x="72" y="280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7" y="343"/>
                      <a:pt x="87" y="343"/>
                      <a:pt x="87" y="343"/>
                    </a:cubicBezTo>
                    <a:cubicBezTo>
                      <a:pt x="57" y="347"/>
                      <a:pt x="57" y="347"/>
                      <a:pt x="57" y="347"/>
                    </a:cubicBezTo>
                    <a:cubicBezTo>
                      <a:pt x="24" y="351"/>
                      <a:pt x="0" y="381"/>
                      <a:pt x="4" y="414"/>
                    </a:cubicBezTo>
                    <a:cubicBezTo>
                      <a:pt x="5" y="417"/>
                      <a:pt x="5" y="417"/>
                      <a:pt x="5" y="417"/>
                    </a:cubicBezTo>
                    <a:cubicBezTo>
                      <a:pt x="5" y="421"/>
                      <a:pt x="5" y="421"/>
                      <a:pt x="5" y="421"/>
                    </a:cubicBezTo>
                    <a:cubicBezTo>
                      <a:pt x="9" y="454"/>
                      <a:pt x="39" y="477"/>
                      <a:pt x="72" y="473"/>
                    </a:cubicBezTo>
                    <a:cubicBezTo>
                      <a:pt x="92" y="471"/>
                      <a:pt x="92" y="471"/>
                      <a:pt x="92" y="471"/>
                    </a:cubicBezTo>
                    <a:cubicBezTo>
                      <a:pt x="104" y="508"/>
                      <a:pt x="138" y="536"/>
                      <a:pt x="180" y="536"/>
                    </a:cubicBezTo>
                    <a:cubicBezTo>
                      <a:pt x="575" y="536"/>
                      <a:pt x="575" y="536"/>
                      <a:pt x="575" y="536"/>
                    </a:cubicBezTo>
                    <a:cubicBezTo>
                      <a:pt x="626" y="536"/>
                      <a:pt x="668" y="495"/>
                      <a:pt x="668" y="446"/>
                    </a:cubicBezTo>
                    <a:cubicBezTo>
                      <a:pt x="668" y="401"/>
                      <a:pt x="668" y="401"/>
                      <a:pt x="668" y="401"/>
                    </a:cubicBezTo>
                    <a:cubicBezTo>
                      <a:pt x="698" y="397"/>
                      <a:pt x="698" y="397"/>
                      <a:pt x="698" y="397"/>
                    </a:cubicBezTo>
                    <a:cubicBezTo>
                      <a:pt x="731" y="393"/>
                      <a:pt x="754" y="363"/>
                      <a:pt x="750" y="330"/>
                    </a:cubicBezTo>
                    <a:lnTo>
                      <a:pt x="749" y="323"/>
                    </a:ln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4" name="Freeform 25"/>
              <p:cNvSpPr>
                <a:spLocks noChangeArrowheads="1"/>
              </p:cNvSpPr>
              <p:nvPr/>
            </p:nvSpPr>
            <p:spPr bwMode="auto">
              <a:xfrm>
                <a:off x="221591" y="457437"/>
                <a:ext cx="151615" cy="29805"/>
              </a:xfrm>
              <a:custGeom>
                <a:avLst/>
                <a:gdLst>
                  <a:gd name="T0" fmla="*/ 683 w 749"/>
                  <a:gd name="T1" fmla="*/ 4 h 150"/>
                  <a:gd name="T2" fmla="*/ 668 w 749"/>
                  <a:gd name="T3" fmla="*/ 6 h 150"/>
                  <a:gd name="T4" fmla="*/ 87 w 749"/>
                  <a:gd name="T5" fmla="*/ 76 h 150"/>
                  <a:gd name="T6" fmla="*/ 57 w 749"/>
                  <a:gd name="T7" fmla="*/ 80 h 150"/>
                  <a:gd name="T8" fmla="*/ 4 w 749"/>
                  <a:gd name="T9" fmla="*/ 147 h 150"/>
                  <a:gd name="T10" fmla="*/ 5 w 749"/>
                  <a:gd name="T11" fmla="*/ 150 h 150"/>
                  <a:gd name="T12" fmla="*/ 87 w 749"/>
                  <a:gd name="T13" fmla="*/ 140 h 150"/>
                  <a:gd name="T14" fmla="*/ 749 w 749"/>
                  <a:gd name="T15" fmla="*/ 56 h 150"/>
                  <a:gd name="T16" fmla="*/ 749 w 749"/>
                  <a:gd name="T17" fmla="*/ 56 h 150"/>
                  <a:gd name="T18" fmla="*/ 683 w 749"/>
                  <a:gd name="T19" fmla="*/ 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9" h="150">
                    <a:moveTo>
                      <a:pt x="683" y="4"/>
                    </a:moveTo>
                    <a:cubicBezTo>
                      <a:pt x="668" y="6"/>
                      <a:pt x="668" y="6"/>
                      <a:pt x="668" y="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24" y="84"/>
                      <a:pt x="0" y="114"/>
                      <a:pt x="4" y="147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87" y="140"/>
                      <a:pt x="87" y="140"/>
                      <a:pt x="87" y="140"/>
                    </a:cubicBezTo>
                    <a:cubicBezTo>
                      <a:pt x="749" y="56"/>
                      <a:pt x="749" y="56"/>
                      <a:pt x="749" y="56"/>
                    </a:cubicBezTo>
                    <a:cubicBezTo>
                      <a:pt x="749" y="56"/>
                      <a:pt x="749" y="56"/>
                      <a:pt x="749" y="56"/>
                    </a:cubicBezTo>
                    <a:cubicBezTo>
                      <a:pt x="745" y="23"/>
                      <a:pt x="715" y="0"/>
                      <a:pt x="683" y="4"/>
                    </a:cubicBezTo>
                    <a:close/>
                  </a:path>
                </a:pathLst>
              </a:custGeom>
              <a:solidFill>
                <a:srgbClr val="7979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5" name="Freeform 26"/>
              <p:cNvSpPr>
                <a:spLocks noChangeArrowheads="1"/>
              </p:cNvSpPr>
              <p:nvPr/>
            </p:nvSpPr>
            <p:spPr bwMode="auto">
              <a:xfrm>
                <a:off x="221591" y="418562"/>
                <a:ext cx="151615" cy="29805"/>
              </a:xfrm>
              <a:custGeom>
                <a:avLst/>
                <a:gdLst>
                  <a:gd name="T0" fmla="*/ 749 w 750"/>
                  <a:gd name="T1" fmla="*/ 56 h 152"/>
                  <a:gd name="T2" fmla="*/ 683 w 750"/>
                  <a:gd name="T3" fmla="*/ 4 h 152"/>
                  <a:gd name="T4" fmla="*/ 667 w 750"/>
                  <a:gd name="T5" fmla="*/ 6 h 152"/>
                  <a:gd name="T6" fmla="*/ 87 w 750"/>
                  <a:gd name="T7" fmla="*/ 76 h 152"/>
                  <a:gd name="T8" fmla="*/ 57 w 750"/>
                  <a:gd name="T9" fmla="*/ 80 h 152"/>
                  <a:gd name="T10" fmla="*/ 4 w 750"/>
                  <a:gd name="T11" fmla="*/ 147 h 152"/>
                  <a:gd name="T12" fmla="*/ 5 w 750"/>
                  <a:gd name="T13" fmla="*/ 152 h 152"/>
                  <a:gd name="T14" fmla="*/ 668 w 750"/>
                  <a:gd name="T15" fmla="*/ 69 h 152"/>
                  <a:gd name="T16" fmla="*/ 750 w 750"/>
                  <a:gd name="T17" fmla="*/ 58 h 152"/>
                  <a:gd name="T18" fmla="*/ 749 w 750"/>
                  <a:gd name="T19" fmla="*/ 5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0" h="152">
                    <a:moveTo>
                      <a:pt x="749" y="56"/>
                    </a:moveTo>
                    <a:cubicBezTo>
                      <a:pt x="745" y="23"/>
                      <a:pt x="715" y="0"/>
                      <a:pt x="683" y="4"/>
                    </a:cubicBezTo>
                    <a:cubicBezTo>
                      <a:pt x="667" y="6"/>
                      <a:pt x="667" y="6"/>
                      <a:pt x="667" y="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24" y="84"/>
                      <a:pt x="0" y="114"/>
                      <a:pt x="4" y="147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668" y="69"/>
                      <a:pt x="668" y="69"/>
                      <a:pt x="668" y="69"/>
                    </a:cubicBezTo>
                    <a:cubicBezTo>
                      <a:pt x="750" y="58"/>
                      <a:pt x="750" y="58"/>
                      <a:pt x="750" y="58"/>
                    </a:cubicBezTo>
                    <a:lnTo>
                      <a:pt x="749" y="56"/>
                    </a:lnTo>
                    <a:close/>
                  </a:path>
                </a:pathLst>
              </a:custGeom>
              <a:solidFill>
                <a:srgbClr val="7979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6" name="Freeform 27"/>
              <p:cNvSpPr>
                <a:spLocks noChangeArrowheads="1"/>
              </p:cNvSpPr>
              <p:nvPr/>
            </p:nvSpPr>
            <p:spPr bwMode="auto">
              <a:xfrm>
                <a:off x="285088" y="81639"/>
                <a:ext cx="23325" cy="55722"/>
              </a:xfrm>
              <a:custGeom>
                <a:avLst/>
                <a:gdLst>
                  <a:gd name="T0" fmla="*/ 118 w 118"/>
                  <a:gd name="T1" fmla="*/ 215 h 277"/>
                  <a:gd name="T2" fmla="*/ 59 w 118"/>
                  <a:gd name="T3" fmla="*/ 277 h 277"/>
                  <a:gd name="T4" fmla="*/ 0 w 118"/>
                  <a:gd name="T5" fmla="*/ 215 h 277"/>
                  <a:gd name="T6" fmla="*/ 0 w 118"/>
                  <a:gd name="T7" fmla="*/ 62 h 277"/>
                  <a:gd name="T8" fmla="*/ 59 w 118"/>
                  <a:gd name="T9" fmla="*/ 0 h 277"/>
                  <a:gd name="T10" fmla="*/ 118 w 118"/>
                  <a:gd name="T11" fmla="*/ 62 h 277"/>
                  <a:gd name="T12" fmla="*/ 118 w 118"/>
                  <a:gd name="T13" fmla="*/ 21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77">
                    <a:moveTo>
                      <a:pt x="118" y="215"/>
                    </a:moveTo>
                    <a:cubicBezTo>
                      <a:pt x="118" y="249"/>
                      <a:pt x="91" y="277"/>
                      <a:pt x="59" y="277"/>
                    </a:cubicBezTo>
                    <a:cubicBezTo>
                      <a:pt x="27" y="277"/>
                      <a:pt x="0" y="249"/>
                      <a:pt x="0" y="21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7" y="0"/>
                      <a:pt x="59" y="0"/>
                    </a:cubicBezTo>
                    <a:cubicBezTo>
                      <a:pt x="91" y="0"/>
                      <a:pt x="118" y="28"/>
                      <a:pt x="118" y="62"/>
                    </a:cubicBezTo>
                    <a:lnTo>
                      <a:pt x="118" y="215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7" name="Freeform 28"/>
              <p:cNvSpPr>
                <a:spLocks noChangeArrowheads="1"/>
              </p:cNvSpPr>
              <p:nvPr/>
            </p:nvSpPr>
            <p:spPr bwMode="auto">
              <a:xfrm>
                <a:off x="106260" y="257875"/>
                <a:ext cx="55722" cy="23325"/>
              </a:xfrm>
              <a:custGeom>
                <a:avLst/>
                <a:gdLst>
                  <a:gd name="T0" fmla="*/ 215 w 276"/>
                  <a:gd name="T1" fmla="*/ 0 h 117"/>
                  <a:gd name="T2" fmla="*/ 276 w 276"/>
                  <a:gd name="T3" fmla="*/ 58 h 117"/>
                  <a:gd name="T4" fmla="*/ 215 w 276"/>
                  <a:gd name="T5" fmla="*/ 117 h 117"/>
                  <a:gd name="T6" fmla="*/ 61 w 276"/>
                  <a:gd name="T7" fmla="*/ 117 h 117"/>
                  <a:gd name="T8" fmla="*/ 0 w 276"/>
                  <a:gd name="T9" fmla="*/ 58 h 117"/>
                  <a:gd name="T10" fmla="*/ 61 w 276"/>
                  <a:gd name="T11" fmla="*/ 0 h 117"/>
                  <a:gd name="T12" fmla="*/ 215 w 276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117">
                    <a:moveTo>
                      <a:pt x="215" y="0"/>
                    </a:moveTo>
                    <a:cubicBezTo>
                      <a:pt x="248" y="0"/>
                      <a:pt x="276" y="26"/>
                      <a:pt x="276" y="58"/>
                    </a:cubicBezTo>
                    <a:cubicBezTo>
                      <a:pt x="276" y="91"/>
                      <a:pt x="248" y="117"/>
                      <a:pt x="215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27" y="117"/>
                      <a:pt x="0" y="91"/>
                      <a:pt x="0" y="58"/>
                    </a:cubicBezTo>
                    <a:cubicBezTo>
                      <a:pt x="0" y="26"/>
                      <a:pt x="27" y="0"/>
                      <a:pt x="61" y="0"/>
                    </a:cubicBez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8" name="Freeform 29"/>
              <p:cNvSpPr>
                <a:spLocks noChangeArrowheads="1"/>
              </p:cNvSpPr>
              <p:nvPr/>
            </p:nvSpPr>
            <p:spPr bwMode="auto">
              <a:xfrm>
                <a:off x="158094" y="132177"/>
                <a:ext cx="49242" cy="47947"/>
              </a:xfrm>
              <a:custGeom>
                <a:avLst/>
                <a:gdLst>
                  <a:gd name="T0" fmla="*/ 216 w 241"/>
                  <a:gd name="T1" fmla="*/ 133 h 241"/>
                  <a:gd name="T2" fmla="*/ 218 w 241"/>
                  <a:gd name="T3" fmla="*/ 218 h 241"/>
                  <a:gd name="T4" fmla="*/ 133 w 241"/>
                  <a:gd name="T5" fmla="*/ 217 h 241"/>
                  <a:gd name="T6" fmla="*/ 24 w 241"/>
                  <a:gd name="T7" fmla="*/ 108 h 241"/>
                  <a:gd name="T8" fmla="*/ 23 w 241"/>
                  <a:gd name="T9" fmla="*/ 23 h 241"/>
                  <a:gd name="T10" fmla="*/ 108 w 241"/>
                  <a:gd name="T11" fmla="*/ 25 h 241"/>
                  <a:gd name="T12" fmla="*/ 216 w 241"/>
                  <a:gd name="T13" fmla="*/ 133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216" y="133"/>
                    </a:moveTo>
                    <a:cubicBezTo>
                      <a:pt x="240" y="157"/>
                      <a:pt x="241" y="195"/>
                      <a:pt x="218" y="218"/>
                    </a:cubicBezTo>
                    <a:cubicBezTo>
                      <a:pt x="195" y="241"/>
                      <a:pt x="157" y="240"/>
                      <a:pt x="133" y="217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0" y="84"/>
                      <a:pt x="0" y="46"/>
                      <a:pt x="23" y="23"/>
                    </a:cubicBezTo>
                    <a:cubicBezTo>
                      <a:pt x="45" y="0"/>
                      <a:pt x="84" y="1"/>
                      <a:pt x="108" y="25"/>
                    </a:cubicBezTo>
                    <a:lnTo>
                      <a:pt x="216" y="133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09" name="Freeform 30"/>
              <p:cNvSpPr>
                <a:spLocks noChangeArrowheads="1"/>
              </p:cNvSpPr>
              <p:nvPr/>
            </p:nvSpPr>
            <p:spPr bwMode="auto">
              <a:xfrm>
                <a:off x="386165" y="133474"/>
                <a:ext cx="49242" cy="47947"/>
              </a:xfrm>
              <a:custGeom>
                <a:avLst/>
                <a:gdLst>
                  <a:gd name="T0" fmla="*/ 108 w 241"/>
                  <a:gd name="T1" fmla="*/ 217 h 242"/>
                  <a:gd name="T2" fmla="*/ 23 w 241"/>
                  <a:gd name="T3" fmla="*/ 219 h 242"/>
                  <a:gd name="T4" fmla="*/ 25 w 241"/>
                  <a:gd name="T5" fmla="*/ 134 h 242"/>
                  <a:gd name="T6" fmla="*/ 133 w 241"/>
                  <a:gd name="T7" fmla="*/ 25 h 242"/>
                  <a:gd name="T8" fmla="*/ 219 w 241"/>
                  <a:gd name="T9" fmla="*/ 23 h 242"/>
                  <a:gd name="T10" fmla="*/ 217 w 241"/>
                  <a:gd name="T11" fmla="*/ 108 h 242"/>
                  <a:gd name="T12" fmla="*/ 108 w 241"/>
                  <a:gd name="T13" fmla="*/ 21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2">
                    <a:moveTo>
                      <a:pt x="108" y="217"/>
                    </a:moveTo>
                    <a:cubicBezTo>
                      <a:pt x="84" y="241"/>
                      <a:pt x="46" y="242"/>
                      <a:pt x="23" y="219"/>
                    </a:cubicBezTo>
                    <a:cubicBezTo>
                      <a:pt x="0" y="196"/>
                      <a:pt x="1" y="157"/>
                      <a:pt x="25" y="134"/>
                    </a:cubicBezTo>
                    <a:cubicBezTo>
                      <a:pt x="133" y="25"/>
                      <a:pt x="133" y="25"/>
                      <a:pt x="133" y="25"/>
                    </a:cubicBezTo>
                    <a:cubicBezTo>
                      <a:pt x="157" y="1"/>
                      <a:pt x="196" y="0"/>
                      <a:pt x="219" y="23"/>
                    </a:cubicBezTo>
                    <a:cubicBezTo>
                      <a:pt x="241" y="46"/>
                      <a:pt x="241" y="84"/>
                      <a:pt x="217" y="108"/>
                    </a:cubicBezTo>
                    <a:lnTo>
                      <a:pt x="108" y="217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0" name="Freeform 31"/>
              <p:cNvSpPr>
                <a:spLocks noChangeArrowheads="1"/>
              </p:cNvSpPr>
              <p:nvPr/>
            </p:nvSpPr>
            <p:spPr bwMode="auto">
              <a:xfrm>
                <a:off x="430224" y="260466"/>
                <a:ext cx="55722" cy="23325"/>
              </a:xfrm>
              <a:custGeom>
                <a:avLst/>
                <a:gdLst>
                  <a:gd name="T0" fmla="*/ 61 w 276"/>
                  <a:gd name="T1" fmla="*/ 118 h 118"/>
                  <a:gd name="T2" fmla="*/ 0 w 276"/>
                  <a:gd name="T3" fmla="*/ 59 h 118"/>
                  <a:gd name="T4" fmla="*/ 61 w 276"/>
                  <a:gd name="T5" fmla="*/ 0 h 118"/>
                  <a:gd name="T6" fmla="*/ 215 w 276"/>
                  <a:gd name="T7" fmla="*/ 0 h 118"/>
                  <a:gd name="T8" fmla="*/ 276 w 276"/>
                  <a:gd name="T9" fmla="*/ 59 h 118"/>
                  <a:gd name="T10" fmla="*/ 215 w 276"/>
                  <a:gd name="T11" fmla="*/ 118 h 118"/>
                  <a:gd name="T12" fmla="*/ 61 w 276"/>
                  <a:gd name="T13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118">
                    <a:moveTo>
                      <a:pt x="61" y="118"/>
                    </a:moveTo>
                    <a:cubicBezTo>
                      <a:pt x="27" y="118"/>
                      <a:pt x="0" y="91"/>
                      <a:pt x="0" y="59"/>
                    </a:cubicBezTo>
                    <a:cubicBezTo>
                      <a:pt x="0" y="26"/>
                      <a:pt x="27" y="0"/>
                      <a:pt x="61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48" y="0"/>
                      <a:pt x="276" y="26"/>
                      <a:pt x="276" y="59"/>
                    </a:cubicBezTo>
                    <a:cubicBezTo>
                      <a:pt x="276" y="91"/>
                      <a:pt x="248" y="118"/>
                      <a:pt x="215" y="118"/>
                    </a:cubicBezTo>
                    <a:lnTo>
                      <a:pt x="61" y="118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1" name="Freeform 32"/>
              <p:cNvSpPr>
                <a:spLocks noChangeArrowheads="1"/>
              </p:cNvSpPr>
              <p:nvPr/>
            </p:nvSpPr>
            <p:spPr bwMode="auto">
              <a:xfrm>
                <a:off x="191786" y="154206"/>
                <a:ext cx="212521" cy="252692"/>
              </a:xfrm>
              <a:custGeom>
                <a:avLst/>
                <a:gdLst>
                  <a:gd name="T0" fmla="*/ 525 w 1051"/>
                  <a:gd name="T1" fmla="*/ 0 h 1249"/>
                  <a:gd name="T2" fmla="*/ 0 w 1051"/>
                  <a:gd name="T3" fmla="*/ 526 h 1249"/>
                  <a:gd name="T4" fmla="*/ 205 w 1051"/>
                  <a:gd name="T5" fmla="*/ 1005 h 1249"/>
                  <a:gd name="T6" fmla="*/ 272 w 1051"/>
                  <a:gd name="T7" fmla="*/ 1249 h 1249"/>
                  <a:gd name="T8" fmla="*/ 328 w 1051"/>
                  <a:gd name="T9" fmla="*/ 1229 h 1249"/>
                  <a:gd name="T10" fmla="*/ 723 w 1051"/>
                  <a:gd name="T11" fmla="*/ 1229 h 1249"/>
                  <a:gd name="T12" fmla="*/ 779 w 1051"/>
                  <a:gd name="T13" fmla="*/ 1249 h 1249"/>
                  <a:gd name="T14" fmla="*/ 846 w 1051"/>
                  <a:gd name="T15" fmla="*/ 1005 h 1249"/>
                  <a:gd name="T16" fmla="*/ 1051 w 1051"/>
                  <a:gd name="T17" fmla="*/ 526 h 1249"/>
                  <a:gd name="T18" fmla="*/ 525 w 1051"/>
                  <a:gd name="T19" fmla="*/ 0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1" h="1249">
                    <a:moveTo>
                      <a:pt x="525" y="0"/>
                    </a:moveTo>
                    <a:cubicBezTo>
                      <a:pt x="235" y="0"/>
                      <a:pt x="0" y="235"/>
                      <a:pt x="0" y="526"/>
                    </a:cubicBezTo>
                    <a:cubicBezTo>
                      <a:pt x="0" y="701"/>
                      <a:pt x="111" y="887"/>
                      <a:pt x="205" y="1005"/>
                    </a:cubicBezTo>
                    <a:cubicBezTo>
                      <a:pt x="285" y="1106"/>
                      <a:pt x="264" y="1190"/>
                      <a:pt x="272" y="1249"/>
                    </a:cubicBezTo>
                    <a:cubicBezTo>
                      <a:pt x="288" y="1237"/>
                      <a:pt x="307" y="1229"/>
                      <a:pt x="328" y="1229"/>
                    </a:cubicBezTo>
                    <a:cubicBezTo>
                      <a:pt x="723" y="1229"/>
                      <a:pt x="723" y="1229"/>
                      <a:pt x="723" y="1229"/>
                    </a:cubicBezTo>
                    <a:cubicBezTo>
                      <a:pt x="744" y="1229"/>
                      <a:pt x="763" y="1237"/>
                      <a:pt x="779" y="1249"/>
                    </a:cubicBezTo>
                    <a:cubicBezTo>
                      <a:pt x="787" y="1190"/>
                      <a:pt x="766" y="1106"/>
                      <a:pt x="846" y="1005"/>
                    </a:cubicBezTo>
                    <a:cubicBezTo>
                      <a:pt x="940" y="887"/>
                      <a:pt x="1051" y="701"/>
                      <a:pt x="1051" y="526"/>
                    </a:cubicBezTo>
                    <a:cubicBezTo>
                      <a:pt x="1051" y="235"/>
                      <a:pt x="816" y="0"/>
                      <a:pt x="525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2" name="Freeform 33"/>
              <p:cNvSpPr>
                <a:spLocks noChangeArrowheads="1"/>
              </p:cNvSpPr>
              <p:nvPr/>
            </p:nvSpPr>
            <p:spPr bwMode="auto">
              <a:xfrm>
                <a:off x="198266" y="160687"/>
                <a:ext cx="199562" cy="243621"/>
              </a:xfrm>
              <a:custGeom>
                <a:avLst/>
                <a:gdLst>
                  <a:gd name="T0" fmla="*/ 270 w 986"/>
                  <a:gd name="T1" fmla="*/ 1199 h 1199"/>
                  <a:gd name="T2" fmla="*/ 296 w 986"/>
                  <a:gd name="T3" fmla="*/ 1196 h 1199"/>
                  <a:gd name="T4" fmla="*/ 691 w 986"/>
                  <a:gd name="T5" fmla="*/ 1196 h 1199"/>
                  <a:gd name="T6" fmla="*/ 717 w 986"/>
                  <a:gd name="T7" fmla="*/ 1199 h 1199"/>
                  <a:gd name="T8" fmla="*/ 788 w 986"/>
                  <a:gd name="T9" fmla="*/ 952 h 1199"/>
                  <a:gd name="T10" fmla="*/ 986 w 986"/>
                  <a:gd name="T11" fmla="*/ 493 h 1199"/>
                  <a:gd name="T12" fmla="*/ 493 w 986"/>
                  <a:gd name="T13" fmla="*/ 0 h 1199"/>
                  <a:gd name="T14" fmla="*/ 0 w 986"/>
                  <a:gd name="T15" fmla="*/ 493 h 1199"/>
                  <a:gd name="T16" fmla="*/ 198 w 986"/>
                  <a:gd name="T17" fmla="*/ 952 h 1199"/>
                  <a:gd name="T18" fmla="*/ 270 w 986"/>
                  <a:gd name="T19" fmla="*/ 1199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6" h="1199">
                    <a:moveTo>
                      <a:pt x="270" y="1199"/>
                    </a:moveTo>
                    <a:cubicBezTo>
                      <a:pt x="279" y="1197"/>
                      <a:pt x="287" y="1196"/>
                      <a:pt x="296" y="1196"/>
                    </a:cubicBezTo>
                    <a:cubicBezTo>
                      <a:pt x="691" y="1196"/>
                      <a:pt x="691" y="1196"/>
                      <a:pt x="691" y="1196"/>
                    </a:cubicBezTo>
                    <a:cubicBezTo>
                      <a:pt x="700" y="1196"/>
                      <a:pt x="708" y="1197"/>
                      <a:pt x="717" y="1199"/>
                    </a:cubicBezTo>
                    <a:cubicBezTo>
                      <a:pt x="716" y="1110"/>
                      <a:pt x="724" y="1033"/>
                      <a:pt x="788" y="952"/>
                    </a:cubicBezTo>
                    <a:cubicBezTo>
                      <a:pt x="848" y="877"/>
                      <a:pt x="986" y="682"/>
                      <a:pt x="986" y="493"/>
                    </a:cubicBezTo>
                    <a:cubicBezTo>
                      <a:pt x="986" y="221"/>
                      <a:pt x="765" y="0"/>
                      <a:pt x="493" y="0"/>
                    </a:cubicBezTo>
                    <a:cubicBezTo>
                      <a:pt x="222" y="0"/>
                      <a:pt x="0" y="221"/>
                      <a:pt x="0" y="493"/>
                    </a:cubicBezTo>
                    <a:cubicBezTo>
                      <a:pt x="0" y="682"/>
                      <a:pt x="139" y="877"/>
                      <a:pt x="198" y="952"/>
                    </a:cubicBezTo>
                    <a:cubicBezTo>
                      <a:pt x="263" y="1033"/>
                      <a:pt x="274" y="1108"/>
                      <a:pt x="270" y="1199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3" name="Freeform 34"/>
              <p:cNvSpPr>
                <a:spLocks noChangeArrowheads="1"/>
              </p:cNvSpPr>
              <p:nvPr/>
            </p:nvSpPr>
            <p:spPr bwMode="auto">
              <a:xfrm>
                <a:off x="256579" y="209929"/>
                <a:ext cx="79047" cy="134769"/>
              </a:xfrm>
              <a:custGeom>
                <a:avLst/>
                <a:gdLst>
                  <a:gd name="T0" fmla="*/ 195 w 390"/>
                  <a:gd name="T1" fmla="*/ 665 h 665"/>
                  <a:gd name="T2" fmla="*/ 0 w 390"/>
                  <a:gd name="T3" fmla="*/ 470 h 665"/>
                  <a:gd name="T4" fmla="*/ 115 w 390"/>
                  <a:gd name="T5" fmla="*/ 470 h 665"/>
                  <a:gd name="T6" fmla="*/ 195 w 390"/>
                  <a:gd name="T7" fmla="*/ 550 h 665"/>
                  <a:gd name="T8" fmla="*/ 275 w 390"/>
                  <a:gd name="T9" fmla="*/ 470 h 665"/>
                  <a:gd name="T10" fmla="*/ 187 w 390"/>
                  <a:gd name="T11" fmla="*/ 389 h 665"/>
                  <a:gd name="T12" fmla="*/ 0 w 390"/>
                  <a:gd name="T13" fmla="*/ 195 h 665"/>
                  <a:gd name="T14" fmla="*/ 195 w 390"/>
                  <a:gd name="T15" fmla="*/ 0 h 665"/>
                  <a:gd name="T16" fmla="*/ 390 w 390"/>
                  <a:gd name="T17" fmla="*/ 195 h 665"/>
                  <a:gd name="T18" fmla="*/ 275 w 390"/>
                  <a:gd name="T19" fmla="*/ 195 h 665"/>
                  <a:gd name="T20" fmla="*/ 195 w 390"/>
                  <a:gd name="T21" fmla="*/ 114 h 665"/>
                  <a:gd name="T22" fmla="*/ 115 w 390"/>
                  <a:gd name="T23" fmla="*/ 195 h 665"/>
                  <a:gd name="T24" fmla="*/ 202 w 390"/>
                  <a:gd name="T25" fmla="*/ 275 h 665"/>
                  <a:gd name="T26" fmla="*/ 390 w 390"/>
                  <a:gd name="T27" fmla="*/ 470 h 665"/>
                  <a:gd name="T28" fmla="*/ 195 w 390"/>
                  <a:gd name="T29" fmla="*/ 665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0" h="665">
                    <a:moveTo>
                      <a:pt x="195" y="665"/>
                    </a:moveTo>
                    <a:cubicBezTo>
                      <a:pt x="87" y="665"/>
                      <a:pt x="0" y="577"/>
                      <a:pt x="0" y="470"/>
                    </a:cubicBezTo>
                    <a:cubicBezTo>
                      <a:pt x="115" y="470"/>
                      <a:pt x="115" y="470"/>
                      <a:pt x="115" y="470"/>
                    </a:cubicBezTo>
                    <a:cubicBezTo>
                      <a:pt x="115" y="514"/>
                      <a:pt x="151" y="550"/>
                      <a:pt x="195" y="550"/>
                    </a:cubicBezTo>
                    <a:cubicBezTo>
                      <a:pt x="239" y="550"/>
                      <a:pt x="275" y="514"/>
                      <a:pt x="275" y="470"/>
                    </a:cubicBezTo>
                    <a:cubicBezTo>
                      <a:pt x="275" y="422"/>
                      <a:pt x="230" y="395"/>
                      <a:pt x="187" y="389"/>
                    </a:cubicBezTo>
                    <a:cubicBezTo>
                      <a:pt x="77" y="375"/>
                      <a:pt x="0" y="295"/>
                      <a:pt x="0" y="195"/>
                    </a:cubicBezTo>
                    <a:cubicBezTo>
                      <a:pt x="0" y="87"/>
                      <a:pt x="87" y="0"/>
                      <a:pt x="195" y="0"/>
                    </a:cubicBezTo>
                    <a:cubicBezTo>
                      <a:pt x="302" y="0"/>
                      <a:pt x="390" y="87"/>
                      <a:pt x="390" y="195"/>
                    </a:cubicBezTo>
                    <a:cubicBezTo>
                      <a:pt x="275" y="195"/>
                      <a:pt x="275" y="195"/>
                      <a:pt x="275" y="195"/>
                    </a:cubicBezTo>
                    <a:cubicBezTo>
                      <a:pt x="275" y="150"/>
                      <a:pt x="239" y="114"/>
                      <a:pt x="195" y="114"/>
                    </a:cubicBezTo>
                    <a:cubicBezTo>
                      <a:pt x="151" y="114"/>
                      <a:pt x="115" y="150"/>
                      <a:pt x="115" y="195"/>
                    </a:cubicBezTo>
                    <a:cubicBezTo>
                      <a:pt x="115" y="246"/>
                      <a:pt x="162" y="270"/>
                      <a:pt x="202" y="275"/>
                    </a:cubicBezTo>
                    <a:cubicBezTo>
                      <a:pt x="311" y="289"/>
                      <a:pt x="390" y="371"/>
                      <a:pt x="390" y="470"/>
                    </a:cubicBezTo>
                    <a:cubicBezTo>
                      <a:pt x="390" y="577"/>
                      <a:pt x="302" y="665"/>
                      <a:pt x="195" y="665"/>
                    </a:cubicBezTo>
                    <a:close/>
                  </a:path>
                </a:pathLst>
              </a:custGeom>
              <a:solidFill>
                <a:srgbClr val="DC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4" name="Freeform 35"/>
              <p:cNvSpPr>
                <a:spLocks noChangeArrowheads="1"/>
              </p:cNvSpPr>
              <p:nvPr/>
            </p:nvSpPr>
            <p:spPr bwMode="auto">
              <a:xfrm>
                <a:off x="282497" y="342106"/>
                <a:ext cx="27213" cy="15551"/>
              </a:xfrm>
              <a:custGeom>
                <a:avLst/>
                <a:gdLst>
                  <a:gd name="T0" fmla="*/ 68 w 136"/>
                  <a:gd name="T1" fmla="*/ 12 h 73"/>
                  <a:gd name="T2" fmla="*/ 0 w 136"/>
                  <a:gd name="T3" fmla="*/ 0 h 73"/>
                  <a:gd name="T4" fmla="*/ 0 w 136"/>
                  <a:gd name="T5" fmla="*/ 73 h 73"/>
                  <a:gd name="T6" fmla="*/ 136 w 136"/>
                  <a:gd name="T7" fmla="*/ 73 h 73"/>
                  <a:gd name="T8" fmla="*/ 136 w 136"/>
                  <a:gd name="T9" fmla="*/ 0 h 73"/>
                  <a:gd name="T10" fmla="*/ 68 w 136"/>
                  <a:gd name="T11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73">
                    <a:moveTo>
                      <a:pt x="68" y="12"/>
                    </a:moveTo>
                    <a:cubicBezTo>
                      <a:pt x="44" y="12"/>
                      <a:pt x="21" y="7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15" y="7"/>
                      <a:pt x="92" y="12"/>
                      <a:pt x="68" y="12"/>
                    </a:cubicBezTo>
                    <a:close/>
                  </a:path>
                </a:pathLst>
              </a:custGeom>
              <a:solidFill>
                <a:srgbClr val="B74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5" name="Freeform 36"/>
              <p:cNvSpPr>
                <a:spLocks noChangeArrowheads="1"/>
              </p:cNvSpPr>
              <p:nvPr/>
            </p:nvSpPr>
            <p:spPr bwMode="auto">
              <a:xfrm>
                <a:off x="282497" y="198266"/>
                <a:ext cx="27213" cy="14256"/>
              </a:xfrm>
              <a:custGeom>
                <a:avLst/>
                <a:gdLst>
                  <a:gd name="T0" fmla="*/ 68 w 136"/>
                  <a:gd name="T1" fmla="*/ 62 h 74"/>
                  <a:gd name="T2" fmla="*/ 136 w 136"/>
                  <a:gd name="T3" fmla="*/ 74 h 74"/>
                  <a:gd name="T4" fmla="*/ 136 w 136"/>
                  <a:gd name="T5" fmla="*/ 0 h 74"/>
                  <a:gd name="T6" fmla="*/ 0 w 136"/>
                  <a:gd name="T7" fmla="*/ 0 h 74"/>
                  <a:gd name="T8" fmla="*/ 0 w 136"/>
                  <a:gd name="T9" fmla="*/ 74 h 74"/>
                  <a:gd name="T10" fmla="*/ 68 w 136"/>
                  <a:gd name="T11" fmla="*/ 6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74">
                    <a:moveTo>
                      <a:pt x="68" y="62"/>
                    </a:moveTo>
                    <a:cubicBezTo>
                      <a:pt x="92" y="62"/>
                      <a:pt x="115" y="66"/>
                      <a:pt x="136" y="74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21" y="66"/>
                      <a:pt x="44" y="62"/>
                      <a:pt x="68" y="62"/>
                    </a:cubicBezTo>
                    <a:close/>
                  </a:path>
                </a:pathLst>
              </a:custGeom>
              <a:solidFill>
                <a:srgbClr val="B74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grpSp>
          <p:nvGrpSpPr>
            <p:cNvPr id="18516" name="组合 16"/>
            <p:cNvGrpSpPr>
              <a:grpSpLocks/>
            </p:cNvGrpSpPr>
            <p:nvPr/>
          </p:nvGrpSpPr>
          <p:grpSpPr bwMode="auto">
            <a:xfrm>
              <a:off x="0" y="2031905"/>
              <a:ext cx="593502" cy="592207"/>
              <a:chOff x="0" y="0"/>
              <a:chExt cx="593502" cy="592207"/>
            </a:xfrm>
          </p:grpSpPr>
          <p:sp>
            <p:nvSpPr>
              <p:cNvPr id="18517" name="Oval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3502" cy="592207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18" name="Freeform 103"/>
              <p:cNvSpPr>
                <a:spLocks noChangeArrowheads="1"/>
              </p:cNvSpPr>
              <p:nvPr/>
            </p:nvSpPr>
            <p:spPr bwMode="auto">
              <a:xfrm>
                <a:off x="149023" y="114035"/>
                <a:ext cx="439296" cy="478171"/>
              </a:xfrm>
              <a:custGeom>
                <a:avLst/>
                <a:gdLst>
                  <a:gd name="T0" fmla="*/ 2175 w 2175"/>
                  <a:gd name="T1" fmla="*/ 1150 h 2367"/>
                  <a:gd name="T2" fmla="*/ 1025 w 2175"/>
                  <a:gd name="T3" fmla="*/ 0 h 2367"/>
                  <a:gd name="T4" fmla="*/ 0 w 2175"/>
                  <a:gd name="T5" fmla="*/ 0 h 2367"/>
                  <a:gd name="T6" fmla="*/ 0 w 2175"/>
                  <a:gd name="T7" fmla="*/ 1800 h 2367"/>
                  <a:gd name="T8" fmla="*/ 6 w 2175"/>
                  <a:gd name="T9" fmla="*/ 1806 h 2367"/>
                  <a:gd name="T10" fmla="*/ 556 w 2175"/>
                  <a:gd name="T11" fmla="*/ 2356 h 2367"/>
                  <a:gd name="T12" fmla="*/ 732 w 2175"/>
                  <a:gd name="T13" fmla="*/ 2367 h 2367"/>
                  <a:gd name="T14" fmla="*/ 2175 w 2175"/>
                  <a:gd name="T15" fmla="*/ 115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75" h="2367">
                    <a:moveTo>
                      <a:pt x="2175" y="1150"/>
                    </a:moveTo>
                    <a:cubicBezTo>
                      <a:pt x="1025" y="0"/>
                      <a:pt x="1025" y="0"/>
                      <a:pt x="102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00"/>
                      <a:pt x="0" y="1800"/>
                      <a:pt x="0" y="1800"/>
                    </a:cubicBezTo>
                    <a:cubicBezTo>
                      <a:pt x="6" y="1806"/>
                      <a:pt x="6" y="1806"/>
                      <a:pt x="6" y="1806"/>
                    </a:cubicBezTo>
                    <a:cubicBezTo>
                      <a:pt x="556" y="2356"/>
                      <a:pt x="556" y="2356"/>
                      <a:pt x="556" y="2356"/>
                    </a:cubicBezTo>
                    <a:cubicBezTo>
                      <a:pt x="614" y="2363"/>
                      <a:pt x="672" y="2367"/>
                      <a:pt x="732" y="2367"/>
                    </a:cubicBezTo>
                    <a:cubicBezTo>
                      <a:pt x="1456" y="2367"/>
                      <a:pt x="2058" y="1841"/>
                      <a:pt x="2175" y="1150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19" name="Freeform 104"/>
              <p:cNvSpPr>
                <a:spLocks noChangeArrowheads="1"/>
              </p:cNvSpPr>
              <p:nvPr/>
            </p:nvSpPr>
            <p:spPr bwMode="auto">
              <a:xfrm>
                <a:off x="149023" y="114035"/>
                <a:ext cx="295455" cy="365432"/>
              </a:xfrm>
              <a:custGeom>
                <a:avLst/>
                <a:gdLst>
                  <a:gd name="T0" fmla="*/ 160 w 228"/>
                  <a:gd name="T1" fmla="*/ 0 h 282"/>
                  <a:gd name="T2" fmla="*/ 0 w 228"/>
                  <a:gd name="T3" fmla="*/ 0 h 282"/>
                  <a:gd name="T4" fmla="*/ 0 w 228"/>
                  <a:gd name="T5" fmla="*/ 282 h 282"/>
                  <a:gd name="T6" fmla="*/ 228 w 228"/>
                  <a:gd name="T7" fmla="*/ 282 h 282"/>
                  <a:gd name="T8" fmla="*/ 228 w 228"/>
                  <a:gd name="T9" fmla="*/ 68 h 282"/>
                  <a:gd name="T10" fmla="*/ 160 w 228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8" h="282">
                    <a:moveTo>
                      <a:pt x="160" y="0"/>
                    </a:moveTo>
                    <a:lnTo>
                      <a:pt x="0" y="0"/>
                    </a:lnTo>
                    <a:lnTo>
                      <a:pt x="0" y="282"/>
                    </a:lnTo>
                    <a:lnTo>
                      <a:pt x="228" y="282"/>
                    </a:lnTo>
                    <a:lnTo>
                      <a:pt x="228" y="68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20" name="Freeform 105"/>
              <p:cNvSpPr>
                <a:spLocks noChangeArrowheads="1"/>
              </p:cNvSpPr>
              <p:nvPr/>
            </p:nvSpPr>
            <p:spPr bwMode="auto">
              <a:xfrm>
                <a:off x="356360" y="114035"/>
                <a:ext cx="88119" cy="88119"/>
              </a:xfrm>
              <a:custGeom>
                <a:avLst/>
                <a:gdLst>
                  <a:gd name="T0" fmla="*/ 0 w 68"/>
                  <a:gd name="T1" fmla="*/ 68 h 68"/>
                  <a:gd name="T2" fmla="*/ 68 w 68"/>
                  <a:gd name="T3" fmla="*/ 68 h 68"/>
                  <a:gd name="T4" fmla="*/ 0 w 68"/>
                  <a:gd name="T5" fmla="*/ 0 h 68"/>
                  <a:gd name="T6" fmla="*/ 0 w 6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8">
                    <a:moveTo>
                      <a:pt x="0" y="68"/>
                    </a:moveTo>
                    <a:lnTo>
                      <a:pt x="68" y="68"/>
                    </a:lnTo>
                    <a:lnTo>
                      <a:pt x="0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21" name="Rectangle 106"/>
              <p:cNvSpPr>
                <a:spLocks noChangeArrowheads="1"/>
              </p:cNvSpPr>
              <p:nvPr/>
            </p:nvSpPr>
            <p:spPr bwMode="auto">
              <a:xfrm>
                <a:off x="184012" y="147727"/>
                <a:ext cx="172349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2" name="Rectangle 107"/>
              <p:cNvSpPr>
                <a:spLocks noChangeArrowheads="1"/>
              </p:cNvSpPr>
              <p:nvPr/>
            </p:nvSpPr>
            <p:spPr bwMode="auto">
              <a:xfrm>
                <a:off x="158095" y="159390"/>
                <a:ext cx="198266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3" name="Rectangle 108"/>
              <p:cNvSpPr>
                <a:spLocks noChangeArrowheads="1"/>
              </p:cNvSpPr>
              <p:nvPr/>
            </p:nvSpPr>
            <p:spPr bwMode="auto">
              <a:xfrm>
                <a:off x="158095" y="171053"/>
                <a:ext cx="68681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4" name="Rectangle 109"/>
              <p:cNvSpPr>
                <a:spLocks noChangeArrowheads="1"/>
              </p:cNvSpPr>
              <p:nvPr/>
            </p:nvSpPr>
            <p:spPr bwMode="auto">
              <a:xfrm>
                <a:off x="158095" y="222888"/>
                <a:ext cx="277313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5" name="Rectangle 110"/>
              <p:cNvSpPr>
                <a:spLocks noChangeArrowheads="1"/>
              </p:cNvSpPr>
              <p:nvPr/>
            </p:nvSpPr>
            <p:spPr bwMode="auto">
              <a:xfrm>
                <a:off x="158095" y="193083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6" name="Rectangle 111"/>
              <p:cNvSpPr>
                <a:spLocks noChangeArrowheads="1"/>
              </p:cNvSpPr>
              <p:nvPr/>
            </p:nvSpPr>
            <p:spPr bwMode="auto">
              <a:xfrm>
                <a:off x="158095" y="253989"/>
                <a:ext cx="277313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7" name="Rectangle 112"/>
              <p:cNvSpPr>
                <a:spLocks noChangeArrowheads="1"/>
              </p:cNvSpPr>
              <p:nvPr/>
            </p:nvSpPr>
            <p:spPr bwMode="auto">
              <a:xfrm>
                <a:off x="158095" y="285089"/>
                <a:ext cx="277313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8" name="Rectangle 113"/>
              <p:cNvSpPr>
                <a:spLocks noChangeArrowheads="1"/>
              </p:cNvSpPr>
              <p:nvPr/>
            </p:nvSpPr>
            <p:spPr bwMode="auto">
              <a:xfrm>
                <a:off x="158095" y="316189"/>
                <a:ext cx="277313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29" name="Rectangle 114"/>
              <p:cNvSpPr>
                <a:spLocks noChangeArrowheads="1"/>
              </p:cNvSpPr>
              <p:nvPr/>
            </p:nvSpPr>
            <p:spPr bwMode="auto">
              <a:xfrm>
                <a:off x="158095" y="347289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0" name="Rectangle 115"/>
              <p:cNvSpPr>
                <a:spLocks noChangeArrowheads="1"/>
              </p:cNvSpPr>
              <p:nvPr/>
            </p:nvSpPr>
            <p:spPr bwMode="auto">
              <a:xfrm>
                <a:off x="158095" y="378390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1" name="Rectangle 116"/>
              <p:cNvSpPr>
                <a:spLocks noChangeArrowheads="1"/>
              </p:cNvSpPr>
              <p:nvPr/>
            </p:nvSpPr>
            <p:spPr bwMode="auto">
              <a:xfrm>
                <a:off x="158095" y="409490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2" name="Rectangle 117"/>
              <p:cNvSpPr>
                <a:spLocks noChangeArrowheads="1"/>
              </p:cNvSpPr>
              <p:nvPr/>
            </p:nvSpPr>
            <p:spPr bwMode="auto">
              <a:xfrm>
                <a:off x="158095" y="440591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3" name="Rectangle 118"/>
              <p:cNvSpPr>
                <a:spLocks noChangeArrowheads="1"/>
              </p:cNvSpPr>
              <p:nvPr/>
            </p:nvSpPr>
            <p:spPr bwMode="auto">
              <a:xfrm>
                <a:off x="158095" y="469100"/>
                <a:ext cx="277313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4" name="Rectangle 119"/>
              <p:cNvSpPr>
                <a:spLocks noChangeArrowheads="1"/>
              </p:cNvSpPr>
              <p:nvPr/>
            </p:nvSpPr>
            <p:spPr bwMode="auto">
              <a:xfrm>
                <a:off x="404307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5" name="Rectangle 120"/>
              <p:cNvSpPr>
                <a:spLocks noChangeArrowheads="1"/>
              </p:cNvSpPr>
              <p:nvPr/>
            </p:nvSpPr>
            <p:spPr bwMode="auto">
              <a:xfrm>
                <a:off x="432816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6" name="Rectangle 121"/>
              <p:cNvSpPr>
                <a:spLocks noChangeArrowheads="1"/>
              </p:cNvSpPr>
              <p:nvPr/>
            </p:nvSpPr>
            <p:spPr bwMode="auto">
              <a:xfrm>
                <a:off x="373207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7" name="Rectangle 122"/>
              <p:cNvSpPr>
                <a:spLocks noChangeArrowheads="1"/>
              </p:cNvSpPr>
              <p:nvPr/>
            </p:nvSpPr>
            <p:spPr bwMode="auto">
              <a:xfrm>
                <a:off x="342106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8" name="Rectangle 123"/>
              <p:cNvSpPr>
                <a:spLocks noChangeArrowheads="1"/>
              </p:cNvSpPr>
              <p:nvPr/>
            </p:nvSpPr>
            <p:spPr bwMode="auto">
              <a:xfrm>
                <a:off x="311004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39" name="Rectangle 124"/>
              <p:cNvSpPr>
                <a:spLocks noChangeArrowheads="1"/>
              </p:cNvSpPr>
              <p:nvPr/>
            </p:nvSpPr>
            <p:spPr bwMode="auto">
              <a:xfrm>
                <a:off x="279904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0" name="Rectangle 125"/>
              <p:cNvSpPr>
                <a:spLocks noChangeArrowheads="1"/>
              </p:cNvSpPr>
              <p:nvPr/>
            </p:nvSpPr>
            <p:spPr bwMode="auto">
              <a:xfrm>
                <a:off x="248803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1" name="Rectangle 126"/>
              <p:cNvSpPr>
                <a:spLocks noChangeArrowheads="1"/>
              </p:cNvSpPr>
              <p:nvPr/>
            </p:nvSpPr>
            <p:spPr bwMode="auto">
              <a:xfrm>
                <a:off x="217704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2" name="Rectangle 127"/>
              <p:cNvSpPr>
                <a:spLocks noChangeArrowheads="1"/>
              </p:cNvSpPr>
              <p:nvPr/>
            </p:nvSpPr>
            <p:spPr bwMode="auto">
              <a:xfrm>
                <a:off x="186603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3" name="Rectangle 128"/>
              <p:cNvSpPr>
                <a:spLocks noChangeArrowheads="1"/>
              </p:cNvSpPr>
              <p:nvPr/>
            </p:nvSpPr>
            <p:spPr bwMode="auto">
              <a:xfrm>
                <a:off x="158095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4" name="Freeform 129"/>
              <p:cNvSpPr>
                <a:spLocks noChangeArrowheads="1"/>
              </p:cNvSpPr>
              <p:nvPr/>
            </p:nvSpPr>
            <p:spPr bwMode="auto">
              <a:xfrm>
                <a:off x="184012" y="220297"/>
                <a:ext cx="225480" cy="224184"/>
              </a:xfrm>
              <a:custGeom>
                <a:avLst/>
                <a:gdLst>
                  <a:gd name="T0" fmla="*/ 17 w 1113"/>
                  <a:gd name="T1" fmla="*/ 1112 h 1112"/>
                  <a:gd name="T2" fmla="*/ 13 w 1113"/>
                  <a:gd name="T3" fmla="*/ 1111 h 1112"/>
                  <a:gd name="T4" fmla="*/ 2 w 1113"/>
                  <a:gd name="T5" fmla="*/ 1093 h 1112"/>
                  <a:gd name="T6" fmla="*/ 156 w 1113"/>
                  <a:gd name="T7" fmla="*/ 476 h 1112"/>
                  <a:gd name="T8" fmla="*/ 170 w 1113"/>
                  <a:gd name="T9" fmla="*/ 465 h 1112"/>
                  <a:gd name="T10" fmla="*/ 185 w 1113"/>
                  <a:gd name="T11" fmla="*/ 475 h 1112"/>
                  <a:gd name="T12" fmla="*/ 322 w 1113"/>
                  <a:gd name="T13" fmla="*/ 884 h 1112"/>
                  <a:gd name="T14" fmla="*/ 465 w 1113"/>
                  <a:gd name="T15" fmla="*/ 168 h 1112"/>
                  <a:gd name="T16" fmla="*/ 479 w 1113"/>
                  <a:gd name="T17" fmla="*/ 156 h 1112"/>
                  <a:gd name="T18" fmla="*/ 494 w 1113"/>
                  <a:gd name="T19" fmla="*/ 167 h 1112"/>
                  <a:gd name="T20" fmla="*/ 636 w 1113"/>
                  <a:gd name="T21" fmla="*/ 735 h 1112"/>
                  <a:gd name="T22" fmla="*/ 774 w 1113"/>
                  <a:gd name="T23" fmla="*/ 321 h 1112"/>
                  <a:gd name="T24" fmla="*/ 787 w 1113"/>
                  <a:gd name="T25" fmla="*/ 310 h 1112"/>
                  <a:gd name="T26" fmla="*/ 801 w 1113"/>
                  <a:gd name="T27" fmla="*/ 319 h 1112"/>
                  <a:gd name="T28" fmla="*/ 937 w 1113"/>
                  <a:gd name="T29" fmla="*/ 591 h 1112"/>
                  <a:gd name="T30" fmla="*/ 1082 w 1113"/>
                  <a:gd name="T31" fmla="*/ 13 h 1112"/>
                  <a:gd name="T32" fmla="*/ 1100 w 1113"/>
                  <a:gd name="T33" fmla="*/ 2 h 1112"/>
                  <a:gd name="T34" fmla="*/ 1111 w 1113"/>
                  <a:gd name="T35" fmla="*/ 20 h 1112"/>
                  <a:gd name="T36" fmla="*/ 957 w 1113"/>
                  <a:gd name="T37" fmla="*/ 637 h 1112"/>
                  <a:gd name="T38" fmla="*/ 944 w 1113"/>
                  <a:gd name="T39" fmla="*/ 649 h 1112"/>
                  <a:gd name="T40" fmla="*/ 929 w 1113"/>
                  <a:gd name="T41" fmla="*/ 641 h 1112"/>
                  <a:gd name="T42" fmla="*/ 791 w 1113"/>
                  <a:gd name="T43" fmla="*/ 364 h 1112"/>
                  <a:gd name="T44" fmla="*/ 648 w 1113"/>
                  <a:gd name="T45" fmla="*/ 793 h 1112"/>
                  <a:gd name="T46" fmla="*/ 633 w 1113"/>
                  <a:gd name="T47" fmla="*/ 803 h 1112"/>
                  <a:gd name="T48" fmla="*/ 619 w 1113"/>
                  <a:gd name="T49" fmla="*/ 792 h 1112"/>
                  <a:gd name="T50" fmla="*/ 481 w 1113"/>
                  <a:gd name="T51" fmla="*/ 239 h 1112"/>
                  <a:gd name="T52" fmla="*/ 340 w 1113"/>
                  <a:gd name="T53" fmla="*/ 945 h 1112"/>
                  <a:gd name="T54" fmla="*/ 326 w 1113"/>
                  <a:gd name="T55" fmla="*/ 957 h 1112"/>
                  <a:gd name="T56" fmla="*/ 311 w 1113"/>
                  <a:gd name="T57" fmla="*/ 947 h 1112"/>
                  <a:gd name="T58" fmla="*/ 173 w 1113"/>
                  <a:gd name="T59" fmla="*/ 533 h 1112"/>
                  <a:gd name="T60" fmla="*/ 31 w 1113"/>
                  <a:gd name="T61" fmla="*/ 1100 h 1112"/>
                  <a:gd name="T62" fmla="*/ 17 w 1113"/>
                  <a:gd name="T63" fmla="*/ 1112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13" h="1112">
                    <a:moveTo>
                      <a:pt x="17" y="1112"/>
                    </a:moveTo>
                    <a:cubicBezTo>
                      <a:pt x="15" y="1112"/>
                      <a:pt x="14" y="1111"/>
                      <a:pt x="13" y="1111"/>
                    </a:cubicBezTo>
                    <a:cubicBezTo>
                      <a:pt x="5" y="1109"/>
                      <a:pt x="0" y="1101"/>
                      <a:pt x="2" y="1093"/>
                    </a:cubicBezTo>
                    <a:cubicBezTo>
                      <a:pt x="156" y="476"/>
                      <a:pt x="156" y="476"/>
                      <a:pt x="156" y="476"/>
                    </a:cubicBezTo>
                    <a:cubicBezTo>
                      <a:pt x="158" y="470"/>
                      <a:pt x="164" y="465"/>
                      <a:pt x="170" y="465"/>
                    </a:cubicBezTo>
                    <a:cubicBezTo>
                      <a:pt x="177" y="465"/>
                      <a:pt x="183" y="469"/>
                      <a:pt x="185" y="475"/>
                    </a:cubicBezTo>
                    <a:cubicBezTo>
                      <a:pt x="322" y="884"/>
                      <a:pt x="322" y="884"/>
                      <a:pt x="322" y="884"/>
                    </a:cubicBezTo>
                    <a:cubicBezTo>
                      <a:pt x="465" y="168"/>
                      <a:pt x="465" y="168"/>
                      <a:pt x="465" y="168"/>
                    </a:cubicBezTo>
                    <a:cubicBezTo>
                      <a:pt x="466" y="161"/>
                      <a:pt x="472" y="156"/>
                      <a:pt x="479" y="156"/>
                    </a:cubicBezTo>
                    <a:cubicBezTo>
                      <a:pt x="486" y="156"/>
                      <a:pt x="492" y="161"/>
                      <a:pt x="494" y="167"/>
                    </a:cubicBezTo>
                    <a:cubicBezTo>
                      <a:pt x="636" y="735"/>
                      <a:pt x="636" y="735"/>
                      <a:pt x="636" y="735"/>
                    </a:cubicBezTo>
                    <a:cubicBezTo>
                      <a:pt x="774" y="321"/>
                      <a:pt x="774" y="321"/>
                      <a:pt x="774" y="321"/>
                    </a:cubicBezTo>
                    <a:cubicBezTo>
                      <a:pt x="776" y="315"/>
                      <a:pt x="781" y="311"/>
                      <a:pt x="787" y="310"/>
                    </a:cubicBezTo>
                    <a:cubicBezTo>
                      <a:pt x="793" y="310"/>
                      <a:pt x="799" y="313"/>
                      <a:pt x="801" y="319"/>
                    </a:cubicBezTo>
                    <a:cubicBezTo>
                      <a:pt x="937" y="591"/>
                      <a:pt x="937" y="591"/>
                      <a:pt x="937" y="591"/>
                    </a:cubicBezTo>
                    <a:cubicBezTo>
                      <a:pt x="1082" y="13"/>
                      <a:pt x="1082" y="13"/>
                      <a:pt x="1082" y="13"/>
                    </a:cubicBezTo>
                    <a:cubicBezTo>
                      <a:pt x="1084" y="5"/>
                      <a:pt x="1092" y="0"/>
                      <a:pt x="1100" y="2"/>
                    </a:cubicBezTo>
                    <a:cubicBezTo>
                      <a:pt x="1108" y="4"/>
                      <a:pt x="1113" y="12"/>
                      <a:pt x="1111" y="20"/>
                    </a:cubicBezTo>
                    <a:cubicBezTo>
                      <a:pt x="957" y="637"/>
                      <a:pt x="957" y="637"/>
                      <a:pt x="957" y="637"/>
                    </a:cubicBezTo>
                    <a:cubicBezTo>
                      <a:pt x="955" y="644"/>
                      <a:pt x="950" y="648"/>
                      <a:pt x="944" y="649"/>
                    </a:cubicBezTo>
                    <a:cubicBezTo>
                      <a:pt x="938" y="649"/>
                      <a:pt x="932" y="646"/>
                      <a:pt x="929" y="641"/>
                    </a:cubicBezTo>
                    <a:cubicBezTo>
                      <a:pt x="791" y="364"/>
                      <a:pt x="791" y="364"/>
                      <a:pt x="791" y="364"/>
                    </a:cubicBezTo>
                    <a:cubicBezTo>
                      <a:pt x="648" y="793"/>
                      <a:pt x="648" y="793"/>
                      <a:pt x="648" y="793"/>
                    </a:cubicBezTo>
                    <a:cubicBezTo>
                      <a:pt x="646" y="799"/>
                      <a:pt x="640" y="803"/>
                      <a:pt x="633" y="803"/>
                    </a:cubicBezTo>
                    <a:cubicBezTo>
                      <a:pt x="626" y="803"/>
                      <a:pt x="621" y="798"/>
                      <a:pt x="619" y="792"/>
                    </a:cubicBezTo>
                    <a:cubicBezTo>
                      <a:pt x="481" y="239"/>
                      <a:pt x="481" y="239"/>
                      <a:pt x="481" y="239"/>
                    </a:cubicBezTo>
                    <a:cubicBezTo>
                      <a:pt x="340" y="945"/>
                      <a:pt x="340" y="945"/>
                      <a:pt x="340" y="945"/>
                    </a:cubicBezTo>
                    <a:cubicBezTo>
                      <a:pt x="338" y="952"/>
                      <a:pt x="333" y="957"/>
                      <a:pt x="326" y="957"/>
                    </a:cubicBezTo>
                    <a:cubicBezTo>
                      <a:pt x="319" y="958"/>
                      <a:pt x="313" y="953"/>
                      <a:pt x="311" y="947"/>
                    </a:cubicBezTo>
                    <a:cubicBezTo>
                      <a:pt x="173" y="533"/>
                      <a:pt x="173" y="533"/>
                      <a:pt x="173" y="533"/>
                    </a:cubicBezTo>
                    <a:cubicBezTo>
                      <a:pt x="31" y="1100"/>
                      <a:pt x="31" y="1100"/>
                      <a:pt x="31" y="1100"/>
                    </a:cubicBezTo>
                    <a:cubicBezTo>
                      <a:pt x="29" y="1107"/>
                      <a:pt x="23" y="1112"/>
                      <a:pt x="17" y="1112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45" name="Oval 130"/>
              <p:cNvSpPr>
                <a:spLocks noChangeArrowheads="1"/>
              </p:cNvSpPr>
              <p:nvPr/>
            </p:nvSpPr>
            <p:spPr bwMode="auto">
              <a:xfrm>
                <a:off x="176236" y="430225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6" name="Oval 131"/>
              <p:cNvSpPr>
                <a:spLocks noChangeArrowheads="1"/>
              </p:cNvSpPr>
              <p:nvPr/>
            </p:nvSpPr>
            <p:spPr bwMode="auto">
              <a:xfrm>
                <a:off x="182716" y="436704"/>
                <a:ext cx="9071" cy="10367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7" name="Oval 132"/>
              <p:cNvSpPr>
                <a:spLocks noChangeArrowheads="1"/>
              </p:cNvSpPr>
              <p:nvPr/>
            </p:nvSpPr>
            <p:spPr bwMode="auto">
              <a:xfrm>
                <a:off x="238437" y="399124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8" name="Oval 133"/>
              <p:cNvSpPr>
                <a:spLocks noChangeArrowheads="1"/>
              </p:cNvSpPr>
              <p:nvPr/>
            </p:nvSpPr>
            <p:spPr bwMode="auto">
              <a:xfrm>
                <a:off x="244916" y="405603"/>
                <a:ext cx="10367" cy="10367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49" name="Oval 134"/>
              <p:cNvSpPr>
                <a:spLocks noChangeArrowheads="1"/>
              </p:cNvSpPr>
              <p:nvPr/>
            </p:nvSpPr>
            <p:spPr bwMode="auto">
              <a:xfrm>
                <a:off x="207336" y="305822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0" name="Oval 135"/>
              <p:cNvSpPr>
                <a:spLocks noChangeArrowheads="1"/>
              </p:cNvSpPr>
              <p:nvPr/>
            </p:nvSpPr>
            <p:spPr bwMode="auto">
              <a:xfrm>
                <a:off x="213816" y="312301"/>
                <a:ext cx="10367" cy="9071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1" name="Oval 136"/>
              <p:cNvSpPr>
                <a:spLocks noChangeArrowheads="1"/>
              </p:cNvSpPr>
              <p:nvPr/>
            </p:nvSpPr>
            <p:spPr bwMode="auto">
              <a:xfrm>
                <a:off x="269538" y="243621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2" name="Oval 137"/>
              <p:cNvSpPr>
                <a:spLocks noChangeArrowheads="1"/>
              </p:cNvSpPr>
              <p:nvPr/>
            </p:nvSpPr>
            <p:spPr bwMode="auto">
              <a:xfrm>
                <a:off x="276017" y="250100"/>
                <a:ext cx="10367" cy="9071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3" name="Oval 138"/>
              <p:cNvSpPr>
                <a:spLocks noChangeArrowheads="1"/>
              </p:cNvSpPr>
              <p:nvPr/>
            </p:nvSpPr>
            <p:spPr bwMode="auto">
              <a:xfrm>
                <a:off x="300638" y="368023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4" name="Oval 139"/>
              <p:cNvSpPr>
                <a:spLocks noChangeArrowheads="1"/>
              </p:cNvSpPr>
              <p:nvPr/>
            </p:nvSpPr>
            <p:spPr bwMode="auto">
              <a:xfrm>
                <a:off x="307117" y="374503"/>
                <a:ext cx="10367" cy="10367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5" name="Oval 140"/>
              <p:cNvSpPr>
                <a:spLocks noChangeArrowheads="1"/>
              </p:cNvSpPr>
              <p:nvPr/>
            </p:nvSpPr>
            <p:spPr bwMode="auto">
              <a:xfrm>
                <a:off x="331739" y="274722"/>
                <a:ext cx="23325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6" name="Oval 141"/>
              <p:cNvSpPr>
                <a:spLocks noChangeArrowheads="1"/>
              </p:cNvSpPr>
              <p:nvPr/>
            </p:nvSpPr>
            <p:spPr bwMode="auto">
              <a:xfrm>
                <a:off x="338218" y="281201"/>
                <a:ext cx="10367" cy="9071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7" name="Oval 142"/>
              <p:cNvSpPr>
                <a:spLocks noChangeArrowheads="1"/>
              </p:cNvSpPr>
              <p:nvPr/>
            </p:nvSpPr>
            <p:spPr bwMode="auto">
              <a:xfrm>
                <a:off x="362840" y="336923"/>
                <a:ext cx="23325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8" name="Oval 143"/>
              <p:cNvSpPr>
                <a:spLocks noChangeArrowheads="1"/>
              </p:cNvSpPr>
              <p:nvPr/>
            </p:nvSpPr>
            <p:spPr bwMode="auto">
              <a:xfrm>
                <a:off x="369319" y="343401"/>
                <a:ext cx="10367" cy="10367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59" name="Oval 144"/>
              <p:cNvSpPr>
                <a:spLocks noChangeArrowheads="1"/>
              </p:cNvSpPr>
              <p:nvPr/>
            </p:nvSpPr>
            <p:spPr bwMode="auto">
              <a:xfrm>
                <a:off x="395236" y="212520"/>
                <a:ext cx="22030" cy="2203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60" name="Oval 145"/>
              <p:cNvSpPr>
                <a:spLocks noChangeArrowheads="1"/>
              </p:cNvSpPr>
              <p:nvPr/>
            </p:nvSpPr>
            <p:spPr bwMode="auto">
              <a:xfrm>
                <a:off x="400419" y="219000"/>
                <a:ext cx="10367" cy="9071"/>
              </a:xfrm>
              <a:prstGeom prst="ellipse">
                <a:avLst/>
              </a:pr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585" name="组合 25"/>
          <p:cNvGrpSpPr>
            <a:grpSpLocks/>
          </p:cNvGrpSpPr>
          <p:nvPr/>
        </p:nvGrpSpPr>
        <p:grpSpPr bwMode="auto">
          <a:xfrm>
            <a:off x="3425825" y="976313"/>
            <a:ext cx="2292350" cy="2624137"/>
            <a:chOff x="0" y="0"/>
            <a:chExt cx="2293665" cy="2624113"/>
          </a:xfrm>
        </p:grpSpPr>
        <p:grpSp>
          <p:nvGrpSpPr>
            <p:cNvPr id="18562" name="组合 17"/>
            <p:cNvGrpSpPr>
              <a:grpSpLocks/>
            </p:cNvGrpSpPr>
            <p:nvPr/>
          </p:nvGrpSpPr>
          <p:grpSpPr bwMode="auto">
            <a:xfrm>
              <a:off x="0" y="0"/>
              <a:ext cx="593502" cy="592206"/>
              <a:chOff x="0" y="0"/>
              <a:chExt cx="593502" cy="592206"/>
            </a:xfrm>
          </p:grpSpPr>
          <p:sp>
            <p:nvSpPr>
              <p:cNvPr id="18563" name="Oval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3502" cy="592206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64" name="Freeform 38"/>
              <p:cNvSpPr>
                <a:spLocks noChangeArrowheads="1"/>
              </p:cNvSpPr>
              <p:nvPr/>
            </p:nvSpPr>
            <p:spPr bwMode="auto">
              <a:xfrm>
                <a:off x="130880" y="103669"/>
                <a:ext cx="461324" cy="488537"/>
              </a:xfrm>
              <a:custGeom>
                <a:avLst/>
                <a:gdLst>
                  <a:gd name="T0" fmla="*/ 2277 w 2277"/>
                  <a:gd name="T1" fmla="*/ 1033 h 2415"/>
                  <a:gd name="T2" fmla="*/ 1540 w 2277"/>
                  <a:gd name="T3" fmla="*/ 294 h 2415"/>
                  <a:gd name="T4" fmla="*/ 1538 w 2277"/>
                  <a:gd name="T5" fmla="*/ 294 h 2415"/>
                  <a:gd name="T6" fmla="*/ 1112 w 2277"/>
                  <a:gd name="T7" fmla="*/ 294 h 2415"/>
                  <a:gd name="T8" fmla="*/ 816 w 2277"/>
                  <a:gd name="T9" fmla="*/ 0 h 2415"/>
                  <a:gd name="T10" fmla="*/ 519 w 2277"/>
                  <a:gd name="T11" fmla="*/ 294 h 2415"/>
                  <a:gd name="T12" fmla="*/ 91 w 2277"/>
                  <a:gd name="T13" fmla="*/ 294 h 2415"/>
                  <a:gd name="T14" fmla="*/ 91 w 2277"/>
                  <a:gd name="T15" fmla="*/ 719 h 2415"/>
                  <a:gd name="T16" fmla="*/ 33 w 2277"/>
                  <a:gd name="T17" fmla="*/ 776 h 2415"/>
                  <a:gd name="T18" fmla="*/ 0 w 2277"/>
                  <a:gd name="T19" fmla="*/ 857 h 2415"/>
                  <a:gd name="T20" fmla="*/ 0 w 2277"/>
                  <a:gd name="T21" fmla="*/ 1787 h 2415"/>
                  <a:gd name="T22" fmla="*/ 25 w 2277"/>
                  <a:gd name="T23" fmla="*/ 1858 h 2415"/>
                  <a:gd name="T24" fmla="*/ 43 w 2277"/>
                  <a:gd name="T25" fmla="*/ 1876 h 2415"/>
                  <a:gd name="T26" fmla="*/ 559 w 2277"/>
                  <a:gd name="T27" fmla="*/ 2393 h 2415"/>
                  <a:gd name="T28" fmla="*/ 816 w 2277"/>
                  <a:gd name="T29" fmla="*/ 2415 h 2415"/>
                  <a:gd name="T30" fmla="*/ 2277 w 2277"/>
                  <a:gd name="T31" fmla="*/ 1033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7" h="2415">
                    <a:moveTo>
                      <a:pt x="2277" y="1033"/>
                    </a:moveTo>
                    <a:cubicBezTo>
                      <a:pt x="1540" y="294"/>
                      <a:pt x="1540" y="294"/>
                      <a:pt x="1540" y="294"/>
                    </a:cubicBezTo>
                    <a:cubicBezTo>
                      <a:pt x="1538" y="294"/>
                      <a:pt x="1538" y="294"/>
                      <a:pt x="1538" y="294"/>
                    </a:cubicBezTo>
                    <a:cubicBezTo>
                      <a:pt x="1112" y="294"/>
                      <a:pt x="1112" y="294"/>
                      <a:pt x="1112" y="294"/>
                    </a:cubicBezTo>
                    <a:cubicBezTo>
                      <a:pt x="816" y="0"/>
                      <a:pt x="816" y="0"/>
                      <a:pt x="816" y="0"/>
                    </a:cubicBezTo>
                    <a:cubicBezTo>
                      <a:pt x="519" y="294"/>
                      <a:pt x="519" y="294"/>
                      <a:pt x="519" y="294"/>
                    </a:cubicBezTo>
                    <a:cubicBezTo>
                      <a:pt x="91" y="294"/>
                      <a:pt x="91" y="294"/>
                      <a:pt x="91" y="294"/>
                    </a:cubicBezTo>
                    <a:cubicBezTo>
                      <a:pt x="91" y="719"/>
                      <a:pt x="91" y="719"/>
                      <a:pt x="91" y="719"/>
                    </a:cubicBezTo>
                    <a:cubicBezTo>
                      <a:pt x="33" y="776"/>
                      <a:pt x="33" y="776"/>
                      <a:pt x="33" y="776"/>
                    </a:cubicBezTo>
                    <a:cubicBezTo>
                      <a:pt x="12" y="797"/>
                      <a:pt x="0" y="825"/>
                      <a:pt x="0" y="857"/>
                    </a:cubicBezTo>
                    <a:cubicBezTo>
                      <a:pt x="0" y="1787"/>
                      <a:pt x="0" y="1787"/>
                      <a:pt x="0" y="1787"/>
                    </a:cubicBezTo>
                    <a:cubicBezTo>
                      <a:pt x="0" y="1814"/>
                      <a:pt x="9" y="1839"/>
                      <a:pt x="25" y="1858"/>
                    </a:cubicBezTo>
                    <a:cubicBezTo>
                      <a:pt x="43" y="1876"/>
                      <a:pt x="43" y="1876"/>
                      <a:pt x="43" y="1876"/>
                    </a:cubicBezTo>
                    <a:cubicBezTo>
                      <a:pt x="559" y="2393"/>
                      <a:pt x="559" y="2393"/>
                      <a:pt x="559" y="2393"/>
                    </a:cubicBezTo>
                    <a:cubicBezTo>
                      <a:pt x="642" y="2407"/>
                      <a:pt x="728" y="2415"/>
                      <a:pt x="816" y="2415"/>
                    </a:cubicBezTo>
                    <a:cubicBezTo>
                      <a:pt x="1597" y="2415"/>
                      <a:pt x="2235" y="1803"/>
                      <a:pt x="2277" y="1033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65" name="Freeform 39"/>
              <p:cNvSpPr>
                <a:spLocks noChangeArrowheads="1"/>
              </p:cNvSpPr>
              <p:nvPr/>
            </p:nvSpPr>
            <p:spPr bwMode="auto">
              <a:xfrm>
                <a:off x="130880" y="103669"/>
                <a:ext cx="330443" cy="384869"/>
              </a:xfrm>
              <a:custGeom>
                <a:avLst/>
                <a:gdLst>
                  <a:gd name="T0" fmla="*/ 1598 w 1631"/>
                  <a:gd name="T1" fmla="*/ 776 h 1902"/>
                  <a:gd name="T2" fmla="*/ 1598 w 1631"/>
                  <a:gd name="T3" fmla="*/ 776 h 1902"/>
                  <a:gd name="T4" fmla="*/ 816 w 1631"/>
                  <a:gd name="T5" fmla="*/ 0 h 1902"/>
                  <a:gd name="T6" fmla="*/ 33 w 1631"/>
                  <a:gd name="T7" fmla="*/ 776 h 1902"/>
                  <a:gd name="T8" fmla="*/ 0 w 1631"/>
                  <a:gd name="T9" fmla="*/ 857 h 1902"/>
                  <a:gd name="T10" fmla="*/ 0 w 1631"/>
                  <a:gd name="T11" fmla="*/ 1787 h 1902"/>
                  <a:gd name="T12" fmla="*/ 114 w 1631"/>
                  <a:gd name="T13" fmla="*/ 1902 h 1902"/>
                  <a:gd name="T14" fmla="*/ 1517 w 1631"/>
                  <a:gd name="T15" fmla="*/ 1902 h 1902"/>
                  <a:gd name="T16" fmla="*/ 1631 w 1631"/>
                  <a:gd name="T17" fmla="*/ 1787 h 1902"/>
                  <a:gd name="T18" fmla="*/ 1631 w 1631"/>
                  <a:gd name="T19" fmla="*/ 857 h 1902"/>
                  <a:gd name="T20" fmla="*/ 1598 w 1631"/>
                  <a:gd name="T21" fmla="*/ 776 h 1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1" h="1902">
                    <a:moveTo>
                      <a:pt x="1598" y="776"/>
                    </a:moveTo>
                    <a:cubicBezTo>
                      <a:pt x="1598" y="776"/>
                      <a:pt x="1598" y="776"/>
                      <a:pt x="1598" y="776"/>
                    </a:cubicBezTo>
                    <a:cubicBezTo>
                      <a:pt x="816" y="0"/>
                      <a:pt x="816" y="0"/>
                      <a:pt x="816" y="0"/>
                    </a:cubicBezTo>
                    <a:cubicBezTo>
                      <a:pt x="33" y="776"/>
                      <a:pt x="33" y="776"/>
                      <a:pt x="33" y="776"/>
                    </a:cubicBezTo>
                    <a:cubicBezTo>
                      <a:pt x="12" y="797"/>
                      <a:pt x="0" y="825"/>
                      <a:pt x="0" y="857"/>
                    </a:cubicBezTo>
                    <a:cubicBezTo>
                      <a:pt x="0" y="1787"/>
                      <a:pt x="0" y="1787"/>
                      <a:pt x="0" y="1787"/>
                    </a:cubicBezTo>
                    <a:cubicBezTo>
                      <a:pt x="0" y="1850"/>
                      <a:pt x="51" y="1902"/>
                      <a:pt x="114" y="1902"/>
                    </a:cubicBezTo>
                    <a:cubicBezTo>
                      <a:pt x="1517" y="1902"/>
                      <a:pt x="1517" y="1902"/>
                      <a:pt x="1517" y="1902"/>
                    </a:cubicBezTo>
                    <a:cubicBezTo>
                      <a:pt x="1580" y="1902"/>
                      <a:pt x="1631" y="1850"/>
                      <a:pt x="1631" y="1787"/>
                    </a:cubicBezTo>
                    <a:cubicBezTo>
                      <a:pt x="1631" y="857"/>
                      <a:pt x="1631" y="857"/>
                      <a:pt x="1631" y="857"/>
                    </a:cubicBezTo>
                    <a:cubicBezTo>
                      <a:pt x="1631" y="825"/>
                      <a:pt x="1619" y="797"/>
                      <a:pt x="1598" y="776"/>
                    </a:cubicBezTo>
                    <a:close/>
                  </a:path>
                </a:pathLst>
              </a:custGeom>
              <a:solidFill>
                <a:srgbClr val="D5B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66" name="Rectangle 40"/>
              <p:cNvSpPr>
                <a:spLocks noChangeArrowheads="1"/>
              </p:cNvSpPr>
              <p:nvPr/>
            </p:nvSpPr>
            <p:spPr bwMode="auto">
              <a:xfrm>
                <a:off x="150319" y="163279"/>
                <a:ext cx="292864" cy="12699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67" name="Rectangle 41"/>
              <p:cNvSpPr>
                <a:spLocks noChangeArrowheads="1"/>
              </p:cNvSpPr>
              <p:nvPr/>
            </p:nvSpPr>
            <p:spPr bwMode="auto">
              <a:xfrm>
                <a:off x="150319" y="290271"/>
                <a:ext cx="292864" cy="125698"/>
              </a:xfrm>
              <a:prstGeom prst="rect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68" name="Rectangle 42"/>
              <p:cNvSpPr>
                <a:spLocks noChangeArrowheads="1"/>
              </p:cNvSpPr>
              <p:nvPr/>
            </p:nvSpPr>
            <p:spPr bwMode="auto">
              <a:xfrm>
                <a:off x="174940" y="290271"/>
                <a:ext cx="242325" cy="388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69" name="Rectangle 43"/>
              <p:cNvSpPr>
                <a:spLocks noChangeArrowheads="1"/>
              </p:cNvSpPr>
              <p:nvPr/>
            </p:nvSpPr>
            <p:spPr bwMode="auto">
              <a:xfrm>
                <a:off x="174940" y="299343"/>
                <a:ext cx="242325" cy="388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0" name="Rectangle 44"/>
              <p:cNvSpPr>
                <a:spLocks noChangeArrowheads="1"/>
              </p:cNvSpPr>
              <p:nvPr/>
            </p:nvSpPr>
            <p:spPr bwMode="auto">
              <a:xfrm>
                <a:off x="174940" y="309710"/>
                <a:ext cx="242325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1" name="Rectangle 45"/>
              <p:cNvSpPr>
                <a:spLocks noChangeArrowheads="1"/>
              </p:cNvSpPr>
              <p:nvPr/>
            </p:nvSpPr>
            <p:spPr bwMode="auto">
              <a:xfrm>
                <a:off x="174940" y="318780"/>
                <a:ext cx="242325" cy="388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2" name="Rectangle 46"/>
              <p:cNvSpPr>
                <a:spLocks noChangeArrowheads="1"/>
              </p:cNvSpPr>
              <p:nvPr/>
            </p:nvSpPr>
            <p:spPr bwMode="auto">
              <a:xfrm>
                <a:off x="174940" y="327851"/>
                <a:ext cx="242325" cy="388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3" name="Rectangle 47"/>
              <p:cNvSpPr>
                <a:spLocks noChangeArrowheads="1"/>
              </p:cNvSpPr>
              <p:nvPr/>
            </p:nvSpPr>
            <p:spPr bwMode="auto">
              <a:xfrm>
                <a:off x="174940" y="336923"/>
                <a:ext cx="242325" cy="388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4" name="Rectangle 48"/>
              <p:cNvSpPr>
                <a:spLocks noChangeArrowheads="1"/>
              </p:cNvSpPr>
              <p:nvPr/>
            </p:nvSpPr>
            <p:spPr bwMode="auto">
              <a:xfrm>
                <a:off x="174940" y="187899"/>
                <a:ext cx="98485" cy="5183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5" name="Rectangle 49"/>
              <p:cNvSpPr>
                <a:spLocks noChangeArrowheads="1"/>
              </p:cNvSpPr>
              <p:nvPr/>
            </p:nvSpPr>
            <p:spPr bwMode="auto">
              <a:xfrm>
                <a:off x="174940" y="204746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6" name="Rectangle 50"/>
              <p:cNvSpPr>
                <a:spLocks noChangeArrowheads="1"/>
              </p:cNvSpPr>
              <p:nvPr/>
            </p:nvSpPr>
            <p:spPr bwMode="auto">
              <a:xfrm>
                <a:off x="174940" y="215112"/>
                <a:ext cx="242325" cy="2592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7" name="Rectangle 51"/>
              <p:cNvSpPr>
                <a:spLocks noChangeArrowheads="1"/>
              </p:cNvSpPr>
              <p:nvPr/>
            </p:nvSpPr>
            <p:spPr bwMode="auto">
              <a:xfrm>
                <a:off x="174940" y="224182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8" name="Rectangle 52"/>
              <p:cNvSpPr>
                <a:spLocks noChangeArrowheads="1"/>
              </p:cNvSpPr>
              <p:nvPr/>
            </p:nvSpPr>
            <p:spPr bwMode="auto">
              <a:xfrm>
                <a:off x="174940" y="233255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79" name="Rectangle 53"/>
              <p:cNvSpPr>
                <a:spLocks noChangeArrowheads="1"/>
              </p:cNvSpPr>
              <p:nvPr/>
            </p:nvSpPr>
            <p:spPr bwMode="auto">
              <a:xfrm>
                <a:off x="174940" y="242325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80" name="Rectangle 54"/>
              <p:cNvSpPr>
                <a:spLocks noChangeArrowheads="1"/>
              </p:cNvSpPr>
              <p:nvPr/>
            </p:nvSpPr>
            <p:spPr bwMode="auto">
              <a:xfrm>
                <a:off x="174940" y="252691"/>
                <a:ext cx="242325" cy="2592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81" name="Rectangle 55"/>
              <p:cNvSpPr>
                <a:spLocks noChangeArrowheads="1"/>
              </p:cNvSpPr>
              <p:nvPr/>
            </p:nvSpPr>
            <p:spPr bwMode="auto">
              <a:xfrm>
                <a:off x="174940" y="261763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82" name="Rectangle 56"/>
              <p:cNvSpPr>
                <a:spLocks noChangeArrowheads="1"/>
              </p:cNvSpPr>
              <p:nvPr/>
            </p:nvSpPr>
            <p:spPr bwMode="auto">
              <a:xfrm>
                <a:off x="174940" y="270835"/>
                <a:ext cx="242325" cy="3888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83" name="Rectangle 57"/>
              <p:cNvSpPr>
                <a:spLocks noChangeArrowheads="1"/>
              </p:cNvSpPr>
              <p:nvPr/>
            </p:nvSpPr>
            <p:spPr bwMode="auto">
              <a:xfrm>
                <a:off x="174940" y="281201"/>
                <a:ext cx="242325" cy="2592"/>
              </a:xfrm>
              <a:prstGeom prst="rect">
                <a:avLst/>
              </a:prstGeom>
              <a:solidFill>
                <a:srgbClr val="A0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84" name="Freeform 58"/>
              <p:cNvSpPr>
                <a:spLocks noChangeArrowheads="1"/>
              </p:cNvSpPr>
              <p:nvPr/>
            </p:nvSpPr>
            <p:spPr bwMode="auto">
              <a:xfrm>
                <a:off x="130880" y="339514"/>
                <a:ext cx="330443" cy="149023"/>
              </a:xfrm>
              <a:custGeom>
                <a:avLst/>
                <a:gdLst>
                  <a:gd name="T0" fmla="*/ 816 w 1631"/>
                  <a:gd name="T1" fmla="*/ 0 h 742"/>
                  <a:gd name="T2" fmla="*/ 0 w 1631"/>
                  <a:gd name="T3" fmla="*/ 627 h 742"/>
                  <a:gd name="T4" fmla="*/ 114 w 1631"/>
                  <a:gd name="T5" fmla="*/ 742 h 742"/>
                  <a:gd name="T6" fmla="*/ 1517 w 1631"/>
                  <a:gd name="T7" fmla="*/ 742 h 742"/>
                  <a:gd name="T8" fmla="*/ 1631 w 1631"/>
                  <a:gd name="T9" fmla="*/ 627 h 742"/>
                  <a:gd name="T10" fmla="*/ 816 w 1631"/>
                  <a:gd name="T1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1" h="742">
                    <a:moveTo>
                      <a:pt x="816" y="0"/>
                    </a:moveTo>
                    <a:cubicBezTo>
                      <a:pt x="0" y="627"/>
                      <a:pt x="0" y="627"/>
                      <a:pt x="0" y="627"/>
                    </a:cubicBezTo>
                    <a:cubicBezTo>
                      <a:pt x="0" y="690"/>
                      <a:pt x="51" y="742"/>
                      <a:pt x="114" y="742"/>
                    </a:cubicBezTo>
                    <a:cubicBezTo>
                      <a:pt x="1517" y="742"/>
                      <a:pt x="1517" y="742"/>
                      <a:pt x="1517" y="742"/>
                    </a:cubicBezTo>
                    <a:cubicBezTo>
                      <a:pt x="1580" y="742"/>
                      <a:pt x="1631" y="690"/>
                      <a:pt x="1631" y="627"/>
                    </a:cubicBezTo>
                    <a:lnTo>
                      <a:pt x="816" y="0"/>
                    </a:lnTo>
                    <a:close/>
                  </a:path>
                </a:pathLst>
              </a:custGeom>
              <a:solidFill>
                <a:srgbClr val="FFD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85" name="Freeform 59"/>
              <p:cNvSpPr>
                <a:spLocks noChangeArrowheads="1"/>
              </p:cNvSpPr>
              <p:nvPr/>
            </p:nvSpPr>
            <p:spPr bwMode="auto">
              <a:xfrm>
                <a:off x="339514" y="277314"/>
                <a:ext cx="121810" cy="187900"/>
              </a:xfrm>
              <a:custGeom>
                <a:avLst/>
                <a:gdLst>
                  <a:gd name="T0" fmla="*/ 0 w 94"/>
                  <a:gd name="T1" fmla="*/ 73 h 145"/>
                  <a:gd name="T2" fmla="*/ 94 w 94"/>
                  <a:gd name="T3" fmla="*/ 145 h 145"/>
                  <a:gd name="T4" fmla="*/ 94 w 94"/>
                  <a:gd name="T5" fmla="*/ 0 h 145"/>
                  <a:gd name="T6" fmla="*/ 0 w 94"/>
                  <a:gd name="T7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45">
                    <a:moveTo>
                      <a:pt x="0" y="73"/>
                    </a:moveTo>
                    <a:lnTo>
                      <a:pt x="94" y="145"/>
                    </a:lnTo>
                    <a:lnTo>
                      <a:pt x="94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EA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86" name="Freeform 60"/>
              <p:cNvSpPr>
                <a:spLocks noChangeArrowheads="1"/>
              </p:cNvSpPr>
              <p:nvPr/>
            </p:nvSpPr>
            <p:spPr bwMode="auto">
              <a:xfrm>
                <a:off x="339514" y="368023"/>
                <a:ext cx="121810" cy="97189"/>
              </a:xfrm>
              <a:custGeom>
                <a:avLst/>
                <a:gdLst>
                  <a:gd name="T0" fmla="*/ 0 w 94"/>
                  <a:gd name="T1" fmla="*/ 3 h 75"/>
                  <a:gd name="T2" fmla="*/ 94 w 94"/>
                  <a:gd name="T3" fmla="*/ 75 h 75"/>
                  <a:gd name="T4" fmla="*/ 4 w 94"/>
                  <a:gd name="T5" fmla="*/ 0 h 75"/>
                  <a:gd name="T6" fmla="*/ 0 w 94"/>
                  <a:gd name="T7" fmla="*/ 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75">
                    <a:moveTo>
                      <a:pt x="0" y="3"/>
                    </a:moveTo>
                    <a:lnTo>
                      <a:pt x="94" y="75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5B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87" name="Freeform 61"/>
              <p:cNvSpPr>
                <a:spLocks noChangeArrowheads="1"/>
              </p:cNvSpPr>
              <p:nvPr/>
            </p:nvSpPr>
            <p:spPr bwMode="auto">
              <a:xfrm>
                <a:off x="130880" y="277314"/>
                <a:ext cx="123107" cy="187900"/>
              </a:xfrm>
              <a:custGeom>
                <a:avLst/>
                <a:gdLst>
                  <a:gd name="T0" fmla="*/ 0 w 95"/>
                  <a:gd name="T1" fmla="*/ 0 h 145"/>
                  <a:gd name="T2" fmla="*/ 0 w 95"/>
                  <a:gd name="T3" fmla="*/ 145 h 145"/>
                  <a:gd name="T4" fmla="*/ 95 w 95"/>
                  <a:gd name="T5" fmla="*/ 73 h 145"/>
                  <a:gd name="T6" fmla="*/ 0 w 95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45">
                    <a:moveTo>
                      <a:pt x="0" y="0"/>
                    </a:moveTo>
                    <a:lnTo>
                      <a:pt x="0" y="145"/>
                    </a:lnTo>
                    <a:lnTo>
                      <a:pt x="95" y="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88" name="Freeform 62"/>
              <p:cNvSpPr>
                <a:spLocks noChangeArrowheads="1"/>
              </p:cNvSpPr>
              <p:nvPr/>
            </p:nvSpPr>
            <p:spPr bwMode="auto">
              <a:xfrm>
                <a:off x="130880" y="368023"/>
                <a:ext cx="123107" cy="97189"/>
              </a:xfrm>
              <a:custGeom>
                <a:avLst/>
                <a:gdLst>
                  <a:gd name="T0" fmla="*/ 91 w 95"/>
                  <a:gd name="T1" fmla="*/ 0 h 75"/>
                  <a:gd name="T2" fmla="*/ 0 w 95"/>
                  <a:gd name="T3" fmla="*/ 75 h 75"/>
                  <a:gd name="T4" fmla="*/ 95 w 95"/>
                  <a:gd name="T5" fmla="*/ 3 h 75"/>
                  <a:gd name="T6" fmla="*/ 91 w 95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75">
                    <a:moveTo>
                      <a:pt x="91" y="0"/>
                    </a:moveTo>
                    <a:lnTo>
                      <a:pt x="0" y="75"/>
                    </a:lnTo>
                    <a:lnTo>
                      <a:pt x="95" y="3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D5B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grpSp>
          <p:nvGrpSpPr>
            <p:cNvPr id="18589" name="组合 14"/>
            <p:cNvGrpSpPr>
              <a:grpSpLocks/>
            </p:cNvGrpSpPr>
            <p:nvPr/>
          </p:nvGrpSpPr>
          <p:grpSpPr bwMode="auto">
            <a:xfrm>
              <a:off x="1701459" y="2031905"/>
              <a:ext cx="592206" cy="592208"/>
              <a:chOff x="0" y="0"/>
              <a:chExt cx="592206" cy="592208"/>
            </a:xfrm>
          </p:grpSpPr>
          <p:sp>
            <p:nvSpPr>
              <p:cNvPr id="18590" name="Oval 1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2206" cy="592207"/>
              </a:xfrm>
              <a:prstGeom prst="ellipse">
                <a:avLst/>
              </a:pr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1" name="Freeform 147"/>
              <p:cNvSpPr>
                <a:spLocks noChangeArrowheads="1"/>
              </p:cNvSpPr>
              <p:nvPr/>
            </p:nvSpPr>
            <p:spPr bwMode="auto">
              <a:xfrm>
                <a:off x="147727" y="114037"/>
                <a:ext cx="440592" cy="478171"/>
              </a:xfrm>
              <a:custGeom>
                <a:avLst/>
                <a:gdLst>
                  <a:gd name="T0" fmla="*/ 2175 w 2175"/>
                  <a:gd name="T1" fmla="*/ 1150 h 2367"/>
                  <a:gd name="T2" fmla="*/ 1025 w 2175"/>
                  <a:gd name="T3" fmla="*/ 0 h 2367"/>
                  <a:gd name="T4" fmla="*/ 0 w 2175"/>
                  <a:gd name="T5" fmla="*/ 0 h 2367"/>
                  <a:gd name="T6" fmla="*/ 0 w 2175"/>
                  <a:gd name="T7" fmla="*/ 1800 h 2367"/>
                  <a:gd name="T8" fmla="*/ 6 w 2175"/>
                  <a:gd name="T9" fmla="*/ 1806 h 2367"/>
                  <a:gd name="T10" fmla="*/ 556 w 2175"/>
                  <a:gd name="T11" fmla="*/ 2356 h 2367"/>
                  <a:gd name="T12" fmla="*/ 732 w 2175"/>
                  <a:gd name="T13" fmla="*/ 2367 h 2367"/>
                  <a:gd name="T14" fmla="*/ 2175 w 2175"/>
                  <a:gd name="T15" fmla="*/ 115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75" h="2367">
                    <a:moveTo>
                      <a:pt x="2175" y="1150"/>
                    </a:moveTo>
                    <a:cubicBezTo>
                      <a:pt x="1025" y="0"/>
                      <a:pt x="1025" y="0"/>
                      <a:pt x="102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00"/>
                      <a:pt x="0" y="1800"/>
                      <a:pt x="0" y="1800"/>
                    </a:cubicBezTo>
                    <a:cubicBezTo>
                      <a:pt x="6" y="1806"/>
                      <a:pt x="6" y="1806"/>
                      <a:pt x="6" y="1806"/>
                    </a:cubicBezTo>
                    <a:cubicBezTo>
                      <a:pt x="556" y="2356"/>
                      <a:pt x="556" y="2356"/>
                      <a:pt x="556" y="2356"/>
                    </a:cubicBezTo>
                    <a:cubicBezTo>
                      <a:pt x="614" y="2363"/>
                      <a:pt x="672" y="2367"/>
                      <a:pt x="732" y="2367"/>
                    </a:cubicBezTo>
                    <a:cubicBezTo>
                      <a:pt x="1456" y="2367"/>
                      <a:pt x="2058" y="1841"/>
                      <a:pt x="2175" y="1150"/>
                    </a:cubicBezTo>
                    <a:close/>
                  </a:path>
                </a:pathLst>
              </a:custGeom>
              <a:solidFill>
                <a:srgbClr val="00000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92" name="Freeform 148"/>
              <p:cNvSpPr>
                <a:spLocks noChangeArrowheads="1"/>
              </p:cNvSpPr>
              <p:nvPr/>
            </p:nvSpPr>
            <p:spPr bwMode="auto">
              <a:xfrm>
                <a:off x="147727" y="114037"/>
                <a:ext cx="296751" cy="365432"/>
              </a:xfrm>
              <a:custGeom>
                <a:avLst/>
                <a:gdLst>
                  <a:gd name="T0" fmla="*/ 160 w 229"/>
                  <a:gd name="T1" fmla="*/ 0 h 282"/>
                  <a:gd name="T2" fmla="*/ 0 w 229"/>
                  <a:gd name="T3" fmla="*/ 0 h 282"/>
                  <a:gd name="T4" fmla="*/ 0 w 229"/>
                  <a:gd name="T5" fmla="*/ 282 h 282"/>
                  <a:gd name="T6" fmla="*/ 229 w 229"/>
                  <a:gd name="T7" fmla="*/ 282 h 282"/>
                  <a:gd name="T8" fmla="*/ 229 w 229"/>
                  <a:gd name="T9" fmla="*/ 68 h 282"/>
                  <a:gd name="T10" fmla="*/ 160 w 229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282">
                    <a:moveTo>
                      <a:pt x="160" y="0"/>
                    </a:moveTo>
                    <a:lnTo>
                      <a:pt x="0" y="0"/>
                    </a:lnTo>
                    <a:lnTo>
                      <a:pt x="0" y="282"/>
                    </a:lnTo>
                    <a:lnTo>
                      <a:pt x="229" y="282"/>
                    </a:lnTo>
                    <a:lnTo>
                      <a:pt x="229" y="68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93" name="Freeform 149"/>
              <p:cNvSpPr>
                <a:spLocks noChangeArrowheads="1"/>
              </p:cNvSpPr>
              <p:nvPr/>
            </p:nvSpPr>
            <p:spPr bwMode="auto">
              <a:xfrm>
                <a:off x="355065" y="114037"/>
                <a:ext cx="89414" cy="88119"/>
              </a:xfrm>
              <a:custGeom>
                <a:avLst/>
                <a:gdLst>
                  <a:gd name="T0" fmla="*/ 0 w 69"/>
                  <a:gd name="T1" fmla="*/ 68 h 68"/>
                  <a:gd name="T2" fmla="*/ 69 w 69"/>
                  <a:gd name="T3" fmla="*/ 68 h 68"/>
                  <a:gd name="T4" fmla="*/ 0 w 69"/>
                  <a:gd name="T5" fmla="*/ 0 h 68"/>
                  <a:gd name="T6" fmla="*/ 0 w 69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8">
                    <a:moveTo>
                      <a:pt x="0" y="68"/>
                    </a:moveTo>
                    <a:lnTo>
                      <a:pt x="69" y="68"/>
                    </a:lnTo>
                    <a:lnTo>
                      <a:pt x="0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594" name="Rectangle 150"/>
              <p:cNvSpPr>
                <a:spLocks noChangeArrowheads="1"/>
              </p:cNvSpPr>
              <p:nvPr/>
            </p:nvSpPr>
            <p:spPr bwMode="auto">
              <a:xfrm>
                <a:off x="184011" y="147729"/>
                <a:ext cx="171053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5" name="Rectangle 151"/>
              <p:cNvSpPr>
                <a:spLocks noChangeArrowheads="1"/>
              </p:cNvSpPr>
              <p:nvPr/>
            </p:nvSpPr>
            <p:spPr bwMode="auto">
              <a:xfrm>
                <a:off x="158094" y="159391"/>
                <a:ext cx="196970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6" name="Rectangle 152"/>
              <p:cNvSpPr>
                <a:spLocks noChangeArrowheads="1"/>
              </p:cNvSpPr>
              <p:nvPr/>
            </p:nvSpPr>
            <p:spPr bwMode="auto">
              <a:xfrm>
                <a:off x="158094" y="171054"/>
                <a:ext cx="68681" cy="518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7" name="Rectangle 153"/>
              <p:cNvSpPr>
                <a:spLocks noChangeArrowheads="1"/>
              </p:cNvSpPr>
              <p:nvPr/>
            </p:nvSpPr>
            <p:spPr bwMode="auto">
              <a:xfrm>
                <a:off x="156798" y="222889"/>
                <a:ext cx="278609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8" name="Rectangle 154"/>
              <p:cNvSpPr>
                <a:spLocks noChangeArrowheads="1"/>
              </p:cNvSpPr>
              <p:nvPr/>
            </p:nvSpPr>
            <p:spPr bwMode="auto">
              <a:xfrm>
                <a:off x="156798" y="193083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599" name="Rectangle 155"/>
              <p:cNvSpPr>
                <a:spLocks noChangeArrowheads="1"/>
              </p:cNvSpPr>
              <p:nvPr/>
            </p:nvSpPr>
            <p:spPr bwMode="auto">
              <a:xfrm>
                <a:off x="156798" y="253990"/>
                <a:ext cx="278609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0" name="Rectangle 156"/>
              <p:cNvSpPr>
                <a:spLocks noChangeArrowheads="1"/>
              </p:cNvSpPr>
              <p:nvPr/>
            </p:nvSpPr>
            <p:spPr bwMode="auto">
              <a:xfrm>
                <a:off x="156798" y="285090"/>
                <a:ext cx="278609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1" name="Rectangle 157"/>
              <p:cNvSpPr>
                <a:spLocks noChangeArrowheads="1"/>
              </p:cNvSpPr>
              <p:nvPr/>
            </p:nvSpPr>
            <p:spPr bwMode="auto">
              <a:xfrm>
                <a:off x="156798" y="316191"/>
                <a:ext cx="278609" cy="129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2" name="Rectangle 158"/>
              <p:cNvSpPr>
                <a:spLocks noChangeArrowheads="1"/>
              </p:cNvSpPr>
              <p:nvPr/>
            </p:nvSpPr>
            <p:spPr bwMode="auto">
              <a:xfrm>
                <a:off x="156798" y="347291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3" name="Rectangle 159"/>
              <p:cNvSpPr>
                <a:spLocks noChangeArrowheads="1"/>
              </p:cNvSpPr>
              <p:nvPr/>
            </p:nvSpPr>
            <p:spPr bwMode="auto">
              <a:xfrm>
                <a:off x="156798" y="378392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4" name="Rectangle 160"/>
              <p:cNvSpPr>
                <a:spLocks noChangeArrowheads="1"/>
              </p:cNvSpPr>
              <p:nvPr/>
            </p:nvSpPr>
            <p:spPr bwMode="auto">
              <a:xfrm>
                <a:off x="156798" y="409492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5" name="Rectangle 161"/>
              <p:cNvSpPr>
                <a:spLocks noChangeArrowheads="1"/>
              </p:cNvSpPr>
              <p:nvPr/>
            </p:nvSpPr>
            <p:spPr bwMode="auto">
              <a:xfrm>
                <a:off x="156798" y="440592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6" name="Rectangle 162"/>
              <p:cNvSpPr>
                <a:spLocks noChangeArrowheads="1"/>
              </p:cNvSpPr>
              <p:nvPr/>
            </p:nvSpPr>
            <p:spPr bwMode="auto">
              <a:xfrm>
                <a:off x="156798" y="469102"/>
                <a:ext cx="278609" cy="2592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7" name="Rectangle 163"/>
              <p:cNvSpPr>
                <a:spLocks noChangeArrowheads="1"/>
              </p:cNvSpPr>
              <p:nvPr/>
            </p:nvSpPr>
            <p:spPr bwMode="auto">
              <a:xfrm>
                <a:off x="404307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8" name="Rectangle 164"/>
              <p:cNvSpPr>
                <a:spLocks noChangeArrowheads="1"/>
              </p:cNvSpPr>
              <p:nvPr/>
            </p:nvSpPr>
            <p:spPr bwMode="auto">
              <a:xfrm>
                <a:off x="432815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09" name="Rectangle 165"/>
              <p:cNvSpPr>
                <a:spLocks noChangeArrowheads="1"/>
              </p:cNvSpPr>
              <p:nvPr/>
            </p:nvSpPr>
            <p:spPr bwMode="auto">
              <a:xfrm>
                <a:off x="373206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0" name="Rectangle 166"/>
              <p:cNvSpPr>
                <a:spLocks noChangeArrowheads="1"/>
              </p:cNvSpPr>
              <p:nvPr/>
            </p:nvSpPr>
            <p:spPr bwMode="auto">
              <a:xfrm>
                <a:off x="342106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1" name="Rectangle 167"/>
              <p:cNvSpPr>
                <a:spLocks noChangeArrowheads="1"/>
              </p:cNvSpPr>
              <p:nvPr/>
            </p:nvSpPr>
            <p:spPr bwMode="auto">
              <a:xfrm>
                <a:off x="311006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2" name="Rectangle 168"/>
              <p:cNvSpPr>
                <a:spLocks noChangeArrowheads="1"/>
              </p:cNvSpPr>
              <p:nvPr/>
            </p:nvSpPr>
            <p:spPr bwMode="auto">
              <a:xfrm>
                <a:off x="279906" y="193083"/>
                <a:ext cx="1296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3" name="Rectangle 169"/>
              <p:cNvSpPr>
                <a:spLocks noChangeArrowheads="1"/>
              </p:cNvSpPr>
              <p:nvPr/>
            </p:nvSpPr>
            <p:spPr bwMode="auto">
              <a:xfrm>
                <a:off x="247509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4" name="Rectangle 170"/>
              <p:cNvSpPr>
                <a:spLocks noChangeArrowheads="1"/>
              </p:cNvSpPr>
              <p:nvPr/>
            </p:nvSpPr>
            <p:spPr bwMode="auto">
              <a:xfrm>
                <a:off x="216408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5" name="Rectangle 171"/>
              <p:cNvSpPr>
                <a:spLocks noChangeArrowheads="1"/>
              </p:cNvSpPr>
              <p:nvPr/>
            </p:nvSpPr>
            <p:spPr bwMode="auto">
              <a:xfrm>
                <a:off x="185307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6" name="Rectangle 172"/>
              <p:cNvSpPr>
                <a:spLocks noChangeArrowheads="1"/>
              </p:cNvSpPr>
              <p:nvPr/>
            </p:nvSpPr>
            <p:spPr bwMode="auto">
              <a:xfrm>
                <a:off x="156798" y="193083"/>
                <a:ext cx="2592" cy="27861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7" name="Rectangle 173"/>
              <p:cNvSpPr>
                <a:spLocks noChangeArrowheads="1"/>
              </p:cNvSpPr>
              <p:nvPr/>
            </p:nvSpPr>
            <p:spPr bwMode="auto">
              <a:xfrm>
                <a:off x="187899" y="412084"/>
                <a:ext cx="28509" cy="28509"/>
              </a:xfrm>
              <a:prstGeom prst="rect">
                <a:avLst/>
              </a:prstGeom>
              <a:solidFill>
                <a:srgbClr val="DC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8" name="Rectangle 174"/>
              <p:cNvSpPr>
                <a:spLocks noChangeArrowheads="1"/>
              </p:cNvSpPr>
              <p:nvPr/>
            </p:nvSpPr>
            <p:spPr bwMode="auto">
              <a:xfrm>
                <a:off x="218999" y="380983"/>
                <a:ext cx="28509" cy="28509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19" name="Rectangle 175"/>
              <p:cNvSpPr>
                <a:spLocks noChangeArrowheads="1"/>
              </p:cNvSpPr>
              <p:nvPr/>
            </p:nvSpPr>
            <p:spPr bwMode="auto">
              <a:xfrm>
                <a:off x="250100" y="349883"/>
                <a:ext cx="29805" cy="59609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20" name="Rectangle 176"/>
              <p:cNvSpPr>
                <a:spLocks noChangeArrowheads="1"/>
              </p:cNvSpPr>
              <p:nvPr/>
            </p:nvSpPr>
            <p:spPr bwMode="auto">
              <a:xfrm>
                <a:off x="281201" y="317486"/>
                <a:ext cx="29805" cy="92006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21" name="Rectangle 177"/>
              <p:cNvSpPr>
                <a:spLocks noChangeArrowheads="1"/>
              </p:cNvSpPr>
              <p:nvPr/>
            </p:nvSpPr>
            <p:spPr bwMode="auto">
              <a:xfrm>
                <a:off x="312301" y="349883"/>
                <a:ext cx="29805" cy="59609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22" name="Rectangle 178"/>
              <p:cNvSpPr>
                <a:spLocks noChangeArrowheads="1"/>
              </p:cNvSpPr>
              <p:nvPr/>
            </p:nvSpPr>
            <p:spPr bwMode="auto">
              <a:xfrm>
                <a:off x="343402" y="286386"/>
                <a:ext cx="29805" cy="123107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23" name="Rectangle 179"/>
              <p:cNvSpPr>
                <a:spLocks noChangeArrowheads="1"/>
              </p:cNvSpPr>
              <p:nvPr/>
            </p:nvSpPr>
            <p:spPr bwMode="auto">
              <a:xfrm>
                <a:off x="374502" y="222889"/>
                <a:ext cx="29805" cy="186604"/>
              </a:xfrm>
              <a:prstGeom prst="rect">
                <a:avLst/>
              </a:prstGeom>
              <a:solidFill>
                <a:srgbClr val="D0A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648" name="组合 21"/>
          <p:cNvGrpSpPr>
            <a:grpSpLocks/>
          </p:cNvGrpSpPr>
          <p:nvPr/>
        </p:nvGrpSpPr>
        <p:grpSpPr bwMode="auto">
          <a:xfrm>
            <a:off x="2767013" y="1773238"/>
            <a:ext cx="3609975" cy="1050925"/>
            <a:chOff x="0" y="0"/>
            <a:chExt cx="3610248" cy="1052235"/>
          </a:xfrm>
        </p:grpSpPr>
        <p:grpSp>
          <p:nvGrpSpPr>
            <p:cNvPr id="18625" name="组合 20"/>
            <p:cNvGrpSpPr>
              <a:grpSpLocks/>
            </p:cNvGrpSpPr>
            <p:nvPr/>
          </p:nvGrpSpPr>
          <p:grpSpPr bwMode="auto">
            <a:xfrm>
              <a:off x="938204" y="44071"/>
              <a:ext cx="1733856" cy="851379"/>
              <a:chOff x="0" y="0"/>
              <a:chExt cx="1733856" cy="851379"/>
            </a:xfrm>
          </p:grpSpPr>
          <p:sp>
            <p:nvSpPr>
              <p:cNvPr id="18626" name="Freeform 1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33856" cy="851379"/>
              </a:xfrm>
              <a:custGeom>
                <a:avLst/>
                <a:gdLst>
                  <a:gd name="T0" fmla="*/ 4518 w 8571"/>
                  <a:gd name="T1" fmla="*/ 4206 h 4206"/>
                  <a:gd name="T2" fmla="*/ 4349 w 8571"/>
                  <a:gd name="T3" fmla="*/ 4144 h 4206"/>
                  <a:gd name="T4" fmla="*/ 4289 w 8571"/>
                  <a:gd name="T5" fmla="*/ 4096 h 4206"/>
                  <a:gd name="T6" fmla="*/ 4126 w 8571"/>
                  <a:gd name="T7" fmla="*/ 4031 h 4206"/>
                  <a:gd name="T8" fmla="*/ 4087 w 8571"/>
                  <a:gd name="T9" fmla="*/ 3997 h 4206"/>
                  <a:gd name="T10" fmla="*/ 4061 w 8571"/>
                  <a:gd name="T11" fmla="*/ 3969 h 4206"/>
                  <a:gd name="T12" fmla="*/ 3981 w 8571"/>
                  <a:gd name="T13" fmla="*/ 3982 h 4206"/>
                  <a:gd name="T14" fmla="*/ 3809 w 8571"/>
                  <a:gd name="T15" fmla="*/ 3916 h 4206"/>
                  <a:gd name="T16" fmla="*/ 3728 w 8571"/>
                  <a:gd name="T17" fmla="*/ 3844 h 4206"/>
                  <a:gd name="T18" fmla="*/ 3690 w 8571"/>
                  <a:gd name="T19" fmla="*/ 3801 h 4206"/>
                  <a:gd name="T20" fmla="*/ 3643 w 8571"/>
                  <a:gd name="T21" fmla="*/ 3806 h 4206"/>
                  <a:gd name="T22" fmla="*/ 3471 w 8571"/>
                  <a:gd name="T23" fmla="*/ 3740 h 4206"/>
                  <a:gd name="T24" fmla="*/ 3390 w 8571"/>
                  <a:gd name="T25" fmla="*/ 3668 h 4206"/>
                  <a:gd name="T26" fmla="*/ 3316 w 8571"/>
                  <a:gd name="T27" fmla="*/ 3554 h 4206"/>
                  <a:gd name="T28" fmla="*/ 3195 w 8571"/>
                  <a:gd name="T29" fmla="*/ 3494 h 4206"/>
                  <a:gd name="T30" fmla="*/ 3114 w 8571"/>
                  <a:gd name="T31" fmla="*/ 3421 h 4206"/>
                  <a:gd name="T32" fmla="*/ 3052 w 8571"/>
                  <a:gd name="T33" fmla="*/ 3118 h 4206"/>
                  <a:gd name="T34" fmla="*/ 2818 w 8571"/>
                  <a:gd name="T35" fmla="*/ 2933 h 4206"/>
                  <a:gd name="T36" fmla="*/ 2663 w 8571"/>
                  <a:gd name="T37" fmla="*/ 3284 h 4206"/>
                  <a:gd name="T38" fmla="*/ 2167 w 8571"/>
                  <a:gd name="T39" fmla="*/ 3064 h 4206"/>
                  <a:gd name="T40" fmla="*/ 2005 w 8571"/>
                  <a:gd name="T41" fmla="*/ 3427 h 4206"/>
                  <a:gd name="T42" fmla="*/ 0 w 8571"/>
                  <a:gd name="T43" fmla="*/ 2487 h 4206"/>
                  <a:gd name="T44" fmla="*/ 0 w 8571"/>
                  <a:gd name="T45" fmla="*/ 0 h 4206"/>
                  <a:gd name="T46" fmla="*/ 2926 w 8571"/>
                  <a:gd name="T47" fmla="*/ 1356 h 4206"/>
                  <a:gd name="T48" fmla="*/ 2892 w 8571"/>
                  <a:gd name="T49" fmla="*/ 1431 h 4206"/>
                  <a:gd name="T50" fmla="*/ 3388 w 8571"/>
                  <a:gd name="T51" fmla="*/ 1652 h 4206"/>
                  <a:gd name="T52" fmla="*/ 3372 w 8571"/>
                  <a:gd name="T53" fmla="*/ 1686 h 4206"/>
                  <a:gd name="T54" fmla="*/ 4098 w 8571"/>
                  <a:gd name="T55" fmla="*/ 1619 h 4206"/>
                  <a:gd name="T56" fmla="*/ 4267 w 8571"/>
                  <a:gd name="T57" fmla="*/ 1628 h 4206"/>
                  <a:gd name="T58" fmla="*/ 4382 w 8571"/>
                  <a:gd name="T59" fmla="*/ 1563 h 4206"/>
                  <a:gd name="T60" fmla="*/ 4505 w 8571"/>
                  <a:gd name="T61" fmla="*/ 1509 h 4206"/>
                  <a:gd name="T62" fmla="*/ 4506 w 8571"/>
                  <a:gd name="T63" fmla="*/ 1509 h 4206"/>
                  <a:gd name="T64" fmla="*/ 4564 w 8571"/>
                  <a:gd name="T65" fmla="*/ 1504 h 4206"/>
                  <a:gd name="T66" fmla="*/ 4585 w 8571"/>
                  <a:gd name="T67" fmla="*/ 1504 h 4206"/>
                  <a:gd name="T68" fmla="*/ 4587 w 8571"/>
                  <a:gd name="T69" fmla="*/ 1504 h 4206"/>
                  <a:gd name="T70" fmla="*/ 4588 w 8571"/>
                  <a:gd name="T71" fmla="*/ 1505 h 4206"/>
                  <a:gd name="T72" fmla="*/ 5292 w 8571"/>
                  <a:gd name="T73" fmla="*/ 1603 h 4206"/>
                  <a:gd name="T74" fmla="*/ 5679 w 8571"/>
                  <a:gd name="T75" fmla="*/ 1431 h 4206"/>
                  <a:gd name="T76" fmla="*/ 5645 w 8571"/>
                  <a:gd name="T77" fmla="*/ 1355 h 4206"/>
                  <a:gd name="T78" fmla="*/ 8571 w 8571"/>
                  <a:gd name="T79" fmla="*/ 42 h 4206"/>
                  <a:gd name="T80" fmla="*/ 8571 w 8571"/>
                  <a:gd name="T81" fmla="*/ 2528 h 4206"/>
                  <a:gd name="T82" fmla="*/ 6565 w 8571"/>
                  <a:gd name="T83" fmla="*/ 3425 h 4206"/>
                  <a:gd name="T84" fmla="*/ 6405 w 8571"/>
                  <a:gd name="T85" fmla="*/ 3064 h 4206"/>
                  <a:gd name="T86" fmla="*/ 5909 w 8571"/>
                  <a:gd name="T87" fmla="*/ 3284 h 4206"/>
                  <a:gd name="T88" fmla="*/ 5830 w 8571"/>
                  <a:gd name="T89" fmla="*/ 3107 h 4206"/>
                  <a:gd name="T90" fmla="*/ 5769 w 8571"/>
                  <a:gd name="T91" fmla="*/ 3144 h 4206"/>
                  <a:gd name="T92" fmla="*/ 5776 w 8571"/>
                  <a:gd name="T93" fmla="*/ 3192 h 4206"/>
                  <a:gd name="T94" fmla="*/ 5711 w 8571"/>
                  <a:gd name="T95" fmla="*/ 3379 h 4206"/>
                  <a:gd name="T96" fmla="*/ 5638 w 8571"/>
                  <a:gd name="T97" fmla="*/ 3460 h 4206"/>
                  <a:gd name="T98" fmla="*/ 5584 w 8571"/>
                  <a:gd name="T99" fmla="*/ 3506 h 4206"/>
                  <a:gd name="T100" fmla="*/ 5520 w 8571"/>
                  <a:gd name="T101" fmla="*/ 3704 h 4206"/>
                  <a:gd name="T102" fmla="*/ 5448 w 8571"/>
                  <a:gd name="T103" fmla="*/ 3786 h 4206"/>
                  <a:gd name="T104" fmla="*/ 5254 w 8571"/>
                  <a:gd name="T105" fmla="*/ 3872 h 4206"/>
                  <a:gd name="T106" fmla="*/ 5224 w 8571"/>
                  <a:gd name="T107" fmla="*/ 3870 h 4206"/>
                  <a:gd name="T108" fmla="*/ 5195 w 8571"/>
                  <a:gd name="T109" fmla="*/ 3910 h 4206"/>
                  <a:gd name="T110" fmla="*/ 5122 w 8571"/>
                  <a:gd name="T111" fmla="*/ 3991 h 4206"/>
                  <a:gd name="T112" fmla="*/ 4929 w 8571"/>
                  <a:gd name="T113" fmla="*/ 4077 h 4206"/>
                  <a:gd name="T114" fmla="*/ 4787 w 8571"/>
                  <a:gd name="T115" fmla="*/ 4035 h 4206"/>
                  <a:gd name="T116" fmla="*/ 4784 w 8571"/>
                  <a:gd name="T117" fmla="*/ 4039 h 4206"/>
                  <a:gd name="T118" fmla="*/ 4711 w 8571"/>
                  <a:gd name="T119" fmla="*/ 4120 h 4206"/>
                  <a:gd name="T120" fmla="*/ 4518 w 8571"/>
                  <a:gd name="T121" fmla="*/ 4206 h 4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571" h="4206">
                    <a:moveTo>
                      <a:pt x="4518" y="4206"/>
                    </a:moveTo>
                    <a:cubicBezTo>
                      <a:pt x="4456" y="4206"/>
                      <a:pt x="4396" y="4184"/>
                      <a:pt x="4349" y="4144"/>
                    </a:cubicBezTo>
                    <a:cubicBezTo>
                      <a:pt x="4289" y="4096"/>
                      <a:pt x="4289" y="4096"/>
                      <a:pt x="4289" y="4096"/>
                    </a:cubicBezTo>
                    <a:cubicBezTo>
                      <a:pt x="4229" y="4094"/>
                      <a:pt x="4171" y="4071"/>
                      <a:pt x="4126" y="4031"/>
                    </a:cubicBezTo>
                    <a:cubicBezTo>
                      <a:pt x="4087" y="3997"/>
                      <a:pt x="4087" y="3997"/>
                      <a:pt x="4087" y="3997"/>
                    </a:cubicBezTo>
                    <a:cubicBezTo>
                      <a:pt x="4078" y="3988"/>
                      <a:pt x="4069" y="3979"/>
                      <a:pt x="4061" y="3969"/>
                    </a:cubicBezTo>
                    <a:cubicBezTo>
                      <a:pt x="4036" y="3978"/>
                      <a:pt x="4009" y="3982"/>
                      <a:pt x="3981" y="3982"/>
                    </a:cubicBezTo>
                    <a:cubicBezTo>
                      <a:pt x="3918" y="3982"/>
                      <a:pt x="3857" y="3959"/>
                      <a:pt x="3809" y="3916"/>
                    </a:cubicBezTo>
                    <a:cubicBezTo>
                      <a:pt x="3728" y="3844"/>
                      <a:pt x="3728" y="3844"/>
                      <a:pt x="3728" y="3844"/>
                    </a:cubicBezTo>
                    <a:cubicBezTo>
                      <a:pt x="3713" y="3831"/>
                      <a:pt x="3701" y="3817"/>
                      <a:pt x="3690" y="3801"/>
                    </a:cubicBezTo>
                    <a:cubicBezTo>
                      <a:pt x="3675" y="3804"/>
                      <a:pt x="3659" y="3806"/>
                      <a:pt x="3643" y="3806"/>
                    </a:cubicBezTo>
                    <a:cubicBezTo>
                      <a:pt x="3579" y="3806"/>
                      <a:pt x="3518" y="3782"/>
                      <a:pt x="3471" y="3740"/>
                    </a:cubicBezTo>
                    <a:cubicBezTo>
                      <a:pt x="3390" y="3668"/>
                      <a:pt x="3390" y="3668"/>
                      <a:pt x="3390" y="3668"/>
                    </a:cubicBezTo>
                    <a:cubicBezTo>
                      <a:pt x="3355" y="3637"/>
                      <a:pt x="3330" y="3598"/>
                      <a:pt x="3316" y="3554"/>
                    </a:cubicBezTo>
                    <a:cubicBezTo>
                      <a:pt x="3271" y="3545"/>
                      <a:pt x="3229" y="3524"/>
                      <a:pt x="3195" y="3494"/>
                    </a:cubicBezTo>
                    <a:cubicBezTo>
                      <a:pt x="3114" y="3421"/>
                      <a:pt x="3114" y="3421"/>
                      <a:pt x="3114" y="3421"/>
                    </a:cubicBezTo>
                    <a:cubicBezTo>
                      <a:pt x="3026" y="3343"/>
                      <a:pt x="3004" y="3219"/>
                      <a:pt x="3052" y="3118"/>
                    </a:cubicBezTo>
                    <a:cubicBezTo>
                      <a:pt x="2818" y="2933"/>
                      <a:pt x="2818" y="2933"/>
                      <a:pt x="2818" y="2933"/>
                    </a:cubicBezTo>
                    <a:cubicBezTo>
                      <a:pt x="2663" y="3284"/>
                      <a:pt x="2663" y="3284"/>
                      <a:pt x="2663" y="3284"/>
                    </a:cubicBezTo>
                    <a:cubicBezTo>
                      <a:pt x="2167" y="3064"/>
                      <a:pt x="2167" y="3064"/>
                      <a:pt x="2167" y="3064"/>
                    </a:cubicBezTo>
                    <a:cubicBezTo>
                      <a:pt x="2005" y="3427"/>
                      <a:pt x="2005" y="3427"/>
                      <a:pt x="2005" y="3427"/>
                    </a:cubicBezTo>
                    <a:cubicBezTo>
                      <a:pt x="0" y="2487"/>
                      <a:pt x="0" y="2487"/>
                      <a:pt x="0" y="2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26" y="1356"/>
                      <a:pt x="2926" y="1356"/>
                      <a:pt x="2926" y="1356"/>
                    </a:cubicBezTo>
                    <a:cubicBezTo>
                      <a:pt x="2892" y="1431"/>
                      <a:pt x="2892" y="1431"/>
                      <a:pt x="2892" y="1431"/>
                    </a:cubicBezTo>
                    <a:cubicBezTo>
                      <a:pt x="3388" y="1652"/>
                      <a:pt x="3388" y="1652"/>
                      <a:pt x="3388" y="1652"/>
                    </a:cubicBezTo>
                    <a:cubicBezTo>
                      <a:pt x="3372" y="1686"/>
                      <a:pt x="3372" y="1686"/>
                      <a:pt x="3372" y="1686"/>
                    </a:cubicBezTo>
                    <a:cubicBezTo>
                      <a:pt x="3598" y="1653"/>
                      <a:pt x="3879" y="1619"/>
                      <a:pt x="4098" y="1619"/>
                    </a:cubicBezTo>
                    <a:cubicBezTo>
                      <a:pt x="4163" y="1619"/>
                      <a:pt x="4219" y="1622"/>
                      <a:pt x="4267" y="1628"/>
                    </a:cubicBezTo>
                    <a:cubicBezTo>
                      <a:pt x="4382" y="1563"/>
                      <a:pt x="4382" y="1563"/>
                      <a:pt x="4382" y="1563"/>
                    </a:cubicBezTo>
                    <a:cubicBezTo>
                      <a:pt x="4419" y="1537"/>
                      <a:pt x="4461" y="1518"/>
                      <a:pt x="4505" y="1509"/>
                    </a:cubicBezTo>
                    <a:cubicBezTo>
                      <a:pt x="4506" y="1509"/>
                      <a:pt x="4506" y="1509"/>
                      <a:pt x="4506" y="1509"/>
                    </a:cubicBezTo>
                    <a:cubicBezTo>
                      <a:pt x="4525" y="1506"/>
                      <a:pt x="4544" y="1504"/>
                      <a:pt x="4564" y="1504"/>
                    </a:cubicBezTo>
                    <a:cubicBezTo>
                      <a:pt x="4571" y="1504"/>
                      <a:pt x="4578" y="1504"/>
                      <a:pt x="4585" y="1504"/>
                    </a:cubicBezTo>
                    <a:cubicBezTo>
                      <a:pt x="4587" y="1504"/>
                      <a:pt x="4587" y="1504"/>
                      <a:pt x="4587" y="1504"/>
                    </a:cubicBezTo>
                    <a:cubicBezTo>
                      <a:pt x="4588" y="1505"/>
                      <a:pt x="4588" y="1505"/>
                      <a:pt x="4588" y="1505"/>
                    </a:cubicBezTo>
                    <a:cubicBezTo>
                      <a:pt x="4609" y="1507"/>
                      <a:pt x="5027" y="1545"/>
                      <a:pt x="5292" y="1603"/>
                    </a:cubicBezTo>
                    <a:cubicBezTo>
                      <a:pt x="5679" y="1431"/>
                      <a:pt x="5679" y="1431"/>
                      <a:pt x="5679" y="1431"/>
                    </a:cubicBezTo>
                    <a:cubicBezTo>
                      <a:pt x="5645" y="1355"/>
                      <a:pt x="5645" y="1355"/>
                      <a:pt x="5645" y="1355"/>
                    </a:cubicBezTo>
                    <a:cubicBezTo>
                      <a:pt x="8571" y="42"/>
                      <a:pt x="8571" y="42"/>
                      <a:pt x="8571" y="42"/>
                    </a:cubicBezTo>
                    <a:cubicBezTo>
                      <a:pt x="8571" y="2528"/>
                      <a:pt x="8571" y="2528"/>
                      <a:pt x="8571" y="2528"/>
                    </a:cubicBezTo>
                    <a:cubicBezTo>
                      <a:pt x="6565" y="3425"/>
                      <a:pt x="6565" y="3425"/>
                      <a:pt x="6565" y="3425"/>
                    </a:cubicBezTo>
                    <a:cubicBezTo>
                      <a:pt x="6405" y="3064"/>
                      <a:pt x="6405" y="3064"/>
                      <a:pt x="6405" y="3064"/>
                    </a:cubicBezTo>
                    <a:cubicBezTo>
                      <a:pt x="5909" y="3284"/>
                      <a:pt x="5909" y="3284"/>
                      <a:pt x="5909" y="3284"/>
                    </a:cubicBezTo>
                    <a:cubicBezTo>
                      <a:pt x="5830" y="3107"/>
                      <a:pt x="5830" y="3107"/>
                      <a:pt x="5830" y="3107"/>
                    </a:cubicBezTo>
                    <a:cubicBezTo>
                      <a:pt x="5769" y="3144"/>
                      <a:pt x="5769" y="3144"/>
                      <a:pt x="5769" y="3144"/>
                    </a:cubicBezTo>
                    <a:cubicBezTo>
                      <a:pt x="5773" y="3160"/>
                      <a:pt x="5775" y="3175"/>
                      <a:pt x="5776" y="3192"/>
                    </a:cubicBezTo>
                    <a:cubicBezTo>
                      <a:pt x="5780" y="3261"/>
                      <a:pt x="5757" y="3327"/>
                      <a:pt x="5711" y="3379"/>
                    </a:cubicBezTo>
                    <a:cubicBezTo>
                      <a:pt x="5638" y="3460"/>
                      <a:pt x="5638" y="3460"/>
                      <a:pt x="5638" y="3460"/>
                    </a:cubicBezTo>
                    <a:cubicBezTo>
                      <a:pt x="5623" y="3478"/>
                      <a:pt x="5604" y="3493"/>
                      <a:pt x="5584" y="3506"/>
                    </a:cubicBezTo>
                    <a:cubicBezTo>
                      <a:pt x="5592" y="3576"/>
                      <a:pt x="5570" y="3648"/>
                      <a:pt x="5520" y="3704"/>
                    </a:cubicBezTo>
                    <a:cubicBezTo>
                      <a:pt x="5448" y="3786"/>
                      <a:pt x="5448" y="3786"/>
                      <a:pt x="5448" y="3786"/>
                    </a:cubicBezTo>
                    <a:cubicBezTo>
                      <a:pt x="5399" y="3840"/>
                      <a:pt x="5328" y="3872"/>
                      <a:pt x="5254" y="3872"/>
                    </a:cubicBezTo>
                    <a:cubicBezTo>
                      <a:pt x="5244" y="3872"/>
                      <a:pt x="5234" y="3871"/>
                      <a:pt x="5224" y="3870"/>
                    </a:cubicBezTo>
                    <a:cubicBezTo>
                      <a:pt x="5216" y="3884"/>
                      <a:pt x="5206" y="3898"/>
                      <a:pt x="5195" y="3910"/>
                    </a:cubicBezTo>
                    <a:cubicBezTo>
                      <a:pt x="5122" y="3991"/>
                      <a:pt x="5122" y="3991"/>
                      <a:pt x="5122" y="3991"/>
                    </a:cubicBezTo>
                    <a:cubicBezTo>
                      <a:pt x="5073" y="4046"/>
                      <a:pt x="5003" y="4077"/>
                      <a:pt x="4929" y="4077"/>
                    </a:cubicBezTo>
                    <a:cubicBezTo>
                      <a:pt x="4878" y="4077"/>
                      <a:pt x="4829" y="4063"/>
                      <a:pt x="4787" y="4035"/>
                    </a:cubicBezTo>
                    <a:cubicBezTo>
                      <a:pt x="4786" y="4036"/>
                      <a:pt x="4785" y="4038"/>
                      <a:pt x="4784" y="4039"/>
                    </a:cubicBezTo>
                    <a:cubicBezTo>
                      <a:pt x="4711" y="4120"/>
                      <a:pt x="4711" y="4120"/>
                      <a:pt x="4711" y="4120"/>
                    </a:cubicBezTo>
                    <a:cubicBezTo>
                      <a:pt x="4662" y="4175"/>
                      <a:pt x="4592" y="4206"/>
                      <a:pt x="4518" y="4206"/>
                    </a:cubicBezTo>
                  </a:path>
                </a:pathLst>
              </a:custGeom>
              <a:solidFill>
                <a:srgbClr val="5CB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27" name="Freeform 181"/>
              <p:cNvSpPr>
                <a:spLocks noChangeArrowheads="1"/>
              </p:cNvSpPr>
              <p:nvPr/>
            </p:nvSpPr>
            <p:spPr bwMode="auto">
              <a:xfrm>
                <a:off x="826757" y="362839"/>
                <a:ext cx="369320" cy="421154"/>
              </a:xfrm>
              <a:custGeom>
                <a:avLst/>
                <a:gdLst>
                  <a:gd name="T0" fmla="*/ 207 w 285"/>
                  <a:gd name="T1" fmla="*/ 0 h 325"/>
                  <a:gd name="T2" fmla="*/ 285 w 285"/>
                  <a:gd name="T3" fmla="*/ 175 h 325"/>
                  <a:gd name="T4" fmla="*/ 34 w 285"/>
                  <a:gd name="T5" fmla="*/ 325 h 325"/>
                  <a:gd name="T6" fmla="*/ 0 w 285"/>
                  <a:gd name="T7" fmla="*/ 45 h 325"/>
                  <a:gd name="T8" fmla="*/ 207 w 285"/>
                  <a:gd name="T9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325">
                    <a:moveTo>
                      <a:pt x="207" y="0"/>
                    </a:moveTo>
                    <a:lnTo>
                      <a:pt x="285" y="175"/>
                    </a:lnTo>
                    <a:lnTo>
                      <a:pt x="34" y="325"/>
                    </a:lnTo>
                    <a:lnTo>
                      <a:pt x="0" y="45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28" name="Freeform 182"/>
              <p:cNvSpPr>
                <a:spLocks noChangeArrowheads="1"/>
              </p:cNvSpPr>
              <p:nvPr/>
            </p:nvSpPr>
            <p:spPr bwMode="auto">
              <a:xfrm>
                <a:off x="548148" y="336922"/>
                <a:ext cx="597389" cy="492426"/>
              </a:xfrm>
              <a:custGeom>
                <a:avLst/>
                <a:gdLst>
                  <a:gd name="T0" fmla="*/ 2706 w 2955"/>
                  <a:gd name="T1" fmla="*/ 1774 h 2432"/>
                  <a:gd name="T2" fmla="*/ 2650 w 2955"/>
                  <a:gd name="T3" fmla="*/ 1724 h 2432"/>
                  <a:gd name="T4" fmla="*/ 2835 w 2955"/>
                  <a:gd name="T5" fmla="*/ 1713 h 2432"/>
                  <a:gd name="T6" fmla="*/ 2907 w 2955"/>
                  <a:gd name="T7" fmla="*/ 1632 h 2432"/>
                  <a:gd name="T8" fmla="*/ 2897 w 2955"/>
                  <a:gd name="T9" fmla="*/ 1448 h 2432"/>
                  <a:gd name="T10" fmla="*/ 2203 w 2955"/>
                  <a:gd name="T11" fmla="*/ 795 h 2432"/>
                  <a:gd name="T12" fmla="*/ 1667 w 2955"/>
                  <a:gd name="T13" fmla="*/ 128 h 2432"/>
                  <a:gd name="T14" fmla="*/ 331 w 2955"/>
                  <a:gd name="T15" fmla="*/ 211 h 2432"/>
                  <a:gd name="T16" fmla="*/ 0 w 2955"/>
                  <a:gd name="T17" fmla="*/ 1021 h 2432"/>
                  <a:gd name="T18" fmla="*/ 1723 w 2955"/>
                  <a:gd name="T19" fmla="*/ 2384 h 2432"/>
                  <a:gd name="T20" fmla="*/ 1908 w 2955"/>
                  <a:gd name="T21" fmla="*/ 2374 h 2432"/>
                  <a:gd name="T22" fmla="*/ 1980 w 2955"/>
                  <a:gd name="T23" fmla="*/ 2292 h 2432"/>
                  <a:gd name="T24" fmla="*/ 1970 w 2955"/>
                  <a:gd name="T25" fmla="*/ 2108 h 2432"/>
                  <a:gd name="T26" fmla="*/ 2134 w 2955"/>
                  <a:gd name="T27" fmla="*/ 2255 h 2432"/>
                  <a:gd name="T28" fmla="*/ 2319 w 2955"/>
                  <a:gd name="T29" fmla="*/ 2245 h 2432"/>
                  <a:gd name="T30" fmla="*/ 2391 w 2955"/>
                  <a:gd name="T31" fmla="*/ 2163 h 2432"/>
                  <a:gd name="T32" fmla="*/ 2381 w 2955"/>
                  <a:gd name="T33" fmla="*/ 1979 h 2432"/>
                  <a:gd name="T34" fmla="*/ 2459 w 2955"/>
                  <a:gd name="T35" fmla="*/ 2049 h 2432"/>
                  <a:gd name="T36" fmla="*/ 2644 w 2955"/>
                  <a:gd name="T37" fmla="*/ 2039 h 2432"/>
                  <a:gd name="T38" fmla="*/ 2716 w 2955"/>
                  <a:gd name="T39" fmla="*/ 1958 h 2432"/>
                  <a:gd name="T40" fmla="*/ 2706 w 2955"/>
                  <a:gd name="T41" fmla="*/ 1774 h 2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55" h="2432">
                    <a:moveTo>
                      <a:pt x="2706" y="1774"/>
                    </a:moveTo>
                    <a:cubicBezTo>
                      <a:pt x="2650" y="1724"/>
                      <a:pt x="2650" y="1724"/>
                      <a:pt x="2650" y="1724"/>
                    </a:cubicBezTo>
                    <a:cubicBezTo>
                      <a:pt x="2704" y="1772"/>
                      <a:pt x="2787" y="1767"/>
                      <a:pt x="2835" y="1713"/>
                    </a:cubicBezTo>
                    <a:cubicBezTo>
                      <a:pt x="2907" y="1632"/>
                      <a:pt x="2907" y="1632"/>
                      <a:pt x="2907" y="1632"/>
                    </a:cubicBezTo>
                    <a:cubicBezTo>
                      <a:pt x="2955" y="1579"/>
                      <a:pt x="2950" y="1496"/>
                      <a:pt x="2897" y="1448"/>
                    </a:cubicBezTo>
                    <a:cubicBezTo>
                      <a:pt x="2897" y="1448"/>
                      <a:pt x="2319" y="907"/>
                      <a:pt x="2203" y="795"/>
                    </a:cubicBezTo>
                    <a:cubicBezTo>
                      <a:pt x="1958" y="560"/>
                      <a:pt x="1820" y="212"/>
                      <a:pt x="1667" y="128"/>
                    </a:cubicBezTo>
                    <a:cubicBezTo>
                      <a:pt x="1435" y="0"/>
                      <a:pt x="331" y="211"/>
                      <a:pt x="331" y="211"/>
                    </a:cubicBezTo>
                    <a:cubicBezTo>
                      <a:pt x="0" y="1021"/>
                      <a:pt x="0" y="1021"/>
                      <a:pt x="0" y="1021"/>
                    </a:cubicBezTo>
                    <a:cubicBezTo>
                      <a:pt x="1723" y="2384"/>
                      <a:pt x="1723" y="2384"/>
                      <a:pt x="1723" y="2384"/>
                    </a:cubicBezTo>
                    <a:cubicBezTo>
                      <a:pt x="1777" y="2432"/>
                      <a:pt x="1860" y="2427"/>
                      <a:pt x="1908" y="2374"/>
                    </a:cubicBezTo>
                    <a:cubicBezTo>
                      <a:pt x="1980" y="2292"/>
                      <a:pt x="1980" y="2292"/>
                      <a:pt x="1980" y="2292"/>
                    </a:cubicBezTo>
                    <a:cubicBezTo>
                      <a:pt x="2028" y="2239"/>
                      <a:pt x="2023" y="2156"/>
                      <a:pt x="1970" y="2108"/>
                    </a:cubicBezTo>
                    <a:cubicBezTo>
                      <a:pt x="2134" y="2255"/>
                      <a:pt x="2134" y="2255"/>
                      <a:pt x="2134" y="2255"/>
                    </a:cubicBezTo>
                    <a:cubicBezTo>
                      <a:pt x="2188" y="2303"/>
                      <a:pt x="2271" y="2298"/>
                      <a:pt x="2319" y="2245"/>
                    </a:cubicBezTo>
                    <a:cubicBezTo>
                      <a:pt x="2391" y="2163"/>
                      <a:pt x="2391" y="2163"/>
                      <a:pt x="2391" y="2163"/>
                    </a:cubicBezTo>
                    <a:cubicBezTo>
                      <a:pt x="2439" y="2110"/>
                      <a:pt x="2434" y="2027"/>
                      <a:pt x="2381" y="1979"/>
                    </a:cubicBezTo>
                    <a:cubicBezTo>
                      <a:pt x="2459" y="2049"/>
                      <a:pt x="2459" y="2049"/>
                      <a:pt x="2459" y="2049"/>
                    </a:cubicBezTo>
                    <a:cubicBezTo>
                      <a:pt x="2513" y="2097"/>
                      <a:pt x="2596" y="2093"/>
                      <a:pt x="2644" y="2039"/>
                    </a:cubicBezTo>
                    <a:cubicBezTo>
                      <a:pt x="2716" y="1958"/>
                      <a:pt x="2716" y="1958"/>
                      <a:pt x="2716" y="1958"/>
                    </a:cubicBezTo>
                    <a:cubicBezTo>
                      <a:pt x="2764" y="1904"/>
                      <a:pt x="2759" y="1821"/>
                      <a:pt x="2706" y="1774"/>
                    </a:cubicBezTo>
                    <a:close/>
                  </a:path>
                </a:pathLst>
              </a:custGeom>
              <a:solidFill>
                <a:srgbClr val="FBE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29" name="Freeform 183"/>
              <p:cNvSpPr>
                <a:spLocks noChangeArrowheads="1"/>
              </p:cNvSpPr>
              <p:nvPr/>
            </p:nvSpPr>
            <p:spPr bwMode="auto">
              <a:xfrm>
                <a:off x="964118" y="577951"/>
                <a:ext cx="119218" cy="106260"/>
              </a:xfrm>
              <a:custGeom>
                <a:avLst/>
                <a:gdLst>
                  <a:gd name="T0" fmla="*/ 589 w 589"/>
                  <a:gd name="T1" fmla="*/ 529 h 529"/>
                  <a:gd name="T2" fmla="*/ 11 w 589"/>
                  <a:gd name="T3" fmla="*/ 44 h 529"/>
                  <a:gd name="T4" fmla="*/ 8 w 589"/>
                  <a:gd name="T5" fmla="*/ 11 h 529"/>
                  <a:gd name="T6" fmla="*/ 41 w 589"/>
                  <a:gd name="T7" fmla="*/ 8 h 529"/>
                  <a:gd name="T8" fmla="*/ 42 w 589"/>
                  <a:gd name="T9" fmla="*/ 9 h 529"/>
                  <a:gd name="T10" fmla="*/ 589 w 589"/>
                  <a:gd name="T11" fmla="*/ 52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529">
                    <a:moveTo>
                      <a:pt x="589" y="529"/>
                    </a:moveTo>
                    <a:cubicBezTo>
                      <a:pt x="11" y="44"/>
                      <a:pt x="11" y="44"/>
                      <a:pt x="11" y="44"/>
                    </a:cubicBezTo>
                    <a:cubicBezTo>
                      <a:pt x="1" y="36"/>
                      <a:pt x="0" y="21"/>
                      <a:pt x="8" y="11"/>
                    </a:cubicBezTo>
                    <a:cubicBezTo>
                      <a:pt x="16" y="1"/>
                      <a:pt x="31" y="0"/>
                      <a:pt x="41" y="8"/>
                    </a:cubicBezTo>
                    <a:cubicBezTo>
                      <a:pt x="42" y="9"/>
                      <a:pt x="42" y="9"/>
                      <a:pt x="42" y="9"/>
                    </a:cubicBezTo>
                    <a:lnTo>
                      <a:pt x="589" y="529"/>
                    </a:ln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0" name="Freeform 184"/>
              <p:cNvSpPr>
                <a:spLocks noChangeArrowheads="1"/>
              </p:cNvSpPr>
              <p:nvPr/>
            </p:nvSpPr>
            <p:spPr bwMode="auto">
              <a:xfrm>
                <a:off x="916171" y="636266"/>
                <a:ext cx="116627" cy="103668"/>
              </a:xfrm>
              <a:custGeom>
                <a:avLst/>
                <a:gdLst>
                  <a:gd name="T0" fmla="*/ 575 w 575"/>
                  <a:gd name="T1" fmla="*/ 516 h 516"/>
                  <a:gd name="T2" fmla="*/ 12 w 575"/>
                  <a:gd name="T3" fmla="*/ 44 h 516"/>
                  <a:gd name="T4" fmla="*/ 9 w 575"/>
                  <a:gd name="T5" fmla="*/ 11 h 516"/>
                  <a:gd name="T6" fmla="*/ 42 w 575"/>
                  <a:gd name="T7" fmla="*/ 8 h 516"/>
                  <a:gd name="T8" fmla="*/ 43 w 575"/>
                  <a:gd name="T9" fmla="*/ 9 h 516"/>
                  <a:gd name="T10" fmla="*/ 575 w 575"/>
                  <a:gd name="T11" fmla="*/ 516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5" h="516">
                    <a:moveTo>
                      <a:pt x="575" y="516"/>
                    </a:moveTo>
                    <a:cubicBezTo>
                      <a:pt x="12" y="44"/>
                      <a:pt x="12" y="44"/>
                      <a:pt x="12" y="44"/>
                    </a:cubicBezTo>
                    <a:cubicBezTo>
                      <a:pt x="2" y="36"/>
                      <a:pt x="0" y="21"/>
                      <a:pt x="9" y="11"/>
                    </a:cubicBezTo>
                    <a:cubicBezTo>
                      <a:pt x="17" y="1"/>
                      <a:pt x="32" y="0"/>
                      <a:pt x="42" y="8"/>
                    </a:cubicBezTo>
                    <a:cubicBezTo>
                      <a:pt x="42" y="8"/>
                      <a:pt x="42" y="9"/>
                      <a:pt x="43" y="9"/>
                    </a:cubicBezTo>
                    <a:lnTo>
                      <a:pt x="575" y="516"/>
                    </a:ln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1" name="Freeform 185"/>
              <p:cNvSpPr>
                <a:spLocks noChangeArrowheads="1"/>
              </p:cNvSpPr>
              <p:nvPr/>
            </p:nvSpPr>
            <p:spPr bwMode="auto">
              <a:xfrm>
                <a:off x="853970" y="679028"/>
                <a:ext cx="92006" cy="84232"/>
              </a:xfrm>
              <a:custGeom>
                <a:avLst/>
                <a:gdLst>
                  <a:gd name="T0" fmla="*/ 459 w 459"/>
                  <a:gd name="T1" fmla="*/ 413 h 413"/>
                  <a:gd name="T2" fmla="*/ 11 w 459"/>
                  <a:gd name="T3" fmla="*/ 45 h 413"/>
                  <a:gd name="T4" fmla="*/ 8 w 459"/>
                  <a:gd name="T5" fmla="*/ 12 h 413"/>
                  <a:gd name="T6" fmla="*/ 41 w 459"/>
                  <a:gd name="T7" fmla="*/ 9 h 413"/>
                  <a:gd name="T8" fmla="*/ 42 w 459"/>
                  <a:gd name="T9" fmla="*/ 10 h 413"/>
                  <a:gd name="T10" fmla="*/ 459 w 459"/>
                  <a:gd name="T11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9" h="413">
                    <a:moveTo>
                      <a:pt x="459" y="413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" y="36"/>
                      <a:pt x="0" y="22"/>
                      <a:pt x="8" y="12"/>
                    </a:cubicBezTo>
                    <a:cubicBezTo>
                      <a:pt x="16" y="2"/>
                      <a:pt x="31" y="0"/>
                      <a:pt x="41" y="9"/>
                    </a:cubicBezTo>
                    <a:cubicBezTo>
                      <a:pt x="41" y="9"/>
                      <a:pt x="42" y="9"/>
                      <a:pt x="42" y="10"/>
                    </a:cubicBezTo>
                    <a:lnTo>
                      <a:pt x="459" y="413"/>
                    </a:ln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2" name="Freeform 186"/>
              <p:cNvSpPr>
                <a:spLocks noChangeArrowheads="1"/>
              </p:cNvSpPr>
              <p:nvPr/>
            </p:nvSpPr>
            <p:spPr bwMode="auto">
              <a:xfrm>
                <a:off x="806023" y="330443"/>
                <a:ext cx="340810" cy="194379"/>
              </a:xfrm>
              <a:custGeom>
                <a:avLst/>
                <a:gdLst>
                  <a:gd name="T0" fmla="*/ 1462 w 1690"/>
                  <a:gd name="T1" fmla="*/ 158 h 961"/>
                  <a:gd name="T2" fmla="*/ 596 w 1690"/>
                  <a:gd name="T3" fmla="*/ 1 h 961"/>
                  <a:gd name="T4" fmla="*/ 549 w 1690"/>
                  <a:gd name="T5" fmla="*/ 3 h 961"/>
                  <a:gd name="T6" fmla="*/ 472 w 1690"/>
                  <a:gd name="T7" fmla="*/ 39 h 961"/>
                  <a:gd name="T8" fmla="*/ 151 w 1690"/>
                  <a:gd name="T9" fmla="*/ 219 h 961"/>
                  <a:gd name="T10" fmla="*/ 52 w 1690"/>
                  <a:gd name="T11" fmla="*/ 358 h 961"/>
                  <a:gd name="T12" fmla="*/ 52 w 1690"/>
                  <a:gd name="T13" fmla="*/ 358 h 961"/>
                  <a:gd name="T14" fmla="*/ 1 w 1690"/>
                  <a:gd name="T15" fmla="*/ 935 h 961"/>
                  <a:gd name="T16" fmla="*/ 18 w 1690"/>
                  <a:gd name="T17" fmla="*/ 950 h 961"/>
                  <a:gd name="T18" fmla="*/ 303 w 1690"/>
                  <a:gd name="T19" fmla="*/ 816 h 961"/>
                  <a:gd name="T20" fmla="*/ 355 w 1690"/>
                  <a:gd name="T21" fmla="*/ 678 h 961"/>
                  <a:gd name="T22" fmla="*/ 356 w 1690"/>
                  <a:gd name="T23" fmla="*/ 665 h 961"/>
                  <a:gd name="T24" fmla="*/ 366 w 1690"/>
                  <a:gd name="T25" fmla="*/ 558 h 961"/>
                  <a:gd name="T26" fmla="*/ 506 w 1690"/>
                  <a:gd name="T27" fmla="*/ 528 h 961"/>
                  <a:gd name="T28" fmla="*/ 591 w 1690"/>
                  <a:gd name="T29" fmla="*/ 480 h 961"/>
                  <a:gd name="T30" fmla="*/ 956 w 1690"/>
                  <a:gd name="T31" fmla="*/ 794 h 961"/>
                  <a:gd name="T32" fmla="*/ 1002 w 1690"/>
                  <a:gd name="T33" fmla="*/ 831 h 961"/>
                  <a:gd name="T34" fmla="*/ 1563 w 1690"/>
                  <a:gd name="T35" fmla="*/ 721 h 961"/>
                  <a:gd name="T36" fmla="*/ 1462 w 1690"/>
                  <a:gd name="T37" fmla="*/ 158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0" h="961">
                    <a:moveTo>
                      <a:pt x="1462" y="158"/>
                    </a:moveTo>
                    <a:cubicBezTo>
                      <a:pt x="1351" y="69"/>
                      <a:pt x="596" y="1"/>
                      <a:pt x="596" y="1"/>
                    </a:cubicBezTo>
                    <a:cubicBezTo>
                      <a:pt x="580" y="0"/>
                      <a:pt x="565" y="0"/>
                      <a:pt x="549" y="3"/>
                    </a:cubicBezTo>
                    <a:cubicBezTo>
                      <a:pt x="520" y="9"/>
                      <a:pt x="494" y="22"/>
                      <a:pt x="472" y="39"/>
                    </a:cubicBezTo>
                    <a:cubicBezTo>
                      <a:pt x="151" y="219"/>
                      <a:pt x="151" y="219"/>
                      <a:pt x="151" y="219"/>
                    </a:cubicBezTo>
                    <a:cubicBezTo>
                      <a:pt x="97" y="246"/>
                      <a:pt x="60" y="299"/>
                      <a:pt x="52" y="358"/>
                    </a:cubicBezTo>
                    <a:cubicBezTo>
                      <a:pt x="52" y="358"/>
                      <a:pt x="52" y="358"/>
                      <a:pt x="52" y="358"/>
                    </a:cubicBezTo>
                    <a:cubicBezTo>
                      <a:pt x="52" y="358"/>
                      <a:pt x="3" y="923"/>
                      <a:pt x="1" y="935"/>
                    </a:cubicBezTo>
                    <a:cubicBezTo>
                      <a:pt x="0" y="948"/>
                      <a:pt x="12" y="950"/>
                      <a:pt x="18" y="950"/>
                    </a:cubicBezTo>
                    <a:cubicBezTo>
                      <a:pt x="125" y="961"/>
                      <a:pt x="237" y="913"/>
                      <a:pt x="303" y="816"/>
                    </a:cubicBezTo>
                    <a:cubicBezTo>
                      <a:pt x="332" y="773"/>
                      <a:pt x="349" y="726"/>
                      <a:pt x="355" y="678"/>
                    </a:cubicBezTo>
                    <a:cubicBezTo>
                      <a:pt x="356" y="665"/>
                      <a:pt x="356" y="665"/>
                      <a:pt x="356" y="665"/>
                    </a:cubicBezTo>
                    <a:cubicBezTo>
                      <a:pt x="366" y="558"/>
                      <a:pt x="366" y="558"/>
                      <a:pt x="366" y="558"/>
                    </a:cubicBezTo>
                    <a:cubicBezTo>
                      <a:pt x="410" y="557"/>
                      <a:pt x="458" y="547"/>
                      <a:pt x="506" y="528"/>
                    </a:cubicBezTo>
                    <a:cubicBezTo>
                      <a:pt x="537" y="515"/>
                      <a:pt x="566" y="498"/>
                      <a:pt x="591" y="480"/>
                    </a:cubicBezTo>
                    <a:cubicBezTo>
                      <a:pt x="956" y="794"/>
                      <a:pt x="956" y="794"/>
                      <a:pt x="956" y="794"/>
                    </a:cubicBezTo>
                    <a:cubicBezTo>
                      <a:pt x="970" y="807"/>
                      <a:pt x="986" y="820"/>
                      <a:pt x="1002" y="831"/>
                    </a:cubicBezTo>
                    <a:cubicBezTo>
                      <a:pt x="1185" y="956"/>
                      <a:pt x="1436" y="906"/>
                      <a:pt x="1563" y="721"/>
                    </a:cubicBezTo>
                    <a:cubicBezTo>
                      <a:pt x="1690" y="535"/>
                      <a:pt x="1635" y="296"/>
                      <a:pt x="1462" y="158"/>
                    </a:cubicBezTo>
                    <a:close/>
                  </a:path>
                </a:pathLst>
              </a:custGeom>
              <a:solidFill>
                <a:srgbClr val="E6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3" name="Freeform 187"/>
              <p:cNvSpPr>
                <a:spLocks noChangeArrowheads="1"/>
              </p:cNvSpPr>
              <p:nvPr/>
            </p:nvSpPr>
            <p:spPr bwMode="auto">
              <a:xfrm>
                <a:off x="806023" y="463916"/>
                <a:ext cx="32397" cy="45355"/>
              </a:xfrm>
              <a:custGeom>
                <a:avLst/>
                <a:gdLst>
                  <a:gd name="T0" fmla="*/ 19 w 159"/>
                  <a:gd name="T1" fmla="*/ 0 h 225"/>
                  <a:gd name="T2" fmla="*/ 0 w 159"/>
                  <a:gd name="T3" fmla="*/ 220 h 225"/>
                  <a:gd name="T4" fmla="*/ 147 w 159"/>
                  <a:gd name="T5" fmla="*/ 114 h 225"/>
                  <a:gd name="T6" fmla="*/ 159 w 159"/>
                  <a:gd name="T7" fmla="*/ 0 h 225"/>
                  <a:gd name="T8" fmla="*/ 19 w 159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25">
                    <a:moveTo>
                      <a:pt x="19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76" y="225"/>
                      <a:pt x="141" y="176"/>
                      <a:pt x="147" y="114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BE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4" name="Freeform 188"/>
              <p:cNvSpPr>
                <a:spLocks noChangeArrowheads="1"/>
              </p:cNvSpPr>
              <p:nvPr/>
            </p:nvSpPr>
            <p:spPr bwMode="auto">
              <a:xfrm>
                <a:off x="806023" y="427633"/>
                <a:ext cx="128290" cy="108852"/>
              </a:xfrm>
              <a:custGeom>
                <a:avLst/>
                <a:gdLst>
                  <a:gd name="T0" fmla="*/ 349 w 632"/>
                  <a:gd name="T1" fmla="*/ 373 h 539"/>
                  <a:gd name="T2" fmla="*/ 401 w 632"/>
                  <a:gd name="T3" fmla="*/ 235 h 539"/>
                  <a:gd name="T4" fmla="*/ 402 w 632"/>
                  <a:gd name="T5" fmla="*/ 222 h 539"/>
                  <a:gd name="T6" fmla="*/ 411 w 632"/>
                  <a:gd name="T7" fmla="*/ 115 h 539"/>
                  <a:gd name="T8" fmla="*/ 551 w 632"/>
                  <a:gd name="T9" fmla="*/ 85 h 539"/>
                  <a:gd name="T10" fmla="*/ 632 w 632"/>
                  <a:gd name="T11" fmla="*/ 40 h 539"/>
                  <a:gd name="T12" fmla="*/ 587 w 632"/>
                  <a:gd name="T13" fmla="*/ 0 h 539"/>
                  <a:gd name="T14" fmla="*/ 502 w 632"/>
                  <a:gd name="T15" fmla="*/ 48 h 539"/>
                  <a:gd name="T16" fmla="*/ 362 w 632"/>
                  <a:gd name="T17" fmla="*/ 78 h 539"/>
                  <a:gd name="T18" fmla="*/ 352 w 632"/>
                  <a:gd name="T19" fmla="*/ 185 h 539"/>
                  <a:gd name="T20" fmla="*/ 351 w 632"/>
                  <a:gd name="T21" fmla="*/ 198 h 539"/>
                  <a:gd name="T22" fmla="*/ 299 w 632"/>
                  <a:gd name="T23" fmla="*/ 336 h 539"/>
                  <a:gd name="T24" fmla="*/ 14 w 632"/>
                  <a:gd name="T25" fmla="*/ 470 h 539"/>
                  <a:gd name="T26" fmla="*/ 0 w 632"/>
                  <a:gd name="T27" fmla="*/ 465 h 539"/>
                  <a:gd name="T28" fmla="*/ 1 w 632"/>
                  <a:gd name="T29" fmla="*/ 467 h 539"/>
                  <a:gd name="T30" fmla="*/ 349 w 632"/>
                  <a:gd name="T31" fmla="*/ 373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2" h="539">
                    <a:moveTo>
                      <a:pt x="349" y="373"/>
                    </a:moveTo>
                    <a:cubicBezTo>
                      <a:pt x="384" y="335"/>
                      <a:pt x="395" y="283"/>
                      <a:pt x="401" y="235"/>
                    </a:cubicBezTo>
                    <a:cubicBezTo>
                      <a:pt x="402" y="222"/>
                      <a:pt x="402" y="222"/>
                      <a:pt x="402" y="222"/>
                    </a:cubicBezTo>
                    <a:cubicBezTo>
                      <a:pt x="411" y="115"/>
                      <a:pt x="411" y="115"/>
                      <a:pt x="411" y="115"/>
                    </a:cubicBezTo>
                    <a:cubicBezTo>
                      <a:pt x="456" y="114"/>
                      <a:pt x="504" y="105"/>
                      <a:pt x="551" y="85"/>
                    </a:cubicBezTo>
                    <a:cubicBezTo>
                      <a:pt x="581" y="73"/>
                      <a:pt x="608" y="57"/>
                      <a:pt x="632" y="40"/>
                    </a:cubicBezTo>
                    <a:cubicBezTo>
                      <a:pt x="587" y="0"/>
                      <a:pt x="587" y="0"/>
                      <a:pt x="587" y="0"/>
                    </a:cubicBezTo>
                    <a:cubicBezTo>
                      <a:pt x="562" y="18"/>
                      <a:pt x="533" y="35"/>
                      <a:pt x="502" y="48"/>
                    </a:cubicBezTo>
                    <a:cubicBezTo>
                      <a:pt x="454" y="67"/>
                      <a:pt x="406" y="77"/>
                      <a:pt x="362" y="78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51" y="198"/>
                      <a:pt x="351" y="198"/>
                      <a:pt x="351" y="198"/>
                    </a:cubicBezTo>
                    <a:cubicBezTo>
                      <a:pt x="345" y="246"/>
                      <a:pt x="328" y="293"/>
                      <a:pt x="299" y="336"/>
                    </a:cubicBezTo>
                    <a:cubicBezTo>
                      <a:pt x="233" y="433"/>
                      <a:pt x="121" y="481"/>
                      <a:pt x="14" y="470"/>
                    </a:cubicBezTo>
                    <a:cubicBezTo>
                      <a:pt x="10" y="470"/>
                      <a:pt x="3" y="469"/>
                      <a:pt x="0" y="465"/>
                    </a:cubicBezTo>
                    <a:cubicBezTo>
                      <a:pt x="0" y="465"/>
                      <a:pt x="0" y="466"/>
                      <a:pt x="1" y="467"/>
                    </a:cubicBezTo>
                    <a:cubicBezTo>
                      <a:pt x="17" y="484"/>
                      <a:pt x="194" y="539"/>
                      <a:pt x="349" y="373"/>
                    </a:cubicBez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5" name="Freeform 189"/>
              <p:cNvSpPr>
                <a:spLocks noChangeArrowheads="1"/>
              </p:cNvSpPr>
              <p:nvPr/>
            </p:nvSpPr>
            <p:spPr bwMode="auto">
              <a:xfrm>
                <a:off x="634969" y="623307"/>
                <a:ext cx="76456" cy="73864"/>
              </a:xfrm>
              <a:custGeom>
                <a:avLst/>
                <a:gdLst>
                  <a:gd name="T0" fmla="*/ 58 w 377"/>
                  <a:gd name="T1" fmla="*/ 248 h 369"/>
                  <a:gd name="T2" fmla="*/ 48 w 377"/>
                  <a:gd name="T3" fmla="*/ 64 h 369"/>
                  <a:gd name="T4" fmla="*/ 53 w 377"/>
                  <a:gd name="T5" fmla="*/ 58 h 369"/>
                  <a:gd name="T6" fmla="*/ 237 w 377"/>
                  <a:gd name="T7" fmla="*/ 48 h 369"/>
                  <a:gd name="T8" fmla="*/ 318 w 377"/>
                  <a:gd name="T9" fmla="*/ 120 h 369"/>
                  <a:gd name="T10" fmla="*/ 329 w 377"/>
                  <a:gd name="T11" fmla="*/ 305 h 369"/>
                  <a:gd name="T12" fmla="*/ 324 w 377"/>
                  <a:gd name="T13" fmla="*/ 310 h 369"/>
                  <a:gd name="T14" fmla="*/ 139 w 377"/>
                  <a:gd name="T15" fmla="*/ 321 h 369"/>
                  <a:gd name="T16" fmla="*/ 58 w 377"/>
                  <a:gd name="T17" fmla="*/ 24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" h="369">
                    <a:moveTo>
                      <a:pt x="58" y="248"/>
                    </a:moveTo>
                    <a:cubicBezTo>
                      <a:pt x="5" y="201"/>
                      <a:pt x="0" y="118"/>
                      <a:pt x="48" y="64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101" y="5"/>
                      <a:pt x="184" y="0"/>
                      <a:pt x="237" y="48"/>
                    </a:cubicBezTo>
                    <a:cubicBezTo>
                      <a:pt x="318" y="120"/>
                      <a:pt x="318" y="120"/>
                      <a:pt x="318" y="120"/>
                    </a:cubicBezTo>
                    <a:cubicBezTo>
                      <a:pt x="372" y="168"/>
                      <a:pt x="377" y="251"/>
                      <a:pt x="329" y="305"/>
                    </a:cubicBezTo>
                    <a:cubicBezTo>
                      <a:pt x="324" y="310"/>
                      <a:pt x="324" y="310"/>
                      <a:pt x="324" y="310"/>
                    </a:cubicBezTo>
                    <a:cubicBezTo>
                      <a:pt x="276" y="364"/>
                      <a:pt x="193" y="369"/>
                      <a:pt x="139" y="321"/>
                    </a:cubicBezTo>
                    <a:lnTo>
                      <a:pt x="58" y="248"/>
                    </a:lnTo>
                    <a:close/>
                  </a:path>
                </a:pathLst>
              </a:custGeom>
              <a:solidFill>
                <a:srgbClr val="E6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6" name="Freeform 190"/>
              <p:cNvSpPr>
                <a:spLocks noChangeArrowheads="1"/>
              </p:cNvSpPr>
              <p:nvPr/>
            </p:nvSpPr>
            <p:spPr bwMode="auto">
              <a:xfrm>
                <a:off x="831941" y="719201"/>
                <a:ext cx="86823" cy="86823"/>
              </a:xfrm>
              <a:custGeom>
                <a:avLst/>
                <a:gdLst>
                  <a:gd name="T0" fmla="*/ 58 w 425"/>
                  <a:gd name="T1" fmla="*/ 350 h 432"/>
                  <a:gd name="T2" fmla="*/ 48 w 425"/>
                  <a:gd name="T3" fmla="*/ 166 h 432"/>
                  <a:gd name="T4" fmla="*/ 144 w 425"/>
                  <a:gd name="T5" fmla="*/ 58 h 432"/>
                  <a:gd name="T6" fmla="*/ 328 w 425"/>
                  <a:gd name="T7" fmla="*/ 47 h 432"/>
                  <a:gd name="T8" fmla="*/ 366 w 425"/>
                  <a:gd name="T9" fmla="*/ 82 h 432"/>
                  <a:gd name="T10" fmla="*/ 377 w 425"/>
                  <a:gd name="T11" fmla="*/ 266 h 432"/>
                  <a:gd name="T12" fmla="*/ 281 w 425"/>
                  <a:gd name="T13" fmla="*/ 374 h 432"/>
                  <a:gd name="T14" fmla="*/ 96 w 425"/>
                  <a:gd name="T15" fmla="*/ 384 h 432"/>
                  <a:gd name="T16" fmla="*/ 58 w 425"/>
                  <a:gd name="T17" fmla="*/ 35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32">
                    <a:moveTo>
                      <a:pt x="58" y="350"/>
                    </a:moveTo>
                    <a:cubicBezTo>
                      <a:pt x="4" y="302"/>
                      <a:pt x="0" y="219"/>
                      <a:pt x="48" y="166"/>
                    </a:cubicBezTo>
                    <a:cubicBezTo>
                      <a:pt x="144" y="58"/>
                      <a:pt x="144" y="58"/>
                      <a:pt x="144" y="58"/>
                    </a:cubicBezTo>
                    <a:cubicBezTo>
                      <a:pt x="192" y="4"/>
                      <a:pt x="275" y="0"/>
                      <a:pt x="328" y="47"/>
                    </a:cubicBezTo>
                    <a:cubicBezTo>
                      <a:pt x="366" y="82"/>
                      <a:pt x="366" y="82"/>
                      <a:pt x="366" y="82"/>
                    </a:cubicBezTo>
                    <a:cubicBezTo>
                      <a:pt x="420" y="129"/>
                      <a:pt x="425" y="212"/>
                      <a:pt x="377" y="266"/>
                    </a:cubicBezTo>
                    <a:cubicBezTo>
                      <a:pt x="281" y="374"/>
                      <a:pt x="281" y="374"/>
                      <a:pt x="281" y="374"/>
                    </a:cubicBezTo>
                    <a:cubicBezTo>
                      <a:pt x="233" y="427"/>
                      <a:pt x="150" y="432"/>
                      <a:pt x="96" y="384"/>
                    </a:cubicBezTo>
                    <a:lnTo>
                      <a:pt x="58" y="350"/>
                    </a:lnTo>
                    <a:close/>
                  </a:path>
                </a:pathLst>
              </a:custGeom>
              <a:solidFill>
                <a:srgbClr val="E6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7" name="Freeform 191"/>
              <p:cNvSpPr>
                <a:spLocks noChangeArrowheads="1"/>
              </p:cNvSpPr>
              <p:nvPr/>
            </p:nvSpPr>
            <p:spPr bwMode="auto">
              <a:xfrm>
                <a:off x="690692" y="627195"/>
                <a:ext cx="117923" cy="120515"/>
              </a:xfrm>
              <a:custGeom>
                <a:avLst/>
                <a:gdLst>
                  <a:gd name="T0" fmla="*/ 58 w 579"/>
                  <a:gd name="T1" fmla="*/ 476 h 596"/>
                  <a:gd name="T2" fmla="*/ 48 w 579"/>
                  <a:gd name="T3" fmla="*/ 291 h 596"/>
                  <a:gd name="T4" fmla="*/ 255 w 579"/>
                  <a:gd name="T5" fmla="*/ 59 h 596"/>
                  <a:gd name="T6" fmla="*/ 440 w 579"/>
                  <a:gd name="T7" fmla="*/ 48 h 596"/>
                  <a:gd name="T8" fmla="*/ 521 w 579"/>
                  <a:gd name="T9" fmla="*/ 121 h 596"/>
                  <a:gd name="T10" fmla="*/ 531 w 579"/>
                  <a:gd name="T11" fmla="*/ 305 h 596"/>
                  <a:gd name="T12" fmla="*/ 324 w 579"/>
                  <a:gd name="T13" fmla="*/ 538 h 596"/>
                  <a:gd name="T14" fmla="*/ 139 w 579"/>
                  <a:gd name="T15" fmla="*/ 548 h 596"/>
                  <a:gd name="T16" fmla="*/ 58 w 579"/>
                  <a:gd name="T17" fmla="*/ 476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9" h="596">
                    <a:moveTo>
                      <a:pt x="58" y="476"/>
                    </a:moveTo>
                    <a:cubicBezTo>
                      <a:pt x="5" y="428"/>
                      <a:pt x="0" y="345"/>
                      <a:pt x="48" y="291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303" y="5"/>
                      <a:pt x="386" y="0"/>
                      <a:pt x="440" y="48"/>
                    </a:cubicBezTo>
                    <a:cubicBezTo>
                      <a:pt x="521" y="121"/>
                      <a:pt x="521" y="121"/>
                      <a:pt x="521" y="121"/>
                    </a:cubicBezTo>
                    <a:cubicBezTo>
                      <a:pt x="574" y="169"/>
                      <a:pt x="579" y="252"/>
                      <a:pt x="531" y="305"/>
                    </a:cubicBezTo>
                    <a:cubicBezTo>
                      <a:pt x="324" y="538"/>
                      <a:pt x="324" y="538"/>
                      <a:pt x="324" y="538"/>
                    </a:cubicBezTo>
                    <a:cubicBezTo>
                      <a:pt x="276" y="591"/>
                      <a:pt x="193" y="596"/>
                      <a:pt x="139" y="548"/>
                    </a:cubicBezTo>
                    <a:lnTo>
                      <a:pt x="58" y="476"/>
                    </a:lnTo>
                    <a:close/>
                  </a:path>
                </a:pathLst>
              </a:custGeom>
              <a:solidFill>
                <a:srgbClr val="E6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8" name="Freeform 192"/>
              <p:cNvSpPr>
                <a:spLocks noChangeArrowheads="1"/>
              </p:cNvSpPr>
              <p:nvPr/>
            </p:nvSpPr>
            <p:spPr bwMode="auto">
              <a:xfrm>
                <a:off x="759372" y="662183"/>
                <a:ext cx="117923" cy="120515"/>
              </a:xfrm>
              <a:custGeom>
                <a:avLst/>
                <a:gdLst>
                  <a:gd name="T0" fmla="*/ 59 w 580"/>
                  <a:gd name="T1" fmla="*/ 475 h 595"/>
                  <a:gd name="T2" fmla="*/ 48 w 580"/>
                  <a:gd name="T3" fmla="*/ 291 h 595"/>
                  <a:gd name="T4" fmla="*/ 256 w 580"/>
                  <a:gd name="T5" fmla="*/ 58 h 595"/>
                  <a:gd name="T6" fmla="*/ 440 w 580"/>
                  <a:gd name="T7" fmla="*/ 48 h 595"/>
                  <a:gd name="T8" fmla="*/ 521 w 580"/>
                  <a:gd name="T9" fmla="*/ 120 h 595"/>
                  <a:gd name="T10" fmla="*/ 532 w 580"/>
                  <a:gd name="T11" fmla="*/ 304 h 595"/>
                  <a:gd name="T12" fmla="*/ 324 w 580"/>
                  <a:gd name="T13" fmla="*/ 537 h 595"/>
                  <a:gd name="T14" fmla="*/ 140 w 580"/>
                  <a:gd name="T15" fmla="*/ 548 h 595"/>
                  <a:gd name="T16" fmla="*/ 59 w 580"/>
                  <a:gd name="T17" fmla="*/ 475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95">
                    <a:moveTo>
                      <a:pt x="59" y="475"/>
                    </a:moveTo>
                    <a:cubicBezTo>
                      <a:pt x="5" y="427"/>
                      <a:pt x="0" y="344"/>
                      <a:pt x="48" y="291"/>
                    </a:cubicBezTo>
                    <a:cubicBezTo>
                      <a:pt x="256" y="58"/>
                      <a:pt x="256" y="58"/>
                      <a:pt x="256" y="58"/>
                    </a:cubicBezTo>
                    <a:cubicBezTo>
                      <a:pt x="304" y="5"/>
                      <a:pt x="387" y="0"/>
                      <a:pt x="440" y="48"/>
                    </a:cubicBezTo>
                    <a:cubicBezTo>
                      <a:pt x="521" y="120"/>
                      <a:pt x="521" y="120"/>
                      <a:pt x="521" y="120"/>
                    </a:cubicBezTo>
                    <a:cubicBezTo>
                      <a:pt x="575" y="168"/>
                      <a:pt x="580" y="251"/>
                      <a:pt x="532" y="304"/>
                    </a:cubicBezTo>
                    <a:cubicBezTo>
                      <a:pt x="324" y="537"/>
                      <a:pt x="324" y="537"/>
                      <a:pt x="324" y="537"/>
                    </a:cubicBezTo>
                    <a:cubicBezTo>
                      <a:pt x="276" y="591"/>
                      <a:pt x="193" y="595"/>
                      <a:pt x="140" y="548"/>
                    </a:cubicBezTo>
                    <a:lnTo>
                      <a:pt x="59" y="475"/>
                    </a:lnTo>
                    <a:close/>
                  </a:path>
                </a:pathLst>
              </a:custGeom>
              <a:solidFill>
                <a:srgbClr val="E6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39" name="Freeform 193"/>
              <p:cNvSpPr>
                <a:spLocks noChangeArrowheads="1"/>
              </p:cNvSpPr>
              <p:nvPr/>
            </p:nvSpPr>
            <p:spPr bwMode="auto">
              <a:xfrm>
                <a:off x="804727" y="679028"/>
                <a:ext cx="55722" cy="55722"/>
              </a:xfrm>
              <a:custGeom>
                <a:avLst/>
                <a:gdLst>
                  <a:gd name="T0" fmla="*/ 106 w 275"/>
                  <a:gd name="T1" fmla="*/ 0 h 274"/>
                  <a:gd name="T2" fmla="*/ 42 w 275"/>
                  <a:gd name="T3" fmla="*/ 71 h 274"/>
                  <a:gd name="T4" fmla="*/ 51 w 275"/>
                  <a:gd name="T5" fmla="*/ 232 h 274"/>
                  <a:gd name="T6" fmla="*/ 212 w 275"/>
                  <a:gd name="T7" fmla="*/ 223 h 274"/>
                  <a:gd name="T8" fmla="*/ 275 w 275"/>
                  <a:gd name="T9" fmla="*/ 152 h 274"/>
                  <a:gd name="T10" fmla="*/ 106 w 275"/>
                  <a:gd name="T11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74">
                    <a:moveTo>
                      <a:pt x="106" y="0"/>
                    </a:moveTo>
                    <a:cubicBezTo>
                      <a:pt x="42" y="71"/>
                      <a:pt x="42" y="71"/>
                      <a:pt x="42" y="71"/>
                    </a:cubicBezTo>
                    <a:cubicBezTo>
                      <a:pt x="0" y="118"/>
                      <a:pt x="4" y="190"/>
                      <a:pt x="51" y="232"/>
                    </a:cubicBezTo>
                    <a:cubicBezTo>
                      <a:pt x="98" y="274"/>
                      <a:pt x="170" y="270"/>
                      <a:pt x="212" y="223"/>
                    </a:cubicBezTo>
                    <a:cubicBezTo>
                      <a:pt x="275" y="152"/>
                      <a:pt x="275" y="152"/>
                      <a:pt x="275" y="152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BE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0" name="Freeform 194"/>
              <p:cNvSpPr>
                <a:spLocks noChangeArrowheads="1"/>
              </p:cNvSpPr>
              <p:nvPr/>
            </p:nvSpPr>
            <p:spPr bwMode="auto">
              <a:xfrm>
                <a:off x="861745" y="730863"/>
                <a:ext cx="45355" cy="45355"/>
              </a:xfrm>
              <a:custGeom>
                <a:avLst/>
                <a:gdLst>
                  <a:gd name="T0" fmla="*/ 84 w 222"/>
                  <a:gd name="T1" fmla="*/ 0 h 221"/>
                  <a:gd name="T2" fmla="*/ 34 w 222"/>
                  <a:gd name="T3" fmla="*/ 56 h 221"/>
                  <a:gd name="T4" fmla="*/ 41 w 222"/>
                  <a:gd name="T5" fmla="*/ 187 h 221"/>
                  <a:gd name="T6" fmla="*/ 172 w 222"/>
                  <a:gd name="T7" fmla="*/ 180 h 221"/>
                  <a:gd name="T8" fmla="*/ 222 w 222"/>
                  <a:gd name="T9" fmla="*/ 124 h 221"/>
                  <a:gd name="T10" fmla="*/ 84 w 222"/>
                  <a:gd name="T1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221">
                    <a:moveTo>
                      <a:pt x="84" y="0"/>
                    </a:moveTo>
                    <a:cubicBezTo>
                      <a:pt x="34" y="56"/>
                      <a:pt x="34" y="56"/>
                      <a:pt x="34" y="56"/>
                    </a:cubicBezTo>
                    <a:cubicBezTo>
                      <a:pt x="0" y="94"/>
                      <a:pt x="3" y="153"/>
                      <a:pt x="41" y="187"/>
                    </a:cubicBezTo>
                    <a:cubicBezTo>
                      <a:pt x="80" y="221"/>
                      <a:pt x="138" y="218"/>
                      <a:pt x="172" y="180"/>
                    </a:cubicBezTo>
                    <a:cubicBezTo>
                      <a:pt x="222" y="124"/>
                      <a:pt x="222" y="124"/>
                      <a:pt x="222" y="124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BE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1" name="Freeform 195"/>
              <p:cNvSpPr>
                <a:spLocks noChangeArrowheads="1"/>
              </p:cNvSpPr>
              <p:nvPr/>
            </p:nvSpPr>
            <p:spPr bwMode="auto">
              <a:xfrm>
                <a:off x="736047" y="645336"/>
                <a:ext cx="55722" cy="54426"/>
              </a:xfrm>
              <a:custGeom>
                <a:avLst/>
                <a:gdLst>
                  <a:gd name="T0" fmla="*/ 105 w 275"/>
                  <a:gd name="T1" fmla="*/ 0 h 273"/>
                  <a:gd name="T2" fmla="*/ 41 w 275"/>
                  <a:gd name="T3" fmla="*/ 71 h 273"/>
                  <a:gd name="T4" fmla="*/ 51 w 275"/>
                  <a:gd name="T5" fmla="*/ 231 h 273"/>
                  <a:gd name="T6" fmla="*/ 211 w 275"/>
                  <a:gd name="T7" fmla="*/ 222 h 273"/>
                  <a:gd name="T8" fmla="*/ 275 w 275"/>
                  <a:gd name="T9" fmla="*/ 151 h 273"/>
                  <a:gd name="T10" fmla="*/ 105 w 275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73">
                    <a:moveTo>
                      <a:pt x="105" y="0"/>
                    </a:moveTo>
                    <a:cubicBezTo>
                      <a:pt x="41" y="71"/>
                      <a:pt x="41" y="71"/>
                      <a:pt x="41" y="71"/>
                    </a:cubicBezTo>
                    <a:cubicBezTo>
                      <a:pt x="0" y="118"/>
                      <a:pt x="4" y="190"/>
                      <a:pt x="51" y="231"/>
                    </a:cubicBezTo>
                    <a:cubicBezTo>
                      <a:pt x="97" y="273"/>
                      <a:pt x="169" y="269"/>
                      <a:pt x="211" y="222"/>
                    </a:cubicBezTo>
                    <a:cubicBezTo>
                      <a:pt x="275" y="151"/>
                      <a:pt x="275" y="151"/>
                      <a:pt x="275" y="151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BE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2" name="Freeform 196"/>
              <p:cNvSpPr>
                <a:spLocks noChangeArrowheads="1"/>
              </p:cNvSpPr>
              <p:nvPr/>
            </p:nvSpPr>
            <p:spPr bwMode="auto">
              <a:xfrm>
                <a:off x="863041" y="712720"/>
                <a:ext cx="60905" cy="59609"/>
              </a:xfrm>
              <a:custGeom>
                <a:avLst/>
                <a:gdLst>
                  <a:gd name="T0" fmla="*/ 248 w 306"/>
                  <a:gd name="T1" fmla="*/ 82 h 299"/>
                  <a:gd name="T2" fmla="*/ 209 w 306"/>
                  <a:gd name="T3" fmla="*/ 48 h 299"/>
                  <a:gd name="T4" fmla="*/ 25 w 306"/>
                  <a:gd name="T5" fmla="*/ 58 h 299"/>
                  <a:gd name="T6" fmla="*/ 0 w 306"/>
                  <a:gd name="T7" fmla="*/ 86 h 299"/>
                  <a:gd name="T8" fmla="*/ 180 w 306"/>
                  <a:gd name="T9" fmla="*/ 80 h 299"/>
                  <a:gd name="T10" fmla="*/ 218 w 306"/>
                  <a:gd name="T11" fmla="*/ 115 h 299"/>
                  <a:gd name="T12" fmla="*/ 229 w 306"/>
                  <a:gd name="T13" fmla="*/ 299 h 299"/>
                  <a:gd name="T14" fmla="*/ 258 w 306"/>
                  <a:gd name="T15" fmla="*/ 266 h 299"/>
                  <a:gd name="T16" fmla="*/ 248 w 306"/>
                  <a:gd name="T17" fmla="*/ 82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299">
                    <a:moveTo>
                      <a:pt x="248" y="82"/>
                    </a:moveTo>
                    <a:cubicBezTo>
                      <a:pt x="209" y="48"/>
                      <a:pt x="209" y="48"/>
                      <a:pt x="209" y="48"/>
                    </a:cubicBezTo>
                    <a:cubicBezTo>
                      <a:pt x="156" y="0"/>
                      <a:pt x="73" y="5"/>
                      <a:pt x="25" y="5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8" y="37"/>
                      <a:pt x="128" y="34"/>
                      <a:pt x="180" y="80"/>
                    </a:cubicBezTo>
                    <a:cubicBezTo>
                      <a:pt x="218" y="115"/>
                      <a:pt x="218" y="115"/>
                      <a:pt x="218" y="115"/>
                    </a:cubicBezTo>
                    <a:cubicBezTo>
                      <a:pt x="272" y="162"/>
                      <a:pt x="277" y="245"/>
                      <a:pt x="229" y="299"/>
                    </a:cubicBezTo>
                    <a:cubicBezTo>
                      <a:pt x="258" y="266"/>
                      <a:pt x="258" y="266"/>
                      <a:pt x="258" y="266"/>
                    </a:cubicBezTo>
                    <a:cubicBezTo>
                      <a:pt x="306" y="213"/>
                      <a:pt x="301" y="130"/>
                      <a:pt x="248" y="82"/>
                    </a:cubicBez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3" name="Freeform 197"/>
              <p:cNvSpPr>
                <a:spLocks noChangeArrowheads="1"/>
              </p:cNvSpPr>
              <p:nvPr/>
            </p:nvSpPr>
            <p:spPr bwMode="auto">
              <a:xfrm>
                <a:off x="743821" y="620716"/>
                <a:ext cx="69976" cy="67384"/>
              </a:xfrm>
              <a:custGeom>
                <a:avLst/>
                <a:gdLst>
                  <a:gd name="T0" fmla="*/ 180 w 348"/>
                  <a:gd name="T1" fmla="*/ 80 h 337"/>
                  <a:gd name="T2" fmla="*/ 261 w 348"/>
                  <a:gd name="T3" fmla="*/ 153 h 337"/>
                  <a:gd name="T4" fmla="*/ 271 w 348"/>
                  <a:gd name="T5" fmla="*/ 337 h 337"/>
                  <a:gd name="T6" fmla="*/ 303 w 348"/>
                  <a:gd name="T7" fmla="*/ 301 h 337"/>
                  <a:gd name="T8" fmla="*/ 290 w 348"/>
                  <a:gd name="T9" fmla="*/ 120 h 337"/>
                  <a:gd name="T10" fmla="*/ 209 w 348"/>
                  <a:gd name="T11" fmla="*/ 48 h 337"/>
                  <a:gd name="T12" fmla="*/ 25 w 348"/>
                  <a:gd name="T13" fmla="*/ 58 h 337"/>
                  <a:gd name="T14" fmla="*/ 0 w 348"/>
                  <a:gd name="T15" fmla="*/ 86 h 337"/>
                  <a:gd name="T16" fmla="*/ 180 w 348"/>
                  <a:gd name="T17" fmla="*/ 8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337">
                    <a:moveTo>
                      <a:pt x="180" y="80"/>
                    </a:moveTo>
                    <a:cubicBezTo>
                      <a:pt x="261" y="153"/>
                      <a:pt x="261" y="153"/>
                      <a:pt x="261" y="153"/>
                    </a:cubicBezTo>
                    <a:cubicBezTo>
                      <a:pt x="314" y="201"/>
                      <a:pt x="319" y="284"/>
                      <a:pt x="271" y="337"/>
                    </a:cubicBezTo>
                    <a:cubicBezTo>
                      <a:pt x="303" y="301"/>
                      <a:pt x="303" y="301"/>
                      <a:pt x="303" y="301"/>
                    </a:cubicBezTo>
                    <a:cubicBezTo>
                      <a:pt x="348" y="248"/>
                      <a:pt x="343" y="167"/>
                      <a:pt x="290" y="120"/>
                    </a:cubicBezTo>
                    <a:cubicBezTo>
                      <a:pt x="209" y="48"/>
                      <a:pt x="209" y="48"/>
                      <a:pt x="209" y="48"/>
                    </a:cubicBezTo>
                    <a:cubicBezTo>
                      <a:pt x="156" y="0"/>
                      <a:pt x="73" y="4"/>
                      <a:pt x="25" y="5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8" y="37"/>
                      <a:pt x="128" y="34"/>
                      <a:pt x="180" y="80"/>
                    </a:cubicBez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4" name="Freeform 198"/>
              <p:cNvSpPr>
                <a:spLocks noChangeArrowheads="1"/>
              </p:cNvSpPr>
              <p:nvPr/>
            </p:nvSpPr>
            <p:spPr bwMode="auto">
              <a:xfrm>
                <a:off x="649225" y="616828"/>
                <a:ext cx="68681" cy="64793"/>
              </a:xfrm>
              <a:custGeom>
                <a:avLst/>
                <a:gdLst>
                  <a:gd name="T0" fmla="*/ 170 w 339"/>
                  <a:gd name="T1" fmla="*/ 81 h 324"/>
                  <a:gd name="T2" fmla="*/ 251 w 339"/>
                  <a:gd name="T3" fmla="*/ 153 h 324"/>
                  <a:gd name="T4" fmla="*/ 273 w 339"/>
                  <a:gd name="T5" fmla="*/ 324 h 324"/>
                  <a:gd name="T6" fmla="*/ 282 w 339"/>
                  <a:gd name="T7" fmla="*/ 315 h 324"/>
                  <a:gd name="T8" fmla="*/ 295 w 339"/>
                  <a:gd name="T9" fmla="*/ 301 h 324"/>
                  <a:gd name="T10" fmla="*/ 281 w 339"/>
                  <a:gd name="T11" fmla="*/ 121 h 324"/>
                  <a:gd name="T12" fmla="*/ 200 w 339"/>
                  <a:gd name="T13" fmla="*/ 48 h 324"/>
                  <a:gd name="T14" fmla="*/ 15 w 339"/>
                  <a:gd name="T15" fmla="*/ 58 h 324"/>
                  <a:gd name="T16" fmla="*/ 10 w 339"/>
                  <a:gd name="T17" fmla="*/ 64 h 324"/>
                  <a:gd name="T18" fmla="*/ 0 w 339"/>
                  <a:gd name="T19" fmla="*/ 78 h 324"/>
                  <a:gd name="T20" fmla="*/ 170 w 339"/>
                  <a:gd name="T21" fmla="*/ 8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324">
                    <a:moveTo>
                      <a:pt x="170" y="81"/>
                    </a:moveTo>
                    <a:cubicBezTo>
                      <a:pt x="251" y="153"/>
                      <a:pt x="251" y="153"/>
                      <a:pt x="251" y="153"/>
                    </a:cubicBezTo>
                    <a:cubicBezTo>
                      <a:pt x="301" y="197"/>
                      <a:pt x="309" y="271"/>
                      <a:pt x="273" y="324"/>
                    </a:cubicBezTo>
                    <a:cubicBezTo>
                      <a:pt x="276" y="321"/>
                      <a:pt x="279" y="318"/>
                      <a:pt x="282" y="315"/>
                    </a:cubicBezTo>
                    <a:cubicBezTo>
                      <a:pt x="295" y="301"/>
                      <a:pt x="295" y="301"/>
                      <a:pt x="295" y="301"/>
                    </a:cubicBezTo>
                    <a:cubicBezTo>
                      <a:pt x="339" y="247"/>
                      <a:pt x="333" y="167"/>
                      <a:pt x="281" y="121"/>
                    </a:cubicBezTo>
                    <a:cubicBezTo>
                      <a:pt x="200" y="48"/>
                      <a:pt x="200" y="48"/>
                      <a:pt x="200" y="48"/>
                    </a:cubicBezTo>
                    <a:cubicBezTo>
                      <a:pt x="146" y="0"/>
                      <a:pt x="63" y="5"/>
                      <a:pt x="15" y="58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6" y="69"/>
                      <a:pt x="3" y="73"/>
                      <a:pt x="0" y="78"/>
                    </a:cubicBezTo>
                    <a:cubicBezTo>
                      <a:pt x="48" y="37"/>
                      <a:pt x="122" y="37"/>
                      <a:pt x="170" y="81"/>
                    </a:cubicBez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5" name="Freeform 199"/>
              <p:cNvSpPr>
                <a:spLocks noChangeArrowheads="1"/>
              </p:cNvSpPr>
              <p:nvPr/>
            </p:nvSpPr>
            <p:spPr bwMode="auto">
              <a:xfrm>
                <a:off x="812502" y="655703"/>
                <a:ext cx="69976" cy="68681"/>
              </a:xfrm>
              <a:custGeom>
                <a:avLst/>
                <a:gdLst>
                  <a:gd name="T0" fmla="*/ 291 w 349"/>
                  <a:gd name="T1" fmla="*/ 120 h 337"/>
                  <a:gd name="T2" fmla="*/ 210 w 349"/>
                  <a:gd name="T3" fmla="*/ 48 h 337"/>
                  <a:gd name="T4" fmla="*/ 25 w 349"/>
                  <a:gd name="T5" fmla="*/ 58 h 337"/>
                  <a:gd name="T6" fmla="*/ 0 w 349"/>
                  <a:gd name="T7" fmla="*/ 87 h 337"/>
                  <a:gd name="T8" fmla="*/ 180 w 349"/>
                  <a:gd name="T9" fmla="*/ 81 h 337"/>
                  <a:gd name="T10" fmla="*/ 261 w 349"/>
                  <a:gd name="T11" fmla="*/ 153 h 337"/>
                  <a:gd name="T12" fmla="*/ 272 w 349"/>
                  <a:gd name="T13" fmla="*/ 337 h 337"/>
                  <a:gd name="T14" fmla="*/ 301 w 349"/>
                  <a:gd name="T15" fmla="*/ 305 h 337"/>
                  <a:gd name="T16" fmla="*/ 291 w 349"/>
                  <a:gd name="T17" fmla="*/ 12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337">
                    <a:moveTo>
                      <a:pt x="291" y="120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156" y="0"/>
                      <a:pt x="73" y="5"/>
                      <a:pt x="25" y="5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37"/>
                      <a:pt x="128" y="34"/>
                      <a:pt x="180" y="81"/>
                    </a:cubicBezTo>
                    <a:cubicBezTo>
                      <a:pt x="261" y="153"/>
                      <a:pt x="261" y="153"/>
                      <a:pt x="261" y="153"/>
                    </a:cubicBezTo>
                    <a:cubicBezTo>
                      <a:pt x="315" y="201"/>
                      <a:pt x="320" y="284"/>
                      <a:pt x="272" y="337"/>
                    </a:cubicBezTo>
                    <a:cubicBezTo>
                      <a:pt x="301" y="305"/>
                      <a:pt x="301" y="305"/>
                      <a:pt x="301" y="305"/>
                    </a:cubicBezTo>
                    <a:cubicBezTo>
                      <a:pt x="349" y="251"/>
                      <a:pt x="344" y="168"/>
                      <a:pt x="291" y="120"/>
                    </a:cubicBezTo>
                    <a:close/>
                  </a:path>
                </a:pathLst>
              </a:custGeom>
              <a:solidFill>
                <a:srgbClr val="D1C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6" name="Freeform 200"/>
              <p:cNvSpPr>
                <a:spLocks noChangeArrowheads="1"/>
              </p:cNvSpPr>
              <p:nvPr/>
            </p:nvSpPr>
            <p:spPr bwMode="auto">
              <a:xfrm>
                <a:off x="422449" y="301934"/>
                <a:ext cx="228072" cy="329148"/>
              </a:xfrm>
              <a:custGeom>
                <a:avLst/>
                <a:gdLst>
                  <a:gd name="T0" fmla="*/ 79 w 176"/>
                  <a:gd name="T1" fmla="*/ 254 h 254"/>
                  <a:gd name="T2" fmla="*/ 176 w 176"/>
                  <a:gd name="T3" fmla="*/ 35 h 254"/>
                  <a:gd name="T4" fmla="*/ 97 w 176"/>
                  <a:gd name="T5" fmla="*/ 0 h 254"/>
                  <a:gd name="T6" fmla="*/ 0 w 176"/>
                  <a:gd name="T7" fmla="*/ 218 h 254"/>
                  <a:gd name="T8" fmla="*/ 79 w 176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54">
                    <a:moveTo>
                      <a:pt x="79" y="254"/>
                    </a:moveTo>
                    <a:lnTo>
                      <a:pt x="176" y="35"/>
                    </a:lnTo>
                    <a:lnTo>
                      <a:pt x="97" y="0"/>
                    </a:lnTo>
                    <a:lnTo>
                      <a:pt x="0" y="218"/>
                    </a:lnTo>
                    <a:lnTo>
                      <a:pt x="79" y="254"/>
                    </a:lnTo>
                    <a:close/>
                  </a:path>
                </a:pathLst>
              </a:custGeom>
              <a:solidFill>
                <a:srgbClr val="FFA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7" name="Freeform 201"/>
              <p:cNvSpPr>
                <a:spLocks noChangeArrowheads="1"/>
              </p:cNvSpPr>
              <p:nvPr/>
            </p:nvSpPr>
            <p:spPr bwMode="auto">
              <a:xfrm>
                <a:off x="25918" y="41466"/>
                <a:ext cx="531300" cy="618124"/>
              </a:xfrm>
              <a:custGeom>
                <a:avLst/>
                <a:gdLst>
                  <a:gd name="T0" fmla="*/ 0 w 410"/>
                  <a:gd name="T1" fmla="*/ 344 h 477"/>
                  <a:gd name="T2" fmla="*/ 283 w 410"/>
                  <a:gd name="T3" fmla="*/ 477 h 477"/>
                  <a:gd name="T4" fmla="*/ 410 w 410"/>
                  <a:gd name="T5" fmla="*/ 190 h 477"/>
                  <a:gd name="T6" fmla="*/ 0 w 410"/>
                  <a:gd name="T7" fmla="*/ 0 h 477"/>
                  <a:gd name="T8" fmla="*/ 0 w 410"/>
                  <a:gd name="T9" fmla="*/ 34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77">
                    <a:moveTo>
                      <a:pt x="0" y="344"/>
                    </a:moveTo>
                    <a:lnTo>
                      <a:pt x="283" y="477"/>
                    </a:lnTo>
                    <a:lnTo>
                      <a:pt x="410" y="190"/>
                    </a:lnTo>
                    <a:lnTo>
                      <a:pt x="0" y="0"/>
                    </a:lnTo>
                    <a:lnTo>
                      <a:pt x="0" y="344"/>
                    </a:lnTo>
                    <a:close/>
                  </a:path>
                </a:pathLst>
              </a:custGeom>
              <a:solidFill>
                <a:srgbClr val="DC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8" name="Freeform 202"/>
              <p:cNvSpPr>
                <a:spLocks noChangeArrowheads="1"/>
              </p:cNvSpPr>
              <p:nvPr/>
            </p:nvSpPr>
            <p:spPr bwMode="auto">
              <a:xfrm>
                <a:off x="25918" y="41466"/>
                <a:ext cx="531300" cy="618124"/>
              </a:xfrm>
              <a:custGeom>
                <a:avLst/>
                <a:gdLst>
                  <a:gd name="T0" fmla="*/ 0 w 410"/>
                  <a:gd name="T1" fmla="*/ 344 h 477"/>
                  <a:gd name="T2" fmla="*/ 283 w 410"/>
                  <a:gd name="T3" fmla="*/ 477 h 477"/>
                  <a:gd name="T4" fmla="*/ 410 w 410"/>
                  <a:gd name="T5" fmla="*/ 190 h 477"/>
                  <a:gd name="T6" fmla="*/ 0 w 410"/>
                  <a:gd name="T7" fmla="*/ 0 h 477"/>
                  <a:gd name="T8" fmla="*/ 0 w 410"/>
                  <a:gd name="T9" fmla="*/ 34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77">
                    <a:moveTo>
                      <a:pt x="0" y="344"/>
                    </a:moveTo>
                    <a:lnTo>
                      <a:pt x="283" y="477"/>
                    </a:lnTo>
                    <a:lnTo>
                      <a:pt x="410" y="190"/>
                    </a:lnTo>
                    <a:lnTo>
                      <a:pt x="0" y="0"/>
                    </a:lnTo>
                    <a:lnTo>
                      <a:pt x="0" y="3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49" name="Freeform 203"/>
              <p:cNvSpPr>
                <a:spLocks noChangeArrowheads="1"/>
              </p:cNvSpPr>
              <p:nvPr/>
            </p:nvSpPr>
            <p:spPr bwMode="auto">
              <a:xfrm>
                <a:off x="1083336" y="301934"/>
                <a:ext cx="228072" cy="329148"/>
              </a:xfrm>
              <a:custGeom>
                <a:avLst/>
                <a:gdLst>
                  <a:gd name="T0" fmla="*/ 97 w 176"/>
                  <a:gd name="T1" fmla="*/ 254 h 254"/>
                  <a:gd name="T2" fmla="*/ 0 w 176"/>
                  <a:gd name="T3" fmla="*/ 35 h 254"/>
                  <a:gd name="T4" fmla="*/ 79 w 176"/>
                  <a:gd name="T5" fmla="*/ 0 h 254"/>
                  <a:gd name="T6" fmla="*/ 176 w 176"/>
                  <a:gd name="T7" fmla="*/ 218 h 254"/>
                  <a:gd name="T8" fmla="*/ 97 w 176"/>
                  <a:gd name="T9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54">
                    <a:moveTo>
                      <a:pt x="97" y="254"/>
                    </a:moveTo>
                    <a:lnTo>
                      <a:pt x="0" y="35"/>
                    </a:lnTo>
                    <a:lnTo>
                      <a:pt x="79" y="0"/>
                    </a:lnTo>
                    <a:lnTo>
                      <a:pt x="176" y="218"/>
                    </a:lnTo>
                    <a:lnTo>
                      <a:pt x="97" y="25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0" name="Freeform 204"/>
              <p:cNvSpPr>
                <a:spLocks noChangeArrowheads="1"/>
              </p:cNvSpPr>
              <p:nvPr/>
            </p:nvSpPr>
            <p:spPr bwMode="auto">
              <a:xfrm>
                <a:off x="1176638" y="49241"/>
                <a:ext cx="531300" cy="610350"/>
              </a:xfrm>
              <a:custGeom>
                <a:avLst/>
                <a:gdLst>
                  <a:gd name="T0" fmla="*/ 127 w 410"/>
                  <a:gd name="T1" fmla="*/ 471 h 471"/>
                  <a:gd name="T2" fmla="*/ 410 w 410"/>
                  <a:gd name="T3" fmla="*/ 344 h 471"/>
                  <a:gd name="T4" fmla="*/ 410 w 410"/>
                  <a:gd name="T5" fmla="*/ 0 h 471"/>
                  <a:gd name="T6" fmla="*/ 0 w 410"/>
                  <a:gd name="T7" fmla="*/ 184 h 471"/>
                  <a:gd name="T8" fmla="*/ 127 w 410"/>
                  <a:gd name="T9" fmla="*/ 471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71">
                    <a:moveTo>
                      <a:pt x="127" y="471"/>
                    </a:moveTo>
                    <a:lnTo>
                      <a:pt x="410" y="344"/>
                    </a:lnTo>
                    <a:lnTo>
                      <a:pt x="410" y="0"/>
                    </a:lnTo>
                    <a:lnTo>
                      <a:pt x="0" y="184"/>
                    </a:lnTo>
                    <a:lnTo>
                      <a:pt x="127" y="471"/>
                    </a:lnTo>
                    <a:close/>
                  </a:path>
                </a:pathLst>
              </a:cu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1" name="Freeform 206"/>
              <p:cNvSpPr>
                <a:spLocks noChangeArrowheads="1"/>
              </p:cNvSpPr>
              <p:nvPr/>
            </p:nvSpPr>
            <p:spPr bwMode="auto">
              <a:xfrm>
                <a:off x="1176628" y="49231"/>
                <a:ext cx="531300" cy="610348"/>
              </a:xfrm>
              <a:custGeom>
                <a:avLst/>
                <a:gdLst>
                  <a:gd name="T0" fmla="*/ 127 w 410"/>
                  <a:gd name="T1" fmla="*/ 471 h 471"/>
                  <a:gd name="T2" fmla="*/ 410 w 410"/>
                  <a:gd name="T3" fmla="*/ 344 h 471"/>
                  <a:gd name="T4" fmla="*/ 410 w 410"/>
                  <a:gd name="T5" fmla="*/ 0 h 471"/>
                  <a:gd name="T6" fmla="*/ 0 w 410"/>
                  <a:gd name="T7" fmla="*/ 184 h 471"/>
                  <a:gd name="T8" fmla="*/ 127 w 410"/>
                  <a:gd name="T9" fmla="*/ 471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71">
                    <a:moveTo>
                      <a:pt x="127" y="471"/>
                    </a:moveTo>
                    <a:lnTo>
                      <a:pt x="410" y="344"/>
                    </a:lnTo>
                    <a:lnTo>
                      <a:pt x="410" y="0"/>
                    </a:lnTo>
                    <a:lnTo>
                      <a:pt x="0" y="184"/>
                    </a:lnTo>
                    <a:lnTo>
                      <a:pt x="127" y="4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grpSp>
          <p:nvGrpSpPr>
            <p:cNvPr id="18652" name="组合 13"/>
            <p:cNvGrpSpPr>
              <a:grpSpLocks/>
            </p:cNvGrpSpPr>
            <p:nvPr/>
          </p:nvGrpSpPr>
          <p:grpSpPr bwMode="auto">
            <a:xfrm>
              <a:off x="0" y="0"/>
              <a:ext cx="1171452" cy="1052235"/>
              <a:chOff x="0" y="0"/>
              <a:chExt cx="1171452" cy="1052235"/>
            </a:xfrm>
          </p:grpSpPr>
          <p:sp>
            <p:nvSpPr>
              <p:cNvPr id="18653" name="Rectangle 266"/>
              <p:cNvSpPr>
                <a:spLocks noChangeArrowheads="1"/>
              </p:cNvSpPr>
              <p:nvPr/>
            </p:nvSpPr>
            <p:spPr bwMode="auto">
              <a:xfrm>
                <a:off x="393939" y="878590"/>
                <a:ext cx="383572" cy="102373"/>
              </a:xfrm>
              <a:prstGeom prst="rect">
                <a:avLst/>
              </a:prstGeom>
              <a:solidFill>
                <a:srgbClr val="515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54" name="Freeform 268"/>
              <p:cNvSpPr>
                <a:spLocks noChangeArrowheads="1"/>
              </p:cNvSpPr>
              <p:nvPr/>
            </p:nvSpPr>
            <p:spPr bwMode="auto">
              <a:xfrm>
                <a:off x="300638" y="980962"/>
                <a:ext cx="571471" cy="53130"/>
              </a:xfrm>
              <a:custGeom>
                <a:avLst/>
                <a:gdLst>
                  <a:gd name="T0" fmla="*/ 368 w 441"/>
                  <a:gd name="T1" fmla="*/ 0 h 41"/>
                  <a:gd name="T2" fmla="*/ 200 w 441"/>
                  <a:gd name="T3" fmla="*/ 0 h 41"/>
                  <a:gd name="T4" fmla="*/ 73 w 441"/>
                  <a:gd name="T5" fmla="*/ 0 h 41"/>
                  <a:gd name="T6" fmla="*/ 0 w 441"/>
                  <a:gd name="T7" fmla="*/ 41 h 41"/>
                  <a:gd name="T8" fmla="*/ 200 w 441"/>
                  <a:gd name="T9" fmla="*/ 41 h 41"/>
                  <a:gd name="T10" fmla="*/ 441 w 441"/>
                  <a:gd name="T11" fmla="*/ 41 h 41"/>
                  <a:gd name="T12" fmla="*/ 368 w 44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1" h="41">
                    <a:moveTo>
                      <a:pt x="368" y="0"/>
                    </a:moveTo>
                    <a:lnTo>
                      <a:pt x="200" y="0"/>
                    </a:lnTo>
                    <a:lnTo>
                      <a:pt x="73" y="0"/>
                    </a:lnTo>
                    <a:lnTo>
                      <a:pt x="0" y="41"/>
                    </a:lnTo>
                    <a:lnTo>
                      <a:pt x="200" y="41"/>
                    </a:lnTo>
                    <a:lnTo>
                      <a:pt x="441" y="41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4949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5" name="Rectangle 269"/>
              <p:cNvSpPr>
                <a:spLocks noChangeArrowheads="1"/>
              </p:cNvSpPr>
              <p:nvPr/>
            </p:nvSpPr>
            <p:spPr bwMode="auto">
              <a:xfrm>
                <a:off x="300638" y="1034093"/>
                <a:ext cx="571471" cy="18142"/>
              </a:xfrm>
              <a:prstGeom prst="rect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56" name="Freeform 2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1452" cy="878589"/>
              </a:xfrm>
              <a:custGeom>
                <a:avLst/>
                <a:gdLst>
                  <a:gd name="T0" fmla="*/ 5786 w 5786"/>
                  <a:gd name="T1" fmla="*/ 3978 h 4339"/>
                  <a:gd name="T2" fmla="*/ 5436 w 5786"/>
                  <a:gd name="T3" fmla="*/ 4339 h 4339"/>
                  <a:gd name="T4" fmla="*/ 350 w 5786"/>
                  <a:gd name="T5" fmla="*/ 4339 h 4339"/>
                  <a:gd name="T6" fmla="*/ 0 w 5786"/>
                  <a:gd name="T7" fmla="*/ 3978 h 4339"/>
                  <a:gd name="T8" fmla="*/ 0 w 5786"/>
                  <a:gd name="T9" fmla="*/ 361 h 4339"/>
                  <a:gd name="T10" fmla="*/ 350 w 5786"/>
                  <a:gd name="T11" fmla="*/ 0 h 4339"/>
                  <a:gd name="T12" fmla="*/ 5436 w 5786"/>
                  <a:gd name="T13" fmla="*/ 0 h 4339"/>
                  <a:gd name="T14" fmla="*/ 5786 w 5786"/>
                  <a:gd name="T15" fmla="*/ 361 h 4339"/>
                  <a:gd name="T16" fmla="*/ 5786 w 5786"/>
                  <a:gd name="T17" fmla="*/ 3978 h 4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86" h="4339">
                    <a:moveTo>
                      <a:pt x="5786" y="3978"/>
                    </a:moveTo>
                    <a:cubicBezTo>
                      <a:pt x="5786" y="4176"/>
                      <a:pt x="5629" y="4339"/>
                      <a:pt x="5436" y="4339"/>
                    </a:cubicBezTo>
                    <a:cubicBezTo>
                      <a:pt x="350" y="4339"/>
                      <a:pt x="350" y="4339"/>
                      <a:pt x="350" y="4339"/>
                    </a:cubicBezTo>
                    <a:cubicBezTo>
                      <a:pt x="158" y="4339"/>
                      <a:pt x="0" y="4176"/>
                      <a:pt x="0" y="3978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162"/>
                      <a:pt x="158" y="0"/>
                      <a:pt x="350" y="0"/>
                    </a:cubicBezTo>
                    <a:cubicBezTo>
                      <a:pt x="5436" y="0"/>
                      <a:pt x="5436" y="0"/>
                      <a:pt x="5436" y="0"/>
                    </a:cubicBezTo>
                    <a:cubicBezTo>
                      <a:pt x="5629" y="0"/>
                      <a:pt x="5786" y="162"/>
                      <a:pt x="5786" y="361"/>
                    </a:cubicBezTo>
                    <a:cubicBezTo>
                      <a:pt x="5786" y="3978"/>
                      <a:pt x="5786" y="3978"/>
                      <a:pt x="5786" y="3978"/>
                    </a:cubicBezTo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7" name="Freeform 271"/>
              <p:cNvSpPr>
                <a:spLocks noChangeArrowheads="1"/>
              </p:cNvSpPr>
              <p:nvPr/>
            </p:nvSpPr>
            <p:spPr bwMode="auto">
              <a:xfrm>
                <a:off x="46651" y="47947"/>
                <a:ext cx="1076854" cy="782696"/>
              </a:xfrm>
              <a:custGeom>
                <a:avLst/>
                <a:gdLst>
                  <a:gd name="T0" fmla="*/ 119 w 5324"/>
                  <a:gd name="T1" fmla="*/ 3863 h 3863"/>
                  <a:gd name="T2" fmla="*/ 0 w 5324"/>
                  <a:gd name="T3" fmla="*/ 3740 h 3863"/>
                  <a:gd name="T4" fmla="*/ 0 w 5324"/>
                  <a:gd name="T5" fmla="*/ 123 h 3863"/>
                  <a:gd name="T6" fmla="*/ 119 w 5324"/>
                  <a:gd name="T7" fmla="*/ 0 h 3863"/>
                  <a:gd name="T8" fmla="*/ 5205 w 5324"/>
                  <a:gd name="T9" fmla="*/ 0 h 3863"/>
                  <a:gd name="T10" fmla="*/ 5324 w 5324"/>
                  <a:gd name="T11" fmla="*/ 123 h 3863"/>
                  <a:gd name="T12" fmla="*/ 5324 w 5324"/>
                  <a:gd name="T13" fmla="*/ 3740 h 3863"/>
                  <a:gd name="T14" fmla="*/ 5205 w 5324"/>
                  <a:gd name="T15" fmla="*/ 3863 h 3863"/>
                  <a:gd name="T16" fmla="*/ 119 w 5324"/>
                  <a:gd name="T17" fmla="*/ 3863 h 3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4" h="3863">
                    <a:moveTo>
                      <a:pt x="119" y="3863"/>
                    </a:moveTo>
                    <a:cubicBezTo>
                      <a:pt x="54" y="3863"/>
                      <a:pt x="0" y="3806"/>
                      <a:pt x="0" y="374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56"/>
                      <a:pt x="54" y="0"/>
                      <a:pt x="119" y="0"/>
                    </a:cubicBezTo>
                    <a:cubicBezTo>
                      <a:pt x="5205" y="0"/>
                      <a:pt x="5205" y="0"/>
                      <a:pt x="5205" y="0"/>
                    </a:cubicBezTo>
                    <a:cubicBezTo>
                      <a:pt x="5270" y="0"/>
                      <a:pt x="5324" y="56"/>
                      <a:pt x="5324" y="123"/>
                    </a:cubicBezTo>
                    <a:cubicBezTo>
                      <a:pt x="5324" y="3740"/>
                      <a:pt x="5324" y="3740"/>
                      <a:pt x="5324" y="3740"/>
                    </a:cubicBezTo>
                    <a:cubicBezTo>
                      <a:pt x="5324" y="3806"/>
                      <a:pt x="5270" y="3863"/>
                      <a:pt x="5205" y="3863"/>
                    </a:cubicBezTo>
                    <a:cubicBezTo>
                      <a:pt x="119" y="3863"/>
                      <a:pt x="119" y="3863"/>
                      <a:pt x="119" y="3863"/>
                    </a:cubicBezTo>
                  </a:path>
                </a:pathLst>
              </a:custGeom>
              <a:solidFill>
                <a:srgbClr val="66C6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8" name="Freeform 272"/>
              <p:cNvSpPr>
                <a:spLocks noChangeArrowheads="1"/>
              </p:cNvSpPr>
              <p:nvPr/>
            </p:nvSpPr>
            <p:spPr bwMode="auto">
              <a:xfrm>
                <a:off x="46651" y="47947"/>
                <a:ext cx="1076854" cy="41467"/>
              </a:xfrm>
              <a:custGeom>
                <a:avLst/>
                <a:gdLst>
                  <a:gd name="T0" fmla="*/ 5205 w 5324"/>
                  <a:gd name="T1" fmla="*/ 0 h 201"/>
                  <a:gd name="T2" fmla="*/ 119 w 5324"/>
                  <a:gd name="T3" fmla="*/ 0 h 201"/>
                  <a:gd name="T4" fmla="*/ 0 w 5324"/>
                  <a:gd name="T5" fmla="*/ 123 h 201"/>
                  <a:gd name="T6" fmla="*/ 0 w 5324"/>
                  <a:gd name="T7" fmla="*/ 201 h 201"/>
                  <a:gd name="T8" fmla="*/ 119 w 5324"/>
                  <a:gd name="T9" fmla="*/ 78 h 201"/>
                  <a:gd name="T10" fmla="*/ 5205 w 5324"/>
                  <a:gd name="T11" fmla="*/ 78 h 201"/>
                  <a:gd name="T12" fmla="*/ 5324 w 5324"/>
                  <a:gd name="T13" fmla="*/ 201 h 201"/>
                  <a:gd name="T14" fmla="*/ 5324 w 5324"/>
                  <a:gd name="T15" fmla="*/ 123 h 201"/>
                  <a:gd name="T16" fmla="*/ 5205 w 5324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4" h="201">
                    <a:moveTo>
                      <a:pt x="5205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4" y="0"/>
                      <a:pt x="0" y="56"/>
                      <a:pt x="0" y="123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135"/>
                      <a:pt x="54" y="78"/>
                      <a:pt x="119" y="78"/>
                    </a:cubicBezTo>
                    <a:cubicBezTo>
                      <a:pt x="5205" y="78"/>
                      <a:pt x="5205" y="78"/>
                      <a:pt x="5205" y="78"/>
                    </a:cubicBezTo>
                    <a:cubicBezTo>
                      <a:pt x="5270" y="78"/>
                      <a:pt x="5324" y="135"/>
                      <a:pt x="5324" y="201"/>
                    </a:cubicBezTo>
                    <a:cubicBezTo>
                      <a:pt x="5324" y="123"/>
                      <a:pt x="5324" y="123"/>
                      <a:pt x="5324" y="123"/>
                    </a:cubicBezTo>
                    <a:cubicBezTo>
                      <a:pt x="5324" y="56"/>
                      <a:pt x="5270" y="0"/>
                      <a:pt x="5205" y="0"/>
                    </a:cubicBezTo>
                  </a:path>
                </a:pathLst>
              </a:custGeom>
              <a:solidFill>
                <a:srgbClr val="32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59" name="Freeform 313"/>
              <p:cNvSpPr>
                <a:spLocks noChangeArrowheads="1"/>
              </p:cNvSpPr>
              <p:nvPr/>
            </p:nvSpPr>
            <p:spPr bwMode="auto">
              <a:xfrm>
                <a:off x="46651" y="47947"/>
                <a:ext cx="1076854" cy="41467"/>
              </a:xfrm>
              <a:custGeom>
                <a:avLst/>
                <a:gdLst>
                  <a:gd name="T0" fmla="*/ 5205 w 5324"/>
                  <a:gd name="T1" fmla="*/ 0 h 201"/>
                  <a:gd name="T2" fmla="*/ 119 w 5324"/>
                  <a:gd name="T3" fmla="*/ 0 h 201"/>
                  <a:gd name="T4" fmla="*/ 0 w 5324"/>
                  <a:gd name="T5" fmla="*/ 123 h 201"/>
                  <a:gd name="T6" fmla="*/ 0 w 5324"/>
                  <a:gd name="T7" fmla="*/ 201 h 201"/>
                  <a:gd name="T8" fmla="*/ 119 w 5324"/>
                  <a:gd name="T9" fmla="*/ 78 h 201"/>
                  <a:gd name="T10" fmla="*/ 5205 w 5324"/>
                  <a:gd name="T11" fmla="*/ 78 h 201"/>
                  <a:gd name="T12" fmla="*/ 5324 w 5324"/>
                  <a:gd name="T13" fmla="*/ 201 h 201"/>
                  <a:gd name="T14" fmla="*/ 5324 w 5324"/>
                  <a:gd name="T15" fmla="*/ 201 h 201"/>
                  <a:gd name="T16" fmla="*/ 5324 w 5324"/>
                  <a:gd name="T17" fmla="*/ 123 h 201"/>
                  <a:gd name="T18" fmla="*/ 5205 w 5324"/>
                  <a:gd name="T1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24" h="201">
                    <a:moveTo>
                      <a:pt x="5205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4" y="0"/>
                      <a:pt x="0" y="56"/>
                      <a:pt x="0" y="123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135"/>
                      <a:pt x="54" y="78"/>
                      <a:pt x="119" y="78"/>
                    </a:cubicBezTo>
                    <a:cubicBezTo>
                      <a:pt x="5205" y="78"/>
                      <a:pt x="5205" y="78"/>
                      <a:pt x="5205" y="78"/>
                    </a:cubicBezTo>
                    <a:cubicBezTo>
                      <a:pt x="5270" y="78"/>
                      <a:pt x="5324" y="135"/>
                      <a:pt x="5324" y="201"/>
                    </a:cubicBezTo>
                    <a:cubicBezTo>
                      <a:pt x="5324" y="201"/>
                      <a:pt x="5324" y="201"/>
                      <a:pt x="5324" y="201"/>
                    </a:cubicBezTo>
                    <a:cubicBezTo>
                      <a:pt x="5324" y="123"/>
                      <a:pt x="5324" y="123"/>
                      <a:pt x="5324" y="123"/>
                    </a:cubicBezTo>
                    <a:cubicBezTo>
                      <a:pt x="5324" y="56"/>
                      <a:pt x="5270" y="0"/>
                      <a:pt x="5205" y="0"/>
                    </a:cubicBezTo>
                  </a:path>
                </a:pathLst>
              </a:custGeom>
              <a:solidFill>
                <a:srgbClr val="60A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60" name="任意多边形 601"/>
              <p:cNvSpPr>
                <a:spLocks noChangeArrowheads="1"/>
              </p:cNvSpPr>
              <p:nvPr/>
            </p:nvSpPr>
            <p:spPr bwMode="auto">
              <a:xfrm>
                <a:off x="49165" y="71759"/>
                <a:ext cx="1076854" cy="546858"/>
              </a:xfrm>
              <a:custGeom>
                <a:avLst/>
                <a:gdLst>
                  <a:gd name="T0" fmla="*/ 24069 w 1076854"/>
                  <a:gd name="T1" fmla="*/ 0 h 546858"/>
                  <a:gd name="T2" fmla="*/ 1052785 w 1076854"/>
                  <a:gd name="T3" fmla="*/ 0 h 546858"/>
                  <a:gd name="T4" fmla="*/ 1076854 w 1076854"/>
                  <a:gd name="T5" fmla="*/ 24922 h 546858"/>
                  <a:gd name="T6" fmla="*/ 1076854 w 1076854"/>
                  <a:gd name="T7" fmla="*/ 66756 h 546858"/>
                  <a:gd name="T8" fmla="*/ 0 w 1076854"/>
                  <a:gd name="T9" fmla="*/ 546858 h 546858"/>
                  <a:gd name="T10" fmla="*/ 0 w 1076854"/>
                  <a:gd name="T11" fmla="*/ 515876 h 546858"/>
                  <a:gd name="T12" fmla="*/ 0 w 1076854"/>
                  <a:gd name="T13" fmla="*/ 24922 h 546858"/>
                  <a:gd name="T14" fmla="*/ 24069 w 1076854"/>
                  <a:gd name="T15" fmla="*/ 0 h 546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6854" h="546858">
                    <a:moveTo>
                      <a:pt x="24069" y="0"/>
                    </a:moveTo>
                    <a:cubicBezTo>
                      <a:pt x="1052785" y="0"/>
                      <a:pt x="1052785" y="0"/>
                      <a:pt x="1052785" y="0"/>
                    </a:cubicBezTo>
                    <a:cubicBezTo>
                      <a:pt x="1065932" y="0"/>
                      <a:pt x="1076854" y="11346"/>
                      <a:pt x="1076854" y="24922"/>
                    </a:cubicBezTo>
                    <a:lnTo>
                      <a:pt x="1076854" y="66756"/>
                    </a:lnTo>
                    <a:lnTo>
                      <a:pt x="0" y="546858"/>
                    </a:lnTo>
                    <a:lnTo>
                      <a:pt x="0" y="515876"/>
                    </a:lnTo>
                    <a:cubicBezTo>
                      <a:pt x="0" y="24922"/>
                      <a:pt x="0" y="24922"/>
                      <a:pt x="0" y="24922"/>
                    </a:cubicBezTo>
                    <a:cubicBezTo>
                      <a:pt x="0" y="11346"/>
                      <a:pt x="10922" y="0"/>
                      <a:pt x="24069" y="0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8661" name="组合 10"/>
              <p:cNvGrpSpPr>
                <a:grpSpLocks/>
              </p:cNvGrpSpPr>
              <p:nvPr/>
            </p:nvGrpSpPr>
            <p:grpSpPr bwMode="auto">
              <a:xfrm>
                <a:off x="315094" y="46922"/>
                <a:ext cx="537499" cy="783962"/>
                <a:chOff x="0" y="0"/>
                <a:chExt cx="537499" cy="783962"/>
              </a:xfrm>
            </p:grpSpPr>
            <p:sp>
              <p:nvSpPr>
                <p:cNvPr id="18662" name="任意多边形 652"/>
                <p:cNvSpPr>
                  <a:spLocks noChangeArrowheads="1"/>
                </p:cNvSpPr>
                <p:nvPr/>
              </p:nvSpPr>
              <p:spPr bwMode="auto">
                <a:xfrm>
                  <a:off x="18532" y="35061"/>
                  <a:ext cx="518967" cy="748515"/>
                </a:xfrm>
                <a:custGeom>
                  <a:avLst/>
                  <a:gdLst>
                    <a:gd name="T0" fmla="*/ 447292 w 518967"/>
                    <a:gd name="T1" fmla="*/ 285460 h 748515"/>
                    <a:gd name="T2" fmla="*/ 447292 w 518967"/>
                    <a:gd name="T3" fmla="*/ 285931 h 748515"/>
                    <a:gd name="T4" fmla="*/ 447541 w 518967"/>
                    <a:gd name="T5" fmla="*/ 285931 h 748515"/>
                    <a:gd name="T6" fmla="*/ 254079 w 518967"/>
                    <a:gd name="T7" fmla="*/ 65 h 748515"/>
                    <a:gd name="T8" fmla="*/ 448475 w 518967"/>
                    <a:gd name="T9" fmla="*/ 64954 h 748515"/>
                    <a:gd name="T10" fmla="*/ 450855 w 518967"/>
                    <a:gd name="T11" fmla="*/ 250879 h 748515"/>
                    <a:gd name="T12" fmla="*/ 447428 w 518967"/>
                    <a:gd name="T13" fmla="*/ 250164 h 748515"/>
                    <a:gd name="T14" fmla="*/ 466199 w 518967"/>
                    <a:gd name="T15" fmla="*/ 269494 h 748515"/>
                    <a:gd name="T16" fmla="*/ 500782 w 518967"/>
                    <a:gd name="T17" fmla="*/ 275243 h 748515"/>
                    <a:gd name="T18" fmla="*/ 472507 w 518967"/>
                    <a:gd name="T19" fmla="*/ 291139 h 748515"/>
                    <a:gd name="T20" fmla="*/ 459679 w 518967"/>
                    <a:gd name="T21" fmla="*/ 288525 h 748515"/>
                    <a:gd name="T22" fmla="*/ 478354 w 518967"/>
                    <a:gd name="T23" fmla="*/ 296516 h 748515"/>
                    <a:gd name="T24" fmla="*/ 488859 w 518967"/>
                    <a:gd name="T25" fmla="*/ 321963 h 748515"/>
                    <a:gd name="T26" fmla="*/ 484405 w 518967"/>
                    <a:gd name="T27" fmla="*/ 332563 h 748515"/>
                    <a:gd name="T28" fmla="*/ 498497 w 518967"/>
                    <a:gd name="T29" fmla="*/ 347692 h 748515"/>
                    <a:gd name="T30" fmla="*/ 516982 w 518967"/>
                    <a:gd name="T31" fmla="*/ 387598 h 748515"/>
                    <a:gd name="T32" fmla="*/ 455362 w 518967"/>
                    <a:gd name="T33" fmla="*/ 396400 h 748515"/>
                    <a:gd name="T34" fmla="*/ 447292 w 518967"/>
                    <a:gd name="T35" fmla="*/ 394785 h 748515"/>
                    <a:gd name="T36" fmla="*/ 447292 w 518967"/>
                    <a:gd name="T37" fmla="*/ 439068 h 748515"/>
                    <a:gd name="T38" fmla="*/ 447127 w 518967"/>
                    <a:gd name="T39" fmla="*/ 439068 h 748515"/>
                    <a:gd name="T40" fmla="*/ 447127 w 518967"/>
                    <a:gd name="T41" fmla="*/ 604007 h 748515"/>
                    <a:gd name="T42" fmla="*/ 447127 w 518967"/>
                    <a:gd name="T43" fmla="*/ 748515 h 748515"/>
                    <a:gd name="T44" fmla="*/ 259334 w 518967"/>
                    <a:gd name="T45" fmla="*/ 748515 h 748515"/>
                    <a:gd name="T46" fmla="*/ 259334 w 518967"/>
                    <a:gd name="T47" fmla="*/ 568237 h 748515"/>
                    <a:gd name="T48" fmla="*/ 259334 w 518967"/>
                    <a:gd name="T49" fmla="*/ 439068 h 748515"/>
                    <a:gd name="T50" fmla="*/ 259334 w 518967"/>
                    <a:gd name="T51" fmla="*/ 439067 h 748515"/>
                    <a:gd name="T52" fmla="*/ 259334 w 518967"/>
                    <a:gd name="T53" fmla="*/ 437787 h 748515"/>
                    <a:gd name="T54" fmla="*/ 259334 w 518967"/>
                    <a:gd name="T55" fmla="*/ 357095 h 748515"/>
                    <a:gd name="T56" fmla="*/ 259334 w 518967"/>
                    <a:gd name="T57" fmla="*/ 285931 h 748515"/>
                    <a:gd name="T58" fmla="*/ 259334 w 518967"/>
                    <a:gd name="T59" fmla="*/ 243266 h 748515"/>
                    <a:gd name="T60" fmla="*/ 259334 w 518967"/>
                    <a:gd name="T61" fmla="*/ 235615 h 748515"/>
                    <a:gd name="T62" fmla="*/ 259333 w 518967"/>
                    <a:gd name="T63" fmla="*/ 235611 h 748515"/>
                    <a:gd name="T64" fmla="*/ 259333 w 518967"/>
                    <a:gd name="T65" fmla="*/ 285931 h 748515"/>
                    <a:gd name="T66" fmla="*/ 259333 w 518967"/>
                    <a:gd name="T67" fmla="*/ 357095 h 748515"/>
                    <a:gd name="T68" fmla="*/ 259333 w 518967"/>
                    <a:gd name="T69" fmla="*/ 391677 h 748515"/>
                    <a:gd name="T70" fmla="*/ 259333 w 518967"/>
                    <a:gd name="T71" fmla="*/ 439067 h 748515"/>
                    <a:gd name="T72" fmla="*/ 259333 w 518967"/>
                    <a:gd name="T73" fmla="*/ 439068 h 748515"/>
                    <a:gd name="T74" fmla="*/ 259333 w 518967"/>
                    <a:gd name="T75" fmla="*/ 568237 h 748515"/>
                    <a:gd name="T76" fmla="*/ 259333 w 518967"/>
                    <a:gd name="T77" fmla="*/ 748515 h 748515"/>
                    <a:gd name="T78" fmla="*/ 71540 w 518967"/>
                    <a:gd name="T79" fmla="*/ 748515 h 748515"/>
                    <a:gd name="T80" fmla="*/ 71540 w 518967"/>
                    <a:gd name="T81" fmla="*/ 604007 h 748515"/>
                    <a:gd name="T82" fmla="*/ 71540 w 518967"/>
                    <a:gd name="T83" fmla="*/ 439068 h 748515"/>
                    <a:gd name="T84" fmla="*/ 71375 w 518967"/>
                    <a:gd name="T85" fmla="*/ 439068 h 748515"/>
                    <a:gd name="T86" fmla="*/ 71375 w 518967"/>
                    <a:gd name="T87" fmla="*/ 357095 h 748515"/>
                    <a:gd name="T88" fmla="*/ 65050 w 518967"/>
                    <a:gd name="T89" fmla="*/ 357095 h 748515"/>
                    <a:gd name="T90" fmla="*/ 29808 w 518967"/>
                    <a:gd name="T91" fmla="*/ 321963 h 748515"/>
                    <a:gd name="T92" fmla="*/ 39533 w 518967"/>
                    <a:gd name="T93" fmla="*/ 298406 h 748515"/>
                    <a:gd name="T94" fmla="*/ 38093 w 518967"/>
                    <a:gd name="T95" fmla="*/ 298615 h 748515"/>
                    <a:gd name="T96" fmla="*/ 0 w 518967"/>
                    <a:gd name="T97" fmla="*/ 275073 h 748515"/>
                    <a:gd name="T98" fmla="*/ 64282 w 518967"/>
                    <a:gd name="T99" fmla="*/ 251148 h 748515"/>
                    <a:gd name="T100" fmla="*/ 64665 w 518967"/>
                    <a:gd name="T101" fmla="*/ 250184 h 748515"/>
                    <a:gd name="T102" fmla="*/ 61468 w 518967"/>
                    <a:gd name="T103" fmla="*/ 250880 h 748515"/>
                    <a:gd name="T104" fmla="*/ 54324 w 518967"/>
                    <a:gd name="T105" fmla="*/ 67335 h 748515"/>
                    <a:gd name="T106" fmla="*/ 254079 w 518967"/>
                    <a:gd name="T107" fmla="*/ 65 h 748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18967" h="748515">
                      <a:moveTo>
                        <a:pt x="447292" y="285460"/>
                      </a:moveTo>
                      <a:lnTo>
                        <a:pt x="447292" y="285931"/>
                      </a:lnTo>
                      <a:lnTo>
                        <a:pt x="447541" y="285931"/>
                      </a:lnTo>
                      <a:close/>
                      <a:moveTo>
                        <a:pt x="254079" y="65"/>
                      </a:moveTo>
                      <a:cubicBezTo>
                        <a:pt x="341499" y="1454"/>
                        <a:pt x="428027" y="24870"/>
                        <a:pt x="448475" y="64954"/>
                      </a:cubicBezTo>
                      <a:cubicBezTo>
                        <a:pt x="477843" y="126929"/>
                        <a:pt x="466731" y="200810"/>
                        <a:pt x="450855" y="250879"/>
                      </a:cubicBezTo>
                      <a:lnTo>
                        <a:pt x="447428" y="250164"/>
                      </a:lnTo>
                      <a:lnTo>
                        <a:pt x="466199" y="269494"/>
                      </a:lnTo>
                      <a:cubicBezTo>
                        <a:pt x="478027" y="276596"/>
                        <a:pt x="490419" y="279302"/>
                        <a:pt x="500782" y="275243"/>
                      </a:cubicBezTo>
                      <a:cubicBezTo>
                        <a:pt x="492221" y="285615"/>
                        <a:pt x="482083" y="290125"/>
                        <a:pt x="472507" y="291139"/>
                      </a:cubicBezTo>
                      <a:lnTo>
                        <a:pt x="459679" y="288525"/>
                      </a:lnTo>
                      <a:lnTo>
                        <a:pt x="478354" y="296516"/>
                      </a:lnTo>
                      <a:cubicBezTo>
                        <a:pt x="484793" y="303047"/>
                        <a:pt x="488859" y="312055"/>
                        <a:pt x="488859" y="321963"/>
                      </a:cubicBezTo>
                      <a:lnTo>
                        <a:pt x="484405" y="332563"/>
                      </a:lnTo>
                      <a:lnTo>
                        <a:pt x="498497" y="347692"/>
                      </a:lnTo>
                      <a:cubicBezTo>
                        <a:pt x="511992" y="363453"/>
                        <a:pt x="523786" y="380891"/>
                        <a:pt x="516982" y="387598"/>
                      </a:cubicBezTo>
                      <a:cubicBezTo>
                        <a:pt x="502693" y="402353"/>
                        <a:pt x="470544" y="398999"/>
                        <a:pt x="455362" y="396400"/>
                      </a:cubicBezTo>
                      <a:lnTo>
                        <a:pt x="447292" y="394785"/>
                      </a:lnTo>
                      <a:lnTo>
                        <a:pt x="447292" y="439068"/>
                      </a:lnTo>
                      <a:lnTo>
                        <a:pt x="447127" y="439068"/>
                      </a:lnTo>
                      <a:lnTo>
                        <a:pt x="447127" y="604007"/>
                      </a:lnTo>
                      <a:lnTo>
                        <a:pt x="447127" y="748515"/>
                      </a:lnTo>
                      <a:lnTo>
                        <a:pt x="259334" y="748515"/>
                      </a:lnTo>
                      <a:lnTo>
                        <a:pt x="259334" y="568237"/>
                      </a:lnTo>
                      <a:lnTo>
                        <a:pt x="259334" y="439068"/>
                      </a:lnTo>
                      <a:lnTo>
                        <a:pt x="259334" y="439067"/>
                      </a:lnTo>
                      <a:lnTo>
                        <a:pt x="259334" y="437787"/>
                      </a:lnTo>
                      <a:cubicBezTo>
                        <a:pt x="259334" y="433945"/>
                        <a:pt x="259334" y="418575"/>
                        <a:pt x="259334" y="357095"/>
                      </a:cubicBezTo>
                      <a:cubicBezTo>
                        <a:pt x="259334" y="357095"/>
                        <a:pt x="259334" y="357095"/>
                        <a:pt x="259334" y="285931"/>
                      </a:cubicBezTo>
                      <a:cubicBezTo>
                        <a:pt x="259334" y="285931"/>
                        <a:pt x="259334" y="285931"/>
                        <a:pt x="259334" y="243266"/>
                      </a:cubicBezTo>
                      <a:lnTo>
                        <a:pt x="259334" y="235615"/>
                      </a:lnTo>
                      <a:lnTo>
                        <a:pt x="259333" y="235611"/>
                      </a:lnTo>
                      <a:lnTo>
                        <a:pt x="259333" y="285931"/>
                      </a:lnTo>
                      <a:cubicBezTo>
                        <a:pt x="259333" y="285931"/>
                        <a:pt x="259333" y="285931"/>
                        <a:pt x="259333" y="357095"/>
                      </a:cubicBezTo>
                      <a:cubicBezTo>
                        <a:pt x="259333" y="357095"/>
                        <a:pt x="259333" y="357095"/>
                        <a:pt x="259333" y="391677"/>
                      </a:cubicBezTo>
                      <a:lnTo>
                        <a:pt x="259333" y="439067"/>
                      </a:lnTo>
                      <a:lnTo>
                        <a:pt x="259333" y="439068"/>
                      </a:lnTo>
                      <a:lnTo>
                        <a:pt x="259333" y="568237"/>
                      </a:lnTo>
                      <a:lnTo>
                        <a:pt x="259333" y="748515"/>
                      </a:lnTo>
                      <a:lnTo>
                        <a:pt x="71540" y="748515"/>
                      </a:lnTo>
                      <a:lnTo>
                        <a:pt x="71540" y="604007"/>
                      </a:lnTo>
                      <a:lnTo>
                        <a:pt x="71540" y="439068"/>
                      </a:lnTo>
                      <a:lnTo>
                        <a:pt x="71375" y="439068"/>
                      </a:lnTo>
                      <a:cubicBezTo>
                        <a:pt x="71375" y="439068"/>
                        <a:pt x="71375" y="439068"/>
                        <a:pt x="71375" y="357095"/>
                      </a:cubicBezTo>
                      <a:cubicBezTo>
                        <a:pt x="71375" y="357095"/>
                        <a:pt x="71375" y="357095"/>
                        <a:pt x="65050" y="357095"/>
                      </a:cubicBezTo>
                      <a:cubicBezTo>
                        <a:pt x="46073" y="357095"/>
                        <a:pt x="29808" y="341781"/>
                        <a:pt x="29808" y="321963"/>
                      </a:cubicBezTo>
                      <a:lnTo>
                        <a:pt x="39533" y="298406"/>
                      </a:lnTo>
                      <a:lnTo>
                        <a:pt x="38093" y="298615"/>
                      </a:lnTo>
                      <a:cubicBezTo>
                        <a:pt x="23667" y="297819"/>
                        <a:pt x="8565" y="290995"/>
                        <a:pt x="0" y="275073"/>
                      </a:cubicBezTo>
                      <a:cubicBezTo>
                        <a:pt x="26372" y="282579"/>
                        <a:pt x="51730" y="269615"/>
                        <a:pt x="64282" y="251148"/>
                      </a:cubicBezTo>
                      <a:lnTo>
                        <a:pt x="64665" y="250184"/>
                      </a:lnTo>
                      <a:lnTo>
                        <a:pt x="61468" y="250880"/>
                      </a:lnTo>
                      <a:cubicBezTo>
                        <a:pt x="42419" y="187317"/>
                        <a:pt x="23368" y="147567"/>
                        <a:pt x="54324" y="67335"/>
                      </a:cubicBezTo>
                      <a:cubicBezTo>
                        <a:pt x="78344" y="19313"/>
                        <a:pt x="166658" y="-1324"/>
                        <a:pt x="254079" y="65"/>
                      </a:cubicBezTo>
                      <a:close/>
                    </a:path>
                  </a:pathLst>
                </a:custGeom>
                <a:solidFill>
                  <a:srgbClr val="000000">
                    <a:alpha val="37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grpSp>
              <p:nvGrpSpPr>
                <p:cNvPr id="18663" name="组合 60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30590" cy="783962"/>
                  <a:chOff x="0" y="0"/>
                  <a:chExt cx="847725" cy="1252538"/>
                </a:xfrm>
              </p:grpSpPr>
              <p:sp>
                <p:nvSpPr>
                  <p:cNvPr id="18664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414338" y="727075"/>
                    <a:ext cx="300038" cy="525463"/>
                  </a:xfrm>
                  <a:prstGeom prst="rect">
                    <a:avLst/>
                  </a:prstGeom>
                  <a:solidFill>
                    <a:srgbClr val="FFA8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8665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114300" y="727075"/>
                    <a:ext cx="300038" cy="525463"/>
                  </a:xfrm>
                  <a:prstGeom prst="rect">
                    <a:avLst/>
                  </a:prstGeom>
                  <a:solidFill>
                    <a:srgbClr val="FFCFB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8666" name="Freeform 75"/>
                  <p:cNvSpPr>
                    <a:spLocks noChangeArrowheads="1"/>
                  </p:cNvSpPr>
                  <p:nvPr/>
                </p:nvSpPr>
                <p:spPr bwMode="auto">
                  <a:xfrm>
                    <a:off x="414338" y="727075"/>
                    <a:ext cx="300038" cy="525463"/>
                  </a:xfrm>
                  <a:custGeom>
                    <a:avLst/>
                    <a:gdLst>
                      <a:gd name="T0" fmla="*/ 189 w 189"/>
                      <a:gd name="T1" fmla="*/ 166 h 331"/>
                      <a:gd name="T2" fmla="*/ 129 w 189"/>
                      <a:gd name="T3" fmla="*/ 166 h 331"/>
                      <a:gd name="T4" fmla="*/ 131 w 189"/>
                      <a:gd name="T5" fmla="*/ 0 h 331"/>
                      <a:gd name="T6" fmla="*/ 81 w 189"/>
                      <a:gd name="T7" fmla="*/ 0 h 331"/>
                      <a:gd name="T8" fmla="*/ 81 w 189"/>
                      <a:gd name="T9" fmla="*/ 130 h 331"/>
                      <a:gd name="T10" fmla="*/ 0 w 189"/>
                      <a:gd name="T11" fmla="*/ 130 h 331"/>
                      <a:gd name="T12" fmla="*/ 0 w 189"/>
                      <a:gd name="T13" fmla="*/ 331 h 331"/>
                      <a:gd name="T14" fmla="*/ 189 w 189"/>
                      <a:gd name="T15" fmla="*/ 331 h 331"/>
                      <a:gd name="T16" fmla="*/ 189 w 189"/>
                      <a:gd name="T17" fmla="*/ 166 h 3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9" h="331">
                        <a:moveTo>
                          <a:pt x="189" y="166"/>
                        </a:moveTo>
                        <a:lnTo>
                          <a:pt x="129" y="166"/>
                        </a:lnTo>
                        <a:lnTo>
                          <a:pt x="131" y="0"/>
                        </a:lnTo>
                        <a:lnTo>
                          <a:pt x="81" y="0"/>
                        </a:lnTo>
                        <a:lnTo>
                          <a:pt x="81" y="130"/>
                        </a:lnTo>
                        <a:lnTo>
                          <a:pt x="0" y="130"/>
                        </a:lnTo>
                        <a:lnTo>
                          <a:pt x="0" y="331"/>
                        </a:lnTo>
                        <a:lnTo>
                          <a:pt x="189" y="331"/>
                        </a:lnTo>
                        <a:lnTo>
                          <a:pt x="189" y="166"/>
                        </a:lnTo>
                        <a:close/>
                      </a:path>
                    </a:pathLst>
                  </a:custGeom>
                  <a:solidFill>
                    <a:srgbClr val="F2686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67" name="Freeform 76"/>
                  <p:cNvSpPr>
                    <a:spLocks noChangeArrowheads="1"/>
                  </p:cNvSpPr>
                  <p:nvPr/>
                </p:nvSpPr>
                <p:spPr bwMode="auto">
                  <a:xfrm>
                    <a:off x="114300" y="727075"/>
                    <a:ext cx="300038" cy="525463"/>
                  </a:xfrm>
                  <a:custGeom>
                    <a:avLst/>
                    <a:gdLst>
                      <a:gd name="T0" fmla="*/ 105 w 189"/>
                      <a:gd name="T1" fmla="*/ 130 h 331"/>
                      <a:gd name="T2" fmla="*/ 105 w 189"/>
                      <a:gd name="T3" fmla="*/ 0 h 331"/>
                      <a:gd name="T4" fmla="*/ 49 w 189"/>
                      <a:gd name="T5" fmla="*/ 0 h 331"/>
                      <a:gd name="T6" fmla="*/ 47 w 189"/>
                      <a:gd name="T7" fmla="*/ 166 h 331"/>
                      <a:gd name="T8" fmla="*/ 0 w 189"/>
                      <a:gd name="T9" fmla="*/ 166 h 331"/>
                      <a:gd name="T10" fmla="*/ 0 w 189"/>
                      <a:gd name="T11" fmla="*/ 331 h 331"/>
                      <a:gd name="T12" fmla="*/ 189 w 189"/>
                      <a:gd name="T13" fmla="*/ 331 h 331"/>
                      <a:gd name="T14" fmla="*/ 189 w 189"/>
                      <a:gd name="T15" fmla="*/ 130 h 331"/>
                      <a:gd name="T16" fmla="*/ 105 w 189"/>
                      <a:gd name="T17" fmla="*/ 130 h 3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9" h="331">
                        <a:moveTo>
                          <a:pt x="105" y="130"/>
                        </a:moveTo>
                        <a:lnTo>
                          <a:pt x="105" y="0"/>
                        </a:lnTo>
                        <a:lnTo>
                          <a:pt x="49" y="0"/>
                        </a:lnTo>
                        <a:lnTo>
                          <a:pt x="47" y="166"/>
                        </a:lnTo>
                        <a:lnTo>
                          <a:pt x="0" y="166"/>
                        </a:lnTo>
                        <a:lnTo>
                          <a:pt x="0" y="331"/>
                        </a:lnTo>
                        <a:lnTo>
                          <a:pt x="189" y="331"/>
                        </a:lnTo>
                        <a:lnTo>
                          <a:pt x="189" y="130"/>
                        </a:lnTo>
                        <a:lnTo>
                          <a:pt x="105" y="130"/>
                        </a:lnTo>
                        <a:close/>
                      </a:path>
                    </a:pathLst>
                  </a:custGeom>
                  <a:solidFill>
                    <a:srgbClr val="FC7C7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68" name="Freeform 77"/>
                  <p:cNvSpPr>
                    <a:spLocks noChangeArrowheads="1"/>
                  </p:cNvSpPr>
                  <p:nvPr/>
                </p:nvSpPr>
                <p:spPr bwMode="auto">
                  <a:xfrm>
                    <a:off x="714375" y="533400"/>
                    <a:ext cx="133350" cy="142875"/>
                  </a:xfrm>
                  <a:custGeom>
                    <a:avLst/>
                    <a:gdLst>
                      <a:gd name="T0" fmla="*/ 25 w 92"/>
                      <a:gd name="T1" fmla="*/ 0 h 100"/>
                      <a:gd name="T2" fmla="*/ 77 w 92"/>
                      <a:gd name="T3" fmla="*/ 78 h 100"/>
                      <a:gd name="T4" fmla="*/ 0 w 92"/>
                      <a:gd name="T5" fmla="*/ 86 h 100"/>
                      <a:gd name="T6" fmla="*/ 0 w 92"/>
                      <a:gd name="T7" fmla="*/ 4 h 100"/>
                      <a:gd name="T8" fmla="*/ 25 w 92"/>
                      <a:gd name="T9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2" h="100">
                        <a:moveTo>
                          <a:pt x="25" y="0"/>
                        </a:moveTo>
                        <a:cubicBezTo>
                          <a:pt x="25" y="0"/>
                          <a:pt x="92" y="63"/>
                          <a:pt x="77" y="78"/>
                        </a:cubicBezTo>
                        <a:cubicBezTo>
                          <a:pt x="56" y="100"/>
                          <a:pt x="0" y="86"/>
                          <a:pt x="0" y="86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D6603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69" name="Freeform 78"/>
                  <p:cNvSpPr>
                    <a:spLocks noChangeArrowheads="1"/>
                  </p:cNvSpPr>
                  <p:nvPr/>
                </p:nvSpPr>
                <p:spPr bwMode="auto">
                  <a:xfrm>
                    <a:off x="47625" y="203200"/>
                    <a:ext cx="366713" cy="523875"/>
                  </a:xfrm>
                  <a:custGeom>
                    <a:avLst/>
                    <a:gdLst>
                      <a:gd name="T0" fmla="*/ 46 w 254"/>
                      <a:gd name="T1" fmla="*/ 0 h 364"/>
                      <a:gd name="T2" fmla="*/ 46 w 254"/>
                      <a:gd name="T3" fmla="*/ 194 h 364"/>
                      <a:gd name="T4" fmla="*/ 39 w 254"/>
                      <a:gd name="T5" fmla="*/ 194 h 364"/>
                      <a:gd name="T6" fmla="*/ 0 w 254"/>
                      <a:gd name="T7" fmla="*/ 234 h 364"/>
                      <a:gd name="T8" fmla="*/ 39 w 254"/>
                      <a:gd name="T9" fmla="*/ 273 h 364"/>
                      <a:gd name="T10" fmla="*/ 46 w 254"/>
                      <a:gd name="T11" fmla="*/ 273 h 364"/>
                      <a:gd name="T12" fmla="*/ 46 w 254"/>
                      <a:gd name="T13" fmla="*/ 364 h 364"/>
                      <a:gd name="T14" fmla="*/ 254 w 254"/>
                      <a:gd name="T15" fmla="*/ 364 h 364"/>
                      <a:gd name="T16" fmla="*/ 254 w 254"/>
                      <a:gd name="T17" fmla="*/ 273 h 364"/>
                      <a:gd name="T18" fmla="*/ 254 w 254"/>
                      <a:gd name="T19" fmla="*/ 194 h 364"/>
                      <a:gd name="T20" fmla="*/ 254 w 254"/>
                      <a:gd name="T21" fmla="*/ 0 h 364"/>
                      <a:gd name="T22" fmla="*/ 46 w 254"/>
                      <a:gd name="T23" fmla="*/ 0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4" h="364">
                        <a:moveTo>
                          <a:pt x="46" y="0"/>
                        </a:moveTo>
                        <a:cubicBezTo>
                          <a:pt x="46" y="194"/>
                          <a:pt x="46" y="194"/>
                          <a:pt x="46" y="194"/>
                        </a:cubicBezTo>
                        <a:cubicBezTo>
                          <a:pt x="39" y="194"/>
                          <a:pt x="39" y="194"/>
                          <a:pt x="39" y="194"/>
                        </a:cubicBezTo>
                        <a:cubicBezTo>
                          <a:pt x="18" y="194"/>
                          <a:pt x="0" y="212"/>
                          <a:pt x="0" y="234"/>
                        </a:cubicBezTo>
                        <a:cubicBezTo>
                          <a:pt x="0" y="256"/>
                          <a:pt x="18" y="273"/>
                          <a:pt x="39" y="273"/>
                        </a:cubicBezTo>
                        <a:cubicBezTo>
                          <a:pt x="46" y="273"/>
                          <a:pt x="46" y="273"/>
                          <a:pt x="46" y="273"/>
                        </a:cubicBezTo>
                        <a:cubicBezTo>
                          <a:pt x="46" y="364"/>
                          <a:pt x="46" y="364"/>
                          <a:pt x="46" y="364"/>
                        </a:cubicBezTo>
                        <a:cubicBezTo>
                          <a:pt x="254" y="364"/>
                          <a:pt x="254" y="364"/>
                          <a:pt x="254" y="364"/>
                        </a:cubicBezTo>
                        <a:cubicBezTo>
                          <a:pt x="254" y="273"/>
                          <a:pt x="254" y="273"/>
                          <a:pt x="254" y="273"/>
                        </a:cubicBezTo>
                        <a:cubicBezTo>
                          <a:pt x="254" y="194"/>
                          <a:pt x="254" y="194"/>
                          <a:pt x="254" y="194"/>
                        </a:cubicBezTo>
                        <a:cubicBezTo>
                          <a:pt x="254" y="0"/>
                          <a:pt x="254" y="0"/>
                          <a:pt x="254" y="0"/>
                        </a:cubicBez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DA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70" name="Freeform 79"/>
                  <p:cNvSpPr>
                    <a:spLocks noChangeArrowheads="1"/>
                  </p:cNvSpPr>
                  <p:nvPr/>
                </p:nvSpPr>
                <p:spPr bwMode="auto">
                  <a:xfrm>
                    <a:off x="414338" y="203200"/>
                    <a:ext cx="366713" cy="523875"/>
                  </a:xfrm>
                  <a:custGeom>
                    <a:avLst/>
                    <a:gdLst>
                      <a:gd name="T0" fmla="*/ 215 w 254"/>
                      <a:gd name="T1" fmla="*/ 194 h 364"/>
                      <a:gd name="T2" fmla="*/ 208 w 254"/>
                      <a:gd name="T3" fmla="*/ 194 h 364"/>
                      <a:gd name="T4" fmla="*/ 208 w 254"/>
                      <a:gd name="T5" fmla="*/ 0 h 364"/>
                      <a:gd name="T6" fmla="*/ 0 w 254"/>
                      <a:gd name="T7" fmla="*/ 0 h 364"/>
                      <a:gd name="T8" fmla="*/ 0 w 254"/>
                      <a:gd name="T9" fmla="*/ 194 h 364"/>
                      <a:gd name="T10" fmla="*/ 0 w 254"/>
                      <a:gd name="T11" fmla="*/ 273 h 364"/>
                      <a:gd name="T12" fmla="*/ 0 w 254"/>
                      <a:gd name="T13" fmla="*/ 364 h 364"/>
                      <a:gd name="T14" fmla="*/ 208 w 254"/>
                      <a:gd name="T15" fmla="*/ 364 h 364"/>
                      <a:gd name="T16" fmla="*/ 208 w 254"/>
                      <a:gd name="T17" fmla="*/ 273 h 364"/>
                      <a:gd name="T18" fmla="*/ 215 w 254"/>
                      <a:gd name="T19" fmla="*/ 273 h 364"/>
                      <a:gd name="T20" fmla="*/ 254 w 254"/>
                      <a:gd name="T21" fmla="*/ 234 h 364"/>
                      <a:gd name="T22" fmla="*/ 215 w 254"/>
                      <a:gd name="T23" fmla="*/ 194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4" h="364">
                        <a:moveTo>
                          <a:pt x="215" y="194"/>
                        </a:moveTo>
                        <a:cubicBezTo>
                          <a:pt x="208" y="194"/>
                          <a:pt x="208" y="194"/>
                          <a:pt x="208" y="194"/>
                        </a:cubicBezTo>
                        <a:cubicBezTo>
                          <a:pt x="208" y="0"/>
                          <a:pt x="208" y="0"/>
                          <a:pt x="208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94"/>
                          <a:pt x="0" y="194"/>
                          <a:pt x="0" y="194"/>
                        </a:cubicBezTo>
                        <a:cubicBezTo>
                          <a:pt x="0" y="273"/>
                          <a:pt x="0" y="273"/>
                          <a:pt x="0" y="273"/>
                        </a:cubicBezTo>
                        <a:cubicBezTo>
                          <a:pt x="0" y="364"/>
                          <a:pt x="0" y="364"/>
                          <a:pt x="0" y="364"/>
                        </a:cubicBezTo>
                        <a:cubicBezTo>
                          <a:pt x="208" y="364"/>
                          <a:pt x="208" y="364"/>
                          <a:pt x="208" y="364"/>
                        </a:cubicBezTo>
                        <a:cubicBezTo>
                          <a:pt x="208" y="273"/>
                          <a:pt x="208" y="273"/>
                          <a:pt x="208" y="273"/>
                        </a:cubicBezTo>
                        <a:cubicBezTo>
                          <a:pt x="215" y="273"/>
                          <a:pt x="215" y="273"/>
                          <a:pt x="215" y="273"/>
                        </a:cubicBezTo>
                        <a:cubicBezTo>
                          <a:pt x="236" y="273"/>
                          <a:pt x="254" y="256"/>
                          <a:pt x="254" y="234"/>
                        </a:cubicBezTo>
                        <a:cubicBezTo>
                          <a:pt x="254" y="212"/>
                          <a:pt x="236" y="194"/>
                          <a:pt x="215" y="194"/>
                        </a:cubicBezTo>
                        <a:close/>
                      </a:path>
                    </a:pathLst>
                  </a:custGeom>
                  <a:solidFill>
                    <a:srgbClr val="F2C9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71" name="Freeform 80"/>
                  <p:cNvSpPr>
                    <a:spLocks noChangeArrowheads="1"/>
                  </p:cNvSpPr>
                  <p:nvPr/>
                </p:nvSpPr>
                <p:spPr bwMode="auto">
                  <a:xfrm>
                    <a:off x="676275" y="404812"/>
                    <a:ext cx="123825" cy="93663"/>
                  </a:xfrm>
                  <a:custGeom>
                    <a:avLst/>
                    <a:gdLst>
                      <a:gd name="T0" fmla="*/ 13 w 86"/>
                      <a:gd name="T1" fmla="*/ 0 h 65"/>
                      <a:gd name="T2" fmla="*/ 86 w 86"/>
                      <a:gd name="T3" fmla="*/ 42 h 65"/>
                      <a:gd name="T4" fmla="*/ 27 w 86"/>
                      <a:gd name="T5" fmla="*/ 54 h 65"/>
                      <a:gd name="T6" fmla="*/ 0 w 86"/>
                      <a:gd name="T7" fmla="*/ 3 h 65"/>
                      <a:gd name="T8" fmla="*/ 13 w 86"/>
                      <a:gd name="T9" fmla="*/ 0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6" h="65">
                        <a:moveTo>
                          <a:pt x="13" y="0"/>
                        </a:moveTo>
                        <a:cubicBezTo>
                          <a:pt x="31" y="30"/>
                          <a:pt x="63" y="51"/>
                          <a:pt x="86" y="42"/>
                        </a:cubicBezTo>
                        <a:cubicBezTo>
                          <a:pt x="67" y="65"/>
                          <a:pt x="41" y="62"/>
                          <a:pt x="27" y="54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F1AA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72" name="Freeform 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95287"/>
                    <a:ext cx="155575" cy="120650"/>
                  </a:xfrm>
                  <a:custGeom>
                    <a:avLst/>
                    <a:gdLst>
                      <a:gd name="T0" fmla="*/ 108 w 108"/>
                      <a:gd name="T1" fmla="*/ 2 h 83"/>
                      <a:gd name="T2" fmla="*/ 80 w 108"/>
                      <a:gd name="T3" fmla="*/ 60 h 83"/>
                      <a:gd name="T4" fmla="*/ 0 w 108"/>
                      <a:gd name="T5" fmla="*/ 48 h 83"/>
                      <a:gd name="T6" fmla="*/ 80 w 108"/>
                      <a:gd name="T7" fmla="*/ 0 h 83"/>
                      <a:gd name="T8" fmla="*/ 108 w 108"/>
                      <a:gd name="T9" fmla="*/ 2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8" h="83">
                        <a:moveTo>
                          <a:pt x="108" y="2"/>
                        </a:moveTo>
                        <a:cubicBezTo>
                          <a:pt x="80" y="60"/>
                          <a:pt x="80" y="60"/>
                          <a:pt x="80" y="60"/>
                        </a:cubicBezTo>
                        <a:cubicBezTo>
                          <a:pt x="67" y="78"/>
                          <a:pt x="19" y="83"/>
                          <a:pt x="0" y="48"/>
                        </a:cubicBezTo>
                        <a:cubicBezTo>
                          <a:pt x="39" y="59"/>
                          <a:pt x="76" y="30"/>
                          <a:pt x="80" y="0"/>
                        </a:cubicBezTo>
                        <a:lnTo>
                          <a:pt x="108" y="2"/>
                        </a:lnTo>
                        <a:close/>
                      </a:path>
                    </a:pathLst>
                  </a:custGeom>
                  <a:solidFill>
                    <a:srgbClr val="F1AA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73" name="Freeform 82"/>
                  <p:cNvSpPr>
                    <a:spLocks noChangeArrowheads="1"/>
                  </p:cNvSpPr>
                  <p:nvPr/>
                </p:nvSpPr>
                <p:spPr bwMode="auto">
                  <a:xfrm>
                    <a:off x="153988" y="184150"/>
                    <a:ext cx="560388" cy="306388"/>
                  </a:xfrm>
                  <a:custGeom>
                    <a:avLst/>
                    <a:gdLst>
                      <a:gd name="T0" fmla="*/ 1 w 389"/>
                      <a:gd name="T1" fmla="*/ 149 h 213"/>
                      <a:gd name="T2" fmla="*/ 54 w 389"/>
                      <a:gd name="T3" fmla="*/ 213 h 213"/>
                      <a:gd name="T4" fmla="*/ 90 w 389"/>
                      <a:gd name="T5" fmla="*/ 129 h 213"/>
                      <a:gd name="T6" fmla="*/ 141 w 389"/>
                      <a:gd name="T7" fmla="*/ 183 h 213"/>
                      <a:gd name="T8" fmla="*/ 175 w 389"/>
                      <a:gd name="T9" fmla="*/ 129 h 213"/>
                      <a:gd name="T10" fmla="*/ 208 w 389"/>
                      <a:gd name="T11" fmla="*/ 195 h 213"/>
                      <a:gd name="T12" fmla="*/ 258 w 389"/>
                      <a:gd name="T13" fmla="*/ 129 h 213"/>
                      <a:gd name="T14" fmla="*/ 269 w 389"/>
                      <a:gd name="T15" fmla="*/ 184 h 213"/>
                      <a:gd name="T16" fmla="*/ 308 w 389"/>
                      <a:gd name="T17" fmla="*/ 129 h 213"/>
                      <a:gd name="T18" fmla="*/ 338 w 389"/>
                      <a:gd name="T19" fmla="*/ 184 h 213"/>
                      <a:gd name="T20" fmla="*/ 389 w 389"/>
                      <a:gd name="T21" fmla="*/ 129 h 213"/>
                      <a:gd name="T22" fmla="*/ 195 w 389"/>
                      <a:gd name="T23" fmla="*/ 1 h 213"/>
                      <a:gd name="T24" fmla="*/ 1 w 389"/>
                      <a:gd name="T25" fmla="*/ 149 h 2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89" h="213">
                        <a:moveTo>
                          <a:pt x="1" y="149"/>
                        </a:moveTo>
                        <a:cubicBezTo>
                          <a:pt x="13" y="181"/>
                          <a:pt x="30" y="203"/>
                          <a:pt x="54" y="213"/>
                        </a:cubicBezTo>
                        <a:cubicBezTo>
                          <a:pt x="50" y="184"/>
                          <a:pt x="60" y="156"/>
                          <a:pt x="90" y="129"/>
                        </a:cubicBezTo>
                        <a:cubicBezTo>
                          <a:pt x="99" y="153"/>
                          <a:pt x="114" y="173"/>
                          <a:pt x="141" y="183"/>
                        </a:cubicBezTo>
                        <a:cubicBezTo>
                          <a:pt x="140" y="162"/>
                          <a:pt x="151" y="143"/>
                          <a:pt x="175" y="129"/>
                        </a:cubicBezTo>
                        <a:cubicBezTo>
                          <a:pt x="177" y="158"/>
                          <a:pt x="188" y="180"/>
                          <a:pt x="208" y="195"/>
                        </a:cubicBezTo>
                        <a:cubicBezTo>
                          <a:pt x="209" y="168"/>
                          <a:pt x="224" y="146"/>
                          <a:pt x="258" y="129"/>
                        </a:cubicBezTo>
                        <a:cubicBezTo>
                          <a:pt x="270" y="147"/>
                          <a:pt x="274" y="165"/>
                          <a:pt x="269" y="184"/>
                        </a:cubicBezTo>
                        <a:cubicBezTo>
                          <a:pt x="290" y="172"/>
                          <a:pt x="303" y="155"/>
                          <a:pt x="308" y="129"/>
                        </a:cubicBezTo>
                        <a:cubicBezTo>
                          <a:pt x="327" y="140"/>
                          <a:pt x="339" y="157"/>
                          <a:pt x="338" y="184"/>
                        </a:cubicBezTo>
                        <a:cubicBezTo>
                          <a:pt x="365" y="178"/>
                          <a:pt x="378" y="154"/>
                          <a:pt x="389" y="129"/>
                        </a:cubicBezTo>
                        <a:cubicBezTo>
                          <a:pt x="356" y="51"/>
                          <a:pt x="308" y="0"/>
                          <a:pt x="195" y="1"/>
                        </a:cubicBezTo>
                        <a:cubicBezTo>
                          <a:pt x="54" y="2"/>
                          <a:pt x="0" y="58"/>
                          <a:pt x="1" y="149"/>
                        </a:cubicBezTo>
                        <a:close/>
                      </a:path>
                    </a:pathLst>
                  </a:custGeom>
                  <a:solidFill>
                    <a:srgbClr val="F1AA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74" name="Freeform 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9213" y="0"/>
                    <a:ext cx="709613" cy="430213"/>
                  </a:xfrm>
                  <a:custGeom>
                    <a:avLst/>
                    <a:gdLst>
                      <a:gd name="T0" fmla="*/ 461 w 492"/>
                      <a:gd name="T1" fmla="*/ 81 h 299"/>
                      <a:gd name="T2" fmla="*/ 33 w 492"/>
                      <a:gd name="T3" fmla="*/ 81 h 299"/>
                      <a:gd name="T4" fmla="*/ 33 w 492"/>
                      <a:gd name="T5" fmla="*/ 299 h 299"/>
                      <a:gd name="T6" fmla="*/ 461 w 492"/>
                      <a:gd name="T7" fmla="*/ 299 h 299"/>
                      <a:gd name="T8" fmla="*/ 461 w 492"/>
                      <a:gd name="T9" fmla="*/ 81 h 299"/>
                      <a:gd name="T10" fmla="*/ 330 w 492"/>
                      <a:gd name="T11" fmla="*/ 235 h 299"/>
                      <a:gd name="T12" fmla="*/ 176 w 492"/>
                      <a:gd name="T13" fmla="*/ 235 h 299"/>
                      <a:gd name="T14" fmla="*/ 176 w 492"/>
                      <a:gd name="T15" fmla="*/ 175 h 299"/>
                      <a:gd name="T16" fmla="*/ 330 w 492"/>
                      <a:gd name="T17" fmla="*/ 175 h 299"/>
                      <a:gd name="T18" fmla="*/ 330 w 492"/>
                      <a:gd name="T19" fmla="*/ 235 h 2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92" h="299">
                        <a:moveTo>
                          <a:pt x="461" y="81"/>
                        </a:moveTo>
                        <a:cubicBezTo>
                          <a:pt x="397" y="2"/>
                          <a:pt x="87" y="0"/>
                          <a:pt x="33" y="81"/>
                        </a:cubicBezTo>
                        <a:cubicBezTo>
                          <a:pt x="0" y="130"/>
                          <a:pt x="13" y="229"/>
                          <a:pt x="33" y="299"/>
                        </a:cubicBezTo>
                        <a:cubicBezTo>
                          <a:pt x="186" y="262"/>
                          <a:pt x="331" y="253"/>
                          <a:pt x="461" y="299"/>
                        </a:cubicBezTo>
                        <a:cubicBezTo>
                          <a:pt x="485" y="226"/>
                          <a:pt x="492" y="119"/>
                          <a:pt x="461" y="81"/>
                        </a:cubicBezTo>
                        <a:close/>
                        <a:moveTo>
                          <a:pt x="330" y="235"/>
                        </a:moveTo>
                        <a:cubicBezTo>
                          <a:pt x="301" y="229"/>
                          <a:pt x="202" y="228"/>
                          <a:pt x="176" y="235"/>
                        </a:cubicBezTo>
                        <a:cubicBezTo>
                          <a:pt x="176" y="175"/>
                          <a:pt x="176" y="175"/>
                          <a:pt x="176" y="175"/>
                        </a:cubicBezTo>
                        <a:cubicBezTo>
                          <a:pt x="217" y="164"/>
                          <a:pt x="299" y="165"/>
                          <a:pt x="330" y="175"/>
                        </a:cubicBezTo>
                        <a:lnTo>
                          <a:pt x="330" y="235"/>
                        </a:lnTo>
                        <a:close/>
                      </a:path>
                    </a:pathLst>
                  </a:custGeom>
                  <a:solidFill>
                    <a:srgbClr val="F473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18675" name="组合 11"/>
            <p:cNvGrpSpPr>
              <a:grpSpLocks/>
            </p:cNvGrpSpPr>
            <p:nvPr/>
          </p:nvGrpSpPr>
          <p:grpSpPr bwMode="auto">
            <a:xfrm>
              <a:off x="2440092" y="0"/>
              <a:ext cx="1170156" cy="1052232"/>
              <a:chOff x="0" y="0"/>
              <a:chExt cx="1170156" cy="1052232"/>
            </a:xfrm>
          </p:grpSpPr>
          <p:sp>
            <p:nvSpPr>
              <p:cNvPr id="18676" name="Rectangle 207"/>
              <p:cNvSpPr>
                <a:spLocks noChangeArrowheads="1"/>
              </p:cNvSpPr>
              <p:nvPr/>
            </p:nvSpPr>
            <p:spPr bwMode="auto">
              <a:xfrm>
                <a:off x="392644" y="878590"/>
                <a:ext cx="383572" cy="102373"/>
              </a:xfrm>
              <a:prstGeom prst="rect">
                <a:avLst/>
              </a:prstGeom>
              <a:solidFill>
                <a:srgbClr val="515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77" name="Rectangle 208"/>
              <p:cNvSpPr>
                <a:spLocks noChangeArrowheads="1"/>
              </p:cNvSpPr>
              <p:nvPr/>
            </p:nvSpPr>
            <p:spPr bwMode="auto">
              <a:xfrm>
                <a:off x="392644" y="878590"/>
                <a:ext cx="383572" cy="16846"/>
              </a:xfrm>
              <a:prstGeom prst="rect">
                <a:avLst/>
              </a:prstGeom>
              <a:solidFill>
                <a:srgbClr val="3D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78" name="Freeform 209"/>
              <p:cNvSpPr>
                <a:spLocks noChangeArrowheads="1"/>
              </p:cNvSpPr>
              <p:nvPr/>
            </p:nvSpPr>
            <p:spPr bwMode="auto">
              <a:xfrm>
                <a:off x="299341" y="980962"/>
                <a:ext cx="572767" cy="53130"/>
              </a:xfrm>
              <a:custGeom>
                <a:avLst/>
                <a:gdLst>
                  <a:gd name="T0" fmla="*/ 368 w 442"/>
                  <a:gd name="T1" fmla="*/ 0 h 41"/>
                  <a:gd name="T2" fmla="*/ 201 w 442"/>
                  <a:gd name="T3" fmla="*/ 0 h 41"/>
                  <a:gd name="T4" fmla="*/ 74 w 442"/>
                  <a:gd name="T5" fmla="*/ 0 h 41"/>
                  <a:gd name="T6" fmla="*/ 0 w 442"/>
                  <a:gd name="T7" fmla="*/ 41 h 41"/>
                  <a:gd name="T8" fmla="*/ 201 w 442"/>
                  <a:gd name="T9" fmla="*/ 41 h 41"/>
                  <a:gd name="T10" fmla="*/ 442 w 442"/>
                  <a:gd name="T11" fmla="*/ 41 h 41"/>
                  <a:gd name="T12" fmla="*/ 368 w 44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2" h="41">
                    <a:moveTo>
                      <a:pt x="368" y="0"/>
                    </a:moveTo>
                    <a:lnTo>
                      <a:pt x="201" y="0"/>
                    </a:lnTo>
                    <a:lnTo>
                      <a:pt x="74" y="0"/>
                    </a:lnTo>
                    <a:lnTo>
                      <a:pt x="0" y="41"/>
                    </a:lnTo>
                    <a:lnTo>
                      <a:pt x="201" y="41"/>
                    </a:lnTo>
                    <a:lnTo>
                      <a:pt x="442" y="41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4949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79" name="Rectangle 210"/>
              <p:cNvSpPr>
                <a:spLocks noChangeArrowheads="1"/>
              </p:cNvSpPr>
              <p:nvPr/>
            </p:nvSpPr>
            <p:spPr bwMode="auto">
              <a:xfrm>
                <a:off x="299341" y="1034091"/>
                <a:ext cx="572767" cy="18141"/>
              </a:xfrm>
              <a:prstGeom prst="rect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8680" name="Freeform 2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0156" cy="878589"/>
              </a:xfrm>
              <a:custGeom>
                <a:avLst/>
                <a:gdLst>
                  <a:gd name="T0" fmla="*/ 5785 w 5785"/>
                  <a:gd name="T1" fmla="*/ 3978 h 4339"/>
                  <a:gd name="T2" fmla="*/ 5436 w 5785"/>
                  <a:gd name="T3" fmla="*/ 4339 h 4339"/>
                  <a:gd name="T4" fmla="*/ 349 w 5785"/>
                  <a:gd name="T5" fmla="*/ 4339 h 4339"/>
                  <a:gd name="T6" fmla="*/ 0 w 5785"/>
                  <a:gd name="T7" fmla="*/ 3978 h 4339"/>
                  <a:gd name="T8" fmla="*/ 0 w 5785"/>
                  <a:gd name="T9" fmla="*/ 361 h 4339"/>
                  <a:gd name="T10" fmla="*/ 349 w 5785"/>
                  <a:gd name="T11" fmla="*/ 0 h 4339"/>
                  <a:gd name="T12" fmla="*/ 5436 w 5785"/>
                  <a:gd name="T13" fmla="*/ 0 h 4339"/>
                  <a:gd name="T14" fmla="*/ 5785 w 5785"/>
                  <a:gd name="T15" fmla="*/ 361 h 4339"/>
                  <a:gd name="T16" fmla="*/ 5785 w 5785"/>
                  <a:gd name="T17" fmla="*/ 3978 h 4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85" h="4339">
                    <a:moveTo>
                      <a:pt x="5785" y="3978"/>
                    </a:moveTo>
                    <a:cubicBezTo>
                      <a:pt x="5785" y="4176"/>
                      <a:pt x="5628" y="4339"/>
                      <a:pt x="5436" y="4339"/>
                    </a:cubicBezTo>
                    <a:cubicBezTo>
                      <a:pt x="349" y="4339"/>
                      <a:pt x="349" y="4339"/>
                      <a:pt x="349" y="4339"/>
                    </a:cubicBezTo>
                    <a:cubicBezTo>
                      <a:pt x="157" y="4339"/>
                      <a:pt x="0" y="4176"/>
                      <a:pt x="0" y="3978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162"/>
                      <a:pt x="157" y="0"/>
                      <a:pt x="349" y="0"/>
                    </a:cubicBezTo>
                    <a:cubicBezTo>
                      <a:pt x="5436" y="0"/>
                      <a:pt x="5436" y="0"/>
                      <a:pt x="5436" y="0"/>
                    </a:cubicBezTo>
                    <a:cubicBezTo>
                      <a:pt x="5628" y="0"/>
                      <a:pt x="5785" y="162"/>
                      <a:pt x="5785" y="361"/>
                    </a:cubicBezTo>
                    <a:cubicBezTo>
                      <a:pt x="5785" y="3978"/>
                      <a:pt x="5785" y="3978"/>
                      <a:pt x="5785" y="3978"/>
                    </a:cubicBezTo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81" name="Freeform 212"/>
              <p:cNvSpPr>
                <a:spLocks noChangeArrowheads="1"/>
              </p:cNvSpPr>
              <p:nvPr/>
            </p:nvSpPr>
            <p:spPr bwMode="auto">
              <a:xfrm>
                <a:off x="45354" y="47946"/>
                <a:ext cx="1078150" cy="782696"/>
              </a:xfrm>
              <a:custGeom>
                <a:avLst/>
                <a:gdLst>
                  <a:gd name="T0" fmla="*/ 119 w 5325"/>
                  <a:gd name="T1" fmla="*/ 3863 h 3863"/>
                  <a:gd name="T2" fmla="*/ 0 w 5325"/>
                  <a:gd name="T3" fmla="*/ 3740 h 3863"/>
                  <a:gd name="T4" fmla="*/ 0 w 5325"/>
                  <a:gd name="T5" fmla="*/ 123 h 3863"/>
                  <a:gd name="T6" fmla="*/ 119 w 5325"/>
                  <a:gd name="T7" fmla="*/ 0 h 3863"/>
                  <a:gd name="T8" fmla="*/ 5206 w 5325"/>
                  <a:gd name="T9" fmla="*/ 0 h 3863"/>
                  <a:gd name="T10" fmla="*/ 5325 w 5325"/>
                  <a:gd name="T11" fmla="*/ 123 h 3863"/>
                  <a:gd name="T12" fmla="*/ 5325 w 5325"/>
                  <a:gd name="T13" fmla="*/ 3740 h 3863"/>
                  <a:gd name="T14" fmla="*/ 5206 w 5325"/>
                  <a:gd name="T15" fmla="*/ 3863 h 3863"/>
                  <a:gd name="T16" fmla="*/ 119 w 5325"/>
                  <a:gd name="T17" fmla="*/ 3863 h 3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5" h="3863">
                    <a:moveTo>
                      <a:pt x="119" y="3863"/>
                    </a:moveTo>
                    <a:cubicBezTo>
                      <a:pt x="55" y="3863"/>
                      <a:pt x="0" y="3806"/>
                      <a:pt x="0" y="374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56"/>
                      <a:pt x="55" y="0"/>
                      <a:pt x="119" y="0"/>
                    </a:cubicBezTo>
                    <a:cubicBezTo>
                      <a:pt x="5206" y="0"/>
                      <a:pt x="5206" y="0"/>
                      <a:pt x="5206" y="0"/>
                    </a:cubicBezTo>
                    <a:cubicBezTo>
                      <a:pt x="5270" y="0"/>
                      <a:pt x="5325" y="56"/>
                      <a:pt x="5325" y="123"/>
                    </a:cubicBezTo>
                    <a:cubicBezTo>
                      <a:pt x="5325" y="3740"/>
                      <a:pt x="5325" y="3740"/>
                      <a:pt x="5325" y="3740"/>
                    </a:cubicBezTo>
                    <a:cubicBezTo>
                      <a:pt x="5325" y="3806"/>
                      <a:pt x="5270" y="3863"/>
                      <a:pt x="5206" y="3863"/>
                    </a:cubicBezTo>
                    <a:cubicBezTo>
                      <a:pt x="119" y="3863"/>
                      <a:pt x="119" y="3863"/>
                      <a:pt x="119" y="3863"/>
                    </a:cubicBezTo>
                  </a:path>
                </a:pathLst>
              </a:custGeom>
              <a:solidFill>
                <a:srgbClr val="66C6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82" name="Freeform 213"/>
              <p:cNvSpPr>
                <a:spLocks noChangeArrowheads="1"/>
              </p:cNvSpPr>
              <p:nvPr/>
            </p:nvSpPr>
            <p:spPr bwMode="auto">
              <a:xfrm>
                <a:off x="45354" y="47946"/>
                <a:ext cx="1078150" cy="41467"/>
              </a:xfrm>
              <a:custGeom>
                <a:avLst/>
                <a:gdLst>
                  <a:gd name="T0" fmla="*/ 5206 w 5325"/>
                  <a:gd name="T1" fmla="*/ 0 h 201"/>
                  <a:gd name="T2" fmla="*/ 119 w 5325"/>
                  <a:gd name="T3" fmla="*/ 0 h 201"/>
                  <a:gd name="T4" fmla="*/ 0 w 5325"/>
                  <a:gd name="T5" fmla="*/ 123 h 201"/>
                  <a:gd name="T6" fmla="*/ 0 w 5325"/>
                  <a:gd name="T7" fmla="*/ 201 h 201"/>
                  <a:gd name="T8" fmla="*/ 119 w 5325"/>
                  <a:gd name="T9" fmla="*/ 78 h 201"/>
                  <a:gd name="T10" fmla="*/ 5206 w 5325"/>
                  <a:gd name="T11" fmla="*/ 78 h 201"/>
                  <a:gd name="T12" fmla="*/ 5325 w 5325"/>
                  <a:gd name="T13" fmla="*/ 201 h 201"/>
                  <a:gd name="T14" fmla="*/ 5325 w 5325"/>
                  <a:gd name="T15" fmla="*/ 123 h 201"/>
                  <a:gd name="T16" fmla="*/ 5206 w 5325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5" h="201">
                    <a:moveTo>
                      <a:pt x="5206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5" y="0"/>
                      <a:pt x="0" y="56"/>
                      <a:pt x="0" y="123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135"/>
                      <a:pt x="55" y="78"/>
                      <a:pt x="119" y="78"/>
                    </a:cubicBezTo>
                    <a:cubicBezTo>
                      <a:pt x="5206" y="78"/>
                      <a:pt x="5206" y="78"/>
                      <a:pt x="5206" y="78"/>
                    </a:cubicBezTo>
                    <a:cubicBezTo>
                      <a:pt x="5270" y="78"/>
                      <a:pt x="5325" y="135"/>
                      <a:pt x="5325" y="201"/>
                    </a:cubicBezTo>
                    <a:cubicBezTo>
                      <a:pt x="5325" y="123"/>
                      <a:pt x="5325" y="123"/>
                      <a:pt x="5325" y="123"/>
                    </a:cubicBezTo>
                    <a:cubicBezTo>
                      <a:pt x="5325" y="56"/>
                      <a:pt x="5270" y="0"/>
                      <a:pt x="5206" y="0"/>
                    </a:cubicBezTo>
                  </a:path>
                </a:pathLst>
              </a:custGeom>
              <a:solidFill>
                <a:srgbClr val="32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83" name="Freeform 252"/>
              <p:cNvSpPr>
                <a:spLocks noChangeArrowheads="1"/>
              </p:cNvSpPr>
              <p:nvPr/>
            </p:nvSpPr>
            <p:spPr bwMode="auto">
              <a:xfrm>
                <a:off x="45354" y="47946"/>
                <a:ext cx="1078149" cy="41467"/>
              </a:xfrm>
              <a:custGeom>
                <a:avLst/>
                <a:gdLst>
                  <a:gd name="T0" fmla="*/ 5206 w 5325"/>
                  <a:gd name="T1" fmla="*/ 0 h 201"/>
                  <a:gd name="T2" fmla="*/ 119 w 5325"/>
                  <a:gd name="T3" fmla="*/ 0 h 201"/>
                  <a:gd name="T4" fmla="*/ 0 w 5325"/>
                  <a:gd name="T5" fmla="*/ 123 h 201"/>
                  <a:gd name="T6" fmla="*/ 0 w 5325"/>
                  <a:gd name="T7" fmla="*/ 201 h 201"/>
                  <a:gd name="T8" fmla="*/ 119 w 5325"/>
                  <a:gd name="T9" fmla="*/ 78 h 201"/>
                  <a:gd name="T10" fmla="*/ 5206 w 5325"/>
                  <a:gd name="T11" fmla="*/ 78 h 201"/>
                  <a:gd name="T12" fmla="*/ 5325 w 5325"/>
                  <a:gd name="T13" fmla="*/ 201 h 201"/>
                  <a:gd name="T14" fmla="*/ 5325 w 5325"/>
                  <a:gd name="T15" fmla="*/ 201 h 201"/>
                  <a:gd name="T16" fmla="*/ 5325 w 5325"/>
                  <a:gd name="T17" fmla="*/ 123 h 201"/>
                  <a:gd name="T18" fmla="*/ 5206 w 5325"/>
                  <a:gd name="T1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25" h="201">
                    <a:moveTo>
                      <a:pt x="5206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5" y="0"/>
                      <a:pt x="0" y="56"/>
                      <a:pt x="0" y="123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135"/>
                      <a:pt x="55" y="78"/>
                      <a:pt x="119" y="78"/>
                    </a:cubicBezTo>
                    <a:cubicBezTo>
                      <a:pt x="5206" y="78"/>
                      <a:pt x="5206" y="78"/>
                      <a:pt x="5206" y="78"/>
                    </a:cubicBezTo>
                    <a:cubicBezTo>
                      <a:pt x="5270" y="78"/>
                      <a:pt x="5325" y="135"/>
                      <a:pt x="5325" y="201"/>
                    </a:cubicBezTo>
                    <a:cubicBezTo>
                      <a:pt x="5325" y="201"/>
                      <a:pt x="5325" y="201"/>
                      <a:pt x="5325" y="201"/>
                    </a:cubicBezTo>
                    <a:cubicBezTo>
                      <a:pt x="5325" y="123"/>
                      <a:pt x="5325" y="123"/>
                      <a:pt x="5325" y="123"/>
                    </a:cubicBezTo>
                    <a:cubicBezTo>
                      <a:pt x="5325" y="56"/>
                      <a:pt x="5270" y="0"/>
                      <a:pt x="5206" y="0"/>
                    </a:cubicBezTo>
                  </a:path>
                </a:pathLst>
              </a:custGeom>
              <a:solidFill>
                <a:srgbClr val="60A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18684" name="任意多边形 602"/>
              <p:cNvSpPr>
                <a:spLocks noChangeArrowheads="1"/>
              </p:cNvSpPr>
              <p:nvPr/>
            </p:nvSpPr>
            <p:spPr bwMode="auto">
              <a:xfrm>
                <a:off x="52236" y="71759"/>
                <a:ext cx="1076854" cy="546858"/>
              </a:xfrm>
              <a:custGeom>
                <a:avLst/>
                <a:gdLst>
                  <a:gd name="T0" fmla="*/ 24069 w 1076854"/>
                  <a:gd name="T1" fmla="*/ 0 h 546858"/>
                  <a:gd name="T2" fmla="*/ 1052785 w 1076854"/>
                  <a:gd name="T3" fmla="*/ 0 h 546858"/>
                  <a:gd name="T4" fmla="*/ 1076854 w 1076854"/>
                  <a:gd name="T5" fmla="*/ 24922 h 546858"/>
                  <a:gd name="T6" fmla="*/ 1076854 w 1076854"/>
                  <a:gd name="T7" fmla="*/ 66756 h 546858"/>
                  <a:gd name="T8" fmla="*/ 0 w 1076854"/>
                  <a:gd name="T9" fmla="*/ 546858 h 546858"/>
                  <a:gd name="T10" fmla="*/ 0 w 1076854"/>
                  <a:gd name="T11" fmla="*/ 515876 h 546858"/>
                  <a:gd name="T12" fmla="*/ 0 w 1076854"/>
                  <a:gd name="T13" fmla="*/ 24922 h 546858"/>
                  <a:gd name="T14" fmla="*/ 24069 w 1076854"/>
                  <a:gd name="T15" fmla="*/ 0 h 546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6854" h="546858">
                    <a:moveTo>
                      <a:pt x="24069" y="0"/>
                    </a:moveTo>
                    <a:cubicBezTo>
                      <a:pt x="1052785" y="0"/>
                      <a:pt x="1052785" y="0"/>
                      <a:pt x="1052785" y="0"/>
                    </a:cubicBezTo>
                    <a:cubicBezTo>
                      <a:pt x="1065932" y="0"/>
                      <a:pt x="1076854" y="11346"/>
                      <a:pt x="1076854" y="24922"/>
                    </a:cubicBezTo>
                    <a:lnTo>
                      <a:pt x="1076854" y="66756"/>
                    </a:lnTo>
                    <a:lnTo>
                      <a:pt x="0" y="546858"/>
                    </a:lnTo>
                    <a:lnTo>
                      <a:pt x="0" y="515876"/>
                    </a:lnTo>
                    <a:cubicBezTo>
                      <a:pt x="0" y="24922"/>
                      <a:pt x="0" y="24922"/>
                      <a:pt x="0" y="24922"/>
                    </a:cubicBezTo>
                    <a:cubicBezTo>
                      <a:pt x="0" y="11346"/>
                      <a:pt x="10922" y="0"/>
                      <a:pt x="24069" y="0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18685" name="组合 12"/>
              <p:cNvGrpSpPr>
                <a:grpSpLocks/>
              </p:cNvGrpSpPr>
              <p:nvPr/>
            </p:nvGrpSpPr>
            <p:grpSpPr bwMode="auto">
              <a:xfrm>
                <a:off x="297536" y="100996"/>
                <a:ext cx="540172" cy="731298"/>
                <a:chOff x="0" y="0"/>
                <a:chExt cx="540172" cy="731298"/>
              </a:xfrm>
            </p:grpSpPr>
            <p:sp>
              <p:nvSpPr>
                <p:cNvPr id="18686" name="任意多边形 654"/>
                <p:cNvSpPr>
                  <a:spLocks noChangeArrowheads="1"/>
                </p:cNvSpPr>
                <p:nvPr/>
              </p:nvSpPr>
              <p:spPr bwMode="auto">
                <a:xfrm>
                  <a:off x="18526" y="11905"/>
                  <a:ext cx="521646" cy="719342"/>
                </a:xfrm>
                <a:custGeom>
                  <a:avLst/>
                  <a:gdLst>
                    <a:gd name="T0" fmla="*/ 250990 w 521646"/>
                    <a:gd name="T1" fmla="*/ 402412 h 719342"/>
                    <a:gd name="T2" fmla="*/ 250990 w 521646"/>
                    <a:gd name="T3" fmla="*/ 402413 h 719342"/>
                    <a:gd name="T4" fmla="*/ 293115 w 521646"/>
                    <a:gd name="T5" fmla="*/ 402413 h 719342"/>
                    <a:gd name="T6" fmla="*/ 293116 w 521646"/>
                    <a:gd name="T7" fmla="*/ 402413 h 719342"/>
                    <a:gd name="T8" fmla="*/ 295102 w 521646"/>
                    <a:gd name="T9" fmla="*/ 402413 h 719342"/>
                    <a:gd name="T10" fmla="*/ 295103 w 521646"/>
                    <a:gd name="T11" fmla="*/ 402413 h 719342"/>
                    <a:gd name="T12" fmla="*/ 325304 w 521646"/>
                    <a:gd name="T13" fmla="*/ 402413 h 719342"/>
                    <a:gd name="T14" fmla="*/ 325304 w 521646"/>
                    <a:gd name="T15" fmla="*/ 402412 h 719342"/>
                    <a:gd name="T16" fmla="*/ 293116 w 521646"/>
                    <a:gd name="T17" fmla="*/ 402412 h 719342"/>
                    <a:gd name="T18" fmla="*/ 293115 w 521646"/>
                    <a:gd name="T19" fmla="*/ 402412 h 719342"/>
                    <a:gd name="T20" fmla="*/ 290179 w 521646"/>
                    <a:gd name="T21" fmla="*/ 402412 h 719342"/>
                    <a:gd name="T22" fmla="*/ 277376 w 521646"/>
                    <a:gd name="T23" fmla="*/ 402412 h 719342"/>
                    <a:gd name="T24" fmla="*/ 285167 w 521646"/>
                    <a:gd name="T25" fmla="*/ 0 h 719342"/>
                    <a:gd name="T26" fmla="*/ 479915 w 521646"/>
                    <a:gd name="T27" fmla="*/ 39744 h 719342"/>
                    <a:gd name="T28" fmla="*/ 479915 w 521646"/>
                    <a:gd name="T29" fmla="*/ 74521 h 719342"/>
                    <a:gd name="T30" fmla="*/ 480259 w 521646"/>
                    <a:gd name="T31" fmla="*/ 74521 h 719342"/>
                    <a:gd name="T32" fmla="*/ 480259 w 521646"/>
                    <a:gd name="T33" fmla="*/ 249276 h 719342"/>
                    <a:gd name="T34" fmla="*/ 486557 w 521646"/>
                    <a:gd name="T35" fmla="*/ 249276 h 719342"/>
                    <a:gd name="T36" fmla="*/ 521646 w 521646"/>
                    <a:gd name="T37" fmla="*/ 285308 h 719342"/>
                    <a:gd name="T38" fmla="*/ 486557 w 521646"/>
                    <a:gd name="T39" fmla="*/ 320439 h 719342"/>
                    <a:gd name="T40" fmla="*/ 480259 w 521646"/>
                    <a:gd name="T41" fmla="*/ 320439 h 719342"/>
                    <a:gd name="T42" fmla="*/ 480259 w 521646"/>
                    <a:gd name="T43" fmla="*/ 402412 h 719342"/>
                    <a:gd name="T44" fmla="*/ 396269 w 521646"/>
                    <a:gd name="T45" fmla="*/ 402412 h 719342"/>
                    <a:gd name="T46" fmla="*/ 367898 w 521646"/>
                    <a:gd name="T47" fmla="*/ 402412 h 719342"/>
                    <a:gd name="T48" fmla="*/ 367898 w 521646"/>
                    <a:gd name="T49" fmla="*/ 402413 h 719342"/>
                    <a:gd name="T50" fmla="*/ 386514 w 521646"/>
                    <a:gd name="T51" fmla="*/ 402413 h 719342"/>
                    <a:gd name="T52" fmla="*/ 479914 w 521646"/>
                    <a:gd name="T53" fmla="*/ 402413 h 719342"/>
                    <a:gd name="T54" fmla="*/ 479914 w 521646"/>
                    <a:gd name="T55" fmla="*/ 719342 h 719342"/>
                    <a:gd name="T56" fmla="*/ 105323 w 521646"/>
                    <a:gd name="T57" fmla="*/ 719342 h 719342"/>
                    <a:gd name="T58" fmla="*/ 105323 w 521646"/>
                    <a:gd name="T59" fmla="*/ 402413 h 719342"/>
                    <a:gd name="T60" fmla="*/ 198722 w 521646"/>
                    <a:gd name="T61" fmla="*/ 402413 h 719342"/>
                    <a:gd name="T62" fmla="*/ 208396 w 521646"/>
                    <a:gd name="T63" fmla="*/ 402413 h 719342"/>
                    <a:gd name="T64" fmla="*/ 208396 w 521646"/>
                    <a:gd name="T65" fmla="*/ 402412 h 719342"/>
                    <a:gd name="T66" fmla="*/ 192300 w 521646"/>
                    <a:gd name="T67" fmla="*/ 402412 h 719342"/>
                    <a:gd name="T68" fmla="*/ 105159 w 521646"/>
                    <a:gd name="T69" fmla="*/ 402412 h 719342"/>
                    <a:gd name="T70" fmla="*/ 105159 w 521646"/>
                    <a:gd name="T71" fmla="*/ 320439 h 719342"/>
                    <a:gd name="T72" fmla="*/ 98833 w 521646"/>
                    <a:gd name="T73" fmla="*/ 320439 h 719342"/>
                    <a:gd name="T74" fmla="*/ 63591 w 521646"/>
                    <a:gd name="T75" fmla="*/ 285308 h 719342"/>
                    <a:gd name="T76" fmla="*/ 98833 w 521646"/>
                    <a:gd name="T77" fmla="*/ 249276 h 719342"/>
                    <a:gd name="T78" fmla="*/ 105159 w 521646"/>
                    <a:gd name="T79" fmla="*/ 249276 h 719342"/>
                    <a:gd name="T80" fmla="*/ 105159 w 521646"/>
                    <a:gd name="T81" fmla="*/ 227432 h 719342"/>
                    <a:gd name="T82" fmla="*/ 105159 w 521646"/>
                    <a:gd name="T83" fmla="*/ 216607 h 719342"/>
                    <a:gd name="T84" fmla="*/ 0 w 521646"/>
                    <a:gd name="T85" fmla="*/ 216607 h 719342"/>
                    <a:gd name="T86" fmla="*/ 105159 w 521646"/>
                    <a:gd name="T87" fmla="*/ 161052 h 719342"/>
                    <a:gd name="T88" fmla="*/ 105159 w 521646"/>
                    <a:gd name="T89" fmla="*/ 132204 h 719342"/>
                    <a:gd name="T90" fmla="*/ 105159 w 521646"/>
                    <a:gd name="T91" fmla="*/ 74521 h 719342"/>
                    <a:gd name="T92" fmla="*/ 105323 w 521646"/>
                    <a:gd name="T93" fmla="*/ 74521 h 719342"/>
                    <a:gd name="T94" fmla="*/ 105323 w 521646"/>
                    <a:gd name="T95" fmla="*/ 51668 h 719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21646" h="719342">
                      <a:moveTo>
                        <a:pt x="250990" y="402412"/>
                      </a:moveTo>
                      <a:lnTo>
                        <a:pt x="250990" y="402413"/>
                      </a:lnTo>
                      <a:lnTo>
                        <a:pt x="293115" y="402413"/>
                      </a:lnTo>
                      <a:lnTo>
                        <a:pt x="293116" y="402413"/>
                      </a:lnTo>
                      <a:lnTo>
                        <a:pt x="295102" y="402413"/>
                      </a:lnTo>
                      <a:lnTo>
                        <a:pt x="295103" y="402413"/>
                      </a:lnTo>
                      <a:lnTo>
                        <a:pt x="325304" y="402413"/>
                      </a:lnTo>
                      <a:lnTo>
                        <a:pt x="325304" y="402412"/>
                      </a:lnTo>
                      <a:lnTo>
                        <a:pt x="293116" y="402412"/>
                      </a:lnTo>
                      <a:lnTo>
                        <a:pt x="293115" y="402412"/>
                      </a:lnTo>
                      <a:lnTo>
                        <a:pt x="290179" y="402412"/>
                      </a:lnTo>
                      <a:cubicBezTo>
                        <a:pt x="287977" y="402412"/>
                        <a:pt x="284122" y="402412"/>
                        <a:pt x="277376" y="402412"/>
                      </a:cubicBezTo>
                      <a:close/>
                      <a:moveTo>
                        <a:pt x="285167" y="0"/>
                      </a:moveTo>
                      <a:lnTo>
                        <a:pt x="479915" y="39744"/>
                      </a:lnTo>
                      <a:lnTo>
                        <a:pt x="479915" y="74521"/>
                      </a:lnTo>
                      <a:lnTo>
                        <a:pt x="480259" y="74521"/>
                      </a:lnTo>
                      <a:cubicBezTo>
                        <a:pt x="480259" y="74521"/>
                        <a:pt x="480259" y="74521"/>
                        <a:pt x="480259" y="249276"/>
                      </a:cubicBezTo>
                      <a:cubicBezTo>
                        <a:pt x="480259" y="249276"/>
                        <a:pt x="480259" y="249276"/>
                        <a:pt x="486557" y="249276"/>
                      </a:cubicBezTo>
                      <a:cubicBezTo>
                        <a:pt x="505451" y="249276"/>
                        <a:pt x="521646" y="265491"/>
                        <a:pt x="521646" y="285308"/>
                      </a:cubicBezTo>
                      <a:cubicBezTo>
                        <a:pt x="521646" y="305126"/>
                        <a:pt x="505451" y="320439"/>
                        <a:pt x="486557" y="320439"/>
                      </a:cubicBezTo>
                      <a:cubicBezTo>
                        <a:pt x="486557" y="320439"/>
                        <a:pt x="486557" y="320439"/>
                        <a:pt x="480259" y="320439"/>
                      </a:cubicBezTo>
                      <a:cubicBezTo>
                        <a:pt x="480259" y="320439"/>
                        <a:pt x="480259" y="320439"/>
                        <a:pt x="480259" y="402412"/>
                      </a:cubicBezTo>
                      <a:cubicBezTo>
                        <a:pt x="480259" y="402412"/>
                        <a:pt x="480259" y="402412"/>
                        <a:pt x="396269" y="402412"/>
                      </a:cubicBezTo>
                      <a:lnTo>
                        <a:pt x="367898" y="402412"/>
                      </a:lnTo>
                      <a:lnTo>
                        <a:pt x="367898" y="402413"/>
                      </a:lnTo>
                      <a:lnTo>
                        <a:pt x="386514" y="402413"/>
                      </a:lnTo>
                      <a:lnTo>
                        <a:pt x="479914" y="402413"/>
                      </a:lnTo>
                      <a:lnTo>
                        <a:pt x="479914" y="719342"/>
                      </a:lnTo>
                      <a:lnTo>
                        <a:pt x="105323" y="719342"/>
                      </a:lnTo>
                      <a:lnTo>
                        <a:pt x="105323" y="402413"/>
                      </a:lnTo>
                      <a:lnTo>
                        <a:pt x="198722" y="402413"/>
                      </a:lnTo>
                      <a:lnTo>
                        <a:pt x="208396" y="402413"/>
                      </a:lnTo>
                      <a:lnTo>
                        <a:pt x="208396" y="402412"/>
                      </a:lnTo>
                      <a:lnTo>
                        <a:pt x="192300" y="402412"/>
                      </a:lnTo>
                      <a:cubicBezTo>
                        <a:pt x="169035" y="402412"/>
                        <a:pt x="140401" y="402412"/>
                        <a:pt x="105159" y="402412"/>
                      </a:cubicBezTo>
                      <a:cubicBezTo>
                        <a:pt x="105159" y="402412"/>
                        <a:pt x="105159" y="402412"/>
                        <a:pt x="105159" y="320439"/>
                      </a:cubicBezTo>
                      <a:cubicBezTo>
                        <a:pt x="105159" y="320439"/>
                        <a:pt x="105159" y="320439"/>
                        <a:pt x="98833" y="320439"/>
                      </a:cubicBezTo>
                      <a:cubicBezTo>
                        <a:pt x="79857" y="320439"/>
                        <a:pt x="63591" y="305126"/>
                        <a:pt x="63591" y="285308"/>
                      </a:cubicBezTo>
                      <a:cubicBezTo>
                        <a:pt x="63591" y="265491"/>
                        <a:pt x="79857" y="249276"/>
                        <a:pt x="98833" y="249276"/>
                      </a:cubicBezTo>
                      <a:cubicBezTo>
                        <a:pt x="98833" y="249276"/>
                        <a:pt x="98833" y="249276"/>
                        <a:pt x="105159" y="249276"/>
                      </a:cubicBezTo>
                      <a:cubicBezTo>
                        <a:pt x="105159" y="249276"/>
                        <a:pt x="105159" y="249276"/>
                        <a:pt x="105159" y="227432"/>
                      </a:cubicBezTo>
                      <a:lnTo>
                        <a:pt x="105159" y="216607"/>
                      </a:lnTo>
                      <a:lnTo>
                        <a:pt x="0" y="216607"/>
                      </a:lnTo>
                      <a:lnTo>
                        <a:pt x="105159" y="161052"/>
                      </a:lnTo>
                      <a:lnTo>
                        <a:pt x="105159" y="132204"/>
                      </a:lnTo>
                      <a:cubicBezTo>
                        <a:pt x="105159" y="115479"/>
                        <a:pt x="105159" y="96365"/>
                        <a:pt x="105159" y="74521"/>
                      </a:cubicBezTo>
                      <a:lnTo>
                        <a:pt x="105323" y="74521"/>
                      </a:lnTo>
                      <a:lnTo>
                        <a:pt x="105323" y="51668"/>
                      </a:lnTo>
                      <a:close/>
                    </a:path>
                  </a:pathLst>
                </a:custGeom>
                <a:solidFill>
                  <a:srgbClr val="000000">
                    <a:alpha val="37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grpSp>
              <p:nvGrpSpPr>
                <p:cNvPr id="18687" name="组合 61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21646" cy="731298"/>
                  <a:chOff x="0" y="0"/>
                  <a:chExt cx="833437" cy="1168401"/>
                </a:xfrm>
              </p:grpSpPr>
              <p:sp>
                <p:nvSpPr>
                  <p:cNvPr id="18688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468312" y="642938"/>
                    <a:ext cx="298450" cy="525463"/>
                  </a:xfrm>
                  <a:prstGeom prst="rect">
                    <a:avLst/>
                  </a:prstGeom>
                  <a:solidFill>
                    <a:srgbClr val="47C2C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8689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168275" y="642938"/>
                    <a:ext cx="300038" cy="525463"/>
                  </a:xfrm>
                  <a:prstGeom prst="rect">
                    <a:avLst/>
                  </a:prstGeom>
                  <a:solidFill>
                    <a:srgbClr val="60D3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18690" name="Freeform 86"/>
                  <p:cNvSpPr>
                    <a:spLocks noChangeArrowheads="1"/>
                  </p:cNvSpPr>
                  <p:nvPr/>
                </p:nvSpPr>
                <p:spPr bwMode="auto">
                  <a:xfrm>
                    <a:off x="471487" y="642938"/>
                    <a:ext cx="146050" cy="150813"/>
                  </a:xfrm>
                  <a:custGeom>
                    <a:avLst/>
                    <a:gdLst>
                      <a:gd name="T0" fmla="*/ 92 w 92"/>
                      <a:gd name="T1" fmla="*/ 0 h 95"/>
                      <a:gd name="T2" fmla="*/ 92 w 92"/>
                      <a:gd name="T3" fmla="*/ 95 h 95"/>
                      <a:gd name="T4" fmla="*/ 0 w 92"/>
                      <a:gd name="T5" fmla="*/ 0 h 95"/>
                      <a:gd name="T6" fmla="*/ 92 w 92"/>
                      <a:gd name="T7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2" h="95">
                        <a:moveTo>
                          <a:pt x="92" y="0"/>
                        </a:moveTo>
                        <a:lnTo>
                          <a:pt x="92" y="95"/>
                        </a:lnTo>
                        <a:lnTo>
                          <a:pt x="0" y="0"/>
                        </a:lnTo>
                        <a:lnTo>
                          <a:pt x="92" y="0"/>
                        </a:lnTo>
                        <a:close/>
                      </a:path>
                    </a:pathLst>
                  </a:custGeom>
                  <a:solidFill>
                    <a:srgbClr val="49AF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1" name="Freeform 87"/>
                  <p:cNvSpPr>
                    <a:spLocks noChangeArrowheads="1"/>
                  </p:cNvSpPr>
                  <p:nvPr/>
                </p:nvSpPr>
                <p:spPr bwMode="auto">
                  <a:xfrm>
                    <a:off x="317500" y="642938"/>
                    <a:ext cx="153988" cy="150813"/>
                  </a:xfrm>
                  <a:custGeom>
                    <a:avLst/>
                    <a:gdLst>
                      <a:gd name="T0" fmla="*/ 97 w 97"/>
                      <a:gd name="T1" fmla="*/ 0 h 95"/>
                      <a:gd name="T2" fmla="*/ 0 w 97"/>
                      <a:gd name="T3" fmla="*/ 95 h 95"/>
                      <a:gd name="T4" fmla="*/ 0 w 97"/>
                      <a:gd name="T5" fmla="*/ 0 h 95"/>
                      <a:gd name="T6" fmla="*/ 97 w 97"/>
                      <a:gd name="T7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95">
                        <a:moveTo>
                          <a:pt x="97" y="0"/>
                        </a:moveTo>
                        <a:lnTo>
                          <a:pt x="0" y="95"/>
                        </a:lnTo>
                        <a:lnTo>
                          <a:pt x="0" y="0"/>
                        </a:lnTo>
                        <a:lnTo>
                          <a:pt x="97" y="0"/>
                        </a:lnTo>
                        <a:close/>
                      </a:path>
                    </a:pathLst>
                  </a:custGeom>
                  <a:solidFill>
                    <a:srgbClr val="49AF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2" name="Freeform 88"/>
                  <p:cNvSpPr>
                    <a:spLocks noChangeArrowheads="1"/>
                  </p:cNvSpPr>
                  <p:nvPr/>
                </p:nvSpPr>
                <p:spPr bwMode="auto">
                  <a:xfrm>
                    <a:off x="101600" y="119063"/>
                    <a:ext cx="366713" cy="523875"/>
                  </a:xfrm>
                  <a:custGeom>
                    <a:avLst/>
                    <a:gdLst>
                      <a:gd name="T0" fmla="*/ 46 w 254"/>
                      <a:gd name="T1" fmla="*/ 0 h 364"/>
                      <a:gd name="T2" fmla="*/ 46 w 254"/>
                      <a:gd name="T3" fmla="*/ 194 h 364"/>
                      <a:gd name="T4" fmla="*/ 39 w 254"/>
                      <a:gd name="T5" fmla="*/ 194 h 364"/>
                      <a:gd name="T6" fmla="*/ 0 w 254"/>
                      <a:gd name="T7" fmla="*/ 234 h 364"/>
                      <a:gd name="T8" fmla="*/ 39 w 254"/>
                      <a:gd name="T9" fmla="*/ 273 h 364"/>
                      <a:gd name="T10" fmla="*/ 46 w 254"/>
                      <a:gd name="T11" fmla="*/ 273 h 364"/>
                      <a:gd name="T12" fmla="*/ 46 w 254"/>
                      <a:gd name="T13" fmla="*/ 364 h 364"/>
                      <a:gd name="T14" fmla="*/ 254 w 254"/>
                      <a:gd name="T15" fmla="*/ 364 h 364"/>
                      <a:gd name="T16" fmla="*/ 254 w 254"/>
                      <a:gd name="T17" fmla="*/ 273 h 364"/>
                      <a:gd name="T18" fmla="*/ 254 w 254"/>
                      <a:gd name="T19" fmla="*/ 194 h 364"/>
                      <a:gd name="T20" fmla="*/ 254 w 254"/>
                      <a:gd name="T21" fmla="*/ 0 h 364"/>
                      <a:gd name="T22" fmla="*/ 46 w 254"/>
                      <a:gd name="T23" fmla="*/ 0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4" h="364">
                        <a:moveTo>
                          <a:pt x="46" y="0"/>
                        </a:moveTo>
                        <a:cubicBezTo>
                          <a:pt x="46" y="194"/>
                          <a:pt x="46" y="194"/>
                          <a:pt x="46" y="194"/>
                        </a:cubicBezTo>
                        <a:cubicBezTo>
                          <a:pt x="39" y="194"/>
                          <a:pt x="39" y="194"/>
                          <a:pt x="39" y="194"/>
                        </a:cubicBezTo>
                        <a:cubicBezTo>
                          <a:pt x="18" y="194"/>
                          <a:pt x="0" y="212"/>
                          <a:pt x="0" y="234"/>
                        </a:cubicBezTo>
                        <a:cubicBezTo>
                          <a:pt x="0" y="256"/>
                          <a:pt x="18" y="273"/>
                          <a:pt x="39" y="273"/>
                        </a:cubicBezTo>
                        <a:cubicBezTo>
                          <a:pt x="46" y="273"/>
                          <a:pt x="46" y="273"/>
                          <a:pt x="46" y="273"/>
                        </a:cubicBezTo>
                        <a:cubicBezTo>
                          <a:pt x="46" y="364"/>
                          <a:pt x="46" y="364"/>
                          <a:pt x="46" y="364"/>
                        </a:cubicBezTo>
                        <a:cubicBezTo>
                          <a:pt x="254" y="364"/>
                          <a:pt x="254" y="364"/>
                          <a:pt x="254" y="364"/>
                        </a:cubicBezTo>
                        <a:cubicBezTo>
                          <a:pt x="254" y="273"/>
                          <a:pt x="254" y="273"/>
                          <a:pt x="254" y="273"/>
                        </a:cubicBezTo>
                        <a:cubicBezTo>
                          <a:pt x="254" y="194"/>
                          <a:pt x="254" y="194"/>
                          <a:pt x="254" y="194"/>
                        </a:cubicBezTo>
                        <a:cubicBezTo>
                          <a:pt x="254" y="0"/>
                          <a:pt x="254" y="0"/>
                          <a:pt x="254" y="0"/>
                        </a:cubicBez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DA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3" name="Freeform 89"/>
                  <p:cNvSpPr>
                    <a:spLocks noChangeArrowheads="1"/>
                  </p:cNvSpPr>
                  <p:nvPr/>
                </p:nvSpPr>
                <p:spPr bwMode="auto">
                  <a:xfrm>
                    <a:off x="468312" y="119063"/>
                    <a:ext cx="365125" cy="523875"/>
                  </a:xfrm>
                  <a:custGeom>
                    <a:avLst/>
                    <a:gdLst>
                      <a:gd name="T0" fmla="*/ 215 w 254"/>
                      <a:gd name="T1" fmla="*/ 194 h 364"/>
                      <a:gd name="T2" fmla="*/ 208 w 254"/>
                      <a:gd name="T3" fmla="*/ 194 h 364"/>
                      <a:gd name="T4" fmla="*/ 208 w 254"/>
                      <a:gd name="T5" fmla="*/ 0 h 364"/>
                      <a:gd name="T6" fmla="*/ 0 w 254"/>
                      <a:gd name="T7" fmla="*/ 0 h 364"/>
                      <a:gd name="T8" fmla="*/ 0 w 254"/>
                      <a:gd name="T9" fmla="*/ 194 h 364"/>
                      <a:gd name="T10" fmla="*/ 0 w 254"/>
                      <a:gd name="T11" fmla="*/ 273 h 364"/>
                      <a:gd name="T12" fmla="*/ 0 w 254"/>
                      <a:gd name="T13" fmla="*/ 364 h 364"/>
                      <a:gd name="T14" fmla="*/ 208 w 254"/>
                      <a:gd name="T15" fmla="*/ 364 h 364"/>
                      <a:gd name="T16" fmla="*/ 208 w 254"/>
                      <a:gd name="T17" fmla="*/ 273 h 364"/>
                      <a:gd name="T18" fmla="*/ 215 w 254"/>
                      <a:gd name="T19" fmla="*/ 273 h 364"/>
                      <a:gd name="T20" fmla="*/ 254 w 254"/>
                      <a:gd name="T21" fmla="*/ 234 h 364"/>
                      <a:gd name="T22" fmla="*/ 215 w 254"/>
                      <a:gd name="T23" fmla="*/ 194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4" h="364">
                        <a:moveTo>
                          <a:pt x="215" y="194"/>
                        </a:moveTo>
                        <a:cubicBezTo>
                          <a:pt x="208" y="194"/>
                          <a:pt x="208" y="194"/>
                          <a:pt x="208" y="194"/>
                        </a:cubicBezTo>
                        <a:cubicBezTo>
                          <a:pt x="208" y="0"/>
                          <a:pt x="208" y="0"/>
                          <a:pt x="208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94"/>
                          <a:pt x="0" y="194"/>
                          <a:pt x="0" y="194"/>
                        </a:cubicBezTo>
                        <a:cubicBezTo>
                          <a:pt x="0" y="273"/>
                          <a:pt x="0" y="273"/>
                          <a:pt x="0" y="273"/>
                        </a:cubicBezTo>
                        <a:cubicBezTo>
                          <a:pt x="0" y="364"/>
                          <a:pt x="0" y="364"/>
                          <a:pt x="0" y="364"/>
                        </a:cubicBezTo>
                        <a:cubicBezTo>
                          <a:pt x="208" y="364"/>
                          <a:pt x="208" y="364"/>
                          <a:pt x="208" y="364"/>
                        </a:cubicBezTo>
                        <a:cubicBezTo>
                          <a:pt x="208" y="273"/>
                          <a:pt x="208" y="273"/>
                          <a:pt x="208" y="273"/>
                        </a:cubicBezTo>
                        <a:cubicBezTo>
                          <a:pt x="215" y="273"/>
                          <a:pt x="215" y="273"/>
                          <a:pt x="215" y="273"/>
                        </a:cubicBezTo>
                        <a:cubicBezTo>
                          <a:pt x="236" y="273"/>
                          <a:pt x="254" y="256"/>
                          <a:pt x="254" y="234"/>
                        </a:cubicBezTo>
                        <a:cubicBezTo>
                          <a:pt x="254" y="212"/>
                          <a:pt x="236" y="194"/>
                          <a:pt x="215" y="194"/>
                        </a:cubicBezTo>
                        <a:close/>
                      </a:path>
                    </a:pathLst>
                  </a:custGeom>
                  <a:solidFill>
                    <a:srgbClr val="F2C9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4" name="Freeform 90"/>
                  <p:cNvSpPr>
                    <a:spLocks noChangeArrowheads="1"/>
                  </p:cNvSpPr>
                  <p:nvPr/>
                </p:nvSpPr>
                <p:spPr bwMode="auto">
                  <a:xfrm>
                    <a:off x="328612" y="515938"/>
                    <a:ext cx="263525" cy="127000"/>
                  </a:xfrm>
                  <a:custGeom>
                    <a:avLst/>
                    <a:gdLst>
                      <a:gd name="T0" fmla="*/ 40 w 182"/>
                      <a:gd name="T1" fmla="*/ 71 h 88"/>
                      <a:gd name="T2" fmla="*/ 91 w 182"/>
                      <a:gd name="T3" fmla="*/ 40 h 88"/>
                      <a:gd name="T4" fmla="*/ 142 w 182"/>
                      <a:gd name="T5" fmla="*/ 71 h 88"/>
                      <a:gd name="T6" fmla="*/ 132 w 182"/>
                      <a:gd name="T7" fmla="*/ 88 h 88"/>
                      <a:gd name="T8" fmla="*/ 179 w 182"/>
                      <a:gd name="T9" fmla="*/ 88 h 88"/>
                      <a:gd name="T10" fmla="*/ 182 w 182"/>
                      <a:gd name="T11" fmla="*/ 71 h 88"/>
                      <a:gd name="T12" fmla="*/ 91 w 182"/>
                      <a:gd name="T13" fmla="*/ 0 h 88"/>
                      <a:gd name="T14" fmla="*/ 0 w 182"/>
                      <a:gd name="T15" fmla="*/ 71 h 88"/>
                      <a:gd name="T16" fmla="*/ 3 w 182"/>
                      <a:gd name="T17" fmla="*/ 88 h 88"/>
                      <a:gd name="T18" fmla="*/ 50 w 182"/>
                      <a:gd name="T19" fmla="*/ 88 h 88"/>
                      <a:gd name="T20" fmla="*/ 40 w 182"/>
                      <a:gd name="T21" fmla="*/ 71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2" h="88">
                        <a:moveTo>
                          <a:pt x="40" y="71"/>
                        </a:moveTo>
                        <a:cubicBezTo>
                          <a:pt x="40" y="56"/>
                          <a:pt x="62" y="40"/>
                          <a:pt x="91" y="40"/>
                        </a:cubicBezTo>
                        <a:cubicBezTo>
                          <a:pt x="120" y="40"/>
                          <a:pt x="142" y="56"/>
                          <a:pt x="142" y="71"/>
                        </a:cubicBezTo>
                        <a:cubicBezTo>
                          <a:pt x="142" y="77"/>
                          <a:pt x="138" y="83"/>
                          <a:pt x="132" y="88"/>
                        </a:cubicBezTo>
                        <a:cubicBezTo>
                          <a:pt x="179" y="88"/>
                          <a:pt x="179" y="88"/>
                          <a:pt x="179" y="88"/>
                        </a:cubicBezTo>
                        <a:cubicBezTo>
                          <a:pt x="181" y="82"/>
                          <a:pt x="182" y="77"/>
                          <a:pt x="182" y="71"/>
                        </a:cubicBezTo>
                        <a:cubicBezTo>
                          <a:pt x="182" y="32"/>
                          <a:pt x="141" y="0"/>
                          <a:pt x="91" y="0"/>
                        </a:cubicBezTo>
                        <a:cubicBezTo>
                          <a:pt x="41" y="0"/>
                          <a:pt x="0" y="32"/>
                          <a:pt x="0" y="71"/>
                        </a:cubicBezTo>
                        <a:cubicBezTo>
                          <a:pt x="0" y="77"/>
                          <a:pt x="1" y="82"/>
                          <a:pt x="3" y="88"/>
                        </a:cubicBezTo>
                        <a:cubicBezTo>
                          <a:pt x="50" y="88"/>
                          <a:pt x="50" y="88"/>
                          <a:pt x="50" y="88"/>
                        </a:cubicBezTo>
                        <a:cubicBezTo>
                          <a:pt x="44" y="83"/>
                          <a:pt x="40" y="77"/>
                          <a:pt x="40" y="71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5" name="Freeform 91"/>
                  <p:cNvSpPr>
                    <a:spLocks noChangeArrowheads="1"/>
                  </p:cNvSpPr>
                  <p:nvPr/>
                </p:nvSpPr>
                <p:spPr bwMode="auto">
                  <a:xfrm>
                    <a:off x="168275" y="0"/>
                    <a:ext cx="598488" cy="257175"/>
                  </a:xfrm>
                  <a:custGeom>
                    <a:avLst/>
                    <a:gdLst>
                      <a:gd name="T0" fmla="*/ 0 w 377"/>
                      <a:gd name="T1" fmla="*/ 162 h 162"/>
                      <a:gd name="T2" fmla="*/ 377 w 377"/>
                      <a:gd name="T3" fmla="*/ 162 h 162"/>
                      <a:gd name="T4" fmla="*/ 377 w 377"/>
                      <a:gd name="T5" fmla="*/ 40 h 162"/>
                      <a:gd name="T6" fmla="*/ 181 w 377"/>
                      <a:gd name="T7" fmla="*/ 0 h 162"/>
                      <a:gd name="T8" fmla="*/ 0 w 377"/>
                      <a:gd name="T9" fmla="*/ 52 h 162"/>
                      <a:gd name="T10" fmla="*/ 0 w 377"/>
                      <a:gd name="T11" fmla="*/ 162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77" h="162">
                        <a:moveTo>
                          <a:pt x="0" y="162"/>
                        </a:moveTo>
                        <a:lnTo>
                          <a:pt x="377" y="162"/>
                        </a:lnTo>
                        <a:lnTo>
                          <a:pt x="377" y="40"/>
                        </a:lnTo>
                        <a:lnTo>
                          <a:pt x="181" y="0"/>
                        </a:lnTo>
                        <a:lnTo>
                          <a:pt x="0" y="52"/>
                        </a:lnTo>
                        <a:lnTo>
                          <a:pt x="0" y="162"/>
                        </a:lnTo>
                        <a:close/>
                      </a:path>
                    </a:pathLst>
                  </a:custGeom>
                  <a:solidFill>
                    <a:srgbClr val="F1AA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  <p:sp>
                <p:nvSpPr>
                  <p:cNvPr id="18696" name="Freeform 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7175"/>
                    <a:ext cx="766763" cy="88900"/>
                  </a:xfrm>
                  <a:custGeom>
                    <a:avLst/>
                    <a:gdLst>
                      <a:gd name="T0" fmla="*/ 106 w 483"/>
                      <a:gd name="T1" fmla="*/ 0 h 56"/>
                      <a:gd name="T2" fmla="*/ 0 w 483"/>
                      <a:gd name="T3" fmla="*/ 56 h 56"/>
                      <a:gd name="T4" fmla="*/ 422 w 483"/>
                      <a:gd name="T5" fmla="*/ 56 h 56"/>
                      <a:gd name="T6" fmla="*/ 483 w 483"/>
                      <a:gd name="T7" fmla="*/ 0 h 56"/>
                      <a:gd name="T8" fmla="*/ 106 w 483"/>
                      <a:gd name="T9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3" h="56">
                        <a:moveTo>
                          <a:pt x="106" y="0"/>
                        </a:moveTo>
                        <a:lnTo>
                          <a:pt x="0" y="56"/>
                        </a:lnTo>
                        <a:lnTo>
                          <a:pt x="422" y="56"/>
                        </a:lnTo>
                        <a:lnTo>
                          <a:pt x="483" y="0"/>
                        </a:lnTo>
                        <a:lnTo>
                          <a:pt x="106" y="0"/>
                        </a:lnTo>
                        <a:close/>
                      </a:path>
                    </a:pathLst>
                  </a:custGeom>
                  <a:solidFill>
                    <a:srgbClr val="F7963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sym typeface="宋体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18697" name="直接连接符 252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722" name="组合 4"/>
          <p:cNvGrpSpPr>
            <a:grpSpLocks/>
          </p:cNvGrpSpPr>
          <p:nvPr/>
        </p:nvGrpSpPr>
        <p:grpSpPr bwMode="auto">
          <a:xfrm>
            <a:off x="2327275" y="5032375"/>
            <a:ext cx="4495800" cy="1698625"/>
            <a:chOff x="0" y="0"/>
            <a:chExt cx="4496097" cy="1698172"/>
          </a:xfrm>
        </p:grpSpPr>
        <p:sp>
          <p:nvSpPr>
            <p:cNvPr id="18699" name="文本框 253"/>
            <p:cNvSpPr>
              <a:spLocks noChangeArrowheads="1"/>
            </p:cNvSpPr>
            <p:nvPr/>
          </p:nvSpPr>
          <p:spPr bwMode="auto">
            <a:xfrm>
              <a:off x="0" y="185688"/>
              <a:ext cx="4496097" cy="458665"/>
            </a:xfrm>
            <a:custGeom>
              <a:avLst/>
              <a:gdLst>
                <a:gd name="T0" fmla="*/ 4133254 w 4496097"/>
                <a:gd name="T1" fmla="*/ 396366 h 457498"/>
                <a:gd name="T2" fmla="*/ 2693714 w 4496097"/>
                <a:gd name="T3" fmla="*/ 362843 h 457498"/>
                <a:gd name="T4" fmla="*/ 3644205 w 4496097"/>
                <a:gd name="T5" fmla="*/ 254384 h 457498"/>
                <a:gd name="T6" fmla="*/ 2693714 w 4496097"/>
                <a:gd name="T7" fmla="*/ 433834 h 457498"/>
                <a:gd name="T8" fmla="*/ 3679700 w 4496097"/>
                <a:gd name="T9" fmla="*/ 240581 h 457498"/>
                <a:gd name="T10" fmla="*/ 3926197 w 4496097"/>
                <a:gd name="T11" fmla="*/ 238609 h 457498"/>
                <a:gd name="T12" fmla="*/ 3943945 w 4496097"/>
                <a:gd name="T13" fmla="*/ 443694 h 457498"/>
                <a:gd name="T14" fmla="*/ 3103884 w 4496097"/>
                <a:gd name="T15" fmla="*/ 212973 h 457498"/>
                <a:gd name="T16" fmla="*/ 3480531 w 4496097"/>
                <a:gd name="T17" fmla="*/ 455526 h 457498"/>
                <a:gd name="T18" fmla="*/ 4145086 w 4496097"/>
                <a:gd name="T19" fmla="*/ 169590 h 457498"/>
                <a:gd name="T20" fmla="*/ 1159519 w 4496097"/>
                <a:gd name="T21" fmla="*/ 183393 h 457498"/>
                <a:gd name="T22" fmla="*/ 1147687 w 4496097"/>
                <a:gd name="T23" fmla="*/ 354955 h 457498"/>
                <a:gd name="T24" fmla="*/ 1053033 w 4496097"/>
                <a:gd name="T25" fmla="*/ 242553 h 457498"/>
                <a:gd name="T26" fmla="*/ 3545606 w 4496097"/>
                <a:gd name="T27" fmla="*/ 130150 h 457498"/>
                <a:gd name="T28" fmla="*/ 3228119 w 4496097"/>
                <a:gd name="T29" fmla="*/ 104514 h 457498"/>
                <a:gd name="T30" fmla="*/ 2672022 w 4496097"/>
                <a:gd name="T31" fmla="*/ 169590 h 457498"/>
                <a:gd name="T32" fmla="*/ 2522152 w 4496097"/>
                <a:gd name="T33" fmla="*/ 169590 h 457498"/>
                <a:gd name="T34" fmla="*/ 1370520 w 4496097"/>
                <a:gd name="T35" fmla="*/ 96627 h 457498"/>
                <a:gd name="T36" fmla="*/ 1609129 w 4496097"/>
                <a:gd name="T37" fmla="*/ 90711 h 457498"/>
                <a:gd name="T38" fmla="*/ 372702 w 4496097"/>
                <a:gd name="T39" fmla="*/ 352983 h 457498"/>
                <a:gd name="T40" fmla="*/ 4151002 w 4496097"/>
                <a:gd name="T41" fmla="*/ 102542 h 457498"/>
                <a:gd name="T42" fmla="*/ 254384 w 4496097"/>
                <a:gd name="T43" fmla="*/ 422002 h 457498"/>
                <a:gd name="T44" fmla="*/ 2871192 w 4496097"/>
                <a:gd name="T45" fmla="*/ 352983 h 457498"/>
                <a:gd name="T46" fmla="*/ 4052403 w 4496097"/>
                <a:gd name="T47" fmla="*/ 19720 h 457498"/>
                <a:gd name="T48" fmla="*/ 4190441 w 4496097"/>
                <a:gd name="T49" fmla="*/ 236637 h 457498"/>
                <a:gd name="T50" fmla="*/ 4076067 w 4496097"/>
                <a:gd name="T51" fmla="*/ 437778 h 457498"/>
                <a:gd name="T52" fmla="*/ 4046487 w 4496097"/>
                <a:gd name="T53" fmla="*/ 189309 h 457498"/>
                <a:gd name="T54" fmla="*/ 4087899 w 4496097"/>
                <a:gd name="T55" fmla="*/ 65075 h 457498"/>
                <a:gd name="T56" fmla="*/ 4294956 w 4496097"/>
                <a:gd name="T57" fmla="*/ 5916 h 457498"/>
                <a:gd name="T58" fmla="*/ 4464546 w 4496097"/>
                <a:gd name="T59" fmla="*/ 67047 h 457498"/>
                <a:gd name="T60" fmla="*/ 4419190 w 4496097"/>
                <a:gd name="T61" fmla="*/ 230721 h 457498"/>
                <a:gd name="T62" fmla="*/ 4350171 w 4496097"/>
                <a:gd name="T63" fmla="*/ 352983 h 457498"/>
                <a:gd name="T64" fmla="*/ 4350171 w 4496097"/>
                <a:gd name="T65" fmla="*/ 183393 h 457498"/>
                <a:gd name="T66" fmla="*/ 3857178 w 4496097"/>
                <a:gd name="T67" fmla="*/ 1972 h 457498"/>
                <a:gd name="T68" fmla="*/ 3861122 w 4496097"/>
                <a:gd name="T69" fmla="*/ 114374 h 457498"/>
                <a:gd name="T70" fmla="*/ 3667868 w 4496097"/>
                <a:gd name="T71" fmla="*/ 167618 h 457498"/>
                <a:gd name="T72" fmla="*/ 3299110 w 4496097"/>
                <a:gd name="T73" fmla="*/ 35495 h 457498"/>
                <a:gd name="T74" fmla="*/ 2689770 w 4496097"/>
                <a:gd name="T75" fmla="*/ 1972 h 457498"/>
                <a:gd name="T76" fmla="*/ 2208609 w 4496097"/>
                <a:gd name="T77" fmla="*/ 1972 h 457498"/>
                <a:gd name="T78" fmla="*/ 2319039 w 4496097"/>
                <a:gd name="T79" fmla="*/ 398338 h 457498"/>
                <a:gd name="T80" fmla="*/ 2246076 w 4496097"/>
                <a:gd name="T81" fmla="*/ 266216 h 457498"/>
                <a:gd name="T82" fmla="*/ 2044935 w 4496097"/>
                <a:gd name="T83" fmla="*/ 63103 h 457498"/>
                <a:gd name="T84" fmla="*/ 1350801 w 4496097"/>
                <a:gd name="T85" fmla="*/ 1972 h 457498"/>
                <a:gd name="T86" fmla="*/ 1382352 w 4496097"/>
                <a:gd name="T87" fmla="*/ 380591 h 457498"/>
                <a:gd name="T88" fmla="*/ 1409960 w 4496097"/>
                <a:gd name="T89" fmla="*/ 445666 h 457498"/>
                <a:gd name="T90" fmla="*/ 1226566 w 4496097"/>
                <a:gd name="T91" fmla="*/ 260300 h 457498"/>
                <a:gd name="T92" fmla="*/ 1114164 w 4496097"/>
                <a:gd name="T93" fmla="*/ 19720 h 457498"/>
                <a:gd name="T94" fmla="*/ 1053033 w 4496097"/>
                <a:gd name="T95" fmla="*/ 1972 h 457498"/>
                <a:gd name="T96" fmla="*/ 504824 w 4496097"/>
                <a:gd name="T97" fmla="*/ 406226 h 457498"/>
                <a:gd name="T98" fmla="*/ 1798439 w 4496097"/>
                <a:gd name="T99" fmla="*/ 0 h 457498"/>
                <a:gd name="T100" fmla="*/ 1971972 w 4496097"/>
                <a:gd name="T101" fmla="*/ 175505 h 457498"/>
                <a:gd name="T102" fmla="*/ 1526306 w 4496097"/>
                <a:gd name="T103" fmla="*/ 31551 h 457498"/>
                <a:gd name="T104" fmla="*/ 224804 w 4496097"/>
                <a:gd name="T105" fmla="*/ 59159 h 457498"/>
                <a:gd name="T106" fmla="*/ 155785 w 4496097"/>
                <a:gd name="T107" fmla="*/ 106486 h 457498"/>
                <a:gd name="T108" fmla="*/ 53243 w 4496097"/>
                <a:gd name="T109" fmla="*/ 59159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96097" h="457498">
                  <a:moveTo>
                    <a:pt x="1630821" y="366787"/>
                  </a:moveTo>
                  <a:lnTo>
                    <a:pt x="1630821" y="404254"/>
                  </a:lnTo>
                  <a:lnTo>
                    <a:pt x="1826046" y="404254"/>
                  </a:lnTo>
                  <a:cubicBezTo>
                    <a:pt x="1845766" y="405569"/>
                    <a:pt x="1854969" y="396366"/>
                    <a:pt x="1853654" y="376647"/>
                  </a:cubicBezTo>
                  <a:lnTo>
                    <a:pt x="1853654" y="366787"/>
                  </a:lnTo>
                  <a:close/>
                  <a:moveTo>
                    <a:pt x="4133254" y="309600"/>
                  </a:moveTo>
                  <a:lnTo>
                    <a:pt x="4133254" y="396366"/>
                  </a:lnTo>
                  <a:lnTo>
                    <a:pt x="4170722" y="396366"/>
                  </a:lnTo>
                  <a:cubicBezTo>
                    <a:pt x="4187812" y="397681"/>
                    <a:pt x="4195700" y="388478"/>
                    <a:pt x="4194385" y="368759"/>
                  </a:cubicBezTo>
                  <a:lnTo>
                    <a:pt x="4194385" y="309600"/>
                  </a:lnTo>
                  <a:close/>
                  <a:moveTo>
                    <a:pt x="2608919" y="301712"/>
                  </a:moveTo>
                  <a:lnTo>
                    <a:pt x="2608919" y="388478"/>
                  </a:lnTo>
                  <a:lnTo>
                    <a:pt x="2670050" y="388478"/>
                  </a:lnTo>
                  <a:cubicBezTo>
                    <a:pt x="2687141" y="389793"/>
                    <a:pt x="2695028" y="381248"/>
                    <a:pt x="2693714" y="362843"/>
                  </a:cubicBezTo>
                  <a:lnTo>
                    <a:pt x="2693714" y="301712"/>
                  </a:lnTo>
                  <a:close/>
                  <a:moveTo>
                    <a:pt x="1630821" y="289880"/>
                  </a:moveTo>
                  <a:lnTo>
                    <a:pt x="1630821" y="325375"/>
                  </a:lnTo>
                  <a:lnTo>
                    <a:pt x="1853654" y="325375"/>
                  </a:lnTo>
                  <a:lnTo>
                    <a:pt x="1853654" y="289880"/>
                  </a:lnTo>
                  <a:close/>
                  <a:moveTo>
                    <a:pt x="3585046" y="254384"/>
                  </a:moveTo>
                  <a:lnTo>
                    <a:pt x="3644205" y="254384"/>
                  </a:lnTo>
                  <a:cubicBezTo>
                    <a:pt x="3640261" y="329319"/>
                    <a:pt x="3626457" y="393080"/>
                    <a:pt x="3602793" y="445666"/>
                  </a:cubicBezTo>
                  <a:lnTo>
                    <a:pt x="3531802" y="445666"/>
                  </a:lnTo>
                  <a:cubicBezTo>
                    <a:pt x="3559410" y="386507"/>
                    <a:pt x="3577158" y="322746"/>
                    <a:pt x="3585046" y="254384"/>
                  </a:cubicBezTo>
                  <a:close/>
                  <a:moveTo>
                    <a:pt x="2543844" y="254384"/>
                  </a:moveTo>
                  <a:lnTo>
                    <a:pt x="2760761" y="254384"/>
                  </a:lnTo>
                  <a:lnTo>
                    <a:pt x="2760761" y="366787"/>
                  </a:lnTo>
                  <a:cubicBezTo>
                    <a:pt x="2762076" y="412799"/>
                    <a:pt x="2739727" y="435148"/>
                    <a:pt x="2693714" y="433834"/>
                  </a:cubicBezTo>
                  <a:lnTo>
                    <a:pt x="2543844" y="433834"/>
                  </a:lnTo>
                  <a:close/>
                  <a:moveTo>
                    <a:pt x="1559830" y="244524"/>
                  </a:moveTo>
                  <a:lnTo>
                    <a:pt x="1922673" y="244524"/>
                  </a:lnTo>
                  <a:lnTo>
                    <a:pt x="1922673" y="374675"/>
                  </a:lnTo>
                  <a:cubicBezTo>
                    <a:pt x="1923988" y="423317"/>
                    <a:pt x="1899009" y="446980"/>
                    <a:pt x="1847738" y="445666"/>
                  </a:cubicBezTo>
                  <a:lnTo>
                    <a:pt x="1559830" y="445666"/>
                  </a:lnTo>
                  <a:close/>
                  <a:moveTo>
                    <a:pt x="3679700" y="240581"/>
                  </a:moveTo>
                  <a:lnTo>
                    <a:pt x="3740831" y="240581"/>
                  </a:lnTo>
                  <a:lnTo>
                    <a:pt x="3740831" y="317487"/>
                  </a:lnTo>
                  <a:cubicBezTo>
                    <a:pt x="3746090" y="387164"/>
                    <a:pt x="3713224" y="433834"/>
                    <a:pt x="3642233" y="457498"/>
                  </a:cubicBezTo>
                  <a:lnTo>
                    <a:pt x="3642233" y="414114"/>
                  </a:lnTo>
                  <a:cubicBezTo>
                    <a:pt x="3669840" y="394394"/>
                    <a:pt x="3682330" y="362186"/>
                    <a:pt x="3679700" y="317487"/>
                  </a:cubicBezTo>
                  <a:close/>
                  <a:moveTo>
                    <a:pt x="3865066" y="238609"/>
                  </a:moveTo>
                  <a:lnTo>
                    <a:pt x="3926197" y="238609"/>
                  </a:lnTo>
                  <a:lnTo>
                    <a:pt x="3926197" y="384535"/>
                  </a:lnTo>
                  <a:cubicBezTo>
                    <a:pt x="3926197" y="395052"/>
                    <a:pt x="3931455" y="400310"/>
                    <a:pt x="3941973" y="400310"/>
                  </a:cubicBezTo>
                  <a:cubicBezTo>
                    <a:pt x="3951175" y="401625"/>
                    <a:pt x="3955119" y="396366"/>
                    <a:pt x="3953805" y="384535"/>
                  </a:cubicBezTo>
                  <a:lnTo>
                    <a:pt x="3953805" y="360871"/>
                  </a:lnTo>
                  <a:lnTo>
                    <a:pt x="3995216" y="360871"/>
                  </a:lnTo>
                  <a:lnTo>
                    <a:pt x="3995216" y="394394"/>
                  </a:lnTo>
                  <a:cubicBezTo>
                    <a:pt x="3996530" y="428575"/>
                    <a:pt x="3979440" y="445008"/>
                    <a:pt x="3943945" y="443694"/>
                  </a:cubicBezTo>
                  <a:lnTo>
                    <a:pt x="3916337" y="443694"/>
                  </a:lnTo>
                  <a:cubicBezTo>
                    <a:pt x="3880842" y="445008"/>
                    <a:pt x="3863751" y="427918"/>
                    <a:pt x="3865066" y="392422"/>
                  </a:cubicBezTo>
                  <a:close/>
                  <a:moveTo>
                    <a:pt x="3772383" y="238609"/>
                  </a:moveTo>
                  <a:lnTo>
                    <a:pt x="3833514" y="238609"/>
                  </a:lnTo>
                  <a:lnTo>
                    <a:pt x="3833514" y="441722"/>
                  </a:lnTo>
                  <a:lnTo>
                    <a:pt x="3772383" y="441722"/>
                  </a:lnTo>
                  <a:close/>
                  <a:moveTo>
                    <a:pt x="3103884" y="212973"/>
                  </a:moveTo>
                  <a:lnTo>
                    <a:pt x="3188679" y="212973"/>
                  </a:lnTo>
                  <a:cubicBezTo>
                    <a:pt x="3208399" y="249783"/>
                    <a:pt x="3230748" y="280677"/>
                    <a:pt x="3255726" y="305656"/>
                  </a:cubicBezTo>
                  <a:cubicBezTo>
                    <a:pt x="3280704" y="280677"/>
                    <a:pt x="3303054" y="249783"/>
                    <a:pt x="3322773" y="212973"/>
                  </a:cubicBezTo>
                  <a:lnTo>
                    <a:pt x="3407568" y="212973"/>
                  </a:lnTo>
                  <a:cubicBezTo>
                    <a:pt x="3379960" y="272132"/>
                    <a:pt x="3347751" y="316830"/>
                    <a:pt x="3310941" y="347067"/>
                  </a:cubicBezTo>
                  <a:cubicBezTo>
                    <a:pt x="3354325" y="373360"/>
                    <a:pt x="3410855" y="393080"/>
                    <a:pt x="3480531" y="406226"/>
                  </a:cubicBezTo>
                  <a:lnTo>
                    <a:pt x="3480531" y="455526"/>
                  </a:lnTo>
                  <a:cubicBezTo>
                    <a:pt x="3381932" y="435806"/>
                    <a:pt x="3306997" y="412799"/>
                    <a:pt x="3255726" y="386507"/>
                  </a:cubicBezTo>
                  <a:cubicBezTo>
                    <a:pt x="3205769" y="412799"/>
                    <a:pt x="3130834" y="435806"/>
                    <a:pt x="3030921" y="455526"/>
                  </a:cubicBezTo>
                  <a:lnTo>
                    <a:pt x="3030921" y="406226"/>
                  </a:lnTo>
                  <a:cubicBezTo>
                    <a:pt x="3101912" y="391765"/>
                    <a:pt x="3157785" y="372045"/>
                    <a:pt x="3198539" y="347067"/>
                  </a:cubicBezTo>
                  <a:cubicBezTo>
                    <a:pt x="3163043" y="315515"/>
                    <a:pt x="3131492" y="270817"/>
                    <a:pt x="3103884" y="212973"/>
                  </a:cubicBezTo>
                  <a:close/>
                  <a:moveTo>
                    <a:pt x="4147058" y="149870"/>
                  </a:moveTo>
                  <a:cubicBezTo>
                    <a:pt x="4147058" y="153814"/>
                    <a:pt x="4146401" y="160387"/>
                    <a:pt x="4145086" y="169590"/>
                  </a:cubicBezTo>
                  <a:cubicBezTo>
                    <a:pt x="4145086" y="178792"/>
                    <a:pt x="4144429" y="185365"/>
                    <a:pt x="4143114" y="189309"/>
                  </a:cubicBezTo>
                  <a:lnTo>
                    <a:pt x="4168750" y="189309"/>
                  </a:lnTo>
                  <a:cubicBezTo>
                    <a:pt x="4184525" y="190624"/>
                    <a:pt x="4191756" y="182736"/>
                    <a:pt x="4190441" y="165646"/>
                  </a:cubicBezTo>
                  <a:lnTo>
                    <a:pt x="4190441" y="149870"/>
                  </a:lnTo>
                  <a:close/>
                  <a:moveTo>
                    <a:pt x="1021481" y="136066"/>
                  </a:moveTo>
                  <a:lnTo>
                    <a:pt x="1159519" y="136066"/>
                  </a:lnTo>
                  <a:lnTo>
                    <a:pt x="1159519" y="183393"/>
                  </a:lnTo>
                  <a:lnTo>
                    <a:pt x="1122052" y="183393"/>
                  </a:lnTo>
                  <a:lnTo>
                    <a:pt x="1122052" y="242553"/>
                  </a:lnTo>
                  <a:lnTo>
                    <a:pt x="1167407" y="242553"/>
                  </a:lnTo>
                  <a:lnTo>
                    <a:pt x="1167407" y="287908"/>
                  </a:lnTo>
                  <a:lnTo>
                    <a:pt x="1122052" y="287908"/>
                  </a:lnTo>
                  <a:lnTo>
                    <a:pt x="1122052" y="366787"/>
                  </a:lnTo>
                  <a:cubicBezTo>
                    <a:pt x="1127311" y="364157"/>
                    <a:pt x="1135856" y="360214"/>
                    <a:pt x="1147687" y="354955"/>
                  </a:cubicBezTo>
                  <a:cubicBezTo>
                    <a:pt x="1154261" y="351011"/>
                    <a:pt x="1160177" y="347724"/>
                    <a:pt x="1165435" y="345095"/>
                  </a:cubicBezTo>
                  <a:lnTo>
                    <a:pt x="1165435" y="394394"/>
                  </a:lnTo>
                  <a:cubicBezTo>
                    <a:pt x="1135198" y="415429"/>
                    <a:pt x="1097731" y="432519"/>
                    <a:pt x="1053033" y="445666"/>
                  </a:cubicBezTo>
                  <a:lnTo>
                    <a:pt x="1053033" y="287908"/>
                  </a:lnTo>
                  <a:lnTo>
                    <a:pt x="1011621" y="287908"/>
                  </a:lnTo>
                  <a:lnTo>
                    <a:pt x="1011621" y="242553"/>
                  </a:lnTo>
                  <a:lnTo>
                    <a:pt x="1053033" y="242553"/>
                  </a:lnTo>
                  <a:lnTo>
                    <a:pt x="1053033" y="183393"/>
                  </a:lnTo>
                  <a:lnTo>
                    <a:pt x="1021481" y="183393"/>
                  </a:lnTo>
                  <a:close/>
                  <a:moveTo>
                    <a:pt x="3545606" y="130150"/>
                  </a:moveTo>
                  <a:lnTo>
                    <a:pt x="3608709" y="130150"/>
                  </a:lnTo>
                  <a:cubicBezTo>
                    <a:pt x="3625800" y="166960"/>
                    <a:pt x="3637631" y="200484"/>
                    <a:pt x="3644205" y="230721"/>
                  </a:cubicBezTo>
                  <a:lnTo>
                    <a:pt x="3581102" y="230721"/>
                  </a:lnTo>
                  <a:cubicBezTo>
                    <a:pt x="3570584" y="193911"/>
                    <a:pt x="3558752" y="160387"/>
                    <a:pt x="3545606" y="130150"/>
                  </a:cubicBezTo>
                  <a:close/>
                  <a:moveTo>
                    <a:pt x="3283334" y="104514"/>
                  </a:moveTo>
                  <a:lnTo>
                    <a:pt x="3366157" y="104514"/>
                  </a:lnTo>
                  <a:cubicBezTo>
                    <a:pt x="3387191" y="141325"/>
                    <a:pt x="3425973" y="163674"/>
                    <a:pt x="3482503" y="171561"/>
                  </a:cubicBezTo>
                  <a:lnTo>
                    <a:pt x="3482503" y="212973"/>
                  </a:lnTo>
                  <a:cubicBezTo>
                    <a:pt x="3379960" y="209029"/>
                    <a:pt x="3313571" y="172876"/>
                    <a:pt x="3283334" y="104514"/>
                  </a:cubicBezTo>
                  <a:close/>
                  <a:moveTo>
                    <a:pt x="3143324" y="104514"/>
                  </a:moveTo>
                  <a:lnTo>
                    <a:pt x="3228119" y="104514"/>
                  </a:lnTo>
                  <a:cubicBezTo>
                    <a:pt x="3196567" y="172876"/>
                    <a:pt x="3130177" y="209029"/>
                    <a:pt x="3028949" y="212973"/>
                  </a:cubicBezTo>
                  <a:lnTo>
                    <a:pt x="3028949" y="171561"/>
                  </a:lnTo>
                  <a:cubicBezTo>
                    <a:pt x="3084165" y="162359"/>
                    <a:pt x="3122290" y="140010"/>
                    <a:pt x="3143324" y="104514"/>
                  </a:cubicBezTo>
                  <a:close/>
                  <a:moveTo>
                    <a:pt x="2547788" y="100570"/>
                  </a:moveTo>
                  <a:lnTo>
                    <a:pt x="2614835" y="100570"/>
                  </a:lnTo>
                  <a:cubicBezTo>
                    <a:pt x="2618779" y="129493"/>
                    <a:pt x="2624037" y="152499"/>
                    <a:pt x="2630611" y="169590"/>
                  </a:cubicBezTo>
                  <a:lnTo>
                    <a:pt x="2672022" y="169590"/>
                  </a:lnTo>
                  <a:cubicBezTo>
                    <a:pt x="2678596" y="153814"/>
                    <a:pt x="2683854" y="130807"/>
                    <a:pt x="2687798" y="100570"/>
                  </a:cubicBezTo>
                  <a:lnTo>
                    <a:pt x="2754845" y="100570"/>
                  </a:lnTo>
                  <a:cubicBezTo>
                    <a:pt x="2748272" y="132122"/>
                    <a:pt x="2741699" y="155128"/>
                    <a:pt x="2735125" y="169590"/>
                  </a:cubicBezTo>
                  <a:lnTo>
                    <a:pt x="2780481" y="169590"/>
                  </a:lnTo>
                  <a:lnTo>
                    <a:pt x="2780481" y="218889"/>
                  </a:lnTo>
                  <a:lnTo>
                    <a:pt x="2522152" y="218889"/>
                  </a:lnTo>
                  <a:lnTo>
                    <a:pt x="2522152" y="169590"/>
                  </a:lnTo>
                  <a:lnTo>
                    <a:pt x="2567508" y="169590"/>
                  </a:lnTo>
                  <a:cubicBezTo>
                    <a:pt x="2558305" y="149870"/>
                    <a:pt x="2551732" y="126863"/>
                    <a:pt x="2547788" y="100570"/>
                  </a:cubicBezTo>
                  <a:close/>
                  <a:moveTo>
                    <a:pt x="1252202" y="96627"/>
                  </a:moveTo>
                  <a:lnTo>
                    <a:pt x="1252202" y="212973"/>
                  </a:lnTo>
                  <a:lnTo>
                    <a:pt x="1344885" y="212973"/>
                  </a:lnTo>
                  <a:cubicBezTo>
                    <a:pt x="1363290" y="214288"/>
                    <a:pt x="1371835" y="205085"/>
                    <a:pt x="1370520" y="185365"/>
                  </a:cubicBezTo>
                  <a:lnTo>
                    <a:pt x="1370520" y="96627"/>
                  </a:lnTo>
                  <a:close/>
                  <a:moveTo>
                    <a:pt x="1871401" y="90711"/>
                  </a:moveTo>
                  <a:lnTo>
                    <a:pt x="1936477" y="90711"/>
                  </a:lnTo>
                  <a:cubicBezTo>
                    <a:pt x="1931218" y="118318"/>
                    <a:pt x="1923988" y="140667"/>
                    <a:pt x="1914785" y="157758"/>
                  </a:cubicBezTo>
                  <a:lnTo>
                    <a:pt x="1853654" y="157758"/>
                  </a:lnTo>
                  <a:cubicBezTo>
                    <a:pt x="1861542" y="140667"/>
                    <a:pt x="1867458" y="118318"/>
                    <a:pt x="1871401" y="90711"/>
                  </a:cubicBezTo>
                  <a:close/>
                  <a:moveTo>
                    <a:pt x="1546026" y="90711"/>
                  </a:moveTo>
                  <a:lnTo>
                    <a:pt x="1609129" y="90711"/>
                  </a:lnTo>
                  <a:cubicBezTo>
                    <a:pt x="1611758" y="114374"/>
                    <a:pt x="1618332" y="136723"/>
                    <a:pt x="1628849" y="157758"/>
                  </a:cubicBezTo>
                  <a:lnTo>
                    <a:pt x="1567718" y="157758"/>
                  </a:lnTo>
                  <a:cubicBezTo>
                    <a:pt x="1557201" y="140667"/>
                    <a:pt x="1549970" y="118318"/>
                    <a:pt x="1546026" y="90711"/>
                  </a:cubicBezTo>
                  <a:close/>
                  <a:moveTo>
                    <a:pt x="319459" y="88739"/>
                  </a:moveTo>
                  <a:lnTo>
                    <a:pt x="319459" y="378619"/>
                  </a:lnTo>
                  <a:lnTo>
                    <a:pt x="349039" y="378619"/>
                  </a:lnTo>
                  <a:cubicBezTo>
                    <a:pt x="366129" y="379933"/>
                    <a:pt x="374017" y="371388"/>
                    <a:pt x="372702" y="352983"/>
                  </a:cubicBezTo>
                  <a:lnTo>
                    <a:pt x="372702" y="88739"/>
                  </a:lnTo>
                  <a:close/>
                  <a:moveTo>
                    <a:pt x="1717588" y="74935"/>
                  </a:moveTo>
                  <a:lnTo>
                    <a:pt x="1717588" y="175505"/>
                  </a:lnTo>
                  <a:lnTo>
                    <a:pt x="1764915" y="175505"/>
                  </a:lnTo>
                  <a:lnTo>
                    <a:pt x="1764915" y="74935"/>
                  </a:lnTo>
                  <a:close/>
                  <a:moveTo>
                    <a:pt x="4151002" y="65075"/>
                  </a:moveTo>
                  <a:cubicBezTo>
                    <a:pt x="4151002" y="78221"/>
                    <a:pt x="4151002" y="90711"/>
                    <a:pt x="4151002" y="102542"/>
                  </a:cubicBezTo>
                  <a:lnTo>
                    <a:pt x="4190441" y="102542"/>
                  </a:lnTo>
                  <a:lnTo>
                    <a:pt x="4190441" y="65075"/>
                  </a:lnTo>
                  <a:close/>
                  <a:moveTo>
                    <a:pt x="254384" y="41411"/>
                  </a:moveTo>
                  <a:lnTo>
                    <a:pt x="439749" y="41411"/>
                  </a:lnTo>
                  <a:lnTo>
                    <a:pt x="439749" y="354955"/>
                  </a:lnTo>
                  <a:cubicBezTo>
                    <a:pt x="441064" y="400968"/>
                    <a:pt x="418715" y="423317"/>
                    <a:pt x="372702" y="422002"/>
                  </a:cubicBezTo>
                  <a:lnTo>
                    <a:pt x="254384" y="422002"/>
                  </a:lnTo>
                  <a:close/>
                  <a:moveTo>
                    <a:pt x="2796257" y="23664"/>
                  </a:moveTo>
                  <a:lnTo>
                    <a:pt x="2971762" y="23664"/>
                  </a:lnTo>
                  <a:lnTo>
                    <a:pt x="2971762" y="70991"/>
                  </a:lnTo>
                  <a:cubicBezTo>
                    <a:pt x="2967818" y="127521"/>
                    <a:pt x="2957958" y="171561"/>
                    <a:pt x="2942183" y="203113"/>
                  </a:cubicBezTo>
                  <a:cubicBezTo>
                    <a:pt x="2965846" y="233350"/>
                    <a:pt x="2977678" y="267531"/>
                    <a:pt x="2977678" y="305656"/>
                  </a:cubicBezTo>
                  <a:cubicBezTo>
                    <a:pt x="2977678" y="372703"/>
                    <a:pt x="2942183" y="406226"/>
                    <a:pt x="2871192" y="406226"/>
                  </a:cubicBezTo>
                  <a:lnTo>
                    <a:pt x="2871192" y="352983"/>
                  </a:lnTo>
                  <a:cubicBezTo>
                    <a:pt x="2904058" y="354298"/>
                    <a:pt x="2919833" y="336550"/>
                    <a:pt x="2918519" y="299740"/>
                  </a:cubicBezTo>
                  <a:cubicBezTo>
                    <a:pt x="2918519" y="261615"/>
                    <a:pt x="2906687" y="230063"/>
                    <a:pt x="2883023" y="205085"/>
                  </a:cubicBezTo>
                  <a:cubicBezTo>
                    <a:pt x="2897485" y="173533"/>
                    <a:pt x="2906030" y="128835"/>
                    <a:pt x="2908659" y="70991"/>
                  </a:cubicBezTo>
                  <a:lnTo>
                    <a:pt x="2861332" y="70991"/>
                  </a:lnTo>
                  <a:lnTo>
                    <a:pt x="2861332" y="455526"/>
                  </a:lnTo>
                  <a:lnTo>
                    <a:pt x="2796257" y="455526"/>
                  </a:lnTo>
                  <a:close/>
                  <a:moveTo>
                    <a:pt x="4052403" y="19720"/>
                  </a:moveTo>
                  <a:lnTo>
                    <a:pt x="4249601" y="19720"/>
                  </a:lnTo>
                  <a:lnTo>
                    <a:pt x="4249601" y="102542"/>
                  </a:lnTo>
                  <a:lnTo>
                    <a:pt x="4269320" y="102542"/>
                  </a:lnTo>
                  <a:lnTo>
                    <a:pt x="4269320" y="149870"/>
                  </a:lnTo>
                  <a:lnTo>
                    <a:pt x="4249601" y="149870"/>
                  </a:lnTo>
                  <a:lnTo>
                    <a:pt x="4249601" y="171561"/>
                  </a:lnTo>
                  <a:cubicBezTo>
                    <a:pt x="4250915" y="216260"/>
                    <a:pt x="4231196" y="237951"/>
                    <a:pt x="4190441" y="236637"/>
                  </a:cubicBezTo>
                  <a:lnTo>
                    <a:pt x="4131282" y="236637"/>
                  </a:lnTo>
                  <a:cubicBezTo>
                    <a:pt x="4131282" y="239266"/>
                    <a:pt x="4129967" y="243867"/>
                    <a:pt x="4127338" y="250440"/>
                  </a:cubicBezTo>
                  <a:cubicBezTo>
                    <a:pt x="4126023" y="255699"/>
                    <a:pt x="4124709" y="260300"/>
                    <a:pt x="4123394" y="264244"/>
                  </a:cubicBezTo>
                  <a:lnTo>
                    <a:pt x="4253544" y="264244"/>
                  </a:lnTo>
                  <a:lnTo>
                    <a:pt x="4253544" y="372703"/>
                  </a:lnTo>
                  <a:cubicBezTo>
                    <a:pt x="4254859" y="417401"/>
                    <a:pt x="4234482" y="439092"/>
                    <a:pt x="4192413" y="437778"/>
                  </a:cubicBezTo>
                  <a:lnTo>
                    <a:pt x="4076067" y="437778"/>
                  </a:lnTo>
                  <a:lnTo>
                    <a:pt x="4076067" y="343123"/>
                  </a:lnTo>
                  <a:cubicBezTo>
                    <a:pt x="4064235" y="357584"/>
                    <a:pt x="4051089" y="372045"/>
                    <a:pt x="4036627" y="386507"/>
                  </a:cubicBezTo>
                  <a:lnTo>
                    <a:pt x="4036627" y="325375"/>
                  </a:lnTo>
                  <a:cubicBezTo>
                    <a:pt x="4037942" y="322746"/>
                    <a:pt x="4039257" y="319459"/>
                    <a:pt x="4040571" y="315515"/>
                  </a:cubicBezTo>
                  <a:cubicBezTo>
                    <a:pt x="4058976" y="282649"/>
                    <a:pt x="4070151" y="256356"/>
                    <a:pt x="4074095" y="236637"/>
                  </a:cubicBezTo>
                  <a:lnTo>
                    <a:pt x="4046487" y="236637"/>
                  </a:lnTo>
                  <a:lnTo>
                    <a:pt x="4046487" y="189309"/>
                  </a:lnTo>
                  <a:lnTo>
                    <a:pt x="4081983" y="189309"/>
                  </a:lnTo>
                  <a:cubicBezTo>
                    <a:pt x="4083298" y="185365"/>
                    <a:pt x="4083955" y="178792"/>
                    <a:pt x="4083955" y="169590"/>
                  </a:cubicBezTo>
                  <a:cubicBezTo>
                    <a:pt x="4085270" y="161702"/>
                    <a:pt x="4085927" y="155128"/>
                    <a:pt x="4085927" y="149870"/>
                  </a:cubicBezTo>
                  <a:lnTo>
                    <a:pt x="4036627" y="149870"/>
                  </a:lnTo>
                  <a:lnTo>
                    <a:pt x="4036627" y="102542"/>
                  </a:lnTo>
                  <a:lnTo>
                    <a:pt x="4087899" y="102542"/>
                  </a:lnTo>
                  <a:lnTo>
                    <a:pt x="4087899" y="65075"/>
                  </a:lnTo>
                  <a:lnTo>
                    <a:pt x="4052403" y="65075"/>
                  </a:lnTo>
                  <a:close/>
                  <a:moveTo>
                    <a:pt x="3541662" y="9860"/>
                  </a:moveTo>
                  <a:lnTo>
                    <a:pt x="3604765" y="9860"/>
                  </a:lnTo>
                  <a:cubicBezTo>
                    <a:pt x="3619227" y="34838"/>
                    <a:pt x="3631715" y="67704"/>
                    <a:pt x="3642233" y="108458"/>
                  </a:cubicBezTo>
                  <a:lnTo>
                    <a:pt x="3577158" y="108458"/>
                  </a:lnTo>
                  <a:cubicBezTo>
                    <a:pt x="3569270" y="75592"/>
                    <a:pt x="3557438" y="42726"/>
                    <a:pt x="3541662" y="9860"/>
                  </a:cubicBezTo>
                  <a:close/>
                  <a:moveTo>
                    <a:pt x="4294956" y="5916"/>
                  </a:moveTo>
                  <a:lnTo>
                    <a:pt x="4354115" y="5916"/>
                  </a:lnTo>
                  <a:cubicBezTo>
                    <a:pt x="4355430" y="32209"/>
                    <a:pt x="4358716" y="52586"/>
                    <a:pt x="4363975" y="67047"/>
                  </a:cubicBezTo>
                  <a:lnTo>
                    <a:pt x="4407358" y="67047"/>
                  </a:lnTo>
                  <a:cubicBezTo>
                    <a:pt x="4407358" y="65732"/>
                    <a:pt x="4408016" y="63760"/>
                    <a:pt x="4409330" y="61131"/>
                  </a:cubicBezTo>
                  <a:cubicBezTo>
                    <a:pt x="4413274" y="38782"/>
                    <a:pt x="4415903" y="20377"/>
                    <a:pt x="4417218" y="5916"/>
                  </a:cubicBezTo>
                  <a:lnTo>
                    <a:pt x="4476377" y="5916"/>
                  </a:lnTo>
                  <a:cubicBezTo>
                    <a:pt x="4473748" y="24321"/>
                    <a:pt x="4469804" y="44698"/>
                    <a:pt x="4464546" y="67047"/>
                  </a:cubicBezTo>
                  <a:lnTo>
                    <a:pt x="4490181" y="67047"/>
                  </a:lnTo>
                  <a:lnTo>
                    <a:pt x="4490181" y="116346"/>
                  </a:lnTo>
                  <a:lnTo>
                    <a:pt x="4419190" y="116346"/>
                  </a:lnTo>
                  <a:lnTo>
                    <a:pt x="4419190" y="183393"/>
                  </a:lnTo>
                  <a:lnTo>
                    <a:pt x="4484265" y="183393"/>
                  </a:lnTo>
                  <a:lnTo>
                    <a:pt x="4484265" y="230721"/>
                  </a:lnTo>
                  <a:lnTo>
                    <a:pt x="4419190" y="230721"/>
                  </a:lnTo>
                  <a:lnTo>
                    <a:pt x="4419190" y="305656"/>
                  </a:lnTo>
                  <a:lnTo>
                    <a:pt x="4496097" y="305656"/>
                  </a:lnTo>
                  <a:lnTo>
                    <a:pt x="4496097" y="352983"/>
                  </a:lnTo>
                  <a:lnTo>
                    <a:pt x="4419190" y="352983"/>
                  </a:lnTo>
                  <a:lnTo>
                    <a:pt x="4419190" y="453554"/>
                  </a:lnTo>
                  <a:lnTo>
                    <a:pt x="4350171" y="453554"/>
                  </a:lnTo>
                  <a:lnTo>
                    <a:pt x="4350171" y="352983"/>
                  </a:lnTo>
                  <a:lnTo>
                    <a:pt x="4267348" y="352983"/>
                  </a:lnTo>
                  <a:lnTo>
                    <a:pt x="4267348" y="305656"/>
                  </a:lnTo>
                  <a:lnTo>
                    <a:pt x="4350171" y="305656"/>
                  </a:lnTo>
                  <a:lnTo>
                    <a:pt x="4350171" y="230721"/>
                  </a:lnTo>
                  <a:lnTo>
                    <a:pt x="4283124" y="230721"/>
                  </a:lnTo>
                  <a:lnTo>
                    <a:pt x="4283124" y="183393"/>
                  </a:lnTo>
                  <a:lnTo>
                    <a:pt x="4350171" y="183393"/>
                  </a:lnTo>
                  <a:lnTo>
                    <a:pt x="4350171" y="116346"/>
                  </a:lnTo>
                  <a:lnTo>
                    <a:pt x="4277208" y="116346"/>
                  </a:lnTo>
                  <a:lnTo>
                    <a:pt x="4277208" y="67047"/>
                  </a:lnTo>
                  <a:lnTo>
                    <a:pt x="4306788" y="67047"/>
                  </a:lnTo>
                  <a:cubicBezTo>
                    <a:pt x="4301529" y="51271"/>
                    <a:pt x="4297585" y="30894"/>
                    <a:pt x="4294956" y="5916"/>
                  </a:cubicBezTo>
                  <a:close/>
                  <a:moveTo>
                    <a:pt x="3778299" y="1972"/>
                  </a:moveTo>
                  <a:lnTo>
                    <a:pt x="3857178" y="1972"/>
                  </a:lnTo>
                  <a:lnTo>
                    <a:pt x="3857178" y="37467"/>
                  </a:lnTo>
                  <a:lnTo>
                    <a:pt x="3973524" y="37467"/>
                  </a:lnTo>
                  <a:lnTo>
                    <a:pt x="3973524" y="84795"/>
                  </a:lnTo>
                  <a:lnTo>
                    <a:pt x="3815766" y="84795"/>
                  </a:lnTo>
                  <a:cubicBezTo>
                    <a:pt x="3794732" y="116346"/>
                    <a:pt x="3770411" y="143954"/>
                    <a:pt x="3742803" y="167618"/>
                  </a:cubicBezTo>
                  <a:cubicBezTo>
                    <a:pt x="3792760" y="167618"/>
                    <a:pt x="3839430" y="165646"/>
                    <a:pt x="3882813" y="161702"/>
                  </a:cubicBezTo>
                  <a:cubicBezTo>
                    <a:pt x="3877555" y="145926"/>
                    <a:pt x="3870324" y="130150"/>
                    <a:pt x="3861122" y="114374"/>
                  </a:cubicBezTo>
                  <a:lnTo>
                    <a:pt x="3920281" y="114374"/>
                  </a:lnTo>
                  <a:cubicBezTo>
                    <a:pt x="3942630" y="148555"/>
                    <a:pt x="3959063" y="186023"/>
                    <a:pt x="3969580" y="226777"/>
                  </a:cubicBezTo>
                  <a:lnTo>
                    <a:pt x="3904505" y="226777"/>
                  </a:lnTo>
                  <a:lnTo>
                    <a:pt x="3898589" y="205085"/>
                  </a:lnTo>
                  <a:cubicBezTo>
                    <a:pt x="3849947" y="212973"/>
                    <a:pt x="3788816" y="216917"/>
                    <a:pt x="3715196" y="216917"/>
                  </a:cubicBezTo>
                  <a:lnTo>
                    <a:pt x="3667868" y="216917"/>
                  </a:lnTo>
                  <a:lnTo>
                    <a:pt x="3667868" y="167618"/>
                  </a:lnTo>
                  <a:cubicBezTo>
                    <a:pt x="3698106" y="141325"/>
                    <a:pt x="3720454" y="113717"/>
                    <a:pt x="3734916" y="84795"/>
                  </a:cubicBezTo>
                  <a:lnTo>
                    <a:pt x="3654065" y="84795"/>
                  </a:lnTo>
                  <a:lnTo>
                    <a:pt x="3654065" y="37467"/>
                  </a:lnTo>
                  <a:lnTo>
                    <a:pt x="3778299" y="37467"/>
                  </a:lnTo>
                  <a:close/>
                  <a:moveTo>
                    <a:pt x="3212343" y="1972"/>
                  </a:moveTo>
                  <a:lnTo>
                    <a:pt x="3299110" y="1972"/>
                  </a:lnTo>
                  <a:lnTo>
                    <a:pt x="3299110" y="35495"/>
                  </a:lnTo>
                  <a:lnTo>
                    <a:pt x="3478559" y="35495"/>
                  </a:lnTo>
                  <a:lnTo>
                    <a:pt x="3478559" y="84795"/>
                  </a:lnTo>
                  <a:lnTo>
                    <a:pt x="3032893" y="84795"/>
                  </a:lnTo>
                  <a:lnTo>
                    <a:pt x="3032893" y="35495"/>
                  </a:lnTo>
                  <a:lnTo>
                    <a:pt x="3212343" y="35495"/>
                  </a:lnTo>
                  <a:close/>
                  <a:moveTo>
                    <a:pt x="2612863" y="1972"/>
                  </a:moveTo>
                  <a:lnTo>
                    <a:pt x="2689770" y="1972"/>
                  </a:lnTo>
                  <a:lnTo>
                    <a:pt x="2689770" y="35495"/>
                  </a:lnTo>
                  <a:lnTo>
                    <a:pt x="2768649" y="35495"/>
                  </a:lnTo>
                  <a:lnTo>
                    <a:pt x="2768649" y="84795"/>
                  </a:lnTo>
                  <a:lnTo>
                    <a:pt x="2533984" y="84795"/>
                  </a:lnTo>
                  <a:lnTo>
                    <a:pt x="2533984" y="35495"/>
                  </a:lnTo>
                  <a:lnTo>
                    <a:pt x="2612863" y="35495"/>
                  </a:lnTo>
                  <a:close/>
                  <a:moveTo>
                    <a:pt x="2208609" y="1972"/>
                  </a:moveTo>
                  <a:lnTo>
                    <a:pt x="2283544" y="1972"/>
                  </a:lnTo>
                  <a:lnTo>
                    <a:pt x="2283544" y="63103"/>
                  </a:lnTo>
                  <a:lnTo>
                    <a:pt x="2447217" y="63103"/>
                  </a:lnTo>
                  <a:lnTo>
                    <a:pt x="2447217" y="370731"/>
                  </a:lnTo>
                  <a:cubicBezTo>
                    <a:pt x="2448532" y="422002"/>
                    <a:pt x="2421582" y="446980"/>
                    <a:pt x="2366367" y="445666"/>
                  </a:cubicBezTo>
                  <a:lnTo>
                    <a:pt x="2319039" y="445666"/>
                  </a:lnTo>
                  <a:lnTo>
                    <a:pt x="2319039" y="398338"/>
                  </a:lnTo>
                  <a:lnTo>
                    <a:pt x="2346647" y="398338"/>
                  </a:lnTo>
                  <a:cubicBezTo>
                    <a:pt x="2363737" y="399653"/>
                    <a:pt x="2372282" y="389793"/>
                    <a:pt x="2372282" y="368759"/>
                  </a:cubicBezTo>
                  <a:lnTo>
                    <a:pt x="2372282" y="114374"/>
                  </a:lnTo>
                  <a:lnTo>
                    <a:pt x="2283544" y="114374"/>
                  </a:lnTo>
                  <a:cubicBezTo>
                    <a:pt x="2279600" y="219546"/>
                    <a:pt x="2305235" y="284621"/>
                    <a:pt x="2360451" y="309600"/>
                  </a:cubicBezTo>
                  <a:lnTo>
                    <a:pt x="2360451" y="354955"/>
                  </a:lnTo>
                  <a:cubicBezTo>
                    <a:pt x="2306550" y="337864"/>
                    <a:pt x="2268425" y="308285"/>
                    <a:pt x="2246076" y="266216"/>
                  </a:cubicBezTo>
                  <a:cubicBezTo>
                    <a:pt x="2223727" y="308285"/>
                    <a:pt x="2186260" y="337864"/>
                    <a:pt x="2133674" y="354955"/>
                  </a:cubicBezTo>
                  <a:lnTo>
                    <a:pt x="2133674" y="309600"/>
                  </a:lnTo>
                  <a:cubicBezTo>
                    <a:pt x="2187574" y="283307"/>
                    <a:pt x="2212553" y="218231"/>
                    <a:pt x="2208609" y="114374"/>
                  </a:cubicBezTo>
                  <a:lnTo>
                    <a:pt x="2119870" y="114374"/>
                  </a:lnTo>
                  <a:lnTo>
                    <a:pt x="2119870" y="449610"/>
                  </a:lnTo>
                  <a:lnTo>
                    <a:pt x="2044935" y="449610"/>
                  </a:lnTo>
                  <a:lnTo>
                    <a:pt x="2044935" y="63103"/>
                  </a:lnTo>
                  <a:lnTo>
                    <a:pt x="2208609" y="63103"/>
                  </a:lnTo>
                  <a:close/>
                  <a:moveTo>
                    <a:pt x="1206847" y="1972"/>
                  </a:moveTo>
                  <a:lnTo>
                    <a:pt x="1271922" y="1972"/>
                  </a:lnTo>
                  <a:cubicBezTo>
                    <a:pt x="1273237" y="21692"/>
                    <a:pt x="1277180" y="37467"/>
                    <a:pt x="1283754" y="49299"/>
                  </a:cubicBezTo>
                  <a:lnTo>
                    <a:pt x="1338969" y="49299"/>
                  </a:lnTo>
                  <a:cubicBezTo>
                    <a:pt x="1341598" y="41411"/>
                    <a:pt x="1344885" y="29579"/>
                    <a:pt x="1348829" y="13804"/>
                  </a:cubicBezTo>
                  <a:cubicBezTo>
                    <a:pt x="1350143" y="8545"/>
                    <a:pt x="1350801" y="4601"/>
                    <a:pt x="1350801" y="1972"/>
                  </a:cubicBezTo>
                  <a:lnTo>
                    <a:pt x="1415876" y="1972"/>
                  </a:lnTo>
                  <a:cubicBezTo>
                    <a:pt x="1415876" y="4601"/>
                    <a:pt x="1415219" y="7888"/>
                    <a:pt x="1413904" y="11832"/>
                  </a:cubicBezTo>
                  <a:cubicBezTo>
                    <a:pt x="1411275" y="28922"/>
                    <a:pt x="1407988" y="41411"/>
                    <a:pt x="1404044" y="49299"/>
                  </a:cubicBezTo>
                  <a:lnTo>
                    <a:pt x="1437568" y="49299"/>
                  </a:lnTo>
                  <a:lnTo>
                    <a:pt x="1437568" y="189309"/>
                  </a:lnTo>
                  <a:cubicBezTo>
                    <a:pt x="1438882" y="234007"/>
                    <a:pt x="1420477" y="257671"/>
                    <a:pt x="1382352" y="260300"/>
                  </a:cubicBezTo>
                  <a:lnTo>
                    <a:pt x="1382352" y="380591"/>
                  </a:lnTo>
                  <a:cubicBezTo>
                    <a:pt x="1382352" y="395052"/>
                    <a:pt x="1388268" y="401625"/>
                    <a:pt x="1400100" y="400310"/>
                  </a:cubicBezTo>
                  <a:lnTo>
                    <a:pt x="1406016" y="400310"/>
                  </a:lnTo>
                  <a:cubicBezTo>
                    <a:pt x="1419162" y="401625"/>
                    <a:pt x="1425078" y="394394"/>
                    <a:pt x="1423764" y="378619"/>
                  </a:cubicBezTo>
                  <a:lnTo>
                    <a:pt x="1423764" y="362843"/>
                  </a:lnTo>
                  <a:lnTo>
                    <a:pt x="1469119" y="362843"/>
                  </a:lnTo>
                  <a:lnTo>
                    <a:pt x="1469119" y="388478"/>
                  </a:lnTo>
                  <a:cubicBezTo>
                    <a:pt x="1470434" y="427918"/>
                    <a:pt x="1450714" y="446980"/>
                    <a:pt x="1409960" y="445666"/>
                  </a:cubicBezTo>
                  <a:lnTo>
                    <a:pt x="1372492" y="445666"/>
                  </a:lnTo>
                  <a:cubicBezTo>
                    <a:pt x="1336997" y="445666"/>
                    <a:pt x="1318592" y="425946"/>
                    <a:pt x="1317277" y="386507"/>
                  </a:cubicBezTo>
                  <a:lnTo>
                    <a:pt x="1317277" y="260300"/>
                  </a:lnTo>
                  <a:lnTo>
                    <a:pt x="1291642" y="260300"/>
                  </a:lnTo>
                  <a:cubicBezTo>
                    <a:pt x="1298215" y="357584"/>
                    <a:pt x="1251545" y="423317"/>
                    <a:pt x="1151631" y="457498"/>
                  </a:cubicBezTo>
                  <a:lnTo>
                    <a:pt x="1151631" y="412142"/>
                  </a:lnTo>
                  <a:cubicBezTo>
                    <a:pt x="1204218" y="381905"/>
                    <a:pt x="1229196" y="331291"/>
                    <a:pt x="1226566" y="260300"/>
                  </a:cubicBezTo>
                  <a:lnTo>
                    <a:pt x="1183183" y="260300"/>
                  </a:lnTo>
                  <a:lnTo>
                    <a:pt x="1183183" y="49299"/>
                  </a:lnTo>
                  <a:lnTo>
                    <a:pt x="1218679" y="49299"/>
                  </a:lnTo>
                  <a:cubicBezTo>
                    <a:pt x="1212106" y="34838"/>
                    <a:pt x="1208161" y="19062"/>
                    <a:pt x="1206847" y="1972"/>
                  </a:cubicBezTo>
                  <a:close/>
                  <a:moveTo>
                    <a:pt x="1053033" y="1972"/>
                  </a:moveTo>
                  <a:lnTo>
                    <a:pt x="1118108" y="1972"/>
                  </a:lnTo>
                  <a:cubicBezTo>
                    <a:pt x="1116793" y="5916"/>
                    <a:pt x="1115479" y="11832"/>
                    <a:pt x="1114164" y="19720"/>
                  </a:cubicBezTo>
                  <a:cubicBezTo>
                    <a:pt x="1111535" y="30237"/>
                    <a:pt x="1109563" y="38125"/>
                    <a:pt x="1108248" y="43383"/>
                  </a:cubicBezTo>
                  <a:lnTo>
                    <a:pt x="1171351" y="43383"/>
                  </a:lnTo>
                  <a:lnTo>
                    <a:pt x="1171351" y="88739"/>
                  </a:lnTo>
                  <a:lnTo>
                    <a:pt x="1080640" y="88739"/>
                  </a:lnTo>
                  <a:cubicBezTo>
                    <a:pt x="1063550" y="107144"/>
                    <a:pt x="1039229" y="120290"/>
                    <a:pt x="1007677" y="128178"/>
                  </a:cubicBezTo>
                  <a:lnTo>
                    <a:pt x="1007677" y="90711"/>
                  </a:lnTo>
                  <a:cubicBezTo>
                    <a:pt x="1035285" y="70991"/>
                    <a:pt x="1050404" y="41411"/>
                    <a:pt x="1053033" y="1972"/>
                  </a:cubicBezTo>
                  <a:close/>
                  <a:moveTo>
                    <a:pt x="674414" y="1972"/>
                  </a:moveTo>
                  <a:lnTo>
                    <a:pt x="757237" y="1972"/>
                  </a:lnTo>
                  <a:cubicBezTo>
                    <a:pt x="778271" y="179449"/>
                    <a:pt x="845318" y="313544"/>
                    <a:pt x="958378" y="404254"/>
                  </a:cubicBezTo>
                  <a:lnTo>
                    <a:pt x="958378" y="451582"/>
                  </a:lnTo>
                  <a:cubicBezTo>
                    <a:pt x="841374" y="383220"/>
                    <a:pt x="765782" y="304341"/>
                    <a:pt x="731601" y="214945"/>
                  </a:cubicBezTo>
                  <a:cubicBezTo>
                    <a:pt x="697420" y="304341"/>
                    <a:pt x="621828" y="383877"/>
                    <a:pt x="504824" y="453554"/>
                  </a:cubicBezTo>
                  <a:lnTo>
                    <a:pt x="504824" y="406226"/>
                  </a:lnTo>
                  <a:cubicBezTo>
                    <a:pt x="599479" y="323403"/>
                    <a:pt x="663240" y="222175"/>
                    <a:pt x="696106" y="102542"/>
                  </a:cubicBezTo>
                  <a:cubicBezTo>
                    <a:pt x="688218" y="72306"/>
                    <a:pt x="680987" y="38782"/>
                    <a:pt x="674414" y="1972"/>
                  </a:cubicBezTo>
                  <a:close/>
                  <a:moveTo>
                    <a:pt x="1605185" y="0"/>
                  </a:moveTo>
                  <a:lnTo>
                    <a:pt x="1684064" y="0"/>
                  </a:lnTo>
                  <a:cubicBezTo>
                    <a:pt x="1686693" y="10517"/>
                    <a:pt x="1689980" y="21034"/>
                    <a:pt x="1693924" y="31551"/>
                  </a:cubicBezTo>
                  <a:lnTo>
                    <a:pt x="1788579" y="31551"/>
                  </a:lnTo>
                  <a:cubicBezTo>
                    <a:pt x="1792523" y="21034"/>
                    <a:pt x="1795809" y="10517"/>
                    <a:pt x="1798439" y="0"/>
                  </a:cubicBezTo>
                  <a:lnTo>
                    <a:pt x="1877317" y="0"/>
                  </a:lnTo>
                  <a:cubicBezTo>
                    <a:pt x="1876003" y="10517"/>
                    <a:pt x="1872059" y="21034"/>
                    <a:pt x="1865486" y="31551"/>
                  </a:cubicBezTo>
                  <a:lnTo>
                    <a:pt x="1956196" y="31551"/>
                  </a:lnTo>
                  <a:lnTo>
                    <a:pt x="1956196" y="74935"/>
                  </a:lnTo>
                  <a:lnTo>
                    <a:pt x="1829990" y="74935"/>
                  </a:lnTo>
                  <a:lnTo>
                    <a:pt x="1829990" y="175505"/>
                  </a:lnTo>
                  <a:lnTo>
                    <a:pt x="1971972" y="175505"/>
                  </a:lnTo>
                  <a:lnTo>
                    <a:pt x="1971972" y="218889"/>
                  </a:lnTo>
                  <a:lnTo>
                    <a:pt x="1512503" y="218889"/>
                  </a:lnTo>
                  <a:lnTo>
                    <a:pt x="1512503" y="175505"/>
                  </a:lnTo>
                  <a:lnTo>
                    <a:pt x="1652512" y="175505"/>
                  </a:lnTo>
                  <a:lnTo>
                    <a:pt x="1652512" y="74935"/>
                  </a:lnTo>
                  <a:lnTo>
                    <a:pt x="1526306" y="74935"/>
                  </a:lnTo>
                  <a:lnTo>
                    <a:pt x="1526306" y="31551"/>
                  </a:lnTo>
                  <a:lnTo>
                    <a:pt x="1615045" y="31551"/>
                  </a:lnTo>
                  <a:cubicBezTo>
                    <a:pt x="1611101" y="21034"/>
                    <a:pt x="1607814" y="10517"/>
                    <a:pt x="1605185" y="0"/>
                  </a:cubicBezTo>
                  <a:close/>
                  <a:moveTo>
                    <a:pt x="53243" y="0"/>
                  </a:moveTo>
                  <a:lnTo>
                    <a:pt x="122262" y="0"/>
                  </a:lnTo>
                  <a:lnTo>
                    <a:pt x="122262" y="39439"/>
                  </a:lnTo>
                  <a:lnTo>
                    <a:pt x="122262" y="59159"/>
                  </a:lnTo>
                  <a:lnTo>
                    <a:pt x="224804" y="59159"/>
                  </a:lnTo>
                  <a:lnTo>
                    <a:pt x="224804" y="374675"/>
                  </a:lnTo>
                  <a:cubicBezTo>
                    <a:pt x="226119" y="422002"/>
                    <a:pt x="201141" y="445008"/>
                    <a:pt x="149869" y="443694"/>
                  </a:cubicBezTo>
                  <a:lnTo>
                    <a:pt x="106486" y="443694"/>
                  </a:lnTo>
                  <a:lnTo>
                    <a:pt x="106486" y="400310"/>
                  </a:lnTo>
                  <a:lnTo>
                    <a:pt x="132122" y="400310"/>
                  </a:lnTo>
                  <a:cubicBezTo>
                    <a:pt x="147898" y="400310"/>
                    <a:pt x="155785" y="392422"/>
                    <a:pt x="155785" y="376647"/>
                  </a:cubicBezTo>
                  <a:lnTo>
                    <a:pt x="155785" y="106486"/>
                  </a:lnTo>
                  <a:lnTo>
                    <a:pt x="120290" y="106486"/>
                  </a:lnTo>
                  <a:cubicBezTo>
                    <a:pt x="124234" y="274761"/>
                    <a:pt x="84137" y="391765"/>
                    <a:pt x="0" y="457498"/>
                  </a:cubicBezTo>
                  <a:lnTo>
                    <a:pt x="0" y="402282"/>
                  </a:lnTo>
                  <a:cubicBezTo>
                    <a:pt x="36810" y="340494"/>
                    <a:pt x="54557" y="241895"/>
                    <a:pt x="53243" y="106486"/>
                  </a:cubicBezTo>
                  <a:lnTo>
                    <a:pt x="3943" y="106486"/>
                  </a:lnTo>
                  <a:lnTo>
                    <a:pt x="3943" y="59159"/>
                  </a:lnTo>
                  <a:lnTo>
                    <a:pt x="53243" y="59159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8700" name="矩形 258"/>
            <p:cNvSpPr>
              <a:spLocks noChangeArrowheads="1"/>
            </p:cNvSpPr>
            <p:nvPr/>
          </p:nvSpPr>
          <p:spPr bwMode="auto">
            <a:xfrm>
              <a:off x="1633646" y="0"/>
              <a:ext cx="1224043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701" name="任意多边形 279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97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9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9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194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6800000">
                                      <p:cBhvr>
                                        <p:cTn id="44" dur="38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 bldLvl="0" animBg="1"/>
      <p:bldP spid="19477" grpId="1" bldLvl="0" animBg="1"/>
      <p:bldP spid="19477" grpId="2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4" name="任意多边形 33"/>
          <p:cNvSpPr>
            <a:spLocks noChangeArrowheads="1"/>
          </p:cNvSpPr>
          <p:nvPr/>
        </p:nvSpPr>
        <p:spPr bwMode="auto">
          <a:xfrm>
            <a:off x="2055813" y="1538288"/>
            <a:ext cx="2986087" cy="557212"/>
          </a:xfrm>
          <a:custGeom>
            <a:avLst/>
            <a:gdLst>
              <a:gd name="T0" fmla="*/ 2266950 w 2986088"/>
              <a:gd name="T1" fmla="*/ 454819 h 557213"/>
              <a:gd name="T2" fmla="*/ 2352675 w 2986088"/>
              <a:gd name="T3" fmla="*/ 459582 h 557213"/>
              <a:gd name="T4" fmla="*/ 1762125 w 2986088"/>
              <a:gd name="T5" fmla="*/ 333375 h 557213"/>
              <a:gd name="T6" fmla="*/ 885825 w 2986088"/>
              <a:gd name="T7" fmla="*/ 126207 h 557213"/>
              <a:gd name="T8" fmla="*/ 2135981 w 2986088"/>
              <a:gd name="T9" fmla="*/ 123825 h 557213"/>
              <a:gd name="T10" fmla="*/ 2328863 w 2986088"/>
              <a:gd name="T11" fmla="*/ 123825 h 557213"/>
              <a:gd name="T12" fmla="*/ 2005013 w 2986088"/>
              <a:gd name="T13" fmla="*/ 273844 h 557213"/>
              <a:gd name="T14" fmla="*/ 1235869 w 2986088"/>
              <a:gd name="T15" fmla="*/ 38100 h 557213"/>
              <a:gd name="T16" fmla="*/ 1519238 w 2986088"/>
              <a:gd name="T17" fmla="*/ 200025 h 557213"/>
              <a:gd name="T18" fmla="*/ 1447800 w 2986088"/>
              <a:gd name="T19" fmla="*/ 292894 h 557213"/>
              <a:gd name="T20" fmla="*/ 1235869 w 2986088"/>
              <a:gd name="T21" fmla="*/ 100013 h 557213"/>
              <a:gd name="T22" fmla="*/ 1069181 w 2986088"/>
              <a:gd name="T23" fmla="*/ 545307 h 557213"/>
              <a:gd name="T24" fmla="*/ 1057275 w 2986088"/>
              <a:gd name="T25" fmla="*/ 459582 h 557213"/>
              <a:gd name="T26" fmla="*/ 476250 w 2986088"/>
              <a:gd name="T27" fmla="*/ 19050 h 557213"/>
              <a:gd name="T28" fmla="*/ 2557463 w 2986088"/>
              <a:gd name="T29" fmla="*/ 4763 h 557213"/>
              <a:gd name="T30" fmla="*/ 2783681 w 2986088"/>
              <a:gd name="T31" fmla="*/ 4763 h 557213"/>
              <a:gd name="T32" fmla="*/ 2964656 w 2986088"/>
              <a:gd name="T33" fmla="*/ 102394 h 557213"/>
              <a:gd name="T34" fmla="*/ 2940844 w 2986088"/>
              <a:gd name="T35" fmla="*/ 190500 h 557213"/>
              <a:gd name="T36" fmla="*/ 2986088 w 2986088"/>
              <a:gd name="T37" fmla="*/ 226219 h 557213"/>
              <a:gd name="T38" fmla="*/ 2986088 w 2986088"/>
              <a:gd name="T39" fmla="*/ 411957 h 557213"/>
              <a:gd name="T40" fmla="*/ 2781300 w 2986088"/>
              <a:gd name="T41" fmla="*/ 345282 h 557213"/>
              <a:gd name="T42" fmla="*/ 2628900 w 2986088"/>
              <a:gd name="T43" fmla="*/ 345282 h 557213"/>
              <a:gd name="T44" fmla="*/ 2497931 w 2986088"/>
              <a:gd name="T45" fmla="*/ 504825 h 557213"/>
              <a:gd name="T46" fmla="*/ 2443163 w 2986088"/>
              <a:gd name="T47" fmla="*/ 411957 h 557213"/>
              <a:gd name="T48" fmla="*/ 2443163 w 2986088"/>
              <a:gd name="T49" fmla="*/ 226219 h 557213"/>
              <a:gd name="T50" fmla="*/ 2490788 w 2986088"/>
              <a:gd name="T51" fmla="*/ 190500 h 557213"/>
              <a:gd name="T52" fmla="*/ 2466975 w 2986088"/>
              <a:gd name="T53" fmla="*/ 102394 h 557213"/>
              <a:gd name="T54" fmla="*/ 2145506 w 2986088"/>
              <a:gd name="T55" fmla="*/ 4763 h 557213"/>
              <a:gd name="T56" fmla="*/ 2364581 w 2986088"/>
              <a:gd name="T57" fmla="*/ 100013 h 557213"/>
              <a:gd name="T58" fmla="*/ 804863 w 2986088"/>
              <a:gd name="T59" fmla="*/ 4763 h 557213"/>
              <a:gd name="T60" fmla="*/ 804863 w 2986088"/>
              <a:gd name="T61" fmla="*/ 4763 h 557213"/>
              <a:gd name="T62" fmla="*/ 742950 w 2986088"/>
              <a:gd name="T63" fmla="*/ 552450 h 557213"/>
              <a:gd name="T64" fmla="*/ 604838 w 2986088"/>
              <a:gd name="T65" fmla="*/ 188119 h 557213"/>
              <a:gd name="T66" fmla="*/ 1962150 w 2986088"/>
              <a:gd name="T67" fmla="*/ 114300 h 557213"/>
              <a:gd name="T68" fmla="*/ 1962150 w 2986088"/>
              <a:gd name="T69" fmla="*/ 407194 h 557213"/>
              <a:gd name="T70" fmla="*/ 1828800 w 2986088"/>
              <a:gd name="T71" fmla="*/ 497682 h 557213"/>
              <a:gd name="T72" fmla="*/ 1881188 w 2986088"/>
              <a:gd name="T73" fmla="*/ 169069 h 557213"/>
              <a:gd name="T74" fmla="*/ 278606 w 2986088"/>
              <a:gd name="T75" fmla="*/ 0 h 557213"/>
              <a:gd name="T76" fmla="*/ 552450 w 2986088"/>
              <a:gd name="T77" fmla="*/ 214313 h 557213"/>
              <a:gd name="T78" fmla="*/ 535781 w 2986088"/>
              <a:gd name="T79" fmla="*/ 235744 h 557213"/>
              <a:gd name="T80" fmla="*/ 550069 w 2986088"/>
              <a:gd name="T81" fmla="*/ 454819 h 557213"/>
              <a:gd name="T82" fmla="*/ 214313 w 2986088"/>
              <a:gd name="T83" fmla="*/ 461963 h 557213"/>
              <a:gd name="T84" fmla="*/ 285750 w 2986088"/>
              <a:gd name="T85" fmla="*/ 214313 h 557213"/>
              <a:gd name="T86" fmla="*/ 266700 w 2986088"/>
              <a:gd name="T87" fmla="*/ 278607 h 557213"/>
              <a:gd name="T88" fmla="*/ 107156 w 2986088"/>
              <a:gd name="T89" fmla="*/ 545307 h 557213"/>
              <a:gd name="T90" fmla="*/ 95250 w 2986088"/>
              <a:gd name="T91" fmla="*/ 461963 h 557213"/>
              <a:gd name="T92" fmla="*/ 95250 w 2986088"/>
              <a:gd name="T93" fmla="*/ 309563 h 557213"/>
              <a:gd name="T94" fmla="*/ 95250 w 2986088"/>
              <a:gd name="T95" fmla="*/ 152400 h 557213"/>
              <a:gd name="T96" fmla="*/ 150019 w 2986088"/>
              <a:gd name="T97" fmla="*/ 30957 h 557213"/>
              <a:gd name="T98" fmla="*/ 183356 w 2986088"/>
              <a:gd name="T99" fmla="*/ 152400 h 557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86088" h="557213">
                <a:moveTo>
                  <a:pt x="2119313" y="378619"/>
                </a:moveTo>
                <a:lnTo>
                  <a:pt x="2119313" y="483394"/>
                </a:lnTo>
                <a:lnTo>
                  <a:pt x="2238375" y="483394"/>
                </a:lnTo>
                <a:cubicBezTo>
                  <a:pt x="2259013" y="484982"/>
                  <a:pt x="2268538" y="475457"/>
                  <a:pt x="2266950" y="454819"/>
                </a:cubicBezTo>
                <a:lnTo>
                  <a:pt x="2266950" y="378619"/>
                </a:lnTo>
                <a:close/>
                <a:moveTo>
                  <a:pt x="2033588" y="319088"/>
                </a:moveTo>
                <a:lnTo>
                  <a:pt x="2352675" y="319088"/>
                </a:lnTo>
                <a:lnTo>
                  <a:pt x="2352675" y="459582"/>
                </a:lnTo>
                <a:cubicBezTo>
                  <a:pt x="2354263" y="513557"/>
                  <a:pt x="2327275" y="539750"/>
                  <a:pt x="2271713" y="538163"/>
                </a:cubicBezTo>
                <a:lnTo>
                  <a:pt x="2033588" y="538163"/>
                </a:lnTo>
                <a:close/>
                <a:moveTo>
                  <a:pt x="1569244" y="221457"/>
                </a:moveTo>
                <a:cubicBezTo>
                  <a:pt x="1651794" y="257969"/>
                  <a:pt x="1716088" y="295275"/>
                  <a:pt x="1762125" y="333375"/>
                </a:cubicBezTo>
                <a:lnTo>
                  <a:pt x="1762125" y="433388"/>
                </a:lnTo>
                <a:cubicBezTo>
                  <a:pt x="1689100" y="373063"/>
                  <a:pt x="1624806" y="326232"/>
                  <a:pt x="1569244" y="292894"/>
                </a:cubicBezTo>
                <a:close/>
                <a:moveTo>
                  <a:pt x="797719" y="126207"/>
                </a:moveTo>
                <a:lnTo>
                  <a:pt x="885825" y="126207"/>
                </a:lnTo>
                <a:lnTo>
                  <a:pt x="885825" y="547688"/>
                </a:lnTo>
                <a:lnTo>
                  <a:pt x="797719" y="547688"/>
                </a:lnTo>
                <a:close/>
                <a:moveTo>
                  <a:pt x="2057400" y="123825"/>
                </a:moveTo>
                <a:lnTo>
                  <a:pt x="2135981" y="123825"/>
                </a:lnTo>
                <a:cubicBezTo>
                  <a:pt x="2142331" y="161925"/>
                  <a:pt x="2150269" y="192882"/>
                  <a:pt x="2159794" y="216694"/>
                </a:cubicBezTo>
                <a:lnTo>
                  <a:pt x="2226469" y="216694"/>
                </a:lnTo>
                <a:cubicBezTo>
                  <a:pt x="2237581" y="191294"/>
                  <a:pt x="2244725" y="160338"/>
                  <a:pt x="2247900" y="123825"/>
                </a:cubicBezTo>
                <a:lnTo>
                  <a:pt x="2328863" y="123825"/>
                </a:lnTo>
                <a:cubicBezTo>
                  <a:pt x="2325688" y="157163"/>
                  <a:pt x="2316956" y="188119"/>
                  <a:pt x="2302669" y="216694"/>
                </a:cubicBezTo>
                <a:lnTo>
                  <a:pt x="2381250" y="216694"/>
                </a:lnTo>
                <a:lnTo>
                  <a:pt x="2381250" y="273844"/>
                </a:lnTo>
                <a:lnTo>
                  <a:pt x="2005013" y="273844"/>
                </a:lnTo>
                <a:lnTo>
                  <a:pt x="2005013" y="216694"/>
                </a:lnTo>
                <a:lnTo>
                  <a:pt x="2081213" y="216694"/>
                </a:lnTo>
                <a:cubicBezTo>
                  <a:pt x="2070100" y="189707"/>
                  <a:pt x="2062163" y="158750"/>
                  <a:pt x="2057400" y="123825"/>
                </a:cubicBezTo>
                <a:close/>
                <a:moveTo>
                  <a:pt x="1235869" y="38100"/>
                </a:moveTo>
                <a:lnTo>
                  <a:pt x="1764506" y="38100"/>
                </a:lnTo>
                <a:lnTo>
                  <a:pt x="1764506" y="100013"/>
                </a:lnTo>
                <a:lnTo>
                  <a:pt x="1571625" y="100013"/>
                </a:lnTo>
                <a:cubicBezTo>
                  <a:pt x="1555750" y="138113"/>
                  <a:pt x="1538288" y="171450"/>
                  <a:pt x="1519238" y="200025"/>
                </a:cubicBezTo>
                <a:lnTo>
                  <a:pt x="1543050" y="200025"/>
                </a:lnTo>
                <a:lnTo>
                  <a:pt x="1543050" y="550069"/>
                </a:lnTo>
                <a:lnTo>
                  <a:pt x="1447800" y="550069"/>
                </a:lnTo>
                <a:lnTo>
                  <a:pt x="1447800" y="292894"/>
                </a:lnTo>
                <a:cubicBezTo>
                  <a:pt x="1400175" y="342107"/>
                  <a:pt x="1326356" y="392907"/>
                  <a:pt x="1226344" y="445294"/>
                </a:cubicBezTo>
                <a:lnTo>
                  <a:pt x="1226344" y="385763"/>
                </a:lnTo>
                <a:cubicBezTo>
                  <a:pt x="1345406" y="301625"/>
                  <a:pt x="1423988" y="206375"/>
                  <a:pt x="1462088" y="100013"/>
                </a:cubicBezTo>
                <a:lnTo>
                  <a:pt x="1235869" y="100013"/>
                </a:lnTo>
                <a:close/>
                <a:moveTo>
                  <a:pt x="945356" y="38100"/>
                </a:moveTo>
                <a:lnTo>
                  <a:pt x="1143000" y="38100"/>
                </a:lnTo>
                <a:lnTo>
                  <a:pt x="1143000" y="469107"/>
                </a:lnTo>
                <a:cubicBezTo>
                  <a:pt x="1143000" y="519907"/>
                  <a:pt x="1118394" y="545307"/>
                  <a:pt x="1069181" y="545307"/>
                </a:cubicBezTo>
                <a:lnTo>
                  <a:pt x="992981" y="545307"/>
                </a:lnTo>
                <a:lnTo>
                  <a:pt x="992981" y="490538"/>
                </a:lnTo>
                <a:lnTo>
                  <a:pt x="1026319" y="490538"/>
                </a:lnTo>
                <a:cubicBezTo>
                  <a:pt x="1048544" y="492125"/>
                  <a:pt x="1058863" y="481807"/>
                  <a:pt x="1057275" y="459582"/>
                </a:cubicBezTo>
                <a:lnTo>
                  <a:pt x="1057275" y="97632"/>
                </a:lnTo>
                <a:lnTo>
                  <a:pt x="945356" y="97632"/>
                </a:lnTo>
                <a:close/>
                <a:moveTo>
                  <a:pt x="404813" y="19050"/>
                </a:moveTo>
                <a:lnTo>
                  <a:pt x="476250" y="19050"/>
                </a:lnTo>
                <a:cubicBezTo>
                  <a:pt x="495300" y="57150"/>
                  <a:pt x="508000" y="93663"/>
                  <a:pt x="514350" y="128588"/>
                </a:cubicBezTo>
                <a:lnTo>
                  <a:pt x="433388" y="128588"/>
                </a:lnTo>
                <a:cubicBezTo>
                  <a:pt x="431800" y="103188"/>
                  <a:pt x="422275" y="66675"/>
                  <a:pt x="404813" y="19050"/>
                </a:cubicBezTo>
                <a:close/>
                <a:moveTo>
                  <a:pt x="2557463" y="4763"/>
                </a:moveTo>
                <a:lnTo>
                  <a:pt x="2652713" y="4763"/>
                </a:lnTo>
                <a:cubicBezTo>
                  <a:pt x="2655888" y="20638"/>
                  <a:pt x="2658269" y="34132"/>
                  <a:pt x="2659856" y="45244"/>
                </a:cubicBezTo>
                <a:lnTo>
                  <a:pt x="2774156" y="45244"/>
                </a:lnTo>
                <a:cubicBezTo>
                  <a:pt x="2778919" y="34132"/>
                  <a:pt x="2782094" y="20638"/>
                  <a:pt x="2783681" y="4763"/>
                </a:cubicBezTo>
                <a:lnTo>
                  <a:pt x="2878931" y="4763"/>
                </a:lnTo>
                <a:cubicBezTo>
                  <a:pt x="2877344" y="20638"/>
                  <a:pt x="2874169" y="34132"/>
                  <a:pt x="2869406" y="45244"/>
                </a:cubicBezTo>
                <a:lnTo>
                  <a:pt x="2964656" y="45244"/>
                </a:lnTo>
                <a:lnTo>
                  <a:pt x="2964656" y="102394"/>
                </a:lnTo>
                <a:lnTo>
                  <a:pt x="2747963" y="102394"/>
                </a:lnTo>
                <a:lnTo>
                  <a:pt x="2747963" y="135732"/>
                </a:lnTo>
                <a:lnTo>
                  <a:pt x="2940844" y="135732"/>
                </a:lnTo>
                <a:lnTo>
                  <a:pt x="2940844" y="190500"/>
                </a:lnTo>
                <a:lnTo>
                  <a:pt x="2745581" y="190500"/>
                </a:lnTo>
                <a:cubicBezTo>
                  <a:pt x="2743994" y="195263"/>
                  <a:pt x="2741612" y="203200"/>
                  <a:pt x="2738438" y="214313"/>
                </a:cubicBezTo>
                <a:cubicBezTo>
                  <a:pt x="2736850" y="220663"/>
                  <a:pt x="2736056" y="224632"/>
                  <a:pt x="2736056" y="226219"/>
                </a:cubicBezTo>
                <a:lnTo>
                  <a:pt x="2986088" y="226219"/>
                </a:lnTo>
                <a:lnTo>
                  <a:pt x="2986088" y="283369"/>
                </a:lnTo>
                <a:lnTo>
                  <a:pt x="2845594" y="283369"/>
                </a:lnTo>
                <a:cubicBezTo>
                  <a:pt x="2874169" y="311944"/>
                  <a:pt x="2921000" y="336550"/>
                  <a:pt x="2986088" y="357188"/>
                </a:cubicBezTo>
                <a:lnTo>
                  <a:pt x="2986088" y="411957"/>
                </a:lnTo>
                <a:cubicBezTo>
                  <a:pt x="2938463" y="402432"/>
                  <a:pt x="2899569" y="390525"/>
                  <a:pt x="2869406" y="376238"/>
                </a:cubicBezTo>
                <a:lnTo>
                  <a:pt x="2869406" y="547688"/>
                </a:lnTo>
                <a:lnTo>
                  <a:pt x="2781300" y="547688"/>
                </a:lnTo>
                <a:lnTo>
                  <a:pt x="2781300" y="345282"/>
                </a:lnTo>
                <a:lnTo>
                  <a:pt x="2812256" y="345282"/>
                </a:lnTo>
                <a:cubicBezTo>
                  <a:pt x="2788444" y="327819"/>
                  <a:pt x="2766219" y="307182"/>
                  <a:pt x="2745581" y="283369"/>
                </a:cubicBezTo>
                <a:lnTo>
                  <a:pt x="2707481" y="283369"/>
                </a:lnTo>
                <a:cubicBezTo>
                  <a:pt x="2688431" y="305594"/>
                  <a:pt x="2662238" y="326232"/>
                  <a:pt x="2628900" y="345282"/>
                </a:cubicBezTo>
                <a:lnTo>
                  <a:pt x="2650331" y="345282"/>
                </a:lnTo>
                <a:lnTo>
                  <a:pt x="2650331" y="409575"/>
                </a:lnTo>
                <a:cubicBezTo>
                  <a:pt x="2656681" y="485775"/>
                  <a:pt x="2605881" y="534988"/>
                  <a:pt x="2497931" y="557213"/>
                </a:cubicBezTo>
                <a:lnTo>
                  <a:pt x="2497931" y="504825"/>
                </a:lnTo>
                <a:cubicBezTo>
                  <a:pt x="2545556" y="490538"/>
                  <a:pt x="2567781" y="461963"/>
                  <a:pt x="2564606" y="419100"/>
                </a:cubicBezTo>
                <a:lnTo>
                  <a:pt x="2564606" y="373857"/>
                </a:lnTo>
                <a:cubicBezTo>
                  <a:pt x="2559844" y="375444"/>
                  <a:pt x="2551906" y="377825"/>
                  <a:pt x="2540794" y="381000"/>
                </a:cubicBezTo>
                <a:cubicBezTo>
                  <a:pt x="2501106" y="395288"/>
                  <a:pt x="2468563" y="405607"/>
                  <a:pt x="2443163" y="411957"/>
                </a:cubicBezTo>
                <a:lnTo>
                  <a:pt x="2443163" y="354807"/>
                </a:lnTo>
                <a:cubicBezTo>
                  <a:pt x="2513013" y="334169"/>
                  <a:pt x="2565400" y="310357"/>
                  <a:pt x="2600325" y="283369"/>
                </a:cubicBezTo>
                <a:lnTo>
                  <a:pt x="2443163" y="283369"/>
                </a:lnTo>
                <a:lnTo>
                  <a:pt x="2443163" y="226219"/>
                </a:lnTo>
                <a:lnTo>
                  <a:pt x="2640806" y="226219"/>
                </a:lnTo>
                <a:cubicBezTo>
                  <a:pt x="2640806" y="224632"/>
                  <a:pt x="2641600" y="220663"/>
                  <a:pt x="2643188" y="214313"/>
                </a:cubicBezTo>
                <a:cubicBezTo>
                  <a:pt x="2646363" y="203200"/>
                  <a:pt x="2648744" y="195263"/>
                  <a:pt x="2650331" y="190500"/>
                </a:cubicBezTo>
                <a:lnTo>
                  <a:pt x="2490788" y="190500"/>
                </a:lnTo>
                <a:lnTo>
                  <a:pt x="2490788" y="135732"/>
                </a:lnTo>
                <a:lnTo>
                  <a:pt x="2652713" y="135732"/>
                </a:lnTo>
                <a:lnTo>
                  <a:pt x="2652713" y="102394"/>
                </a:lnTo>
                <a:lnTo>
                  <a:pt x="2466975" y="102394"/>
                </a:lnTo>
                <a:lnTo>
                  <a:pt x="2466975" y="45244"/>
                </a:lnTo>
                <a:lnTo>
                  <a:pt x="2566988" y="45244"/>
                </a:lnTo>
                <a:cubicBezTo>
                  <a:pt x="2562225" y="34132"/>
                  <a:pt x="2559050" y="20638"/>
                  <a:pt x="2557463" y="4763"/>
                </a:cubicBezTo>
                <a:close/>
                <a:moveTo>
                  <a:pt x="2145506" y="4763"/>
                </a:moveTo>
                <a:lnTo>
                  <a:pt x="2243138" y="4763"/>
                </a:lnTo>
                <a:lnTo>
                  <a:pt x="2243138" y="42863"/>
                </a:lnTo>
                <a:lnTo>
                  <a:pt x="2364581" y="42863"/>
                </a:lnTo>
                <a:lnTo>
                  <a:pt x="2364581" y="100013"/>
                </a:lnTo>
                <a:lnTo>
                  <a:pt x="2024063" y="100013"/>
                </a:lnTo>
                <a:lnTo>
                  <a:pt x="2024063" y="42863"/>
                </a:lnTo>
                <a:lnTo>
                  <a:pt x="2145506" y="42863"/>
                </a:lnTo>
                <a:close/>
                <a:moveTo>
                  <a:pt x="804863" y="4763"/>
                </a:moveTo>
                <a:lnTo>
                  <a:pt x="881063" y="4763"/>
                </a:lnTo>
                <a:cubicBezTo>
                  <a:pt x="892175" y="25400"/>
                  <a:pt x="904875" y="58738"/>
                  <a:pt x="919163" y="104775"/>
                </a:cubicBezTo>
                <a:lnTo>
                  <a:pt x="838200" y="104775"/>
                </a:lnTo>
                <a:cubicBezTo>
                  <a:pt x="831850" y="71438"/>
                  <a:pt x="820738" y="38100"/>
                  <a:pt x="804863" y="4763"/>
                </a:cubicBezTo>
                <a:close/>
                <a:moveTo>
                  <a:pt x="695325" y="4763"/>
                </a:moveTo>
                <a:lnTo>
                  <a:pt x="783431" y="4763"/>
                </a:lnTo>
                <a:cubicBezTo>
                  <a:pt x="772319" y="52388"/>
                  <a:pt x="758825" y="92075"/>
                  <a:pt x="742950" y="123825"/>
                </a:cubicBezTo>
                <a:lnTo>
                  <a:pt x="742950" y="552450"/>
                </a:lnTo>
                <a:lnTo>
                  <a:pt x="657225" y="552450"/>
                </a:lnTo>
                <a:lnTo>
                  <a:pt x="657225" y="216694"/>
                </a:lnTo>
                <a:cubicBezTo>
                  <a:pt x="641350" y="223044"/>
                  <a:pt x="623888" y="230188"/>
                  <a:pt x="604838" y="238125"/>
                </a:cubicBezTo>
                <a:lnTo>
                  <a:pt x="604838" y="188119"/>
                </a:lnTo>
                <a:cubicBezTo>
                  <a:pt x="654050" y="146844"/>
                  <a:pt x="684213" y="85725"/>
                  <a:pt x="695325" y="4763"/>
                </a:cubicBezTo>
                <a:close/>
                <a:moveTo>
                  <a:pt x="1881188" y="2382"/>
                </a:moveTo>
                <a:lnTo>
                  <a:pt x="1962150" y="2382"/>
                </a:lnTo>
                <a:lnTo>
                  <a:pt x="1962150" y="114300"/>
                </a:lnTo>
                <a:lnTo>
                  <a:pt x="2009775" y="114300"/>
                </a:lnTo>
                <a:lnTo>
                  <a:pt x="2009775" y="169069"/>
                </a:lnTo>
                <a:lnTo>
                  <a:pt x="1962150" y="169069"/>
                </a:lnTo>
                <a:lnTo>
                  <a:pt x="1962150" y="407194"/>
                </a:lnTo>
                <a:cubicBezTo>
                  <a:pt x="1970088" y="405607"/>
                  <a:pt x="1981200" y="403225"/>
                  <a:pt x="1995488" y="400050"/>
                </a:cubicBezTo>
                <a:cubicBezTo>
                  <a:pt x="2003425" y="398463"/>
                  <a:pt x="2008981" y="396875"/>
                  <a:pt x="2012156" y="395288"/>
                </a:cubicBezTo>
                <a:lnTo>
                  <a:pt x="2012156" y="454819"/>
                </a:lnTo>
                <a:cubicBezTo>
                  <a:pt x="1959769" y="480219"/>
                  <a:pt x="1898650" y="494507"/>
                  <a:pt x="1828800" y="497682"/>
                </a:cubicBezTo>
                <a:lnTo>
                  <a:pt x="1828800" y="428625"/>
                </a:lnTo>
                <a:cubicBezTo>
                  <a:pt x="1835150" y="428625"/>
                  <a:pt x="1843881" y="427832"/>
                  <a:pt x="1854994" y="426244"/>
                </a:cubicBezTo>
                <a:cubicBezTo>
                  <a:pt x="1866107" y="426244"/>
                  <a:pt x="1874838" y="425450"/>
                  <a:pt x="1881188" y="423863"/>
                </a:cubicBezTo>
                <a:lnTo>
                  <a:pt x="1881188" y="169069"/>
                </a:lnTo>
                <a:lnTo>
                  <a:pt x="1831181" y="169069"/>
                </a:lnTo>
                <a:lnTo>
                  <a:pt x="1831181" y="114300"/>
                </a:lnTo>
                <a:lnTo>
                  <a:pt x="1881188" y="114300"/>
                </a:lnTo>
                <a:close/>
                <a:moveTo>
                  <a:pt x="278606" y="0"/>
                </a:moveTo>
                <a:lnTo>
                  <a:pt x="369094" y="0"/>
                </a:lnTo>
                <a:cubicBezTo>
                  <a:pt x="367506" y="58738"/>
                  <a:pt x="367506" y="109538"/>
                  <a:pt x="369094" y="152400"/>
                </a:cubicBezTo>
                <a:lnTo>
                  <a:pt x="552450" y="152400"/>
                </a:lnTo>
                <a:lnTo>
                  <a:pt x="552450" y="214313"/>
                </a:lnTo>
                <a:lnTo>
                  <a:pt x="369094" y="214313"/>
                </a:lnTo>
                <a:cubicBezTo>
                  <a:pt x="370681" y="249238"/>
                  <a:pt x="374650" y="292894"/>
                  <a:pt x="381000" y="345282"/>
                </a:cubicBezTo>
                <a:cubicBezTo>
                  <a:pt x="406400" y="315119"/>
                  <a:pt x="429419" y="278607"/>
                  <a:pt x="450056" y="235744"/>
                </a:cubicBezTo>
                <a:lnTo>
                  <a:pt x="535781" y="235744"/>
                </a:lnTo>
                <a:cubicBezTo>
                  <a:pt x="497681" y="321469"/>
                  <a:pt x="451644" y="384175"/>
                  <a:pt x="397669" y="423863"/>
                </a:cubicBezTo>
                <a:cubicBezTo>
                  <a:pt x="411956" y="469900"/>
                  <a:pt x="431800" y="492919"/>
                  <a:pt x="457200" y="492919"/>
                </a:cubicBezTo>
                <a:cubicBezTo>
                  <a:pt x="476250" y="492919"/>
                  <a:pt x="485775" y="480219"/>
                  <a:pt x="485775" y="454819"/>
                </a:cubicBezTo>
                <a:lnTo>
                  <a:pt x="550069" y="454819"/>
                </a:lnTo>
                <a:cubicBezTo>
                  <a:pt x="550069" y="519907"/>
                  <a:pt x="520700" y="551657"/>
                  <a:pt x="461963" y="550069"/>
                </a:cubicBezTo>
                <a:cubicBezTo>
                  <a:pt x="407988" y="550069"/>
                  <a:pt x="365919" y="522288"/>
                  <a:pt x="335756" y="466725"/>
                </a:cubicBezTo>
                <a:cubicBezTo>
                  <a:pt x="302419" y="484188"/>
                  <a:pt x="261938" y="500857"/>
                  <a:pt x="214313" y="516732"/>
                </a:cubicBezTo>
                <a:lnTo>
                  <a:pt x="214313" y="461963"/>
                </a:lnTo>
                <a:cubicBezTo>
                  <a:pt x="261938" y="438150"/>
                  <a:pt x="295275" y="419100"/>
                  <a:pt x="314325" y="404813"/>
                </a:cubicBezTo>
                <a:cubicBezTo>
                  <a:pt x="312738" y="398463"/>
                  <a:pt x="310356" y="388938"/>
                  <a:pt x="307181" y="376238"/>
                </a:cubicBezTo>
                <a:cubicBezTo>
                  <a:pt x="305594" y="366713"/>
                  <a:pt x="304006" y="359569"/>
                  <a:pt x="302419" y="354807"/>
                </a:cubicBezTo>
                <a:cubicBezTo>
                  <a:pt x="294481" y="316707"/>
                  <a:pt x="288925" y="269875"/>
                  <a:pt x="285750" y="214313"/>
                </a:cubicBezTo>
                <a:lnTo>
                  <a:pt x="183356" y="214313"/>
                </a:lnTo>
                <a:lnTo>
                  <a:pt x="183356" y="297657"/>
                </a:lnTo>
                <a:cubicBezTo>
                  <a:pt x="194469" y="296069"/>
                  <a:pt x="212725" y="292100"/>
                  <a:pt x="238125" y="285750"/>
                </a:cubicBezTo>
                <a:cubicBezTo>
                  <a:pt x="250825" y="282575"/>
                  <a:pt x="260350" y="280194"/>
                  <a:pt x="266700" y="278607"/>
                </a:cubicBezTo>
                <a:lnTo>
                  <a:pt x="266700" y="335757"/>
                </a:lnTo>
                <a:cubicBezTo>
                  <a:pt x="238125" y="345282"/>
                  <a:pt x="210344" y="353219"/>
                  <a:pt x="183356" y="359569"/>
                </a:cubicBezTo>
                <a:lnTo>
                  <a:pt x="183356" y="471488"/>
                </a:lnTo>
                <a:cubicBezTo>
                  <a:pt x="183356" y="522288"/>
                  <a:pt x="157956" y="546894"/>
                  <a:pt x="107156" y="545307"/>
                </a:cubicBezTo>
                <a:lnTo>
                  <a:pt x="38100" y="545307"/>
                </a:lnTo>
                <a:lnTo>
                  <a:pt x="38100" y="490538"/>
                </a:lnTo>
                <a:lnTo>
                  <a:pt x="66675" y="490538"/>
                </a:lnTo>
                <a:cubicBezTo>
                  <a:pt x="85725" y="490538"/>
                  <a:pt x="95250" y="481013"/>
                  <a:pt x="95250" y="461963"/>
                </a:cubicBezTo>
                <a:lnTo>
                  <a:pt x="95250" y="376238"/>
                </a:lnTo>
                <a:cubicBezTo>
                  <a:pt x="66675" y="381000"/>
                  <a:pt x="35719" y="384175"/>
                  <a:pt x="2382" y="385763"/>
                </a:cubicBezTo>
                <a:lnTo>
                  <a:pt x="2382" y="314325"/>
                </a:lnTo>
                <a:cubicBezTo>
                  <a:pt x="38894" y="314325"/>
                  <a:pt x="69850" y="312738"/>
                  <a:pt x="95250" y="309563"/>
                </a:cubicBezTo>
                <a:lnTo>
                  <a:pt x="95250" y="214313"/>
                </a:lnTo>
                <a:lnTo>
                  <a:pt x="0" y="214313"/>
                </a:lnTo>
                <a:lnTo>
                  <a:pt x="0" y="152400"/>
                </a:lnTo>
                <a:lnTo>
                  <a:pt x="95250" y="152400"/>
                </a:lnTo>
                <a:lnTo>
                  <a:pt x="95250" y="88107"/>
                </a:lnTo>
                <a:lnTo>
                  <a:pt x="11906" y="88107"/>
                </a:lnTo>
                <a:lnTo>
                  <a:pt x="11906" y="30957"/>
                </a:lnTo>
                <a:lnTo>
                  <a:pt x="150019" y="30957"/>
                </a:lnTo>
                <a:cubicBezTo>
                  <a:pt x="181769" y="30957"/>
                  <a:pt x="217488" y="25400"/>
                  <a:pt x="257175" y="14288"/>
                </a:cubicBezTo>
                <a:lnTo>
                  <a:pt x="257175" y="76200"/>
                </a:lnTo>
                <a:cubicBezTo>
                  <a:pt x="231775" y="82550"/>
                  <a:pt x="207169" y="86519"/>
                  <a:pt x="183356" y="88107"/>
                </a:cubicBezTo>
                <a:lnTo>
                  <a:pt x="183356" y="152400"/>
                </a:lnTo>
                <a:lnTo>
                  <a:pt x="283369" y="152400"/>
                </a:lnTo>
                <a:cubicBezTo>
                  <a:pt x="280194" y="107950"/>
                  <a:pt x="278606" y="57150"/>
                  <a:pt x="2786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40000"/>
              </a:lnSpc>
            </a:pPr>
            <a:endParaRPr lang="zh-CN" altLang="zh-CN" sz="4800">
              <a:solidFill>
                <a:srgbClr val="000000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sp>
        <p:nvSpPr>
          <p:cNvPr id="20485" name="任意多边形 617"/>
          <p:cNvSpPr>
            <a:spLocks noChangeArrowheads="1"/>
          </p:cNvSpPr>
          <p:nvPr/>
        </p:nvSpPr>
        <p:spPr bwMode="auto">
          <a:xfrm>
            <a:off x="5167313" y="1443038"/>
            <a:ext cx="2033587" cy="784225"/>
          </a:xfrm>
          <a:custGeom>
            <a:avLst/>
            <a:gdLst>
              <a:gd name="T0" fmla="*/ 392798 w 2032978"/>
              <a:gd name="T1" fmla="*/ 0 h 784022"/>
              <a:gd name="T2" fmla="*/ 670548 w 2032978"/>
              <a:gd name="T3" fmla="*/ 114817 h 784022"/>
              <a:gd name="T4" fmla="*/ 704644 w 2032978"/>
              <a:gd name="T5" fmla="*/ 156059 h 784022"/>
              <a:gd name="T6" fmla="*/ 738739 w 2032978"/>
              <a:gd name="T7" fmla="*/ 114817 h 784022"/>
              <a:gd name="T8" fmla="*/ 1016489 w 2032978"/>
              <a:gd name="T9" fmla="*/ 0 h 784022"/>
              <a:gd name="T10" fmla="*/ 1294239 w 2032978"/>
              <a:gd name="T11" fmla="*/ 114817 h 784022"/>
              <a:gd name="T12" fmla="*/ 1328335 w 2032978"/>
              <a:gd name="T13" fmla="*/ 156059 h 784022"/>
              <a:gd name="T14" fmla="*/ 1362430 w 2032978"/>
              <a:gd name="T15" fmla="*/ 114817 h 784022"/>
              <a:gd name="T16" fmla="*/ 1640180 w 2032978"/>
              <a:gd name="T17" fmla="*/ 0 h 784022"/>
              <a:gd name="T18" fmla="*/ 2032978 w 2032978"/>
              <a:gd name="T19" fmla="*/ 392011 h 784022"/>
              <a:gd name="T20" fmla="*/ 1640180 w 2032978"/>
              <a:gd name="T21" fmla="*/ 784022 h 784022"/>
              <a:gd name="T22" fmla="*/ 1362430 w 2032978"/>
              <a:gd name="T23" fmla="*/ 669205 h 784022"/>
              <a:gd name="T24" fmla="*/ 1328335 w 2032978"/>
              <a:gd name="T25" fmla="*/ 627964 h 784022"/>
              <a:gd name="T26" fmla="*/ 1294239 w 2032978"/>
              <a:gd name="T27" fmla="*/ 669205 h 784022"/>
              <a:gd name="T28" fmla="*/ 1016489 w 2032978"/>
              <a:gd name="T29" fmla="*/ 784022 h 784022"/>
              <a:gd name="T30" fmla="*/ 738739 w 2032978"/>
              <a:gd name="T31" fmla="*/ 669205 h 784022"/>
              <a:gd name="T32" fmla="*/ 704644 w 2032978"/>
              <a:gd name="T33" fmla="*/ 627964 h 784022"/>
              <a:gd name="T34" fmla="*/ 670548 w 2032978"/>
              <a:gd name="T35" fmla="*/ 669205 h 784022"/>
              <a:gd name="T36" fmla="*/ 392798 w 2032978"/>
              <a:gd name="T37" fmla="*/ 784022 h 784022"/>
              <a:gd name="T38" fmla="*/ 0 w 2032978"/>
              <a:gd name="T39" fmla="*/ 392011 h 784022"/>
              <a:gd name="T40" fmla="*/ 392798 w 2032978"/>
              <a:gd name="T41" fmla="*/ 0 h 784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32978" h="784022">
                <a:moveTo>
                  <a:pt x="392798" y="0"/>
                </a:moveTo>
                <a:cubicBezTo>
                  <a:pt x="501266" y="0"/>
                  <a:pt x="599466" y="43877"/>
                  <a:pt x="670548" y="114817"/>
                </a:cubicBezTo>
                <a:lnTo>
                  <a:pt x="704644" y="156059"/>
                </a:lnTo>
                <a:lnTo>
                  <a:pt x="738739" y="114817"/>
                </a:lnTo>
                <a:cubicBezTo>
                  <a:pt x="809822" y="43877"/>
                  <a:pt x="908021" y="0"/>
                  <a:pt x="1016489" y="0"/>
                </a:cubicBezTo>
                <a:cubicBezTo>
                  <a:pt x="1124957" y="0"/>
                  <a:pt x="1223157" y="43877"/>
                  <a:pt x="1294239" y="114817"/>
                </a:cubicBezTo>
                <a:lnTo>
                  <a:pt x="1328335" y="156059"/>
                </a:lnTo>
                <a:lnTo>
                  <a:pt x="1362430" y="114817"/>
                </a:lnTo>
                <a:cubicBezTo>
                  <a:pt x="1433513" y="43877"/>
                  <a:pt x="1531712" y="0"/>
                  <a:pt x="1640180" y="0"/>
                </a:cubicBezTo>
                <a:cubicBezTo>
                  <a:pt x="1857116" y="0"/>
                  <a:pt x="2032978" y="175509"/>
                  <a:pt x="2032978" y="392011"/>
                </a:cubicBezTo>
                <a:cubicBezTo>
                  <a:pt x="2032978" y="608513"/>
                  <a:pt x="1857116" y="784022"/>
                  <a:pt x="1640180" y="784022"/>
                </a:cubicBezTo>
                <a:cubicBezTo>
                  <a:pt x="1531712" y="784022"/>
                  <a:pt x="1433513" y="740145"/>
                  <a:pt x="1362430" y="669205"/>
                </a:cubicBezTo>
                <a:lnTo>
                  <a:pt x="1328335" y="627964"/>
                </a:lnTo>
                <a:lnTo>
                  <a:pt x="1294239" y="669205"/>
                </a:lnTo>
                <a:cubicBezTo>
                  <a:pt x="1223157" y="740145"/>
                  <a:pt x="1124957" y="784022"/>
                  <a:pt x="1016489" y="784022"/>
                </a:cubicBezTo>
                <a:cubicBezTo>
                  <a:pt x="908021" y="784022"/>
                  <a:pt x="809822" y="740145"/>
                  <a:pt x="738739" y="669205"/>
                </a:cubicBezTo>
                <a:lnTo>
                  <a:pt x="704644" y="627964"/>
                </a:lnTo>
                <a:lnTo>
                  <a:pt x="670548" y="669205"/>
                </a:lnTo>
                <a:cubicBezTo>
                  <a:pt x="599466" y="740145"/>
                  <a:pt x="501266" y="784022"/>
                  <a:pt x="392798" y="784022"/>
                </a:cubicBezTo>
                <a:cubicBezTo>
                  <a:pt x="175862" y="784022"/>
                  <a:pt x="0" y="608513"/>
                  <a:pt x="0" y="392011"/>
                </a:cubicBezTo>
                <a:cubicBezTo>
                  <a:pt x="0" y="175509"/>
                  <a:pt x="175862" y="0"/>
                  <a:pt x="3927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6" name="任意多边形 38"/>
          <p:cNvSpPr>
            <a:spLocks noChangeArrowheads="1"/>
          </p:cNvSpPr>
          <p:nvPr/>
        </p:nvSpPr>
        <p:spPr bwMode="auto">
          <a:xfrm>
            <a:off x="5294313" y="1558925"/>
            <a:ext cx="1776412" cy="550863"/>
          </a:xfrm>
          <a:custGeom>
            <a:avLst/>
            <a:gdLst>
              <a:gd name="T0" fmla="*/ 526256 w 1776412"/>
              <a:gd name="T1" fmla="*/ 228600 h 550069"/>
              <a:gd name="T2" fmla="*/ 419100 w 1776412"/>
              <a:gd name="T3" fmla="*/ 442913 h 550069"/>
              <a:gd name="T4" fmla="*/ 552450 w 1776412"/>
              <a:gd name="T5" fmla="*/ 547688 h 550069"/>
              <a:gd name="T6" fmla="*/ 157162 w 1776412"/>
              <a:gd name="T7" fmla="*/ 550069 h 550069"/>
              <a:gd name="T8" fmla="*/ 290512 w 1776412"/>
              <a:gd name="T9" fmla="*/ 440531 h 550069"/>
              <a:gd name="T10" fmla="*/ 285749 w 1776412"/>
              <a:gd name="T11" fmla="*/ 309563 h 550069"/>
              <a:gd name="T12" fmla="*/ 431006 w 1776412"/>
              <a:gd name="T13" fmla="*/ 288131 h 550069"/>
              <a:gd name="T14" fmla="*/ 614362 w 1776412"/>
              <a:gd name="T15" fmla="*/ 171450 h 550069"/>
              <a:gd name="T16" fmla="*/ 754856 w 1776412"/>
              <a:gd name="T17" fmla="*/ 426244 h 550069"/>
              <a:gd name="T18" fmla="*/ 838199 w 1776412"/>
              <a:gd name="T19" fmla="*/ 383381 h 550069"/>
              <a:gd name="T20" fmla="*/ 664368 w 1776412"/>
              <a:gd name="T21" fmla="*/ 542925 h 550069"/>
              <a:gd name="T22" fmla="*/ 614362 w 1776412"/>
              <a:gd name="T23" fmla="*/ 233363 h 550069"/>
              <a:gd name="T24" fmla="*/ 133350 w 1776412"/>
              <a:gd name="T25" fmla="*/ 166688 h 550069"/>
              <a:gd name="T26" fmla="*/ 154781 w 1776412"/>
              <a:gd name="T27" fmla="*/ 407194 h 550069"/>
              <a:gd name="T28" fmla="*/ 197643 w 1776412"/>
              <a:gd name="T29" fmla="*/ 450056 h 550069"/>
              <a:gd name="T30" fmla="*/ 50006 w 1776412"/>
              <a:gd name="T31" fmla="*/ 223838 h 550069"/>
              <a:gd name="T32" fmla="*/ 1235868 w 1776412"/>
              <a:gd name="T33" fmla="*/ 50006 h 550069"/>
              <a:gd name="T34" fmla="*/ 1304925 w 1776412"/>
              <a:gd name="T35" fmla="*/ 404813 h 550069"/>
              <a:gd name="T36" fmla="*/ 1435893 w 1776412"/>
              <a:gd name="T37" fmla="*/ 21431 h 550069"/>
              <a:gd name="T38" fmla="*/ 1776412 w 1776412"/>
              <a:gd name="T39" fmla="*/ 80963 h 550069"/>
              <a:gd name="T40" fmla="*/ 1643062 w 1776412"/>
              <a:gd name="T41" fmla="*/ 142875 h 550069"/>
              <a:gd name="T42" fmla="*/ 1759743 w 1776412"/>
              <a:gd name="T43" fmla="*/ 400050 h 550069"/>
              <a:gd name="T44" fmla="*/ 1657350 w 1776412"/>
              <a:gd name="T45" fmla="*/ 473869 h 550069"/>
              <a:gd name="T46" fmla="*/ 1666875 w 1776412"/>
              <a:gd name="T47" fmla="*/ 419100 h 550069"/>
              <a:gd name="T48" fmla="*/ 1685925 w 1776412"/>
              <a:gd name="T49" fmla="*/ 200025 h 550069"/>
              <a:gd name="T50" fmla="*/ 1643062 w 1776412"/>
              <a:gd name="T51" fmla="*/ 550069 h 550069"/>
              <a:gd name="T52" fmla="*/ 1564481 w 1776412"/>
              <a:gd name="T53" fmla="*/ 200025 h 550069"/>
              <a:gd name="T54" fmla="*/ 1521618 w 1776412"/>
              <a:gd name="T55" fmla="*/ 473869 h 550069"/>
              <a:gd name="T56" fmla="*/ 1447800 w 1776412"/>
              <a:gd name="T57" fmla="*/ 142875 h 550069"/>
              <a:gd name="T58" fmla="*/ 1564481 w 1776412"/>
              <a:gd name="T59" fmla="*/ 80963 h 550069"/>
              <a:gd name="T60" fmla="*/ 221456 w 1776412"/>
              <a:gd name="T61" fmla="*/ 19050 h 550069"/>
              <a:gd name="T62" fmla="*/ 488156 w 1776412"/>
              <a:gd name="T63" fmla="*/ 119063 h 550069"/>
              <a:gd name="T64" fmla="*/ 552450 w 1776412"/>
              <a:gd name="T65" fmla="*/ 145256 h 550069"/>
              <a:gd name="T66" fmla="*/ 473868 w 1776412"/>
              <a:gd name="T67" fmla="*/ 200025 h 550069"/>
              <a:gd name="T68" fmla="*/ 404812 w 1776412"/>
              <a:gd name="T69" fmla="*/ 78581 h 550069"/>
              <a:gd name="T70" fmla="*/ 304800 w 1776412"/>
              <a:gd name="T71" fmla="*/ 102394 h 550069"/>
              <a:gd name="T72" fmla="*/ 166687 w 1776412"/>
              <a:gd name="T73" fmla="*/ 169069 h 550069"/>
              <a:gd name="T74" fmla="*/ 650081 w 1776412"/>
              <a:gd name="T75" fmla="*/ 4763 h 550069"/>
              <a:gd name="T76" fmla="*/ 778668 w 1776412"/>
              <a:gd name="T77" fmla="*/ 128588 h 550069"/>
              <a:gd name="T78" fmla="*/ 650081 w 1776412"/>
              <a:gd name="T79" fmla="*/ 4763 h 550069"/>
              <a:gd name="T80" fmla="*/ 102393 w 1776412"/>
              <a:gd name="T81" fmla="*/ 4763 h 550069"/>
              <a:gd name="T82" fmla="*/ 64293 w 1776412"/>
              <a:gd name="T83" fmla="*/ 126206 h 550069"/>
              <a:gd name="T84" fmla="*/ 1340643 w 1776412"/>
              <a:gd name="T85" fmla="*/ 2381 h 550069"/>
              <a:gd name="T86" fmla="*/ 1414462 w 1776412"/>
              <a:gd name="T87" fmla="*/ 333375 h 550069"/>
              <a:gd name="T88" fmla="*/ 1278731 w 1776412"/>
              <a:gd name="T89" fmla="*/ 492919 h 550069"/>
              <a:gd name="T90" fmla="*/ 935831 w 1776412"/>
              <a:gd name="T91" fmla="*/ 0 h 550069"/>
              <a:gd name="T92" fmla="*/ 1031081 w 1776412"/>
              <a:gd name="T93" fmla="*/ 171450 h 550069"/>
              <a:gd name="T94" fmla="*/ 1166812 w 1776412"/>
              <a:gd name="T95" fmla="*/ 233363 h 550069"/>
              <a:gd name="T96" fmla="*/ 1031081 w 1776412"/>
              <a:gd name="T97" fmla="*/ 547688 h 550069"/>
              <a:gd name="T98" fmla="*/ 935831 w 1776412"/>
              <a:gd name="T99" fmla="*/ 233363 h 550069"/>
              <a:gd name="T100" fmla="*/ 797718 w 1776412"/>
              <a:gd name="T101" fmla="*/ 171450 h 550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76412" h="550069">
                <a:moveTo>
                  <a:pt x="183356" y="228600"/>
                </a:moveTo>
                <a:lnTo>
                  <a:pt x="526256" y="228600"/>
                </a:lnTo>
                <a:lnTo>
                  <a:pt x="526256" y="285750"/>
                </a:lnTo>
                <a:cubicBezTo>
                  <a:pt x="500856" y="352425"/>
                  <a:pt x="465137" y="404813"/>
                  <a:pt x="419100" y="442913"/>
                </a:cubicBezTo>
                <a:cubicBezTo>
                  <a:pt x="452437" y="461963"/>
                  <a:pt x="496887" y="478631"/>
                  <a:pt x="552450" y="492919"/>
                </a:cubicBezTo>
                <a:lnTo>
                  <a:pt x="552450" y="547688"/>
                </a:lnTo>
                <a:cubicBezTo>
                  <a:pt x="473075" y="530225"/>
                  <a:pt x="407193" y="508794"/>
                  <a:pt x="354806" y="483394"/>
                </a:cubicBezTo>
                <a:cubicBezTo>
                  <a:pt x="304006" y="507206"/>
                  <a:pt x="238125" y="529431"/>
                  <a:pt x="157162" y="550069"/>
                </a:cubicBezTo>
                <a:lnTo>
                  <a:pt x="157162" y="495300"/>
                </a:lnTo>
                <a:cubicBezTo>
                  <a:pt x="212725" y="479425"/>
                  <a:pt x="257175" y="461169"/>
                  <a:pt x="290512" y="440531"/>
                </a:cubicBezTo>
                <a:cubicBezTo>
                  <a:pt x="255587" y="410369"/>
                  <a:pt x="222250" y="366713"/>
                  <a:pt x="190500" y="309563"/>
                </a:cubicBezTo>
                <a:lnTo>
                  <a:pt x="285749" y="309563"/>
                </a:lnTo>
                <a:cubicBezTo>
                  <a:pt x="306387" y="342900"/>
                  <a:pt x="328612" y="371475"/>
                  <a:pt x="352425" y="395288"/>
                </a:cubicBezTo>
                <a:cubicBezTo>
                  <a:pt x="382587" y="369888"/>
                  <a:pt x="408781" y="334169"/>
                  <a:pt x="431006" y="288131"/>
                </a:cubicBezTo>
                <a:lnTo>
                  <a:pt x="183356" y="288131"/>
                </a:lnTo>
                <a:close/>
                <a:moveTo>
                  <a:pt x="614362" y="171450"/>
                </a:moveTo>
                <a:lnTo>
                  <a:pt x="754856" y="171450"/>
                </a:lnTo>
                <a:lnTo>
                  <a:pt x="754856" y="426244"/>
                </a:lnTo>
                <a:cubicBezTo>
                  <a:pt x="770731" y="419894"/>
                  <a:pt x="795337" y="407194"/>
                  <a:pt x="828674" y="388144"/>
                </a:cubicBezTo>
                <a:cubicBezTo>
                  <a:pt x="833437" y="386556"/>
                  <a:pt x="836612" y="384969"/>
                  <a:pt x="838199" y="383381"/>
                </a:cubicBezTo>
                <a:lnTo>
                  <a:pt x="838199" y="457200"/>
                </a:lnTo>
                <a:cubicBezTo>
                  <a:pt x="787399" y="490538"/>
                  <a:pt x="729456" y="519113"/>
                  <a:pt x="664368" y="542925"/>
                </a:cubicBezTo>
                <a:lnTo>
                  <a:pt x="664368" y="233363"/>
                </a:lnTo>
                <a:lnTo>
                  <a:pt x="614362" y="233363"/>
                </a:lnTo>
                <a:close/>
                <a:moveTo>
                  <a:pt x="0" y="166688"/>
                </a:moveTo>
                <a:lnTo>
                  <a:pt x="133350" y="166688"/>
                </a:lnTo>
                <a:lnTo>
                  <a:pt x="133350" y="419100"/>
                </a:lnTo>
                <a:cubicBezTo>
                  <a:pt x="138112" y="415925"/>
                  <a:pt x="145256" y="411956"/>
                  <a:pt x="154781" y="407194"/>
                </a:cubicBezTo>
                <a:cubicBezTo>
                  <a:pt x="170656" y="399256"/>
                  <a:pt x="184943" y="391319"/>
                  <a:pt x="197643" y="383381"/>
                </a:cubicBezTo>
                <a:lnTo>
                  <a:pt x="197643" y="450056"/>
                </a:lnTo>
                <a:cubicBezTo>
                  <a:pt x="164306" y="478631"/>
                  <a:pt x="115093" y="504825"/>
                  <a:pt x="50006" y="528638"/>
                </a:cubicBezTo>
                <a:lnTo>
                  <a:pt x="50006" y="223838"/>
                </a:lnTo>
                <a:lnTo>
                  <a:pt x="0" y="223838"/>
                </a:lnTo>
                <a:close/>
                <a:moveTo>
                  <a:pt x="1235868" y="50006"/>
                </a:moveTo>
                <a:lnTo>
                  <a:pt x="1304925" y="50006"/>
                </a:lnTo>
                <a:lnTo>
                  <a:pt x="1304925" y="404813"/>
                </a:lnTo>
                <a:lnTo>
                  <a:pt x="1235868" y="404813"/>
                </a:lnTo>
                <a:close/>
                <a:moveTo>
                  <a:pt x="1435893" y="21431"/>
                </a:moveTo>
                <a:lnTo>
                  <a:pt x="1776412" y="21431"/>
                </a:lnTo>
                <a:lnTo>
                  <a:pt x="1776412" y="80963"/>
                </a:lnTo>
                <a:lnTo>
                  <a:pt x="1643062" y="80963"/>
                </a:lnTo>
                <a:lnTo>
                  <a:pt x="1643062" y="142875"/>
                </a:lnTo>
                <a:lnTo>
                  <a:pt x="1759743" y="142875"/>
                </a:lnTo>
                <a:lnTo>
                  <a:pt x="1759743" y="400050"/>
                </a:lnTo>
                <a:cubicBezTo>
                  <a:pt x="1761331" y="450850"/>
                  <a:pt x="1737518" y="475456"/>
                  <a:pt x="1688306" y="473869"/>
                </a:cubicBezTo>
                <a:lnTo>
                  <a:pt x="1657350" y="473869"/>
                </a:lnTo>
                <a:lnTo>
                  <a:pt x="1657350" y="419100"/>
                </a:lnTo>
                <a:lnTo>
                  <a:pt x="1666875" y="419100"/>
                </a:lnTo>
                <a:cubicBezTo>
                  <a:pt x="1679574" y="419100"/>
                  <a:pt x="1685925" y="411956"/>
                  <a:pt x="1685925" y="397669"/>
                </a:cubicBezTo>
                <a:lnTo>
                  <a:pt x="1685925" y="200025"/>
                </a:lnTo>
                <a:lnTo>
                  <a:pt x="1643062" y="200025"/>
                </a:lnTo>
                <a:lnTo>
                  <a:pt x="1643062" y="550069"/>
                </a:lnTo>
                <a:lnTo>
                  <a:pt x="1564481" y="550069"/>
                </a:lnTo>
                <a:lnTo>
                  <a:pt x="1564481" y="200025"/>
                </a:lnTo>
                <a:lnTo>
                  <a:pt x="1521618" y="200025"/>
                </a:lnTo>
                <a:lnTo>
                  <a:pt x="1521618" y="473869"/>
                </a:lnTo>
                <a:lnTo>
                  <a:pt x="1447800" y="473869"/>
                </a:lnTo>
                <a:lnTo>
                  <a:pt x="1447800" y="142875"/>
                </a:lnTo>
                <a:lnTo>
                  <a:pt x="1564481" y="142875"/>
                </a:lnTo>
                <a:lnTo>
                  <a:pt x="1564481" y="80963"/>
                </a:lnTo>
                <a:lnTo>
                  <a:pt x="1435893" y="80963"/>
                </a:lnTo>
                <a:close/>
                <a:moveTo>
                  <a:pt x="221456" y="19050"/>
                </a:moveTo>
                <a:lnTo>
                  <a:pt x="488156" y="19050"/>
                </a:lnTo>
                <a:lnTo>
                  <a:pt x="488156" y="119063"/>
                </a:lnTo>
                <a:cubicBezTo>
                  <a:pt x="486568" y="138113"/>
                  <a:pt x="495300" y="146844"/>
                  <a:pt x="514350" y="145256"/>
                </a:cubicBezTo>
                <a:lnTo>
                  <a:pt x="552450" y="145256"/>
                </a:lnTo>
                <a:lnTo>
                  <a:pt x="552450" y="200025"/>
                </a:lnTo>
                <a:lnTo>
                  <a:pt x="473868" y="200025"/>
                </a:lnTo>
                <a:cubicBezTo>
                  <a:pt x="426243" y="201613"/>
                  <a:pt x="403224" y="178594"/>
                  <a:pt x="404812" y="130969"/>
                </a:cubicBezTo>
                <a:lnTo>
                  <a:pt x="404812" y="78581"/>
                </a:lnTo>
                <a:lnTo>
                  <a:pt x="304800" y="78581"/>
                </a:lnTo>
                <a:lnTo>
                  <a:pt x="304800" y="102394"/>
                </a:lnTo>
                <a:cubicBezTo>
                  <a:pt x="309562" y="169069"/>
                  <a:pt x="263525" y="206375"/>
                  <a:pt x="166687" y="214313"/>
                </a:cubicBezTo>
                <a:lnTo>
                  <a:pt x="166687" y="169069"/>
                </a:lnTo>
                <a:cubicBezTo>
                  <a:pt x="206374" y="157956"/>
                  <a:pt x="224631" y="134938"/>
                  <a:pt x="221456" y="100013"/>
                </a:cubicBezTo>
                <a:close/>
                <a:moveTo>
                  <a:pt x="650081" y="4763"/>
                </a:moveTo>
                <a:lnTo>
                  <a:pt x="731043" y="4763"/>
                </a:lnTo>
                <a:cubicBezTo>
                  <a:pt x="754856" y="49213"/>
                  <a:pt x="770731" y="90488"/>
                  <a:pt x="778668" y="128588"/>
                </a:cubicBezTo>
                <a:lnTo>
                  <a:pt x="692943" y="128588"/>
                </a:lnTo>
                <a:cubicBezTo>
                  <a:pt x="685006" y="88900"/>
                  <a:pt x="670718" y="47625"/>
                  <a:pt x="650081" y="4763"/>
                </a:cubicBezTo>
                <a:close/>
                <a:moveTo>
                  <a:pt x="23812" y="4763"/>
                </a:moveTo>
                <a:lnTo>
                  <a:pt x="102393" y="4763"/>
                </a:lnTo>
                <a:cubicBezTo>
                  <a:pt x="123031" y="44450"/>
                  <a:pt x="138112" y="84931"/>
                  <a:pt x="147637" y="126206"/>
                </a:cubicBezTo>
                <a:lnTo>
                  <a:pt x="64293" y="126206"/>
                </a:lnTo>
                <a:cubicBezTo>
                  <a:pt x="56356" y="84931"/>
                  <a:pt x="42862" y="44450"/>
                  <a:pt x="23812" y="4763"/>
                </a:cubicBezTo>
                <a:close/>
                <a:moveTo>
                  <a:pt x="1340643" y="2381"/>
                </a:moveTo>
                <a:lnTo>
                  <a:pt x="1414462" y="2381"/>
                </a:lnTo>
                <a:lnTo>
                  <a:pt x="1414462" y="333375"/>
                </a:lnTo>
                <a:cubicBezTo>
                  <a:pt x="1420812" y="436563"/>
                  <a:pt x="1375568" y="508794"/>
                  <a:pt x="1278731" y="550069"/>
                </a:cubicBezTo>
                <a:lnTo>
                  <a:pt x="1278731" y="492919"/>
                </a:lnTo>
                <a:cubicBezTo>
                  <a:pt x="1323181" y="456406"/>
                  <a:pt x="1343818" y="409575"/>
                  <a:pt x="1340643" y="352425"/>
                </a:cubicBezTo>
                <a:close/>
                <a:moveTo>
                  <a:pt x="935831" y="0"/>
                </a:moveTo>
                <a:lnTo>
                  <a:pt x="1031081" y="0"/>
                </a:lnTo>
                <a:lnTo>
                  <a:pt x="1031081" y="171450"/>
                </a:lnTo>
                <a:lnTo>
                  <a:pt x="1166812" y="171450"/>
                </a:lnTo>
                <a:lnTo>
                  <a:pt x="1166812" y="233363"/>
                </a:lnTo>
                <a:lnTo>
                  <a:pt x="1031081" y="233363"/>
                </a:lnTo>
                <a:lnTo>
                  <a:pt x="1031081" y="547688"/>
                </a:lnTo>
                <a:lnTo>
                  <a:pt x="935831" y="547688"/>
                </a:lnTo>
                <a:lnTo>
                  <a:pt x="935831" y="233363"/>
                </a:lnTo>
                <a:lnTo>
                  <a:pt x="797718" y="233363"/>
                </a:lnTo>
                <a:lnTo>
                  <a:pt x="797718" y="171450"/>
                </a:lnTo>
                <a:lnTo>
                  <a:pt x="935831" y="17145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20487" name="组合 618"/>
          <p:cNvGrpSpPr>
            <a:grpSpLocks/>
          </p:cNvGrpSpPr>
          <p:nvPr/>
        </p:nvGrpSpPr>
        <p:grpSpPr bwMode="auto">
          <a:xfrm>
            <a:off x="4016375" y="6172200"/>
            <a:ext cx="1106488" cy="307975"/>
            <a:chOff x="0" y="0"/>
            <a:chExt cx="3035301" cy="844551"/>
          </a:xfrm>
        </p:grpSpPr>
        <p:sp>
          <p:nvSpPr>
            <p:cNvPr id="19464" name="Freeform 5"/>
            <p:cNvSpPr>
              <a:spLocks noEditPoints="1" noChangeArrowheads="1"/>
            </p:cNvSpPr>
            <p:nvPr/>
          </p:nvSpPr>
          <p:spPr bwMode="auto">
            <a:xfrm>
              <a:off x="982663" y="566738"/>
              <a:ext cx="214313" cy="209550"/>
            </a:xfrm>
            <a:custGeom>
              <a:avLst/>
              <a:gdLst>
                <a:gd name="T0" fmla="*/ 0 w 57"/>
                <a:gd name="T1" fmla="*/ 0 h 55"/>
                <a:gd name="T2" fmla="*/ 41 w 57"/>
                <a:gd name="T3" fmla="*/ 0 h 55"/>
                <a:gd name="T4" fmla="*/ 47 w 57"/>
                <a:gd name="T5" fmla="*/ 1 h 55"/>
                <a:gd name="T6" fmla="*/ 52 w 57"/>
                <a:gd name="T7" fmla="*/ 4 h 55"/>
                <a:gd name="T8" fmla="*/ 56 w 57"/>
                <a:gd name="T9" fmla="*/ 9 h 55"/>
                <a:gd name="T10" fmla="*/ 57 w 57"/>
                <a:gd name="T11" fmla="*/ 15 h 55"/>
                <a:gd name="T12" fmla="*/ 56 w 57"/>
                <a:gd name="T13" fmla="*/ 21 h 55"/>
                <a:gd name="T14" fmla="*/ 52 w 57"/>
                <a:gd name="T15" fmla="*/ 26 h 55"/>
                <a:gd name="T16" fmla="*/ 47 w 57"/>
                <a:gd name="T17" fmla="*/ 30 h 55"/>
                <a:gd name="T18" fmla="*/ 41 w 57"/>
                <a:gd name="T19" fmla="*/ 31 h 55"/>
                <a:gd name="T20" fmla="*/ 41 w 57"/>
                <a:gd name="T21" fmla="*/ 31 h 55"/>
                <a:gd name="T22" fmla="*/ 57 w 57"/>
                <a:gd name="T23" fmla="*/ 55 h 55"/>
                <a:gd name="T24" fmla="*/ 55 w 57"/>
                <a:gd name="T25" fmla="*/ 55 h 55"/>
                <a:gd name="T26" fmla="*/ 38 w 57"/>
                <a:gd name="T27" fmla="*/ 31 h 55"/>
                <a:gd name="T28" fmla="*/ 3 w 57"/>
                <a:gd name="T29" fmla="*/ 31 h 55"/>
                <a:gd name="T30" fmla="*/ 3 w 57"/>
                <a:gd name="T31" fmla="*/ 55 h 55"/>
                <a:gd name="T32" fmla="*/ 0 w 57"/>
                <a:gd name="T33" fmla="*/ 55 h 55"/>
                <a:gd name="T34" fmla="*/ 0 w 57"/>
                <a:gd name="T35" fmla="*/ 0 h 55"/>
                <a:gd name="T36" fmla="*/ 46 w 57"/>
                <a:gd name="T37" fmla="*/ 28 h 55"/>
                <a:gd name="T38" fmla="*/ 51 w 57"/>
                <a:gd name="T39" fmla="*/ 25 h 55"/>
                <a:gd name="T40" fmla="*/ 54 w 57"/>
                <a:gd name="T41" fmla="*/ 21 h 55"/>
                <a:gd name="T42" fmla="*/ 55 w 57"/>
                <a:gd name="T43" fmla="*/ 15 h 55"/>
                <a:gd name="T44" fmla="*/ 54 w 57"/>
                <a:gd name="T45" fmla="*/ 10 h 55"/>
                <a:gd name="T46" fmla="*/ 51 w 57"/>
                <a:gd name="T47" fmla="*/ 6 h 55"/>
                <a:gd name="T48" fmla="*/ 46 w 57"/>
                <a:gd name="T49" fmla="*/ 3 h 55"/>
                <a:gd name="T50" fmla="*/ 41 w 57"/>
                <a:gd name="T51" fmla="*/ 2 h 55"/>
                <a:gd name="T52" fmla="*/ 3 w 57"/>
                <a:gd name="T53" fmla="*/ 2 h 55"/>
                <a:gd name="T54" fmla="*/ 3 w 57"/>
                <a:gd name="T55" fmla="*/ 29 h 55"/>
                <a:gd name="T56" fmla="*/ 41 w 57"/>
                <a:gd name="T57" fmla="*/ 29 h 55"/>
                <a:gd name="T58" fmla="*/ 46 w 57"/>
                <a:gd name="T5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55">
                  <a:moveTo>
                    <a:pt x="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0"/>
                    <a:pt x="47" y="1"/>
                  </a:cubicBezTo>
                  <a:cubicBezTo>
                    <a:pt x="49" y="2"/>
                    <a:pt x="51" y="3"/>
                    <a:pt x="52" y="4"/>
                  </a:cubicBezTo>
                  <a:cubicBezTo>
                    <a:pt x="54" y="6"/>
                    <a:pt x="55" y="7"/>
                    <a:pt x="56" y="9"/>
                  </a:cubicBezTo>
                  <a:cubicBezTo>
                    <a:pt x="57" y="11"/>
                    <a:pt x="57" y="13"/>
                    <a:pt x="57" y="15"/>
                  </a:cubicBezTo>
                  <a:cubicBezTo>
                    <a:pt x="57" y="18"/>
                    <a:pt x="57" y="20"/>
                    <a:pt x="56" y="21"/>
                  </a:cubicBezTo>
                  <a:cubicBezTo>
                    <a:pt x="55" y="23"/>
                    <a:pt x="54" y="25"/>
                    <a:pt x="52" y="26"/>
                  </a:cubicBezTo>
                  <a:cubicBezTo>
                    <a:pt x="51" y="28"/>
                    <a:pt x="49" y="29"/>
                    <a:pt x="47" y="30"/>
                  </a:cubicBezTo>
                  <a:cubicBezTo>
                    <a:pt x="45" y="31"/>
                    <a:pt x="43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6" y="28"/>
                  </a:moveTo>
                  <a:cubicBezTo>
                    <a:pt x="48" y="27"/>
                    <a:pt x="49" y="26"/>
                    <a:pt x="51" y="25"/>
                  </a:cubicBezTo>
                  <a:cubicBezTo>
                    <a:pt x="52" y="24"/>
                    <a:pt x="53" y="22"/>
                    <a:pt x="54" y="21"/>
                  </a:cubicBezTo>
                  <a:cubicBezTo>
                    <a:pt x="54" y="19"/>
                    <a:pt x="55" y="17"/>
                    <a:pt x="55" y="15"/>
                  </a:cubicBezTo>
                  <a:cubicBezTo>
                    <a:pt x="55" y="13"/>
                    <a:pt x="54" y="12"/>
                    <a:pt x="54" y="10"/>
                  </a:cubicBezTo>
                  <a:cubicBezTo>
                    <a:pt x="53" y="8"/>
                    <a:pt x="52" y="7"/>
                    <a:pt x="51" y="6"/>
                  </a:cubicBezTo>
                  <a:cubicBezTo>
                    <a:pt x="49" y="5"/>
                    <a:pt x="48" y="4"/>
                    <a:pt x="46" y="3"/>
                  </a:cubicBezTo>
                  <a:cubicBezTo>
                    <a:pt x="45" y="2"/>
                    <a:pt x="43" y="2"/>
                    <a:pt x="4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29"/>
                    <a:pt x="45" y="28"/>
                    <a:pt x="46" y="28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5" name="Freeform 6"/>
            <p:cNvSpPr>
              <a:spLocks noEditPoints="1" noChangeArrowheads="1"/>
            </p:cNvSpPr>
            <p:nvPr/>
          </p:nvSpPr>
          <p:spPr bwMode="auto">
            <a:xfrm>
              <a:off x="1208088" y="566738"/>
              <a:ext cx="211138" cy="209550"/>
            </a:xfrm>
            <a:custGeom>
              <a:avLst/>
              <a:gdLst>
                <a:gd name="T0" fmla="*/ 133 w 133"/>
                <a:gd name="T1" fmla="*/ 132 h 132"/>
                <a:gd name="T2" fmla="*/ 128 w 133"/>
                <a:gd name="T3" fmla="*/ 132 h 132"/>
                <a:gd name="T4" fmla="*/ 124 w 133"/>
                <a:gd name="T5" fmla="*/ 123 h 132"/>
                <a:gd name="T6" fmla="*/ 10 w 133"/>
                <a:gd name="T7" fmla="*/ 123 h 132"/>
                <a:gd name="T8" fmla="*/ 5 w 133"/>
                <a:gd name="T9" fmla="*/ 132 h 132"/>
                <a:gd name="T10" fmla="*/ 0 w 133"/>
                <a:gd name="T11" fmla="*/ 132 h 132"/>
                <a:gd name="T12" fmla="*/ 62 w 133"/>
                <a:gd name="T13" fmla="*/ 0 h 132"/>
                <a:gd name="T14" fmla="*/ 69 w 133"/>
                <a:gd name="T15" fmla="*/ 0 h 132"/>
                <a:gd name="T16" fmla="*/ 133 w 133"/>
                <a:gd name="T17" fmla="*/ 132 h 132"/>
                <a:gd name="T18" fmla="*/ 133 w 133"/>
                <a:gd name="T19" fmla="*/ 132 h 132"/>
                <a:gd name="T20" fmla="*/ 12 w 133"/>
                <a:gd name="T21" fmla="*/ 118 h 132"/>
                <a:gd name="T22" fmla="*/ 119 w 133"/>
                <a:gd name="T23" fmla="*/ 118 h 132"/>
                <a:gd name="T24" fmla="*/ 67 w 133"/>
                <a:gd name="T25" fmla="*/ 8 h 132"/>
                <a:gd name="T26" fmla="*/ 12 w 133"/>
                <a:gd name="T27" fmla="*/ 118 h 132"/>
                <a:gd name="T28" fmla="*/ 12 w 133"/>
                <a:gd name="T29" fmla="*/ 11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32">
                  <a:moveTo>
                    <a:pt x="133" y="132"/>
                  </a:moveTo>
                  <a:lnTo>
                    <a:pt x="128" y="132"/>
                  </a:lnTo>
                  <a:lnTo>
                    <a:pt x="124" y="123"/>
                  </a:lnTo>
                  <a:lnTo>
                    <a:pt x="10" y="123"/>
                  </a:lnTo>
                  <a:lnTo>
                    <a:pt x="5" y="132"/>
                  </a:lnTo>
                  <a:lnTo>
                    <a:pt x="0" y="132"/>
                  </a:lnTo>
                  <a:lnTo>
                    <a:pt x="62" y="0"/>
                  </a:lnTo>
                  <a:lnTo>
                    <a:pt x="69" y="0"/>
                  </a:lnTo>
                  <a:lnTo>
                    <a:pt x="133" y="132"/>
                  </a:lnTo>
                  <a:close/>
                  <a:moveTo>
                    <a:pt x="12" y="118"/>
                  </a:moveTo>
                  <a:lnTo>
                    <a:pt x="119" y="118"/>
                  </a:lnTo>
                  <a:lnTo>
                    <a:pt x="67" y="8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6" name="Freeform 7"/>
            <p:cNvSpPr>
              <a:spLocks noEditPoints="1" noChangeArrowheads="1"/>
            </p:cNvSpPr>
            <p:nvPr/>
          </p:nvSpPr>
          <p:spPr bwMode="auto">
            <a:xfrm>
              <a:off x="1430338" y="566738"/>
              <a:ext cx="214313" cy="209550"/>
            </a:xfrm>
            <a:custGeom>
              <a:avLst/>
              <a:gdLst>
                <a:gd name="T0" fmla="*/ 0 w 57"/>
                <a:gd name="T1" fmla="*/ 0 h 55"/>
                <a:gd name="T2" fmla="*/ 41 w 57"/>
                <a:gd name="T3" fmla="*/ 0 h 55"/>
                <a:gd name="T4" fmla="*/ 47 w 57"/>
                <a:gd name="T5" fmla="*/ 1 h 55"/>
                <a:gd name="T6" fmla="*/ 52 w 57"/>
                <a:gd name="T7" fmla="*/ 4 h 55"/>
                <a:gd name="T8" fmla="*/ 55 w 57"/>
                <a:gd name="T9" fmla="*/ 9 h 55"/>
                <a:gd name="T10" fmla="*/ 57 w 57"/>
                <a:gd name="T11" fmla="*/ 15 h 55"/>
                <a:gd name="T12" fmla="*/ 55 w 57"/>
                <a:gd name="T13" fmla="*/ 21 h 55"/>
                <a:gd name="T14" fmla="*/ 52 w 57"/>
                <a:gd name="T15" fmla="*/ 26 h 55"/>
                <a:gd name="T16" fmla="*/ 47 w 57"/>
                <a:gd name="T17" fmla="*/ 30 h 55"/>
                <a:gd name="T18" fmla="*/ 41 w 57"/>
                <a:gd name="T19" fmla="*/ 31 h 55"/>
                <a:gd name="T20" fmla="*/ 2 w 57"/>
                <a:gd name="T21" fmla="*/ 31 h 55"/>
                <a:gd name="T22" fmla="*/ 2 w 57"/>
                <a:gd name="T23" fmla="*/ 55 h 55"/>
                <a:gd name="T24" fmla="*/ 0 w 57"/>
                <a:gd name="T25" fmla="*/ 55 h 55"/>
                <a:gd name="T26" fmla="*/ 0 w 57"/>
                <a:gd name="T27" fmla="*/ 0 h 55"/>
                <a:gd name="T28" fmla="*/ 41 w 57"/>
                <a:gd name="T29" fmla="*/ 29 h 55"/>
                <a:gd name="T30" fmla="*/ 46 w 57"/>
                <a:gd name="T31" fmla="*/ 28 h 55"/>
                <a:gd name="T32" fmla="*/ 50 w 57"/>
                <a:gd name="T33" fmla="*/ 25 h 55"/>
                <a:gd name="T34" fmla="*/ 53 w 57"/>
                <a:gd name="T35" fmla="*/ 21 h 55"/>
                <a:gd name="T36" fmla="*/ 54 w 57"/>
                <a:gd name="T37" fmla="*/ 15 h 55"/>
                <a:gd name="T38" fmla="*/ 53 w 57"/>
                <a:gd name="T39" fmla="*/ 10 h 55"/>
                <a:gd name="T40" fmla="*/ 50 w 57"/>
                <a:gd name="T41" fmla="*/ 6 h 55"/>
                <a:gd name="T42" fmla="*/ 46 w 57"/>
                <a:gd name="T43" fmla="*/ 3 h 55"/>
                <a:gd name="T44" fmla="*/ 41 w 57"/>
                <a:gd name="T45" fmla="*/ 2 h 55"/>
                <a:gd name="T46" fmla="*/ 2 w 57"/>
                <a:gd name="T47" fmla="*/ 2 h 55"/>
                <a:gd name="T48" fmla="*/ 2 w 57"/>
                <a:gd name="T49" fmla="*/ 29 h 55"/>
                <a:gd name="T50" fmla="*/ 41 w 57"/>
                <a:gd name="T51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5">
                  <a:moveTo>
                    <a:pt x="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0"/>
                    <a:pt x="47" y="1"/>
                  </a:cubicBezTo>
                  <a:cubicBezTo>
                    <a:pt x="49" y="2"/>
                    <a:pt x="51" y="3"/>
                    <a:pt x="52" y="4"/>
                  </a:cubicBezTo>
                  <a:cubicBezTo>
                    <a:pt x="53" y="6"/>
                    <a:pt x="55" y="7"/>
                    <a:pt x="55" y="9"/>
                  </a:cubicBezTo>
                  <a:cubicBezTo>
                    <a:pt x="56" y="11"/>
                    <a:pt x="57" y="13"/>
                    <a:pt x="57" y="15"/>
                  </a:cubicBezTo>
                  <a:cubicBezTo>
                    <a:pt x="57" y="18"/>
                    <a:pt x="56" y="20"/>
                    <a:pt x="55" y="21"/>
                  </a:cubicBezTo>
                  <a:cubicBezTo>
                    <a:pt x="55" y="23"/>
                    <a:pt x="53" y="25"/>
                    <a:pt x="52" y="26"/>
                  </a:cubicBezTo>
                  <a:cubicBezTo>
                    <a:pt x="51" y="28"/>
                    <a:pt x="49" y="29"/>
                    <a:pt x="47" y="30"/>
                  </a:cubicBezTo>
                  <a:cubicBezTo>
                    <a:pt x="45" y="31"/>
                    <a:pt x="43" y="31"/>
                    <a:pt x="41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1" y="29"/>
                  </a:moveTo>
                  <a:cubicBezTo>
                    <a:pt x="43" y="29"/>
                    <a:pt x="44" y="28"/>
                    <a:pt x="46" y="28"/>
                  </a:cubicBezTo>
                  <a:cubicBezTo>
                    <a:pt x="48" y="27"/>
                    <a:pt x="49" y="26"/>
                    <a:pt x="50" y="25"/>
                  </a:cubicBezTo>
                  <a:cubicBezTo>
                    <a:pt x="52" y="24"/>
                    <a:pt x="53" y="22"/>
                    <a:pt x="53" y="21"/>
                  </a:cubicBezTo>
                  <a:cubicBezTo>
                    <a:pt x="54" y="19"/>
                    <a:pt x="54" y="17"/>
                    <a:pt x="54" y="15"/>
                  </a:cubicBezTo>
                  <a:cubicBezTo>
                    <a:pt x="54" y="13"/>
                    <a:pt x="54" y="12"/>
                    <a:pt x="53" y="10"/>
                  </a:cubicBezTo>
                  <a:cubicBezTo>
                    <a:pt x="53" y="8"/>
                    <a:pt x="52" y="7"/>
                    <a:pt x="50" y="6"/>
                  </a:cubicBezTo>
                  <a:cubicBezTo>
                    <a:pt x="49" y="5"/>
                    <a:pt x="48" y="4"/>
                    <a:pt x="46" y="3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1" y="29"/>
                    <a:pt x="41" y="29"/>
                    <a:pt x="41" y="29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7" name="Freeform 8"/>
            <p:cNvSpPr>
              <a:spLocks noChangeArrowheads="1"/>
            </p:cNvSpPr>
            <p:nvPr/>
          </p:nvSpPr>
          <p:spPr bwMode="auto">
            <a:xfrm>
              <a:off x="1652588" y="566738"/>
              <a:ext cx="7938" cy="209550"/>
            </a:xfrm>
            <a:custGeom>
              <a:avLst/>
              <a:gdLst>
                <a:gd name="T0" fmla="*/ 0 w 5"/>
                <a:gd name="T1" fmla="*/ 0 h 132"/>
                <a:gd name="T2" fmla="*/ 0 w 5"/>
                <a:gd name="T3" fmla="*/ 132 h 132"/>
                <a:gd name="T4" fmla="*/ 5 w 5"/>
                <a:gd name="T5" fmla="*/ 132 h 132"/>
                <a:gd name="T6" fmla="*/ 5 w 5"/>
                <a:gd name="T7" fmla="*/ 0 h 132"/>
                <a:gd name="T8" fmla="*/ 0 w 5"/>
                <a:gd name="T9" fmla="*/ 0 h 132"/>
                <a:gd name="T10" fmla="*/ 0 w 5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2">
                  <a:moveTo>
                    <a:pt x="0" y="0"/>
                  </a:moveTo>
                  <a:lnTo>
                    <a:pt x="0" y="132"/>
                  </a:lnTo>
                  <a:lnTo>
                    <a:pt x="5" y="132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8" name="Freeform 9"/>
            <p:cNvSpPr>
              <a:spLocks noEditPoints="1" noChangeArrowheads="1"/>
            </p:cNvSpPr>
            <p:nvPr/>
          </p:nvSpPr>
          <p:spPr bwMode="auto">
            <a:xfrm>
              <a:off x="1679575" y="566738"/>
              <a:ext cx="214313" cy="209550"/>
            </a:xfrm>
            <a:custGeom>
              <a:avLst/>
              <a:gdLst>
                <a:gd name="T0" fmla="*/ 0 w 57"/>
                <a:gd name="T1" fmla="*/ 0 h 55"/>
                <a:gd name="T2" fmla="*/ 29 w 57"/>
                <a:gd name="T3" fmla="*/ 0 h 55"/>
                <a:gd name="T4" fmla="*/ 40 w 57"/>
                <a:gd name="T5" fmla="*/ 2 h 55"/>
                <a:gd name="T6" fmla="*/ 49 w 57"/>
                <a:gd name="T7" fmla="*/ 8 h 55"/>
                <a:gd name="T8" fmla="*/ 55 w 57"/>
                <a:gd name="T9" fmla="*/ 17 h 55"/>
                <a:gd name="T10" fmla="*/ 57 w 57"/>
                <a:gd name="T11" fmla="*/ 28 h 55"/>
                <a:gd name="T12" fmla="*/ 55 w 57"/>
                <a:gd name="T13" fmla="*/ 38 h 55"/>
                <a:gd name="T14" fmla="*/ 49 w 57"/>
                <a:gd name="T15" fmla="*/ 47 h 55"/>
                <a:gd name="T16" fmla="*/ 40 w 57"/>
                <a:gd name="T17" fmla="*/ 53 h 55"/>
                <a:gd name="T18" fmla="*/ 29 w 57"/>
                <a:gd name="T19" fmla="*/ 55 h 55"/>
                <a:gd name="T20" fmla="*/ 0 w 57"/>
                <a:gd name="T21" fmla="*/ 55 h 55"/>
                <a:gd name="T22" fmla="*/ 0 w 57"/>
                <a:gd name="T23" fmla="*/ 0 h 55"/>
                <a:gd name="T24" fmla="*/ 29 w 57"/>
                <a:gd name="T25" fmla="*/ 53 h 55"/>
                <a:gd name="T26" fmla="*/ 39 w 57"/>
                <a:gd name="T27" fmla="*/ 51 h 55"/>
                <a:gd name="T28" fmla="*/ 47 w 57"/>
                <a:gd name="T29" fmla="*/ 46 h 55"/>
                <a:gd name="T30" fmla="*/ 53 w 57"/>
                <a:gd name="T31" fmla="*/ 38 h 55"/>
                <a:gd name="T32" fmla="*/ 55 w 57"/>
                <a:gd name="T33" fmla="*/ 28 h 55"/>
                <a:gd name="T34" fmla="*/ 53 w 57"/>
                <a:gd name="T35" fmla="*/ 18 h 55"/>
                <a:gd name="T36" fmla="*/ 47 w 57"/>
                <a:gd name="T37" fmla="*/ 9 h 55"/>
                <a:gd name="T38" fmla="*/ 39 w 57"/>
                <a:gd name="T39" fmla="*/ 4 h 55"/>
                <a:gd name="T40" fmla="*/ 29 w 57"/>
                <a:gd name="T41" fmla="*/ 2 h 55"/>
                <a:gd name="T42" fmla="*/ 3 w 57"/>
                <a:gd name="T43" fmla="*/ 2 h 55"/>
                <a:gd name="T44" fmla="*/ 3 w 57"/>
                <a:gd name="T45" fmla="*/ 53 h 55"/>
                <a:gd name="T46" fmla="*/ 29 w 57"/>
                <a:gd name="T47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55">
                  <a:moveTo>
                    <a:pt x="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0"/>
                    <a:pt x="40" y="2"/>
                  </a:cubicBezTo>
                  <a:cubicBezTo>
                    <a:pt x="43" y="3"/>
                    <a:pt x="46" y="5"/>
                    <a:pt x="49" y="8"/>
                  </a:cubicBezTo>
                  <a:cubicBezTo>
                    <a:pt x="51" y="10"/>
                    <a:pt x="53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3" y="42"/>
                    <a:pt x="51" y="45"/>
                    <a:pt x="49" y="47"/>
                  </a:cubicBezTo>
                  <a:cubicBezTo>
                    <a:pt x="46" y="50"/>
                    <a:pt x="43" y="52"/>
                    <a:pt x="40" y="53"/>
                  </a:cubicBezTo>
                  <a:cubicBezTo>
                    <a:pt x="36" y="55"/>
                    <a:pt x="33" y="55"/>
                    <a:pt x="2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9" y="53"/>
                  </a:moveTo>
                  <a:cubicBezTo>
                    <a:pt x="32" y="53"/>
                    <a:pt x="36" y="52"/>
                    <a:pt x="39" y="51"/>
                  </a:cubicBezTo>
                  <a:cubicBezTo>
                    <a:pt x="42" y="50"/>
                    <a:pt x="45" y="48"/>
                    <a:pt x="47" y="46"/>
                  </a:cubicBezTo>
                  <a:cubicBezTo>
                    <a:pt x="49" y="43"/>
                    <a:pt x="51" y="41"/>
                    <a:pt x="53" y="38"/>
                  </a:cubicBezTo>
                  <a:cubicBezTo>
                    <a:pt x="54" y="34"/>
                    <a:pt x="55" y="31"/>
                    <a:pt x="55" y="28"/>
                  </a:cubicBezTo>
                  <a:cubicBezTo>
                    <a:pt x="55" y="24"/>
                    <a:pt x="54" y="21"/>
                    <a:pt x="53" y="18"/>
                  </a:cubicBezTo>
                  <a:cubicBezTo>
                    <a:pt x="51" y="14"/>
                    <a:pt x="49" y="12"/>
                    <a:pt x="47" y="9"/>
                  </a:cubicBezTo>
                  <a:cubicBezTo>
                    <a:pt x="45" y="7"/>
                    <a:pt x="42" y="5"/>
                    <a:pt x="39" y="4"/>
                  </a:cubicBezTo>
                  <a:cubicBezTo>
                    <a:pt x="36" y="3"/>
                    <a:pt x="32" y="2"/>
                    <a:pt x="29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9" name="Freeform 10"/>
            <p:cNvSpPr>
              <a:spLocks noChangeArrowheads="1"/>
            </p:cNvSpPr>
            <p:nvPr/>
          </p:nvSpPr>
          <p:spPr bwMode="auto">
            <a:xfrm>
              <a:off x="1905000" y="566738"/>
              <a:ext cx="214313" cy="209550"/>
            </a:xfrm>
            <a:custGeom>
              <a:avLst/>
              <a:gdLst>
                <a:gd name="T0" fmla="*/ 0 w 135"/>
                <a:gd name="T1" fmla="*/ 0 h 132"/>
                <a:gd name="T2" fmla="*/ 135 w 135"/>
                <a:gd name="T3" fmla="*/ 0 h 132"/>
                <a:gd name="T4" fmla="*/ 135 w 135"/>
                <a:gd name="T5" fmla="*/ 5 h 132"/>
                <a:gd name="T6" fmla="*/ 7 w 135"/>
                <a:gd name="T7" fmla="*/ 5 h 132"/>
                <a:gd name="T8" fmla="*/ 7 w 135"/>
                <a:gd name="T9" fmla="*/ 65 h 132"/>
                <a:gd name="T10" fmla="*/ 133 w 135"/>
                <a:gd name="T11" fmla="*/ 65 h 132"/>
                <a:gd name="T12" fmla="*/ 133 w 135"/>
                <a:gd name="T13" fmla="*/ 70 h 132"/>
                <a:gd name="T14" fmla="*/ 7 w 135"/>
                <a:gd name="T15" fmla="*/ 70 h 132"/>
                <a:gd name="T16" fmla="*/ 7 w 135"/>
                <a:gd name="T17" fmla="*/ 127 h 132"/>
                <a:gd name="T18" fmla="*/ 135 w 135"/>
                <a:gd name="T19" fmla="*/ 127 h 132"/>
                <a:gd name="T20" fmla="*/ 135 w 135"/>
                <a:gd name="T21" fmla="*/ 132 h 132"/>
                <a:gd name="T22" fmla="*/ 0 w 135"/>
                <a:gd name="T23" fmla="*/ 132 h 132"/>
                <a:gd name="T24" fmla="*/ 0 w 135"/>
                <a:gd name="T25" fmla="*/ 0 h 132"/>
                <a:gd name="T26" fmla="*/ 0 w 135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2">
                  <a:moveTo>
                    <a:pt x="0" y="0"/>
                  </a:moveTo>
                  <a:lnTo>
                    <a:pt x="135" y="0"/>
                  </a:lnTo>
                  <a:lnTo>
                    <a:pt x="135" y="5"/>
                  </a:lnTo>
                  <a:lnTo>
                    <a:pt x="7" y="5"/>
                  </a:lnTo>
                  <a:lnTo>
                    <a:pt x="7" y="65"/>
                  </a:lnTo>
                  <a:lnTo>
                    <a:pt x="133" y="65"/>
                  </a:lnTo>
                  <a:lnTo>
                    <a:pt x="133" y="70"/>
                  </a:lnTo>
                  <a:lnTo>
                    <a:pt x="7" y="70"/>
                  </a:lnTo>
                  <a:lnTo>
                    <a:pt x="7" y="127"/>
                  </a:lnTo>
                  <a:lnTo>
                    <a:pt x="135" y="127"/>
                  </a:lnTo>
                  <a:lnTo>
                    <a:pt x="135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0" name="Freeform 11"/>
            <p:cNvSpPr>
              <a:spLocks noChangeArrowheads="1"/>
            </p:cNvSpPr>
            <p:nvPr/>
          </p:nvSpPr>
          <p:spPr bwMode="auto">
            <a:xfrm>
              <a:off x="2127250" y="563563"/>
              <a:ext cx="414338" cy="212725"/>
            </a:xfrm>
            <a:custGeom>
              <a:avLst/>
              <a:gdLst>
                <a:gd name="T0" fmla="*/ 108 w 110"/>
                <a:gd name="T1" fmla="*/ 28 h 56"/>
                <a:gd name="T2" fmla="*/ 106 w 110"/>
                <a:gd name="T3" fmla="*/ 18 h 56"/>
                <a:gd name="T4" fmla="*/ 101 w 110"/>
                <a:gd name="T5" fmla="*/ 10 h 56"/>
                <a:gd name="T6" fmla="*/ 92 w 110"/>
                <a:gd name="T7" fmla="*/ 4 h 56"/>
                <a:gd name="T8" fmla="*/ 82 w 110"/>
                <a:gd name="T9" fmla="*/ 2 h 56"/>
                <a:gd name="T10" fmla="*/ 73 w 110"/>
                <a:gd name="T11" fmla="*/ 4 h 56"/>
                <a:gd name="T12" fmla="*/ 66 w 110"/>
                <a:gd name="T13" fmla="*/ 9 h 56"/>
                <a:gd name="T14" fmla="*/ 60 w 110"/>
                <a:gd name="T15" fmla="*/ 17 h 56"/>
                <a:gd name="T16" fmla="*/ 57 w 110"/>
                <a:gd name="T17" fmla="*/ 28 h 56"/>
                <a:gd name="T18" fmla="*/ 53 w 110"/>
                <a:gd name="T19" fmla="*/ 40 h 56"/>
                <a:gd name="T20" fmla="*/ 47 w 110"/>
                <a:gd name="T21" fmla="*/ 49 h 56"/>
                <a:gd name="T22" fmla="*/ 39 w 110"/>
                <a:gd name="T23" fmla="*/ 55 h 56"/>
                <a:gd name="T24" fmla="*/ 28 w 110"/>
                <a:gd name="T25" fmla="*/ 56 h 56"/>
                <a:gd name="T26" fmla="*/ 17 w 110"/>
                <a:gd name="T27" fmla="*/ 54 h 56"/>
                <a:gd name="T28" fmla="*/ 8 w 110"/>
                <a:gd name="T29" fmla="*/ 48 h 56"/>
                <a:gd name="T30" fmla="*/ 2 w 110"/>
                <a:gd name="T31" fmla="*/ 39 h 56"/>
                <a:gd name="T32" fmla="*/ 0 w 110"/>
                <a:gd name="T33" fmla="*/ 28 h 56"/>
                <a:gd name="T34" fmla="*/ 2 w 110"/>
                <a:gd name="T35" fmla="*/ 17 h 56"/>
                <a:gd name="T36" fmla="*/ 8 w 110"/>
                <a:gd name="T37" fmla="*/ 8 h 56"/>
                <a:gd name="T38" fmla="*/ 17 w 110"/>
                <a:gd name="T39" fmla="*/ 2 h 56"/>
                <a:gd name="T40" fmla="*/ 28 w 110"/>
                <a:gd name="T41" fmla="*/ 0 h 56"/>
                <a:gd name="T42" fmla="*/ 28 w 110"/>
                <a:gd name="T43" fmla="*/ 2 h 56"/>
                <a:gd name="T44" fmla="*/ 18 w 110"/>
                <a:gd name="T45" fmla="*/ 4 h 56"/>
                <a:gd name="T46" fmla="*/ 10 w 110"/>
                <a:gd name="T47" fmla="*/ 10 h 56"/>
                <a:gd name="T48" fmla="*/ 4 w 110"/>
                <a:gd name="T49" fmla="*/ 18 h 56"/>
                <a:gd name="T50" fmla="*/ 2 w 110"/>
                <a:gd name="T51" fmla="*/ 28 h 56"/>
                <a:gd name="T52" fmla="*/ 4 w 110"/>
                <a:gd name="T53" fmla="*/ 38 h 56"/>
                <a:gd name="T54" fmla="*/ 10 w 110"/>
                <a:gd name="T55" fmla="*/ 47 h 56"/>
                <a:gd name="T56" fmla="*/ 18 w 110"/>
                <a:gd name="T57" fmla="*/ 52 h 56"/>
                <a:gd name="T58" fmla="*/ 28 w 110"/>
                <a:gd name="T59" fmla="*/ 54 h 56"/>
                <a:gd name="T60" fmla="*/ 38 w 110"/>
                <a:gd name="T61" fmla="*/ 52 h 56"/>
                <a:gd name="T62" fmla="*/ 46 w 110"/>
                <a:gd name="T63" fmla="*/ 47 h 56"/>
                <a:gd name="T64" fmla="*/ 51 w 110"/>
                <a:gd name="T65" fmla="*/ 39 h 56"/>
                <a:gd name="T66" fmla="*/ 54 w 110"/>
                <a:gd name="T67" fmla="*/ 28 h 56"/>
                <a:gd name="T68" fmla="*/ 57 w 110"/>
                <a:gd name="T69" fmla="*/ 17 h 56"/>
                <a:gd name="T70" fmla="*/ 63 w 110"/>
                <a:gd name="T71" fmla="*/ 8 h 56"/>
                <a:gd name="T72" fmla="*/ 72 w 110"/>
                <a:gd name="T73" fmla="*/ 2 h 56"/>
                <a:gd name="T74" fmla="*/ 82 w 110"/>
                <a:gd name="T75" fmla="*/ 0 h 56"/>
                <a:gd name="T76" fmla="*/ 93 w 110"/>
                <a:gd name="T77" fmla="*/ 2 h 56"/>
                <a:gd name="T78" fmla="*/ 102 w 110"/>
                <a:gd name="T79" fmla="*/ 8 h 56"/>
                <a:gd name="T80" fmla="*/ 108 w 110"/>
                <a:gd name="T81" fmla="*/ 17 h 56"/>
                <a:gd name="T82" fmla="*/ 110 w 110"/>
                <a:gd name="T83" fmla="*/ 28 h 56"/>
                <a:gd name="T84" fmla="*/ 109 w 110"/>
                <a:gd name="T85" fmla="*/ 36 h 56"/>
                <a:gd name="T86" fmla="*/ 106 w 110"/>
                <a:gd name="T87" fmla="*/ 44 h 56"/>
                <a:gd name="T88" fmla="*/ 101 w 110"/>
                <a:gd name="T89" fmla="*/ 50 h 56"/>
                <a:gd name="T90" fmla="*/ 94 w 110"/>
                <a:gd name="T91" fmla="*/ 54 h 56"/>
                <a:gd name="T92" fmla="*/ 94 w 110"/>
                <a:gd name="T93" fmla="*/ 52 h 56"/>
                <a:gd name="T94" fmla="*/ 100 w 110"/>
                <a:gd name="T95" fmla="*/ 48 h 56"/>
                <a:gd name="T96" fmla="*/ 104 w 110"/>
                <a:gd name="T97" fmla="*/ 42 h 56"/>
                <a:gd name="T98" fmla="*/ 107 w 110"/>
                <a:gd name="T99" fmla="*/ 36 h 56"/>
                <a:gd name="T100" fmla="*/ 108 w 110"/>
                <a:gd name="T10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" h="56">
                  <a:moveTo>
                    <a:pt x="108" y="28"/>
                  </a:moveTo>
                  <a:cubicBezTo>
                    <a:pt x="108" y="25"/>
                    <a:pt x="107" y="21"/>
                    <a:pt x="106" y="18"/>
                  </a:cubicBezTo>
                  <a:cubicBezTo>
                    <a:pt x="105" y="15"/>
                    <a:pt x="103" y="12"/>
                    <a:pt x="101" y="10"/>
                  </a:cubicBezTo>
                  <a:cubicBezTo>
                    <a:pt x="98" y="8"/>
                    <a:pt x="95" y="6"/>
                    <a:pt x="92" y="4"/>
                  </a:cubicBezTo>
                  <a:cubicBezTo>
                    <a:pt x="89" y="3"/>
                    <a:pt x="86" y="2"/>
                    <a:pt x="82" y="2"/>
                  </a:cubicBezTo>
                  <a:cubicBezTo>
                    <a:pt x="79" y="2"/>
                    <a:pt x="76" y="3"/>
                    <a:pt x="73" y="4"/>
                  </a:cubicBezTo>
                  <a:cubicBezTo>
                    <a:pt x="70" y="5"/>
                    <a:pt x="68" y="7"/>
                    <a:pt x="66" y="9"/>
                  </a:cubicBezTo>
                  <a:cubicBezTo>
                    <a:pt x="63" y="11"/>
                    <a:pt x="61" y="14"/>
                    <a:pt x="60" y="17"/>
                  </a:cubicBezTo>
                  <a:cubicBezTo>
                    <a:pt x="58" y="20"/>
                    <a:pt x="57" y="24"/>
                    <a:pt x="57" y="28"/>
                  </a:cubicBezTo>
                  <a:cubicBezTo>
                    <a:pt x="56" y="33"/>
                    <a:pt x="55" y="37"/>
                    <a:pt x="53" y="40"/>
                  </a:cubicBezTo>
                  <a:cubicBezTo>
                    <a:pt x="52" y="44"/>
                    <a:pt x="50" y="47"/>
                    <a:pt x="47" y="49"/>
                  </a:cubicBezTo>
                  <a:cubicBezTo>
                    <a:pt x="45" y="51"/>
                    <a:pt x="42" y="53"/>
                    <a:pt x="39" y="55"/>
                  </a:cubicBezTo>
                  <a:cubicBezTo>
                    <a:pt x="35" y="56"/>
                    <a:pt x="32" y="56"/>
                    <a:pt x="28" y="56"/>
                  </a:cubicBezTo>
                  <a:cubicBezTo>
                    <a:pt x="24" y="56"/>
                    <a:pt x="20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5" y="46"/>
                    <a:pt x="3" y="43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4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2"/>
                    <a:pt x="21" y="3"/>
                    <a:pt x="18" y="4"/>
                  </a:cubicBezTo>
                  <a:cubicBezTo>
                    <a:pt x="15" y="6"/>
                    <a:pt x="12" y="7"/>
                    <a:pt x="10" y="10"/>
                  </a:cubicBezTo>
                  <a:cubicBezTo>
                    <a:pt x="7" y="12"/>
                    <a:pt x="5" y="15"/>
                    <a:pt x="4" y="18"/>
                  </a:cubicBezTo>
                  <a:cubicBezTo>
                    <a:pt x="3" y="21"/>
                    <a:pt x="2" y="25"/>
                    <a:pt x="2" y="28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7" y="44"/>
                    <a:pt x="10" y="47"/>
                  </a:cubicBezTo>
                  <a:cubicBezTo>
                    <a:pt x="12" y="49"/>
                    <a:pt x="15" y="51"/>
                    <a:pt x="18" y="52"/>
                  </a:cubicBezTo>
                  <a:cubicBezTo>
                    <a:pt x="21" y="53"/>
                    <a:pt x="24" y="54"/>
                    <a:pt x="28" y="54"/>
                  </a:cubicBezTo>
                  <a:cubicBezTo>
                    <a:pt x="32" y="54"/>
                    <a:pt x="35" y="54"/>
                    <a:pt x="38" y="52"/>
                  </a:cubicBezTo>
                  <a:cubicBezTo>
                    <a:pt x="41" y="51"/>
                    <a:pt x="43" y="50"/>
                    <a:pt x="46" y="47"/>
                  </a:cubicBezTo>
                  <a:cubicBezTo>
                    <a:pt x="48" y="45"/>
                    <a:pt x="50" y="42"/>
                    <a:pt x="51" y="39"/>
                  </a:cubicBezTo>
                  <a:cubicBezTo>
                    <a:pt x="52" y="36"/>
                    <a:pt x="53" y="32"/>
                    <a:pt x="54" y="28"/>
                  </a:cubicBezTo>
                  <a:cubicBezTo>
                    <a:pt x="55" y="24"/>
                    <a:pt x="56" y="20"/>
                    <a:pt x="57" y="17"/>
                  </a:cubicBezTo>
                  <a:cubicBezTo>
                    <a:pt x="59" y="13"/>
                    <a:pt x="61" y="10"/>
                    <a:pt x="63" y="8"/>
                  </a:cubicBezTo>
                  <a:cubicBezTo>
                    <a:pt x="66" y="5"/>
                    <a:pt x="68" y="3"/>
                    <a:pt x="72" y="2"/>
                  </a:cubicBezTo>
                  <a:cubicBezTo>
                    <a:pt x="75" y="1"/>
                    <a:pt x="78" y="0"/>
                    <a:pt x="82" y="0"/>
                  </a:cubicBezTo>
                  <a:cubicBezTo>
                    <a:pt x="86" y="0"/>
                    <a:pt x="90" y="1"/>
                    <a:pt x="93" y="2"/>
                  </a:cubicBezTo>
                  <a:cubicBezTo>
                    <a:pt x="97" y="4"/>
                    <a:pt x="100" y="6"/>
                    <a:pt x="102" y="8"/>
                  </a:cubicBezTo>
                  <a:cubicBezTo>
                    <a:pt x="105" y="11"/>
                    <a:pt x="107" y="14"/>
                    <a:pt x="108" y="17"/>
                  </a:cubicBezTo>
                  <a:cubicBezTo>
                    <a:pt x="110" y="21"/>
                    <a:pt x="110" y="24"/>
                    <a:pt x="110" y="28"/>
                  </a:cubicBezTo>
                  <a:cubicBezTo>
                    <a:pt x="110" y="31"/>
                    <a:pt x="110" y="34"/>
                    <a:pt x="109" y="36"/>
                  </a:cubicBezTo>
                  <a:cubicBezTo>
                    <a:pt x="108" y="39"/>
                    <a:pt x="107" y="41"/>
                    <a:pt x="106" y="44"/>
                  </a:cubicBezTo>
                  <a:cubicBezTo>
                    <a:pt x="104" y="46"/>
                    <a:pt x="103" y="48"/>
                    <a:pt x="101" y="50"/>
                  </a:cubicBezTo>
                  <a:cubicBezTo>
                    <a:pt x="99" y="51"/>
                    <a:pt x="97" y="53"/>
                    <a:pt x="94" y="54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6" y="50"/>
                    <a:pt x="98" y="49"/>
                    <a:pt x="100" y="48"/>
                  </a:cubicBezTo>
                  <a:cubicBezTo>
                    <a:pt x="102" y="46"/>
                    <a:pt x="103" y="44"/>
                    <a:pt x="104" y="42"/>
                  </a:cubicBezTo>
                  <a:cubicBezTo>
                    <a:pt x="105" y="40"/>
                    <a:pt x="106" y="38"/>
                    <a:pt x="107" y="36"/>
                  </a:cubicBezTo>
                  <a:cubicBezTo>
                    <a:pt x="108" y="33"/>
                    <a:pt x="108" y="31"/>
                    <a:pt x="108" y="28"/>
                  </a:cubicBezTo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1" name="Freeform 12"/>
            <p:cNvSpPr>
              <a:spLocks noChangeArrowheads="1"/>
            </p:cNvSpPr>
            <p:nvPr/>
          </p:nvSpPr>
          <p:spPr bwMode="auto">
            <a:xfrm>
              <a:off x="2555875" y="566738"/>
              <a:ext cx="12700" cy="209550"/>
            </a:xfrm>
            <a:custGeom>
              <a:avLst/>
              <a:gdLst>
                <a:gd name="T0" fmla="*/ 0 w 8"/>
                <a:gd name="T1" fmla="*/ 0 h 132"/>
                <a:gd name="T2" fmla="*/ 0 w 8"/>
                <a:gd name="T3" fmla="*/ 132 h 132"/>
                <a:gd name="T4" fmla="*/ 8 w 8"/>
                <a:gd name="T5" fmla="*/ 132 h 132"/>
                <a:gd name="T6" fmla="*/ 8 w 8"/>
                <a:gd name="T7" fmla="*/ 0 h 132"/>
                <a:gd name="T8" fmla="*/ 0 w 8"/>
                <a:gd name="T9" fmla="*/ 0 h 132"/>
                <a:gd name="T10" fmla="*/ 0 w 8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2">
                  <a:moveTo>
                    <a:pt x="0" y="0"/>
                  </a:moveTo>
                  <a:lnTo>
                    <a:pt x="0" y="132"/>
                  </a:lnTo>
                  <a:lnTo>
                    <a:pt x="8" y="132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2" name="Freeform 13"/>
            <p:cNvSpPr>
              <a:spLocks noChangeArrowheads="1"/>
            </p:cNvSpPr>
            <p:nvPr/>
          </p:nvSpPr>
          <p:spPr bwMode="auto">
            <a:xfrm>
              <a:off x="2582863" y="563563"/>
              <a:ext cx="214313" cy="212725"/>
            </a:xfrm>
            <a:custGeom>
              <a:avLst/>
              <a:gdLst>
                <a:gd name="T0" fmla="*/ 4 w 57"/>
                <a:gd name="T1" fmla="*/ 38 h 56"/>
                <a:gd name="T2" fmla="*/ 10 w 57"/>
                <a:gd name="T3" fmla="*/ 47 h 56"/>
                <a:gd name="T4" fmla="*/ 18 w 57"/>
                <a:gd name="T5" fmla="*/ 52 h 56"/>
                <a:gd name="T6" fmla="*/ 28 w 57"/>
                <a:gd name="T7" fmla="*/ 54 h 56"/>
                <a:gd name="T8" fmla="*/ 38 w 57"/>
                <a:gd name="T9" fmla="*/ 52 h 56"/>
                <a:gd name="T10" fmla="*/ 47 w 57"/>
                <a:gd name="T11" fmla="*/ 47 h 56"/>
                <a:gd name="T12" fmla="*/ 52 w 57"/>
                <a:gd name="T13" fmla="*/ 38 h 56"/>
                <a:gd name="T14" fmla="*/ 54 w 57"/>
                <a:gd name="T15" fmla="*/ 28 h 56"/>
                <a:gd name="T16" fmla="*/ 54 w 57"/>
                <a:gd name="T17" fmla="*/ 28 h 56"/>
                <a:gd name="T18" fmla="*/ 31 w 57"/>
                <a:gd name="T19" fmla="*/ 28 h 56"/>
                <a:gd name="T20" fmla="*/ 31 w 57"/>
                <a:gd name="T21" fmla="*/ 26 h 56"/>
                <a:gd name="T22" fmla="*/ 57 w 57"/>
                <a:gd name="T23" fmla="*/ 26 h 56"/>
                <a:gd name="T24" fmla="*/ 57 w 57"/>
                <a:gd name="T25" fmla="*/ 28 h 56"/>
                <a:gd name="T26" fmla="*/ 54 w 57"/>
                <a:gd name="T27" fmla="*/ 39 h 56"/>
                <a:gd name="T28" fmla="*/ 48 w 57"/>
                <a:gd name="T29" fmla="*/ 48 h 56"/>
                <a:gd name="T30" fmla="*/ 39 w 57"/>
                <a:gd name="T31" fmla="*/ 54 h 56"/>
                <a:gd name="T32" fmla="*/ 28 w 57"/>
                <a:gd name="T33" fmla="*/ 56 h 56"/>
                <a:gd name="T34" fmla="*/ 17 w 57"/>
                <a:gd name="T35" fmla="*/ 54 h 56"/>
                <a:gd name="T36" fmla="*/ 8 w 57"/>
                <a:gd name="T37" fmla="*/ 48 h 56"/>
                <a:gd name="T38" fmla="*/ 2 w 57"/>
                <a:gd name="T39" fmla="*/ 39 h 56"/>
                <a:gd name="T40" fmla="*/ 0 w 57"/>
                <a:gd name="T41" fmla="*/ 28 h 56"/>
                <a:gd name="T42" fmla="*/ 0 w 57"/>
                <a:gd name="T43" fmla="*/ 28 h 56"/>
                <a:gd name="T44" fmla="*/ 2 w 57"/>
                <a:gd name="T45" fmla="*/ 17 h 56"/>
                <a:gd name="T46" fmla="*/ 8 w 57"/>
                <a:gd name="T47" fmla="*/ 8 h 56"/>
                <a:gd name="T48" fmla="*/ 17 w 57"/>
                <a:gd name="T49" fmla="*/ 2 h 56"/>
                <a:gd name="T50" fmla="*/ 28 w 57"/>
                <a:gd name="T51" fmla="*/ 0 h 56"/>
                <a:gd name="T52" fmla="*/ 37 w 57"/>
                <a:gd name="T53" fmla="*/ 1 h 56"/>
                <a:gd name="T54" fmla="*/ 44 w 57"/>
                <a:gd name="T55" fmla="*/ 5 h 56"/>
                <a:gd name="T56" fmla="*/ 39 w 57"/>
                <a:gd name="T57" fmla="*/ 5 h 56"/>
                <a:gd name="T58" fmla="*/ 34 w 57"/>
                <a:gd name="T59" fmla="*/ 3 h 56"/>
                <a:gd name="T60" fmla="*/ 28 w 57"/>
                <a:gd name="T61" fmla="*/ 2 h 56"/>
                <a:gd name="T62" fmla="*/ 18 w 57"/>
                <a:gd name="T63" fmla="*/ 4 h 56"/>
                <a:gd name="T64" fmla="*/ 10 w 57"/>
                <a:gd name="T65" fmla="*/ 10 h 56"/>
                <a:gd name="T66" fmla="*/ 4 w 57"/>
                <a:gd name="T67" fmla="*/ 18 h 56"/>
                <a:gd name="T68" fmla="*/ 2 w 57"/>
                <a:gd name="T69" fmla="*/ 28 h 56"/>
                <a:gd name="T70" fmla="*/ 4 w 57"/>
                <a:gd name="T71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" h="56">
                  <a:moveTo>
                    <a:pt x="4" y="38"/>
                  </a:moveTo>
                  <a:cubicBezTo>
                    <a:pt x="6" y="41"/>
                    <a:pt x="8" y="44"/>
                    <a:pt x="10" y="47"/>
                  </a:cubicBezTo>
                  <a:cubicBezTo>
                    <a:pt x="12" y="49"/>
                    <a:pt x="15" y="51"/>
                    <a:pt x="18" y="52"/>
                  </a:cubicBezTo>
                  <a:cubicBezTo>
                    <a:pt x="21" y="53"/>
                    <a:pt x="25" y="54"/>
                    <a:pt x="28" y="54"/>
                  </a:cubicBezTo>
                  <a:cubicBezTo>
                    <a:pt x="32" y="54"/>
                    <a:pt x="35" y="53"/>
                    <a:pt x="38" y="52"/>
                  </a:cubicBezTo>
                  <a:cubicBezTo>
                    <a:pt x="42" y="51"/>
                    <a:pt x="44" y="49"/>
                    <a:pt x="47" y="47"/>
                  </a:cubicBezTo>
                  <a:cubicBezTo>
                    <a:pt x="49" y="44"/>
                    <a:pt x="51" y="41"/>
                    <a:pt x="52" y="38"/>
                  </a:cubicBezTo>
                  <a:cubicBezTo>
                    <a:pt x="54" y="35"/>
                    <a:pt x="54" y="32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32"/>
                    <a:pt x="56" y="36"/>
                    <a:pt x="54" y="39"/>
                  </a:cubicBezTo>
                  <a:cubicBezTo>
                    <a:pt x="53" y="43"/>
                    <a:pt x="51" y="46"/>
                    <a:pt x="48" y="48"/>
                  </a:cubicBezTo>
                  <a:cubicBezTo>
                    <a:pt x="46" y="51"/>
                    <a:pt x="43" y="53"/>
                    <a:pt x="39" y="54"/>
                  </a:cubicBezTo>
                  <a:cubicBezTo>
                    <a:pt x="36" y="56"/>
                    <a:pt x="32" y="56"/>
                    <a:pt x="28" y="56"/>
                  </a:cubicBezTo>
                  <a:cubicBezTo>
                    <a:pt x="24" y="56"/>
                    <a:pt x="21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6" y="46"/>
                    <a:pt x="4" y="43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4" y="14"/>
                    <a:pt x="6" y="11"/>
                    <a:pt x="8" y="8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4" y="0"/>
                    <a:pt x="28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39" y="2"/>
                    <a:pt x="42" y="3"/>
                    <a:pt x="44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4"/>
                    <a:pt x="36" y="3"/>
                    <a:pt x="34" y="3"/>
                  </a:cubicBezTo>
                  <a:cubicBezTo>
                    <a:pt x="32" y="2"/>
                    <a:pt x="30" y="2"/>
                    <a:pt x="28" y="2"/>
                  </a:cubicBezTo>
                  <a:cubicBezTo>
                    <a:pt x="25" y="2"/>
                    <a:pt x="21" y="3"/>
                    <a:pt x="18" y="4"/>
                  </a:cubicBezTo>
                  <a:cubicBezTo>
                    <a:pt x="15" y="6"/>
                    <a:pt x="12" y="7"/>
                    <a:pt x="10" y="10"/>
                  </a:cubicBezTo>
                  <a:cubicBezTo>
                    <a:pt x="8" y="12"/>
                    <a:pt x="6" y="15"/>
                    <a:pt x="4" y="18"/>
                  </a:cubicBezTo>
                  <a:cubicBezTo>
                    <a:pt x="3" y="21"/>
                    <a:pt x="2" y="25"/>
                    <a:pt x="2" y="28"/>
                  </a:cubicBezTo>
                  <a:cubicBezTo>
                    <a:pt x="2" y="32"/>
                    <a:pt x="3" y="35"/>
                    <a:pt x="4" y="38"/>
                  </a:cubicBezTo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3" name="Freeform 14"/>
            <p:cNvSpPr>
              <a:spLocks noChangeArrowheads="1"/>
            </p:cNvSpPr>
            <p:nvPr/>
          </p:nvSpPr>
          <p:spPr bwMode="auto">
            <a:xfrm>
              <a:off x="2805113" y="566738"/>
              <a:ext cx="214313" cy="209550"/>
            </a:xfrm>
            <a:custGeom>
              <a:avLst/>
              <a:gdLst>
                <a:gd name="T0" fmla="*/ 130 w 135"/>
                <a:gd name="T1" fmla="*/ 0 h 132"/>
                <a:gd name="T2" fmla="*/ 135 w 135"/>
                <a:gd name="T3" fmla="*/ 0 h 132"/>
                <a:gd name="T4" fmla="*/ 135 w 135"/>
                <a:gd name="T5" fmla="*/ 132 h 132"/>
                <a:gd name="T6" fmla="*/ 130 w 135"/>
                <a:gd name="T7" fmla="*/ 132 h 132"/>
                <a:gd name="T8" fmla="*/ 7 w 135"/>
                <a:gd name="T9" fmla="*/ 8 h 132"/>
                <a:gd name="T10" fmla="*/ 7 w 135"/>
                <a:gd name="T11" fmla="*/ 132 h 132"/>
                <a:gd name="T12" fmla="*/ 0 w 135"/>
                <a:gd name="T13" fmla="*/ 132 h 132"/>
                <a:gd name="T14" fmla="*/ 0 w 135"/>
                <a:gd name="T15" fmla="*/ 0 h 132"/>
                <a:gd name="T16" fmla="*/ 7 w 135"/>
                <a:gd name="T17" fmla="*/ 0 h 132"/>
                <a:gd name="T18" fmla="*/ 130 w 135"/>
                <a:gd name="T19" fmla="*/ 125 h 132"/>
                <a:gd name="T20" fmla="*/ 130 w 135"/>
                <a:gd name="T21" fmla="*/ 0 h 132"/>
                <a:gd name="T22" fmla="*/ 130 w 135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2">
                  <a:moveTo>
                    <a:pt x="130" y="0"/>
                  </a:moveTo>
                  <a:lnTo>
                    <a:pt x="135" y="0"/>
                  </a:lnTo>
                  <a:lnTo>
                    <a:pt x="135" y="132"/>
                  </a:lnTo>
                  <a:lnTo>
                    <a:pt x="130" y="132"/>
                  </a:lnTo>
                  <a:lnTo>
                    <a:pt x="7" y="8"/>
                  </a:lnTo>
                  <a:lnTo>
                    <a:pt x="7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7" y="0"/>
                  </a:lnTo>
                  <a:lnTo>
                    <a:pt x="130" y="125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4" name="Freeform 15"/>
            <p:cNvSpPr>
              <a:spLocks noEditPoints="1" noChangeArrowheads="1"/>
            </p:cNvSpPr>
            <p:nvPr/>
          </p:nvSpPr>
          <p:spPr bwMode="auto">
            <a:xfrm>
              <a:off x="990600" y="12700"/>
              <a:ext cx="519113" cy="512763"/>
            </a:xfrm>
            <a:custGeom>
              <a:avLst/>
              <a:gdLst>
                <a:gd name="T0" fmla="*/ 38 w 138"/>
                <a:gd name="T1" fmla="*/ 5 h 135"/>
                <a:gd name="T2" fmla="*/ 38 w 138"/>
                <a:gd name="T3" fmla="*/ 8 h 135"/>
                <a:gd name="T4" fmla="*/ 32 w 138"/>
                <a:gd name="T5" fmla="*/ 15 h 135"/>
                <a:gd name="T6" fmla="*/ 45 w 138"/>
                <a:gd name="T7" fmla="*/ 23 h 135"/>
                <a:gd name="T8" fmla="*/ 57 w 138"/>
                <a:gd name="T9" fmla="*/ 31 h 135"/>
                <a:gd name="T10" fmla="*/ 23 w 138"/>
                <a:gd name="T11" fmla="*/ 30 h 135"/>
                <a:gd name="T12" fmla="*/ 10 w 138"/>
                <a:gd name="T13" fmla="*/ 49 h 135"/>
                <a:gd name="T14" fmla="*/ 29 w 138"/>
                <a:gd name="T15" fmla="*/ 1 h 135"/>
                <a:gd name="T16" fmla="*/ 27 w 138"/>
                <a:gd name="T17" fmla="*/ 76 h 135"/>
                <a:gd name="T18" fmla="*/ 23 w 138"/>
                <a:gd name="T19" fmla="*/ 56 h 135"/>
                <a:gd name="T20" fmla="*/ 12 w 138"/>
                <a:gd name="T21" fmla="*/ 48 h 135"/>
                <a:gd name="T22" fmla="*/ 23 w 138"/>
                <a:gd name="T23" fmla="*/ 49 h 135"/>
                <a:gd name="T24" fmla="*/ 49 w 138"/>
                <a:gd name="T25" fmla="*/ 48 h 135"/>
                <a:gd name="T26" fmla="*/ 51 w 138"/>
                <a:gd name="T27" fmla="*/ 57 h 135"/>
                <a:gd name="T28" fmla="*/ 35 w 138"/>
                <a:gd name="T29" fmla="*/ 56 h 135"/>
                <a:gd name="T30" fmla="*/ 46 w 138"/>
                <a:gd name="T31" fmla="*/ 76 h 135"/>
                <a:gd name="T32" fmla="*/ 58 w 138"/>
                <a:gd name="T33" fmla="*/ 84 h 135"/>
                <a:gd name="T34" fmla="*/ 35 w 138"/>
                <a:gd name="T35" fmla="*/ 83 h 135"/>
                <a:gd name="T36" fmla="*/ 41 w 138"/>
                <a:gd name="T37" fmla="*/ 110 h 135"/>
                <a:gd name="T38" fmla="*/ 56 w 138"/>
                <a:gd name="T39" fmla="*/ 108 h 135"/>
                <a:gd name="T40" fmla="*/ 29 w 138"/>
                <a:gd name="T41" fmla="*/ 128 h 135"/>
                <a:gd name="T42" fmla="*/ 27 w 138"/>
                <a:gd name="T43" fmla="*/ 112 h 135"/>
                <a:gd name="T44" fmla="*/ 17 w 138"/>
                <a:gd name="T45" fmla="*/ 83 h 135"/>
                <a:gd name="T46" fmla="*/ 6 w 138"/>
                <a:gd name="T47" fmla="*/ 75 h 135"/>
                <a:gd name="T48" fmla="*/ 77 w 138"/>
                <a:gd name="T49" fmla="*/ 78 h 135"/>
                <a:gd name="T50" fmla="*/ 63 w 138"/>
                <a:gd name="T51" fmla="*/ 79 h 135"/>
                <a:gd name="T52" fmla="*/ 64 w 138"/>
                <a:gd name="T53" fmla="*/ 67 h 135"/>
                <a:gd name="T54" fmla="*/ 63 w 138"/>
                <a:gd name="T55" fmla="*/ 33 h 135"/>
                <a:gd name="T56" fmla="*/ 97 w 138"/>
                <a:gd name="T57" fmla="*/ 33 h 135"/>
                <a:gd name="T58" fmla="*/ 111 w 138"/>
                <a:gd name="T59" fmla="*/ 0 h 135"/>
                <a:gd name="T60" fmla="*/ 123 w 138"/>
                <a:gd name="T61" fmla="*/ 5 h 135"/>
                <a:gd name="T62" fmla="*/ 116 w 138"/>
                <a:gd name="T63" fmla="*/ 12 h 135"/>
                <a:gd name="T64" fmla="*/ 112 w 138"/>
                <a:gd name="T65" fmla="*/ 33 h 135"/>
                <a:gd name="T66" fmla="*/ 123 w 138"/>
                <a:gd name="T67" fmla="*/ 44 h 135"/>
                <a:gd name="T68" fmla="*/ 124 w 138"/>
                <a:gd name="T69" fmla="*/ 79 h 135"/>
                <a:gd name="T70" fmla="*/ 112 w 138"/>
                <a:gd name="T71" fmla="*/ 78 h 135"/>
                <a:gd name="T72" fmla="*/ 108 w 138"/>
                <a:gd name="T73" fmla="*/ 118 h 135"/>
                <a:gd name="T74" fmla="*/ 118 w 138"/>
                <a:gd name="T75" fmla="*/ 124 h 135"/>
                <a:gd name="T76" fmla="*/ 138 w 138"/>
                <a:gd name="T77" fmla="*/ 115 h 135"/>
                <a:gd name="T78" fmla="*/ 111 w 138"/>
                <a:gd name="T79" fmla="*/ 132 h 135"/>
                <a:gd name="T80" fmla="*/ 100 w 138"/>
                <a:gd name="T81" fmla="*/ 78 h 135"/>
                <a:gd name="T82" fmla="*/ 79 w 138"/>
                <a:gd name="T83" fmla="*/ 113 h 135"/>
                <a:gd name="T84" fmla="*/ 41 w 138"/>
                <a:gd name="T85" fmla="*/ 127 h 135"/>
                <a:gd name="T86" fmla="*/ 77 w 138"/>
                <a:gd name="T87" fmla="*/ 78 h 135"/>
                <a:gd name="T88" fmla="*/ 87 w 138"/>
                <a:gd name="T89" fmla="*/ 24 h 135"/>
                <a:gd name="T90" fmla="*/ 64 w 138"/>
                <a:gd name="T91" fmla="*/ 7 h 135"/>
                <a:gd name="T92" fmla="*/ 72 w 138"/>
                <a:gd name="T93" fmla="*/ 41 h 135"/>
                <a:gd name="T94" fmla="*/ 115 w 138"/>
                <a:gd name="T95" fmla="*/ 71 h 135"/>
                <a:gd name="T96" fmla="*/ 72 w 138"/>
                <a:gd name="T97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" h="135">
                  <a:moveTo>
                    <a:pt x="29" y="1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8" y="8"/>
                  </a:cubicBezTo>
                  <a:cubicBezTo>
                    <a:pt x="36" y="9"/>
                    <a:pt x="35" y="10"/>
                    <a:pt x="34" y="12"/>
                  </a:cubicBezTo>
                  <a:cubicBezTo>
                    <a:pt x="33" y="12"/>
                    <a:pt x="33" y="14"/>
                    <a:pt x="32" y="15"/>
                  </a:cubicBezTo>
                  <a:cubicBezTo>
                    <a:pt x="31" y="18"/>
                    <a:pt x="29" y="21"/>
                    <a:pt x="27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9" y="23"/>
                    <a:pt x="53" y="22"/>
                    <a:pt x="57" y="22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3" y="30"/>
                    <a:pt x="49" y="30"/>
                    <a:pt x="45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1"/>
                    <a:pt x="22" y="32"/>
                    <a:pt x="21" y="33"/>
                  </a:cubicBezTo>
                  <a:cubicBezTo>
                    <a:pt x="17" y="40"/>
                    <a:pt x="13" y="45"/>
                    <a:pt x="10" y="49"/>
                  </a:cubicBezTo>
                  <a:cubicBezTo>
                    <a:pt x="7" y="47"/>
                    <a:pt x="4" y="45"/>
                    <a:pt x="0" y="44"/>
                  </a:cubicBezTo>
                  <a:cubicBezTo>
                    <a:pt x="12" y="34"/>
                    <a:pt x="22" y="20"/>
                    <a:pt x="29" y="1"/>
                  </a:cubicBezTo>
                  <a:close/>
                  <a:moveTo>
                    <a:pt x="17" y="76"/>
                  </a:moveTo>
                  <a:cubicBezTo>
                    <a:pt x="27" y="76"/>
                    <a:pt x="27" y="76"/>
                    <a:pt x="27" y="7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0" y="56"/>
                    <a:pt x="16" y="56"/>
                    <a:pt x="12" y="5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3" y="48"/>
                    <a:pt x="14" y="48"/>
                  </a:cubicBezTo>
                  <a:cubicBezTo>
                    <a:pt x="18" y="49"/>
                    <a:pt x="21" y="49"/>
                    <a:pt x="23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9"/>
                    <a:pt x="45" y="49"/>
                    <a:pt x="49" y="48"/>
                  </a:cubicBezTo>
                  <a:cubicBezTo>
                    <a:pt x="50" y="48"/>
                    <a:pt x="51" y="48"/>
                    <a:pt x="51" y="48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48" y="56"/>
                    <a:pt x="44" y="56"/>
                    <a:pt x="39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8" y="76"/>
                    <a:pt x="51" y="76"/>
                    <a:pt x="58" y="75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4" y="84"/>
                    <a:pt x="50" y="83"/>
                    <a:pt x="46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7" y="113"/>
                    <a:pt x="38" y="111"/>
                    <a:pt x="41" y="110"/>
                  </a:cubicBezTo>
                  <a:cubicBezTo>
                    <a:pt x="44" y="108"/>
                    <a:pt x="48" y="104"/>
                    <a:pt x="55" y="99"/>
                  </a:cubicBezTo>
                  <a:cubicBezTo>
                    <a:pt x="55" y="102"/>
                    <a:pt x="55" y="105"/>
                    <a:pt x="56" y="108"/>
                  </a:cubicBezTo>
                  <a:cubicBezTo>
                    <a:pt x="56" y="109"/>
                    <a:pt x="55" y="110"/>
                    <a:pt x="53" y="111"/>
                  </a:cubicBezTo>
                  <a:cubicBezTo>
                    <a:pt x="42" y="118"/>
                    <a:pt x="33" y="123"/>
                    <a:pt x="29" y="128"/>
                  </a:cubicBezTo>
                  <a:cubicBezTo>
                    <a:pt x="27" y="124"/>
                    <a:pt x="25" y="121"/>
                    <a:pt x="23" y="119"/>
                  </a:cubicBezTo>
                  <a:cubicBezTo>
                    <a:pt x="26" y="118"/>
                    <a:pt x="27" y="116"/>
                    <a:pt x="27" y="11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4" y="83"/>
                    <a:pt x="10" y="84"/>
                    <a:pt x="6" y="8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0" y="76"/>
                    <a:pt x="14" y="76"/>
                    <a:pt x="17" y="76"/>
                  </a:cubicBezTo>
                  <a:close/>
                  <a:moveTo>
                    <a:pt x="77" y="78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2" y="78"/>
                    <a:pt x="68" y="79"/>
                    <a:pt x="63" y="79"/>
                  </a:cubicBezTo>
                  <a:cubicBezTo>
                    <a:pt x="63" y="79"/>
                    <a:pt x="63" y="79"/>
                    <a:pt x="63" y="78"/>
                  </a:cubicBezTo>
                  <a:cubicBezTo>
                    <a:pt x="64" y="74"/>
                    <a:pt x="64" y="71"/>
                    <a:pt x="64" y="67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1"/>
                    <a:pt x="64" y="37"/>
                    <a:pt x="63" y="33"/>
                  </a:cubicBezTo>
                  <a:cubicBezTo>
                    <a:pt x="67" y="33"/>
                    <a:pt x="71" y="33"/>
                    <a:pt x="75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8" y="32"/>
                    <a:pt x="98" y="32"/>
                  </a:cubicBezTo>
                  <a:cubicBezTo>
                    <a:pt x="106" y="17"/>
                    <a:pt x="111" y="6"/>
                    <a:pt x="111" y="0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6"/>
                    <a:pt x="123" y="6"/>
                    <a:pt x="121" y="7"/>
                  </a:cubicBezTo>
                  <a:cubicBezTo>
                    <a:pt x="119" y="8"/>
                    <a:pt x="117" y="10"/>
                    <a:pt x="116" y="12"/>
                  </a:cubicBezTo>
                  <a:cubicBezTo>
                    <a:pt x="113" y="19"/>
                    <a:pt x="109" y="27"/>
                    <a:pt x="105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5" y="33"/>
                    <a:pt x="119" y="33"/>
                    <a:pt x="124" y="33"/>
                  </a:cubicBezTo>
                  <a:cubicBezTo>
                    <a:pt x="123" y="37"/>
                    <a:pt x="123" y="41"/>
                    <a:pt x="123" y="44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23" y="71"/>
                    <a:pt x="123" y="75"/>
                    <a:pt x="124" y="79"/>
                  </a:cubicBezTo>
                  <a:cubicBezTo>
                    <a:pt x="123" y="79"/>
                    <a:pt x="122" y="79"/>
                    <a:pt x="122" y="79"/>
                  </a:cubicBezTo>
                  <a:cubicBezTo>
                    <a:pt x="118" y="79"/>
                    <a:pt x="114" y="78"/>
                    <a:pt x="112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7" y="123"/>
                    <a:pt x="109" y="125"/>
                    <a:pt x="114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5" y="126"/>
                    <a:pt x="128" y="121"/>
                    <a:pt x="128" y="110"/>
                  </a:cubicBezTo>
                  <a:cubicBezTo>
                    <a:pt x="131" y="113"/>
                    <a:pt x="134" y="115"/>
                    <a:pt x="138" y="115"/>
                  </a:cubicBezTo>
                  <a:cubicBezTo>
                    <a:pt x="137" y="128"/>
                    <a:pt x="131" y="133"/>
                    <a:pt x="119" y="132"/>
                  </a:cubicBezTo>
                  <a:cubicBezTo>
                    <a:pt x="111" y="132"/>
                    <a:pt x="111" y="132"/>
                    <a:pt x="111" y="132"/>
                  </a:cubicBezTo>
                  <a:cubicBezTo>
                    <a:pt x="103" y="133"/>
                    <a:pt x="99" y="129"/>
                    <a:pt x="100" y="122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6" y="94"/>
                    <a:pt x="83" y="105"/>
                    <a:pt x="79" y="113"/>
                  </a:cubicBezTo>
                  <a:cubicBezTo>
                    <a:pt x="74" y="120"/>
                    <a:pt x="65" y="128"/>
                    <a:pt x="50" y="135"/>
                  </a:cubicBezTo>
                  <a:cubicBezTo>
                    <a:pt x="47" y="131"/>
                    <a:pt x="45" y="128"/>
                    <a:pt x="41" y="127"/>
                  </a:cubicBezTo>
                  <a:cubicBezTo>
                    <a:pt x="57" y="122"/>
                    <a:pt x="67" y="117"/>
                    <a:pt x="70" y="111"/>
                  </a:cubicBezTo>
                  <a:cubicBezTo>
                    <a:pt x="75" y="106"/>
                    <a:pt x="77" y="95"/>
                    <a:pt x="77" y="78"/>
                  </a:cubicBezTo>
                  <a:close/>
                  <a:moveTo>
                    <a:pt x="71" y="2"/>
                  </a:moveTo>
                  <a:cubicBezTo>
                    <a:pt x="78" y="9"/>
                    <a:pt x="83" y="17"/>
                    <a:pt x="87" y="24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74" y="20"/>
                    <a:pt x="69" y="12"/>
                    <a:pt x="64" y="7"/>
                  </a:cubicBezTo>
                  <a:cubicBezTo>
                    <a:pt x="71" y="2"/>
                    <a:pt x="71" y="2"/>
                    <a:pt x="71" y="2"/>
                  </a:cubicBezTo>
                  <a:close/>
                  <a:moveTo>
                    <a:pt x="72" y="41"/>
                  </a:moveTo>
                  <a:cubicBezTo>
                    <a:pt x="72" y="71"/>
                    <a:pt x="72" y="71"/>
                    <a:pt x="72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72" y="41"/>
                    <a:pt x="72" y="41"/>
                    <a:pt x="72" y="41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5" name="Freeform 16"/>
            <p:cNvSpPr>
              <a:spLocks noEditPoints="1" noChangeArrowheads="1"/>
            </p:cNvSpPr>
            <p:nvPr/>
          </p:nvSpPr>
          <p:spPr bwMode="auto">
            <a:xfrm>
              <a:off x="1558925" y="12700"/>
              <a:ext cx="481013" cy="501650"/>
            </a:xfrm>
            <a:custGeom>
              <a:avLst/>
              <a:gdLst>
                <a:gd name="T0" fmla="*/ 48 w 128"/>
                <a:gd name="T1" fmla="*/ 62 h 132"/>
                <a:gd name="T2" fmla="*/ 17 w 128"/>
                <a:gd name="T3" fmla="*/ 28 h 132"/>
                <a:gd name="T4" fmla="*/ 8 w 128"/>
                <a:gd name="T5" fmla="*/ 20 h 132"/>
                <a:gd name="T6" fmla="*/ 43 w 128"/>
                <a:gd name="T7" fmla="*/ 21 h 132"/>
                <a:gd name="T8" fmla="*/ 34 w 128"/>
                <a:gd name="T9" fmla="*/ 1 h 132"/>
                <a:gd name="T10" fmla="*/ 44 w 128"/>
                <a:gd name="T11" fmla="*/ 21 h 132"/>
                <a:gd name="T12" fmla="*/ 86 w 128"/>
                <a:gd name="T13" fmla="*/ 0 h 132"/>
                <a:gd name="T14" fmla="*/ 98 w 128"/>
                <a:gd name="T15" fmla="*/ 7 h 132"/>
                <a:gd name="T16" fmla="*/ 91 w 128"/>
                <a:gd name="T17" fmla="*/ 11 h 132"/>
                <a:gd name="T18" fmla="*/ 84 w 128"/>
                <a:gd name="T19" fmla="*/ 21 h 132"/>
                <a:gd name="T20" fmla="*/ 120 w 128"/>
                <a:gd name="T21" fmla="*/ 20 h 132"/>
                <a:gd name="T22" fmla="*/ 111 w 128"/>
                <a:gd name="T23" fmla="*/ 28 h 132"/>
                <a:gd name="T24" fmla="*/ 81 w 128"/>
                <a:gd name="T25" fmla="*/ 62 h 132"/>
                <a:gd name="T26" fmla="*/ 128 w 128"/>
                <a:gd name="T27" fmla="*/ 61 h 132"/>
                <a:gd name="T28" fmla="*/ 119 w 128"/>
                <a:gd name="T29" fmla="*/ 68 h 132"/>
                <a:gd name="T30" fmla="*/ 0 w 128"/>
                <a:gd name="T31" fmla="*/ 69 h 132"/>
                <a:gd name="T32" fmla="*/ 8 w 128"/>
                <a:gd name="T33" fmla="*/ 62 h 132"/>
                <a:gd name="T34" fmla="*/ 23 w 128"/>
                <a:gd name="T35" fmla="*/ 32 h 132"/>
                <a:gd name="T36" fmla="*/ 38 w 128"/>
                <a:gd name="T37" fmla="*/ 51 h 132"/>
                <a:gd name="T38" fmla="*/ 16 w 128"/>
                <a:gd name="T39" fmla="*/ 37 h 132"/>
                <a:gd name="T40" fmla="*/ 24 w 128"/>
                <a:gd name="T41" fmla="*/ 132 h 132"/>
                <a:gd name="T42" fmla="*/ 25 w 128"/>
                <a:gd name="T43" fmla="*/ 123 h 132"/>
                <a:gd name="T44" fmla="*/ 24 w 128"/>
                <a:gd name="T45" fmla="*/ 83 h 132"/>
                <a:gd name="T46" fmla="*/ 34 w 128"/>
                <a:gd name="T47" fmla="*/ 79 h 132"/>
                <a:gd name="T48" fmla="*/ 105 w 128"/>
                <a:gd name="T49" fmla="*/ 79 h 132"/>
                <a:gd name="T50" fmla="*/ 104 w 128"/>
                <a:gd name="T51" fmla="*/ 122 h 132"/>
                <a:gd name="T52" fmla="*/ 95 w 128"/>
                <a:gd name="T53" fmla="*/ 132 h 132"/>
                <a:gd name="T54" fmla="*/ 32 w 128"/>
                <a:gd name="T55" fmla="*/ 125 h 132"/>
                <a:gd name="T56" fmla="*/ 33 w 128"/>
                <a:gd name="T57" fmla="*/ 132 h 132"/>
                <a:gd name="T58" fmla="*/ 33 w 128"/>
                <a:gd name="T59" fmla="*/ 100 h 132"/>
                <a:gd name="T60" fmla="*/ 96 w 128"/>
                <a:gd name="T61" fmla="*/ 86 h 132"/>
                <a:gd name="T62" fmla="*/ 33 w 128"/>
                <a:gd name="T63" fmla="*/ 106 h 132"/>
                <a:gd name="T64" fmla="*/ 96 w 128"/>
                <a:gd name="T65" fmla="*/ 119 h 132"/>
                <a:gd name="T66" fmla="*/ 33 w 128"/>
                <a:gd name="T67" fmla="*/ 106 h 132"/>
                <a:gd name="T68" fmla="*/ 55 w 128"/>
                <a:gd name="T69" fmla="*/ 62 h 132"/>
                <a:gd name="T70" fmla="*/ 73 w 128"/>
                <a:gd name="T71" fmla="*/ 28 h 132"/>
                <a:gd name="T72" fmla="*/ 89 w 128"/>
                <a:gd name="T73" fmla="*/ 53 h 132"/>
                <a:gd name="T74" fmla="*/ 112 w 128"/>
                <a:gd name="T75" fmla="*/ 37 h 132"/>
                <a:gd name="T76" fmla="*/ 111 w 128"/>
                <a:gd name="T77" fmla="*/ 39 h 132"/>
                <a:gd name="T78" fmla="*/ 96 w 128"/>
                <a:gd name="T79" fmla="*/ 5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32">
                  <a:moveTo>
                    <a:pt x="8" y="62"/>
                  </a:moveTo>
                  <a:cubicBezTo>
                    <a:pt x="48" y="62"/>
                    <a:pt x="48" y="62"/>
                    <a:pt x="48" y="62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4" y="28"/>
                    <a:pt x="11" y="28"/>
                    <a:pt x="8" y="2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1"/>
                    <a:pt x="13" y="21"/>
                    <a:pt x="1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37" y="15"/>
                    <a:pt x="32" y="10"/>
                    <a:pt x="28" y="7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9" y="4"/>
                    <a:pt x="44" y="9"/>
                    <a:pt x="50" y="1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1" y="12"/>
                    <a:pt x="84" y="5"/>
                    <a:pt x="86" y="0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7"/>
                    <a:pt x="98" y="7"/>
                  </a:cubicBezTo>
                  <a:cubicBezTo>
                    <a:pt x="98" y="8"/>
                    <a:pt x="97" y="8"/>
                    <a:pt x="95" y="8"/>
                  </a:cubicBezTo>
                  <a:cubicBezTo>
                    <a:pt x="93" y="9"/>
                    <a:pt x="92" y="10"/>
                    <a:pt x="91" y="11"/>
                  </a:cubicBezTo>
                  <a:cubicBezTo>
                    <a:pt x="90" y="12"/>
                    <a:pt x="89" y="13"/>
                    <a:pt x="87" y="16"/>
                  </a:cubicBezTo>
                  <a:cubicBezTo>
                    <a:pt x="86" y="18"/>
                    <a:pt x="85" y="20"/>
                    <a:pt x="84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4" y="21"/>
                    <a:pt x="117" y="21"/>
                    <a:pt x="120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7" y="28"/>
                    <a:pt x="114" y="28"/>
                    <a:pt x="11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22" y="62"/>
                    <a:pt x="124" y="61"/>
                    <a:pt x="128" y="61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5" y="69"/>
                    <a:pt x="122" y="68"/>
                    <a:pt x="11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6" y="68"/>
                    <a:pt x="3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" y="61"/>
                    <a:pt x="5" y="62"/>
                    <a:pt x="8" y="62"/>
                  </a:cubicBezTo>
                  <a:close/>
                  <a:moveTo>
                    <a:pt x="16" y="37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3"/>
                    <a:pt x="24" y="34"/>
                  </a:cubicBezTo>
                  <a:cubicBezTo>
                    <a:pt x="29" y="40"/>
                    <a:pt x="34" y="46"/>
                    <a:pt x="38" y="51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7" y="50"/>
                    <a:pt x="22" y="43"/>
                    <a:pt x="16" y="37"/>
                  </a:cubicBezTo>
                  <a:close/>
                  <a:moveTo>
                    <a:pt x="33" y="13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24" y="132"/>
                    <a:pt x="24" y="131"/>
                    <a:pt x="24" y="130"/>
                  </a:cubicBezTo>
                  <a:cubicBezTo>
                    <a:pt x="25" y="127"/>
                    <a:pt x="25" y="125"/>
                    <a:pt x="25" y="123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7"/>
                    <a:pt x="25" y="85"/>
                    <a:pt x="24" y="83"/>
                  </a:cubicBezTo>
                  <a:cubicBezTo>
                    <a:pt x="24" y="81"/>
                    <a:pt x="24" y="80"/>
                    <a:pt x="24" y="79"/>
                  </a:cubicBezTo>
                  <a:cubicBezTo>
                    <a:pt x="26" y="79"/>
                    <a:pt x="30" y="79"/>
                    <a:pt x="34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8" y="79"/>
                    <a:pt x="101" y="79"/>
                    <a:pt x="105" y="79"/>
                  </a:cubicBezTo>
                  <a:cubicBezTo>
                    <a:pt x="104" y="81"/>
                    <a:pt x="104" y="85"/>
                    <a:pt x="104" y="88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26"/>
                    <a:pt x="104" y="129"/>
                    <a:pt x="105" y="132"/>
                  </a:cubicBezTo>
                  <a:cubicBezTo>
                    <a:pt x="95" y="132"/>
                    <a:pt x="95" y="132"/>
                    <a:pt x="95" y="132"/>
                  </a:cubicBezTo>
                  <a:cubicBezTo>
                    <a:pt x="96" y="130"/>
                    <a:pt x="96" y="128"/>
                    <a:pt x="96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6"/>
                    <a:pt x="32" y="128"/>
                    <a:pt x="33" y="130"/>
                  </a:cubicBezTo>
                  <a:cubicBezTo>
                    <a:pt x="33" y="131"/>
                    <a:pt x="33" y="132"/>
                    <a:pt x="33" y="132"/>
                  </a:cubicBezTo>
                  <a:close/>
                  <a:moveTo>
                    <a:pt x="33" y="86"/>
                  </a:moveTo>
                  <a:cubicBezTo>
                    <a:pt x="33" y="100"/>
                    <a:pt x="33" y="100"/>
                    <a:pt x="33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33" y="86"/>
                    <a:pt x="33" y="86"/>
                    <a:pt x="33" y="86"/>
                  </a:cubicBezTo>
                  <a:close/>
                  <a:moveTo>
                    <a:pt x="33" y="106"/>
                  </a:moveTo>
                  <a:cubicBezTo>
                    <a:pt x="33" y="119"/>
                    <a:pt x="33" y="119"/>
                    <a:pt x="33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33" y="106"/>
                    <a:pt x="33" y="106"/>
                    <a:pt x="33" y="106"/>
                  </a:cubicBezTo>
                  <a:close/>
                  <a:moveTo>
                    <a:pt x="55" y="28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55" y="28"/>
                    <a:pt x="55" y="28"/>
                    <a:pt x="55" y="28"/>
                  </a:cubicBezTo>
                  <a:close/>
                  <a:moveTo>
                    <a:pt x="89" y="53"/>
                  </a:moveTo>
                  <a:cubicBezTo>
                    <a:pt x="97" y="44"/>
                    <a:pt x="102" y="37"/>
                    <a:pt x="104" y="31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0" y="40"/>
                    <a:pt x="108" y="41"/>
                    <a:pt x="107" y="42"/>
                  </a:cubicBezTo>
                  <a:cubicBezTo>
                    <a:pt x="104" y="47"/>
                    <a:pt x="100" y="52"/>
                    <a:pt x="96" y="58"/>
                  </a:cubicBezTo>
                  <a:cubicBezTo>
                    <a:pt x="89" y="53"/>
                    <a:pt x="89" y="53"/>
                    <a:pt x="89" y="53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6" name="Freeform 17"/>
            <p:cNvSpPr>
              <a:spLocks noEditPoints="1" noChangeArrowheads="1"/>
            </p:cNvSpPr>
            <p:nvPr/>
          </p:nvSpPr>
          <p:spPr bwMode="auto">
            <a:xfrm>
              <a:off x="2112963" y="65088"/>
              <a:ext cx="274638" cy="400050"/>
            </a:xfrm>
            <a:custGeom>
              <a:avLst/>
              <a:gdLst>
                <a:gd name="T0" fmla="*/ 10 w 73"/>
                <a:gd name="T1" fmla="*/ 105 h 105"/>
                <a:gd name="T2" fmla="*/ 0 w 73"/>
                <a:gd name="T3" fmla="*/ 105 h 105"/>
                <a:gd name="T4" fmla="*/ 0 w 73"/>
                <a:gd name="T5" fmla="*/ 0 h 105"/>
                <a:gd name="T6" fmla="*/ 38 w 73"/>
                <a:gd name="T7" fmla="*/ 0 h 105"/>
                <a:gd name="T8" fmla="*/ 72 w 73"/>
                <a:gd name="T9" fmla="*/ 29 h 105"/>
                <a:gd name="T10" fmla="*/ 33 w 73"/>
                <a:gd name="T11" fmla="*/ 59 h 105"/>
                <a:gd name="T12" fmla="*/ 10 w 73"/>
                <a:gd name="T13" fmla="*/ 59 h 105"/>
                <a:gd name="T14" fmla="*/ 10 w 73"/>
                <a:gd name="T15" fmla="*/ 105 h 105"/>
                <a:gd name="T16" fmla="*/ 10 w 73"/>
                <a:gd name="T17" fmla="*/ 50 h 105"/>
                <a:gd name="T18" fmla="*/ 33 w 73"/>
                <a:gd name="T19" fmla="*/ 50 h 105"/>
                <a:gd name="T20" fmla="*/ 63 w 73"/>
                <a:gd name="T21" fmla="*/ 29 h 105"/>
                <a:gd name="T22" fmla="*/ 36 w 73"/>
                <a:gd name="T23" fmla="*/ 9 h 105"/>
                <a:gd name="T24" fmla="*/ 10 w 73"/>
                <a:gd name="T25" fmla="*/ 9 h 105"/>
                <a:gd name="T26" fmla="*/ 10 w 73"/>
                <a:gd name="T27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05">
                  <a:moveTo>
                    <a:pt x="10" y="105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2" y="0"/>
                    <a:pt x="73" y="10"/>
                    <a:pt x="72" y="29"/>
                  </a:cubicBezTo>
                  <a:cubicBezTo>
                    <a:pt x="72" y="49"/>
                    <a:pt x="59" y="59"/>
                    <a:pt x="3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105"/>
                    <a:pt x="10" y="105"/>
                    <a:pt x="10" y="105"/>
                  </a:cubicBezTo>
                  <a:close/>
                  <a:moveTo>
                    <a:pt x="10" y="50"/>
                  </a:moveTo>
                  <a:cubicBezTo>
                    <a:pt x="33" y="50"/>
                    <a:pt x="33" y="50"/>
                    <a:pt x="33" y="50"/>
                  </a:cubicBezTo>
                  <a:cubicBezTo>
                    <a:pt x="53" y="51"/>
                    <a:pt x="64" y="44"/>
                    <a:pt x="63" y="29"/>
                  </a:cubicBezTo>
                  <a:cubicBezTo>
                    <a:pt x="63" y="15"/>
                    <a:pt x="54" y="9"/>
                    <a:pt x="3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50"/>
                    <a:pt x="10" y="50"/>
                    <a:pt x="10" y="50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7" name="Freeform 18"/>
            <p:cNvSpPr>
              <a:spLocks noEditPoints="1" noChangeArrowheads="1"/>
            </p:cNvSpPr>
            <p:nvPr/>
          </p:nvSpPr>
          <p:spPr bwMode="auto">
            <a:xfrm>
              <a:off x="2451100" y="65088"/>
              <a:ext cx="271463" cy="400050"/>
            </a:xfrm>
            <a:custGeom>
              <a:avLst/>
              <a:gdLst>
                <a:gd name="T0" fmla="*/ 9 w 72"/>
                <a:gd name="T1" fmla="*/ 105 h 105"/>
                <a:gd name="T2" fmla="*/ 0 w 72"/>
                <a:gd name="T3" fmla="*/ 105 h 105"/>
                <a:gd name="T4" fmla="*/ 0 w 72"/>
                <a:gd name="T5" fmla="*/ 0 h 105"/>
                <a:gd name="T6" fmla="*/ 38 w 72"/>
                <a:gd name="T7" fmla="*/ 0 h 105"/>
                <a:gd name="T8" fmla="*/ 72 w 72"/>
                <a:gd name="T9" fmla="*/ 29 h 105"/>
                <a:gd name="T10" fmla="*/ 32 w 72"/>
                <a:gd name="T11" fmla="*/ 59 h 105"/>
                <a:gd name="T12" fmla="*/ 9 w 72"/>
                <a:gd name="T13" fmla="*/ 59 h 105"/>
                <a:gd name="T14" fmla="*/ 9 w 72"/>
                <a:gd name="T15" fmla="*/ 105 h 105"/>
                <a:gd name="T16" fmla="*/ 9 w 72"/>
                <a:gd name="T17" fmla="*/ 50 h 105"/>
                <a:gd name="T18" fmla="*/ 32 w 72"/>
                <a:gd name="T19" fmla="*/ 50 h 105"/>
                <a:gd name="T20" fmla="*/ 62 w 72"/>
                <a:gd name="T21" fmla="*/ 29 h 105"/>
                <a:gd name="T22" fmla="*/ 35 w 72"/>
                <a:gd name="T23" fmla="*/ 9 h 105"/>
                <a:gd name="T24" fmla="*/ 9 w 72"/>
                <a:gd name="T25" fmla="*/ 9 h 105"/>
                <a:gd name="T26" fmla="*/ 9 w 72"/>
                <a:gd name="T27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105">
                  <a:moveTo>
                    <a:pt x="9" y="105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1" y="0"/>
                    <a:pt x="72" y="10"/>
                    <a:pt x="72" y="29"/>
                  </a:cubicBezTo>
                  <a:cubicBezTo>
                    <a:pt x="71" y="49"/>
                    <a:pt x="58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105"/>
                    <a:pt x="9" y="105"/>
                    <a:pt x="9" y="105"/>
                  </a:cubicBezTo>
                  <a:close/>
                  <a:moveTo>
                    <a:pt x="9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53" y="51"/>
                    <a:pt x="63" y="44"/>
                    <a:pt x="62" y="29"/>
                  </a:cubicBezTo>
                  <a:cubicBezTo>
                    <a:pt x="62" y="15"/>
                    <a:pt x="53" y="9"/>
                    <a:pt x="3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0"/>
                    <a:pt x="9" y="50"/>
                    <a:pt x="9" y="50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8" name="Freeform 19"/>
            <p:cNvSpPr>
              <a:spLocks noChangeArrowheads="1"/>
            </p:cNvSpPr>
            <p:nvPr/>
          </p:nvSpPr>
          <p:spPr bwMode="auto">
            <a:xfrm>
              <a:off x="2747963" y="65088"/>
              <a:ext cx="287338" cy="400050"/>
            </a:xfrm>
            <a:custGeom>
              <a:avLst/>
              <a:gdLst>
                <a:gd name="T0" fmla="*/ 0 w 181"/>
                <a:gd name="T1" fmla="*/ 22 h 252"/>
                <a:gd name="T2" fmla="*/ 0 w 181"/>
                <a:gd name="T3" fmla="*/ 0 h 252"/>
                <a:gd name="T4" fmla="*/ 181 w 181"/>
                <a:gd name="T5" fmla="*/ 0 h 252"/>
                <a:gd name="T6" fmla="*/ 181 w 181"/>
                <a:gd name="T7" fmla="*/ 22 h 252"/>
                <a:gd name="T8" fmla="*/ 102 w 181"/>
                <a:gd name="T9" fmla="*/ 22 h 252"/>
                <a:gd name="T10" fmla="*/ 102 w 181"/>
                <a:gd name="T11" fmla="*/ 252 h 252"/>
                <a:gd name="T12" fmla="*/ 79 w 181"/>
                <a:gd name="T13" fmla="*/ 252 h 252"/>
                <a:gd name="T14" fmla="*/ 79 w 181"/>
                <a:gd name="T15" fmla="*/ 22 h 252"/>
                <a:gd name="T16" fmla="*/ 0 w 181"/>
                <a:gd name="T17" fmla="*/ 22 h 252"/>
                <a:gd name="T18" fmla="*/ 0 w 181"/>
                <a:gd name="T19" fmla="*/ 2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52">
                  <a:moveTo>
                    <a:pt x="0" y="22"/>
                  </a:moveTo>
                  <a:lnTo>
                    <a:pt x="0" y="0"/>
                  </a:lnTo>
                  <a:lnTo>
                    <a:pt x="181" y="0"/>
                  </a:lnTo>
                  <a:lnTo>
                    <a:pt x="181" y="22"/>
                  </a:lnTo>
                  <a:lnTo>
                    <a:pt x="102" y="22"/>
                  </a:lnTo>
                  <a:lnTo>
                    <a:pt x="102" y="252"/>
                  </a:lnTo>
                  <a:lnTo>
                    <a:pt x="79" y="252"/>
                  </a:lnTo>
                  <a:lnTo>
                    <a:pt x="79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79" name="Freeform 20"/>
            <p:cNvSpPr>
              <a:spLocks noChangeArrowheads="1"/>
            </p:cNvSpPr>
            <p:nvPr/>
          </p:nvSpPr>
          <p:spPr bwMode="auto">
            <a:xfrm>
              <a:off x="0" y="0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80" name="Freeform 21"/>
            <p:cNvSpPr>
              <a:spLocks noChangeArrowheads="1"/>
            </p:cNvSpPr>
            <p:nvPr/>
          </p:nvSpPr>
          <p:spPr bwMode="auto">
            <a:xfrm>
              <a:off x="203200" y="61913"/>
              <a:ext cx="650875" cy="782638"/>
            </a:xfrm>
            <a:custGeom>
              <a:avLst/>
              <a:gdLst>
                <a:gd name="T0" fmla="*/ 240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3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40 w 410"/>
                <a:gd name="T19" fmla="*/ 0 h 493"/>
                <a:gd name="T20" fmla="*/ 240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40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3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0505" name="任意多边形 42"/>
          <p:cNvSpPr>
            <a:spLocks noChangeArrowheads="1"/>
          </p:cNvSpPr>
          <p:nvPr/>
        </p:nvSpPr>
        <p:spPr bwMode="auto">
          <a:xfrm>
            <a:off x="5540375" y="2833688"/>
            <a:ext cx="2359025" cy="552450"/>
          </a:xfrm>
          <a:custGeom>
            <a:avLst/>
            <a:gdLst>
              <a:gd name="T0" fmla="*/ 1616869 w 2359819"/>
              <a:gd name="T1" fmla="*/ 478631 h 552450"/>
              <a:gd name="T2" fmla="*/ 78582 w 2359819"/>
              <a:gd name="T3" fmla="*/ 316706 h 552450"/>
              <a:gd name="T4" fmla="*/ 159544 w 2359819"/>
              <a:gd name="T5" fmla="*/ 438150 h 552450"/>
              <a:gd name="T6" fmla="*/ 1724025 w 2359819"/>
              <a:gd name="T7" fmla="*/ 311944 h 552450"/>
              <a:gd name="T8" fmla="*/ 1452563 w 2359819"/>
              <a:gd name="T9" fmla="*/ 531019 h 552450"/>
              <a:gd name="T10" fmla="*/ 1023938 w 2359819"/>
              <a:gd name="T11" fmla="*/ 326231 h 552450"/>
              <a:gd name="T12" fmla="*/ 990600 w 2359819"/>
              <a:gd name="T13" fmla="*/ 454819 h 552450"/>
              <a:gd name="T14" fmla="*/ 952500 w 2359819"/>
              <a:gd name="T15" fmla="*/ 326231 h 552450"/>
              <a:gd name="T16" fmla="*/ 390525 w 2359819"/>
              <a:gd name="T17" fmla="*/ 369094 h 552450"/>
              <a:gd name="T18" fmla="*/ 78582 w 2359819"/>
              <a:gd name="T19" fmla="*/ 126206 h 552450"/>
              <a:gd name="T20" fmla="*/ 159544 w 2359819"/>
              <a:gd name="T21" fmla="*/ 126206 h 552450"/>
              <a:gd name="T22" fmla="*/ 1533525 w 2359819"/>
              <a:gd name="T23" fmla="*/ 111919 h 552450"/>
              <a:gd name="T24" fmla="*/ 1290638 w 2359819"/>
              <a:gd name="T25" fmla="*/ 71437 h 552450"/>
              <a:gd name="T26" fmla="*/ 1352550 w 2359819"/>
              <a:gd name="T27" fmla="*/ 138112 h 552450"/>
              <a:gd name="T28" fmla="*/ 1143000 w 2359819"/>
              <a:gd name="T29" fmla="*/ 21431 h 552450"/>
              <a:gd name="T30" fmla="*/ 1023938 w 2359819"/>
              <a:gd name="T31" fmla="*/ 104775 h 552450"/>
              <a:gd name="T32" fmla="*/ 1126332 w 2359819"/>
              <a:gd name="T33" fmla="*/ 409575 h 552450"/>
              <a:gd name="T34" fmla="*/ 921544 w 2359819"/>
              <a:gd name="T35" fmla="*/ 183356 h 552450"/>
              <a:gd name="T36" fmla="*/ 850107 w 2359819"/>
              <a:gd name="T37" fmla="*/ 128587 h 552450"/>
              <a:gd name="T38" fmla="*/ 835819 w 2359819"/>
              <a:gd name="T39" fmla="*/ 76200 h 552450"/>
              <a:gd name="T40" fmla="*/ 1421607 w 2359819"/>
              <a:gd name="T41" fmla="*/ 145256 h 552450"/>
              <a:gd name="T42" fmla="*/ 1419225 w 2359819"/>
              <a:gd name="T43" fmla="*/ 278606 h 552450"/>
              <a:gd name="T44" fmla="*/ 1371600 w 2359819"/>
              <a:gd name="T45" fmla="*/ 428625 h 552450"/>
              <a:gd name="T46" fmla="*/ 1197769 w 2359819"/>
              <a:gd name="T47" fmla="*/ 528637 h 552450"/>
              <a:gd name="T48" fmla="*/ 1219200 w 2359819"/>
              <a:gd name="T49" fmla="*/ 459581 h 552450"/>
              <a:gd name="T50" fmla="*/ 1278732 w 2359819"/>
              <a:gd name="T51" fmla="*/ 450056 h 552450"/>
              <a:gd name="T52" fmla="*/ 1221582 w 2359819"/>
              <a:gd name="T53" fmla="*/ 216694 h 552450"/>
              <a:gd name="T54" fmla="*/ 842963 w 2359819"/>
              <a:gd name="T55" fmla="*/ 169069 h 552450"/>
              <a:gd name="T56" fmla="*/ 676275 w 2359819"/>
              <a:gd name="T57" fmla="*/ 157162 h 552450"/>
              <a:gd name="T58" fmla="*/ 831057 w 2359819"/>
              <a:gd name="T59" fmla="*/ 245269 h 552450"/>
              <a:gd name="T60" fmla="*/ 773907 w 2359819"/>
              <a:gd name="T61" fmla="*/ 440531 h 552450"/>
              <a:gd name="T62" fmla="*/ 614363 w 2359819"/>
              <a:gd name="T63" fmla="*/ 433387 h 552450"/>
              <a:gd name="T64" fmla="*/ 747713 w 2359819"/>
              <a:gd name="T65" fmla="*/ 300037 h 552450"/>
              <a:gd name="T66" fmla="*/ 690563 w 2359819"/>
              <a:gd name="T67" fmla="*/ 245269 h 552450"/>
              <a:gd name="T68" fmla="*/ 585788 w 2359819"/>
              <a:gd name="T69" fmla="*/ 169069 h 552450"/>
              <a:gd name="T70" fmla="*/ 166688 w 2359819"/>
              <a:gd name="T71" fmla="*/ 2381 h 552450"/>
              <a:gd name="T72" fmla="*/ 238125 w 2359819"/>
              <a:gd name="T73" fmla="*/ 445294 h 552450"/>
              <a:gd name="T74" fmla="*/ 0 w 2359819"/>
              <a:gd name="T75" fmla="*/ 66675 h 552450"/>
              <a:gd name="T76" fmla="*/ 2038350 w 2359819"/>
              <a:gd name="T77" fmla="*/ 0 h 552450"/>
              <a:gd name="T78" fmla="*/ 2359819 w 2359819"/>
              <a:gd name="T79" fmla="*/ 488156 h 552450"/>
              <a:gd name="T80" fmla="*/ 1812132 w 2359819"/>
              <a:gd name="T81" fmla="*/ 545306 h 552450"/>
              <a:gd name="T82" fmla="*/ 1507332 w 2359819"/>
              <a:gd name="T83" fmla="*/ 0 h 552450"/>
              <a:gd name="T84" fmla="*/ 1578769 w 2359819"/>
              <a:gd name="T85" fmla="*/ 35719 h 552450"/>
              <a:gd name="T86" fmla="*/ 1647825 w 2359819"/>
              <a:gd name="T87" fmla="*/ 219075 h 552450"/>
              <a:gd name="T88" fmla="*/ 1590675 w 2359819"/>
              <a:gd name="T89" fmla="*/ 259556 h 552450"/>
              <a:gd name="T90" fmla="*/ 1438275 w 2359819"/>
              <a:gd name="T91" fmla="*/ 259556 h 552450"/>
              <a:gd name="T92" fmla="*/ 1433513 w 2359819"/>
              <a:gd name="T93" fmla="*/ 178594 h 552450"/>
              <a:gd name="T94" fmla="*/ 307182 w 2359819"/>
              <a:gd name="T95" fmla="*/ 0 h 552450"/>
              <a:gd name="T96" fmla="*/ 519113 w 2359819"/>
              <a:gd name="T97" fmla="*/ 57150 h 552450"/>
              <a:gd name="T98" fmla="*/ 352425 w 2359819"/>
              <a:gd name="T99" fmla="*/ 535781 h 552450"/>
              <a:gd name="T100" fmla="*/ 433388 w 2359819"/>
              <a:gd name="T101" fmla="*/ 445294 h 552450"/>
              <a:gd name="T102" fmla="*/ 250032 w 2359819"/>
              <a:gd name="T103" fmla="*/ 192881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59819" h="552450">
                <a:moveTo>
                  <a:pt x="1531144" y="371475"/>
                </a:moveTo>
                <a:lnTo>
                  <a:pt x="1531144" y="478631"/>
                </a:lnTo>
                <a:lnTo>
                  <a:pt x="1616869" y="478631"/>
                </a:lnTo>
                <a:cubicBezTo>
                  <a:pt x="1639094" y="480219"/>
                  <a:pt x="1649413" y="469106"/>
                  <a:pt x="1647825" y="445294"/>
                </a:cubicBezTo>
                <a:lnTo>
                  <a:pt x="1647825" y="371475"/>
                </a:lnTo>
                <a:close/>
                <a:moveTo>
                  <a:pt x="78582" y="316706"/>
                </a:moveTo>
                <a:lnTo>
                  <a:pt x="78582" y="469106"/>
                </a:lnTo>
                <a:lnTo>
                  <a:pt x="133350" y="469106"/>
                </a:lnTo>
                <a:cubicBezTo>
                  <a:pt x="152400" y="470694"/>
                  <a:pt x="161131" y="460375"/>
                  <a:pt x="159544" y="438150"/>
                </a:cubicBezTo>
                <a:lnTo>
                  <a:pt x="159544" y="316706"/>
                </a:lnTo>
                <a:close/>
                <a:moveTo>
                  <a:pt x="1452563" y="311944"/>
                </a:moveTo>
                <a:lnTo>
                  <a:pt x="1724025" y="311944"/>
                </a:lnTo>
                <a:lnTo>
                  <a:pt x="1724025" y="454819"/>
                </a:lnTo>
                <a:cubicBezTo>
                  <a:pt x="1724025" y="505619"/>
                  <a:pt x="1697038" y="531019"/>
                  <a:pt x="1643063" y="531019"/>
                </a:cubicBezTo>
                <a:lnTo>
                  <a:pt x="1452563" y="531019"/>
                </a:lnTo>
                <a:close/>
                <a:moveTo>
                  <a:pt x="952500" y="211931"/>
                </a:moveTo>
                <a:lnTo>
                  <a:pt x="1023938" y="211931"/>
                </a:lnTo>
                <a:lnTo>
                  <a:pt x="1023938" y="326231"/>
                </a:lnTo>
                <a:cubicBezTo>
                  <a:pt x="1020763" y="404019"/>
                  <a:pt x="1059657" y="460375"/>
                  <a:pt x="1140619" y="495300"/>
                </a:cubicBezTo>
                <a:lnTo>
                  <a:pt x="1140619" y="547687"/>
                </a:lnTo>
                <a:cubicBezTo>
                  <a:pt x="1067594" y="527050"/>
                  <a:pt x="1017588" y="496094"/>
                  <a:pt x="990600" y="454819"/>
                </a:cubicBezTo>
                <a:cubicBezTo>
                  <a:pt x="962025" y="496094"/>
                  <a:pt x="910431" y="527050"/>
                  <a:pt x="835819" y="547687"/>
                </a:cubicBezTo>
                <a:lnTo>
                  <a:pt x="835819" y="495300"/>
                </a:lnTo>
                <a:cubicBezTo>
                  <a:pt x="918369" y="461962"/>
                  <a:pt x="957263" y="405606"/>
                  <a:pt x="952500" y="326231"/>
                </a:cubicBezTo>
                <a:close/>
                <a:moveTo>
                  <a:pt x="273844" y="204787"/>
                </a:moveTo>
                <a:lnTo>
                  <a:pt x="342900" y="204787"/>
                </a:lnTo>
                <a:cubicBezTo>
                  <a:pt x="363538" y="255587"/>
                  <a:pt x="379413" y="310356"/>
                  <a:pt x="390525" y="369094"/>
                </a:cubicBezTo>
                <a:lnTo>
                  <a:pt x="311944" y="369094"/>
                </a:lnTo>
                <a:cubicBezTo>
                  <a:pt x="307182" y="318294"/>
                  <a:pt x="294482" y="263525"/>
                  <a:pt x="273844" y="204787"/>
                </a:cubicBezTo>
                <a:close/>
                <a:moveTo>
                  <a:pt x="78582" y="126206"/>
                </a:moveTo>
                <a:lnTo>
                  <a:pt x="78582" y="259556"/>
                </a:lnTo>
                <a:lnTo>
                  <a:pt x="159544" y="259556"/>
                </a:lnTo>
                <a:lnTo>
                  <a:pt x="159544" y="126206"/>
                </a:lnTo>
                <a:close/>
                <a:moveTo>
                  <a:pt x="1547813" y="95250"/>
                </a:moveTo>
                <a:cubicBezTo>
                  <a:pt x="1546225" y="96837"/>
                  <a:pt x="1543844" y="99219"/>
                  <a:pt x="1540669" y="102394"/>
                </a:cubicBezTo>
                <a:cubicBezTo>
                  <a:pt x="1537494" y="107156"/>
                  <a:pt x="1535113" y="110331"/>
                  <a:pt x="1533525" y="111919"/>
                </a:cubicBezTo>
                <a:cubicBezTo>
                  <a:pt x="1549401" y="135731"/>
                  <a:pt x="1567656" y="157162"/>
                  <a:pt x="1588294" y="176212"/>
                </a:cubicBezTo>
                <a:cubicBezTo>
                  <a:pt x="1605756" y="160337"/>
                  <a:pt x="1624806" y="133350"/>
                  <a:pt x="1645444" y="95250"/>
                </a:cubicBezTo>
                <a:close/>
                <a:moveTo>
                  <a:pt x="1290638" y="71437"/>
                </a:moveTo>
                <a:lnTo>
                  <a:pt x="1290638" y="164306"/>
                </a:lnTo>
                <a:lnTo>
                  <a:pt x="1328738" y="164306"/>
                </a:lnTo>
                <a:cubicBezTo>
                  <a:pt x="1344613" y="164306"/>
                  <a:pt x="1352550" y="155575"/>
                  <a:pt x="1352550" y="138112"/>
                </a:cubicBezTo>
                <a:lnTo>
                  <a:pt x="1352550" y="71437"/>
                </a:lnTo>
                <a:close/>
                <a:moveTo>
                  <a:pt x="835819" y="21431"/>
                </a:moveTo>
                <a:lnTo>
                  <a:pt x="1143000" y="21431"/>
                </a:lnTo>
                <a:lnTo>
                  <a:pt x="1143000" y="76200"/>
                </a:lnTo>
                <a:lnTo>
                  <a:pt x="1028700" y="76200"/>
                </a:lnTo>
                <a:cubicBezTo>
                  <a:pt x="1027113" y="82550"/>
                  <a:pt x="1025526" y="92075"/>
                  <a:pt x="1023938" y="104775"/>
                </a:cubicBezTo>
                <a:cubicBezTo>
                  <a:pt x="1020763" y="115887"/>
                  <a:pt x="1019175" y="123825"/>
                  <a:pt x="1019175" y="128587"/>
                </a:cubicBezTo>
                <a:lnTo>
                  <a:pt x="1126332" y="128587"/>
                </a:lnTo>
                <a:lnTo>
                  <a:pt x="1126332" y="409575"/>
                </a:lnTo>
                <a:lnTo>
                  <a:pt x="1054894" y="409575"/>
                </a:lnTo>
                <a:lnTo>
                  <a:pt x="1054894" y="183356"/>
                </a:lnTo>
                <a:lnTo>
                  <a:pt x="921544" y="183356"/>
                </a:lnTo>
                <a:lnTo>
                  <a:pt x="921544" y="409575"/>
                </a:lnTo>
                <a:lnTo>
                  <a:pt x="850107" y="409575"/>
                </a:lnTo>
                <a:lnTo>
                  <a:pt x="850107" y="128587"/>
                </a:lnTo>
                <a:lnTo>
                  <a:pt x="935832" y="128587"/>
                </a:lnTo>
                <a:cubicBezTo>
                  <a:pt x="940594" y="112712"/>
                  <a:pt x="943769" y="95250"/>
                  <a:pt x="945357" y="76200"/>
                </a:cubicBezTo>
                <a:lnTo>
                  <a:pt x="835819" y="76200"/>
                </a:lnTo>
                <a:close/>
                <a:moveTo>
                  <a:pt x="1221582" y="16669"/>
                </a:moveTo>
                <a:lnTo>
                  <a:pt x="1421607" y="16669"/>
                </a:lnTo>
                <a:lnTo>
                  <a:pt x="1421607" y="145256"/>
                </a:lnTo>
                <a:cubicBezTo>
                  <a:pt x="1421607" y="188119"/>
                  <a:pt x="1404938" y="211931"/>
                  <a:pt x="1371600" y="216694"/>
                </a:cubicBezTo>
                <a:lnTo>
                  <a:pt x="1371600" y="278606"/>
                </a:lnTo>
                <a:lnTo>
                  <a:pt x="1419225" y="278606"/>
                </a:lnTo>
                <a:lnTo>
                  <a:pt x="1419225" y="333375"/>
                </a:lnTo>
                <a:lnTo>
                  <a:pt x="1371600" y="333375"/>
                </a:lnTo>
                <a:lnTo>
                  <a:pt x="1371600" y="428625"/>
                </a:lnTo>
                <a:cubicBezTo>
                  <a:pt x="1390650" y="423862"/>
                  <a:pt x="1409700" y="418306"/>
                  <a:pt x="1428750" y="411956"/>
                </a:cubicBezTo>
                <a:lnTo>
                  <a:pt x="1428750" y="471487"/>
                </a:lnTo>
                <a:cubicBezTo>
                  <a:pt x="1357313" y="496887"/>
                  <a:pt x="1280319" y="515937"/>
                  <a:pt x="1197769" y="528637"/>
                </a:cubicBezTo>
                <a:lnTo>
                  <a:pt x="1197769" y="461962"/>
                </a:lnTo>
                <a:cubicBezTo>
                  <a:pt x="1200944" y="461962"/>
                  <a:pt x="1204913" y="461169"/>
                  <a:pt x="1209675" y="459581"/>
                </a:cubicBezTo>
                <a:cubicBezTo>
                  <a:pt x="1214438" y="459581"/>
                  <a:pt x="1217613" y="459581"/>
                  <a:pt x="1219200" y="459581"/>
                </a:cubicBezTo>
                <a:lnTo>
                  <a:pt x="1219200" y="250031"/>
                </a:lnTo>
                <a:lnTo>
                  <a:pt x="1278732" y="250031"/>
                </a:lnTo>
                <a:lnTo>
                  <a:pt x="1278732" y="450056"/>
                </a:lnTo>
                <a:lnTo>
                  <a:pt x="1302544" y="445294"/>
                </a:lnTo>
                <a:lnTo>
                  <a:pt x="1302544" y="216694"/>
                </a:lnTo>
                <a:lnTo>
                  <a:pt x="1221582" y="216694"/>
                </a:lnTo>
                <a:close/>
                <a:moveTo>
                  <a:pt x="678657" y="2381"/>
                </a:moveTo>
                <a:lnTo>
                  <a:pt x="752475" y="2381"/>
                </a:lnTo>
                <a:cubicBezTo>
                  <a:pt x="771525" y="69056"/>
                  <a:pt x="801687" y="124619"/>
                  <a:pt x="842963" y="169069"/>
                </a:cubicBezTo>
                <a:lnTo>
                  <a:pt x="842963" y="223837"/>
                </a:lnTo>
                <a:cubicBezTo>
                  <a:pt x="784225" y="192087"/>
                  <a:pt x="741363" y="150812"/>
                  <a:pt x="714375" y="100012"/>
                </a:cubicBezTo>
                <a:cubicBezTo>
                  <a:pt x="703263" y="120650"/>
                  <a:pt x="690563" y="139700"/>
                  <a:pt x="676275" y="157162"/>
                </a:cubicBezTo>
                <a:lnTo>
                  <a:pt x="735807" y="157162"/>
                </a:lnTo>
                <a:cubicBezTo>
                  <a:pt x="746919" y="187325"/>
                  <a:pt x="754857" y="216694"/>
                  <a:pt x="759619" y="245269"/>
                </a:cubicBezTo>
                <a:lnTo>
                  <a:pt x="831057" y="245269"/>
                </a:lnTo>
                <a:lnTo>
                  <a:pt x="831057" y="302419"/>
                </a:lnTo>
                <a:cubicBezTo>
                  <a:pt x="810419" y="354806"/>
                  <a:pt x="786606" y="397669"/>
                  <a:pt x="759619" y="431006"/>
                </a:cubicBezTo>
                <a:cubicBezTo>
                  <a:pt x="762794" y="432594"/>
                  <a:pt x="767556" y="435769"/>
                  <a:pt x="773907" y="440531"/>
                </a:cubicBezTo>
                <a:cubicBezTo>
                  <a:pt x="781844" y="445294"/>
                  <a:pt x="794544" y="454819"/>
                  <a:pt x="812007" y="469106"/>
                </a:cubicBezTo>
                <a:lnTo>
                  <a:pt x="812007" y="552450"/>
                </a:lnTo>
                <a:cubicBezTo>
                  <a:pt x="756444" y="508000"/>
                  <a:pt x="690563" y="468312"/>
                  <a:pt x="614363" y="433387"/>
                </a:cubicBezTo>
                <a:lnTo>
                  <a:pt x="614363" y="371475"/>
                </a:lnTo>
                <a:cubicBezTo>
                  <a:pt x="646113" y="381000"/>
                  <a:pt x="674688" y="391319"/>
                  <a:pt x="700088" y="402431"/>
                </a:cubicBezTo>
                <a:cubicBezTo>
                  <a:pt x="717550" y="372269"/>
                  <a:pt x="733425" y="338137"/>
                  <a:pt x="747713" y="300037"/>
                </a:cubicBezTo>
                <a:lnTo>
                  <a:pt x="602457" y="300037"/>
                </a:lnTo>
                <a:lnTo>
                  <a:pt x="602457" y="245269"/>
                </a:lnTo>
                <a:lnTo>
                  <a:pt x="690563" y="245269"/>
                </a:lnTo>
                <a:cubicBezTo>
                  <a:pt x="688975" y="219869"/>
                  <a:pt x="683419" y="191294"/>
                  <a:pt x="673894" y="159544"/>
                </a:cubicBezTo>
                <a:cubicBezTo>
                  <a:pt x="656432" y="181769"/>
                  <a:pt x="627063" y="203994"/>
                  <a:pt x="585788" y="226219"/>
                </a:cubicBezTo>
                <a:lnTo>
                  <a:pt x="585788" y="169069"/>
                </a:lnTo>
                <a:cubicBezTo>
                  <a:pt x="630237" y="127794"/>
                  <a:pt x="661194" y="72231"/>
                  <a:pt x="678657" y="2381"/>
                </a:cubicBezTo>
                <a:close/>
                <a:moveTo>
                  <a:pt x="83344" y="2381"/>
                </a:moveTo>
                <a:lnTo>
                  <a:pt x="166688" y="2381"/>
                </a:lnTo>
                <a:cubicBezTo>
                  <a:pt x="165100" y="21431"/>
                  <a:pt x="159544" y="42862"/>
                  <a:pt x="150019" y="66675"/>
                </a:cubicBezTo>
                <a:lnTo>
                  <a:pt x="238125" y="66675"/>
                </a:lnTo>
                <a:lnTo>
                  <a:pt x="238125" y="445294"/>
                </a:lnTo>
                <a:cubicBezTo>
                  <a:pt x="239713" y="499269"/>
                  <a:pt x="215107" y="525462"/>
                  <a:pt x="164307" y="523875"/>
                </a:cubicBezTo>
                <a:lnTo>
                  <a:pt x="0" y="523875"/>
                </a:lnTo>
                <a:lnTo>
                  <a:pt x="0" y="66675"/>
                </a:lnTo>
                <a:lnTo>
                  <a:pt x="69057" y="66675"/>
                </a:lnTo>
                <a:cubicBezTo>
                  <a:pt x="73819" y="47625"/>
                  <a:pt x="78582" y="26194"/>
                  <a:pt x="83344" y="2381"/>
                </a:cubicBezTo>
                <a:close/>
                <a:moveTo>
                  <a:pt x="2038350" y="0"/>
                </a:moveTo>
                <a:lnTo>
                  <a:pt x="2133600" y="0"/>
                </a:lnTo>
                <a:lnTo>
                  <a:pt x="2133600" y="59531"/>
                </a:lnTo>
                <a:cubicBezTo>
                  <a:pt x="2130426" y="224631"/>
                  <a:pt x="2205831" y="367506"/>
                  <a:pt x="2359819" y="488156"/>
                </a:cubicBezTo>
                <a:lnTo>
                  <a:pt x="2359819" y="545306"/>
                </a:lnTo>
                <a:cubicBezTo>
                  <a:pt x="2215356" y="467519"/>
                  <a:pt x="2124075" y="377031"/>
                  <a:pt x="2085975" y="273844"/>
                </a:cubicBezTo>
                <a:cubicBezTo>
                  <a:pt x="2049463" y="377031"/>
                  <a:pt x="1958181" y="467519"/>
                  <a:pt x="1812132" y="545306"/>
                </a:cubicBezTo>
                <a:lnTo>
                  <a:pt x="1812132" y="488156"/>
                </a:lnTo>
                <a:cubicBezTo>
                  <a:pt x="1966119" y="367506"/>
                  <a:pt x="2041525" y="224631"/>
                  <a:pt x="2038350" y="59531"/>
                </a:cubicBezTo>
                <a:close/>
                <a:moveTo>
                  <a:pt x="1507332" y="0"/>
                </a:moveTo>
                <a:lnTo>
                  <a:pt x="1590675" y="0"/>
                </a:lnTo>
                <a:cubicBezTo>
                  <a:pt x="1589088" y="3175"/>
                  <a:pt x="1587501" y="7937"/>
                  <a:pt x="1585913" y="14287"/>
                </a:cubicBezTo>
                <a:cubicBezTo>
                  <a:pt x="1582738" y="23812"/>
                  <a:pt x="1580357" y="30956"/>
                  <a:pt x="1578769" y="35719"/>
                </a:cubicBezTo>
                <a:lnTo>
                  <a:pt x="1735932" y="35719"/>
                </a:lnTo>
                <a:lnTo>
                  <a:pt x="1735932" y="92869"/>
                </a:lnTo>
                <a:cubicBezTo>
                  <a:pt x="1708944" y="150019"/>
                  <a:pt x="1679575" y="192087"/>
                  <a:pt x="1647825" y="219075"/>
                </a:cubicBezTo>
                <a:cubicBezTo>
                  <a:pt x="1679575" y="234950"/>
                  <a:pt x="1715294" y="249237"/>
                  <a:pt x="1754982" y="261937"/>
                </a:cubicBezTo>
                <a:lnTo>
                  <a:pt x="1754982" y="316706"/>
                </a:lnTo>
                <a:cubicBezTo>
                  <a:pt x="1681956" y="299244"/>
                  <a:pt x="1627188" y="280194"/>
                  <a:pt x="1590675" y="259556"/>
                </a:cubicBezTo>
                <a:cubicBezTo>
                  <a:pt x="1549401" y="281781"/>
                  <a:pt x="1495425" y="300037"/>
                  <a:pt x="1428750" y="314325"/>
                </a:cubicBezTo>
                <a:lnTo>
                  <a:pt x="1428750" y="261937"/>
                </a:lnTo>
                <a:cubicBezTo>
                  <a:pt x="1430338" y="261937"/>
                  <a:pt x="1433513" y="261144"/>
                  <a:pt x="1438275" y="259556"/>
                </a:cubicBezTo>
                <a:cubicBezTo>
                  <a:pt x="1484313" y="243681"/>
                  <a:pt x="1515269" y="230187"/>
                  <a:pt x="1531144" y="219075"/>
                </a:cubicBezTo>
                <a:cubicBezTo>
                  <a:pt x="1512094" y="201612"/>
                  <a:pt x="1493838" y="180975"/>
                  <a:pt x="1476375" y="157162"/>
                </a:cubicBezTo>
                <a:cubicBezTo>
                  <a:pt x="1462088" y="163512"/>
                  <a:pt x="1447800" y="170656"/>
                  <a:pt x="1433513" y="178594"/>
                </a:cubicBezTo>
                <a:lnTo>
                  <a:pt x="1433513" y="128587"/>
                </a:lnTo>
                <a:cubicBezTo>
                  <a:pt x="1470025" y="96837"/>
                  <a:pt x="1494632" y="53975"/>
                  <a:pt x="1507332" y="0"/>
                </a:cubicBezTo>
                <a:close/>
                <a:moveTo>
                  <a:pt x="307182" y="0"/>
                </a:moveTo>
                <a:lnTo>
                  <a:pt x="390525" y="0"/>
                </a:lnTo>
                <a:cubicBezTo>
                  <a:pt x="387351" y="20637"/>
                  <a:pt x="383382" y="39687"/>
                  <a:pt x="378619" y="57150"/>
                </a:cubicBezTo>
                <a:lnTo>
                  <a:pt x="519113" y="57150"/>
                </a:lnTo>
                <a:lnTo>
                  <a:pt x="519113" y="454819"/>
                </a:lnTo>
                <a:cubicBezTo>
                  <a:pt x="520701" y="511969"/>
                  <a:pt x="493713" y="538956"/>
                  <a:pt x="438150" y="535781"/>
                </a:cubicBezTo>
                <a:lnTo>
                  <a:pt x="352425" y="535781"/>
                </a:lnTo>
                <a:lnTo>
                  <a:pt x="352425" y="481012"/>
                </a:lnTo>
                <a:lnTo>
                  <a:pt x="400050" y="481012"/>
                </a:lnTo>
                <a:cubicBezTo>
                  <a:pt x="423863" y="482600"/>
                  <a:pt x="434976" y="470694"/>
                  <a:pt x="433388" y="445294"/>
                </a:cubicBezTo>
                <a:lnTo>
                  <a:pt x="433388" y="116681"/>
                </a:lnTo>
                <a:lnTo>
                  <a:pt x="352425" y="116681"/>
                </a:lnTo>
                <a:cubicBezTo>
                  <a:pt x="330201" y="151606"/>
                  <a:pt x="296069" y="177006"/>
                  <a:pt x="250032" y="192881"/>
                </a:cubicBezTo>
                <a:lnTo>
                  <a:pt x="250032" y="142875"/>
                </a:lnTo>
                <a:cubicBezTo>
                  <a:pt x="283369" y="112712"/>
                  <a:pt x="302419" y="65087"/>
                  <a:pt x="3071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9482" name="直接连接符 29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圆角矩形 2"/>
          <p:cNvSpPr>
            <a:spLocks noChangeArrowheads="1"/>
          </p:cNvSpPr>
          <p:nvPr/>
        </p:nvSpPr>
        <p:spPr bwMode="auto">
          <a:xfrm>
            <a:off x="2466975" y="2767013"/>
            <a:ext cx="2976563" cy="6873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08" name="任意多边形 39"/>
          <p:cNvSpPr>
            <a:spLocks noChangeArrowheads="1"/>
          </p:cNvSpPr>
          <p:nvPr/>
        </p:nvSpPr>
        <p:spPr bwMode="auto">
          <a:xfrm>
            <a:off x="2684463" y="2851150"/>
            <a:ext cx="2597150" cy="542925"/>
          </a:xfrm>
          <a:custGeom>
            <a:avLst/>
            <a:gdLst>
              <a:gd name="T0" fmla="*/ 1659731 w 2597943"/>
              <a:gd name="T1" fmla="*/ 442913 h 542925"/>
              <a:gd name="T2" fmla="*/ 1759743 w 2597943"/>
              <a:gd name="T3" fmla="*/ 416719 h 542925"/>
              <a:gd name="T4" fmla="*/ 1583531 w 2597943"/>
              <a:gd name="T5" fmla="*/ 354807 h 542925"/>
              <a:gd name="T6" fmla="*/ 1835943 w 2597943"/>
              <a:gd name="T7" fmla="*/ 419100 h 542925"/>
              <a:gd name="T8" fmla="*/ 1583531 w 2597943"/>
              <a:gd name="T9" fmla="*/ 488157 h 542925"/>
              <a:gd name="T10" fmla="*/ 1962150 w 2597943"/>
              <a:gd name="T11" fmla="*/ 271463 h 542925"/>
              <a:gd name="T12" fmla="*/ 1885950 w 2597943"/>
              <a:gd name="T13" fmla="*/ 540544 h 542925"/>
              <a:gd name="T14" fmla="*/ 1819275 w 2597943"/>
              <a:gd name="T15" fmla="*/ 488157 h 542925"/>
              <a:gd name="T16" fmla="*/ 1876425 w 2597943"/>
              <a:gd name="T17" fmla="*/ 464344 h 542925"/>
              <a:gd name="T18" fmla="*/ 1545431 w 2597943"/>
              <a:gd name="T19" fmla="*/ 326232 h 542925"/>
              <a:gd name="T20" fmla="*/ 1457325 w 2597943"/>
              <a:gd name="T21" fmla="*/ 542925 h 542925"/>
              <a:gd name="T22" fmla="*/ 1597818 w 2597943"/>
              <a:gd name="T23" fmla="*/ 197644 h 542925"/>
              <a:gd name="T24" fmla="*/ 1824037 w 2597943"/>
              <a:gd name="T25" fmla="*/ 173832 h 542925"/>
              <a:gd name="T26" fmla="*/ 1509712 w 2597943"/>
              <a:gd name="T27" fmla="*/ 114300 h 542925"/>
              <a:gd name="T28" fmla="*/ 1909762 w 2597943"/>
              <a:gd name="T29" fmla="*/ 166688 h 542925"/>
              <a:gd name="T30" fmla="*/ 1509712 w 2597943"/>
              <a:gd name="T31" fmla="*/ 242888 h 542925"/>
              <a:gd name="T32" fmla="*/ 573881 w 2597943"/>
              <a:gd name="T33" fmla="*/ 278607 h 542925"/>
              <a:gd name="T34" fmla="*/ 781050 w 2597943"/>
              <a:gd name="T35" fmla="*/ 178594 h 542925"/>
              <a:gd name="T36" fmla="*/ 97631 w 2597943"/>
              <a:gd name="T37" fmla="*/ 78582 h 542925"/>
              <a:gd name="T38" fmla="*/ 202406 w 2597943"/>
              <a:gd name="T39" fmla="*/ 278607 h 542925"/>
              <a:gd name="T40" fmla="*/ 202406 w 2597943"/>
              <a:gd name="T41" fmla="*/ 78582 h 542925"/>
              <a:gd name="T42" fmla="*/ 1381125 w 2597943"/>
              <a:gd name="T43" fmla="*/ 16669 h 542925"/>
              <a:gd name="T44" fmla="*/ 1207293 w 2597943"/>
              <a:gd name="T45" fmla="*/ 78582 h 542925"/>
              <a:gd name="T46" fmla="*/ 1109662 w 2597943"/>
              <a:gd name="T47" fmla="*/ 528638 h 542925"/>
              <a:gd name="T48" fmla="*/ 938212 w 2597943"/>
              <a:gd name="T49" fmla="*/ 78582 h 542925"/>
              <a:gd name="T50" fmla="*/ 700087 w 2597943"/>
              <a:gd name="T51" fmla="*/ 16669 h 542925"/>
              <a:gd name="T52" fmla="*/ 697706 w 2597943"/>
              <a:gd name="T53" fmla="*/ 342900 h 542925"/>
              <a:gd name="T54" fmla="*/ 573881 w 2597943"/>
              <a:gd name="T55" fmla="*/ 528638 h 542925"/>
              <a:gd name="T56" fmla="*/ 0 w 2597943"/>
              <a:gd name="T57" fmla="*/ 16669 h 542925"/>
              <a:gd name="T58" fmla="*/ 404812 w 2597943"/>
              <a:gd name="T59" fmla="*/ 178594 h 542925"/>
              <a:gd name="T60" fmla="*/ 97631 w 2597943"/>
              <a:gd name="T61" fmla="*/ 342900 h 542925"/>
              <a:gd name="T62" fmla="*/ 0 w 2597943"/>
              <a:gd name="T63" fmla="*/ 528638 h 542925"/>
              <a:gd name="T64" fmla="*/ 2562225 w 2597943"/>
              <a:gd name="T65" fmla="*/ 71438 h 542925"/>
              <a:gd name="T66" fmla="*/ 2376487 w 2597943"/>
              <a:gd name="T67" fmla="*/ 90488 h 542925"/>
              <a:gd name="T68" fmla="*/ 2555081 w 2597943"/>
              <a:gd name="T69" fmla="*/ 166688 h 542925"/>
              <a:gd name="T70" fmla="*/ 2376487 w 2597943"/>
              <a:gd name="T71" fmla="*/ 226219 h 542925"/>
              <a:gd name="T72" fmla="*/ 2597943 w 2597943"/>
              <a:gd name="T73" fmla="*/ 307182 h 542925"/>
              <a:gd name="T74" fmla="*/ 2376487 w 2597943"/>
              <a:gd name="T75" fmla="*/ 369094 h 542925"/>
              <a:gd name="T76" fmla="*/ 2281237 w 2597943"/>
              <a:gd name="T77" fmla="*/ 540544 h 542925"/>
              <a:gd name="T78" fmla="*/ 2202656 w 2597943"/>
              <a:gd name="T79" fmla="*/ 483394 h 542925"/>
              <a:gd name="T80" fmla="*/ 2278856 w 2597943"/>
              <a:gd name="T81" fmla="*/ 442913 h 542925"/>
              <a:gd name="T82" fmla="*/ 2043112 w 2597943"/>
              <a:gd name="T83" fmla="*/ 369094 h 542925"/>
              <a:gd name="T84" fmla="*/ 2278856 w 2597943"/>
              <a:gd name="T85" fmla="*/ 307182 h 542925"/>
              <a:gd name="T86" fmla="*/ 2083593 w 2597943"/>
              <a:gd name="T87" fmla="*/ 226219 h 542925"/>
              <a:gd name="T88" fmla="*/ 2278856 w 2597943"/>
              <a:gd name="T89" fmla="*/ 166688 h 542925"/>
              <a:gd name="T90" fmla="*/ 2078831 w 2597943"/>
              <a:gd name="T91" fmla="*/ 90488 h 542925"/>
              <a:gd name="T92" fmla="*/ 2376487 w 2597943"/>
              <a:gd name="T93" fmla="*/ 30957 h 542925"/>
              <a:gd name="T94" fmla="*/ 1657350 w 2597943"/>
              <a:gd name="T95" fmla="*/ 0 h 542925"/>
              <a:gd name="T96" fmla="*/ 1764506 w 2597943"/>
              <a:gd name="T97" fmla="*/ 33338 h 542925"/>
              <a:gd name="T98" fmla="*/ 1985962 w 2597943"/>
              <a:gd name="T99" fmla="*/ 88107 h 542925"/>
              <a:gd name="T100" fmla="*/ 1433512 w 2597943"/>
              <a:gd name="T101" fmla="*/ 33338 h 542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97943" h="542925">
                <a:moveTo>
                  <a:pt x="1659731" y="400050"/>
                </a:moveTo>
                <a:lnTo>
                  <a:pt x="1659731" y="442913"/>
                </a:lnTo>
                <a:lnTo>
                  <a:pt x="1735931" y="442913"/>
                </a:lnTo>
                <a:cubicBezTo>
                  <a:pt x="1753393" y="444500"/>
                  <a:pt x="1761331" y="435769"/>
                  <a:pt x="1759743" y="416719"/>
                </a:cubicBezTo>
                <a:lnTo>
                  <a:pt x="1759743" y="400050"/>
                </a:lnTo>
                <a:close/>
                <a:moveTo>
                  <a:pt x="1583531" y="354807"/>
                </a:moveTo>
                <a:lnTo>
                  <a:pt x="1835943" y="354807"/>
                </a:lnTo>
                <a:lnTo>
                  <a:pt x="1835943" y="419100"/>
                </a:lnTo>
                <a:cubicBezTo>
                  <a:pt x="1839118" y="466725"/>
                  <a:pt x="1816100" y="489744"/>
                  <a:pt x="1766887" y="488157"/>
                </a:cubicBezTo>
                <a:lnTo>
                  <a:pt x="1583531" y="488157"/>
                </a:lnTo>
                <a:close/>
                <a:moveTo>
                  <a:pt x="1457325" y="271463"/>
                </a:moveTo>
                <a:lnTo>
                  <a:pt x="1962150" y="271463"/>
                </a:lnTo>
                <a:lnTo>
                  <a:pt x="1962150" y="459582"/>
                </a:lnTo>
                <a:cubicBezTo>
                  <a:pt x="1963737" y="515144"/>
                  <a:pt x="1938337" y="542132"/>
                  <a:pt x="1885950" y="540544"/>
                </a:cubicBezTo>
                <a:lnTo>
                  <a:pt x="1819275" y="540544"/>
                </a:lnTo>
                <a:lnTo>
                  <a:pt x="1819275" y="488157"/>
                </a:lnTo>
                <a:lnTo>
                  <a:pt x="1847850" y="488157"/>
                </a:lnTo>
                <a:cubicBezTo>
                  <a:pt x="1868487" y="489744"/>
                  <a:pt x="1878012" y="481807"/>
                  <a:pt x="1876425" y="464344"/>
                </a:cubicBezTo>
                <a:lnTo>
                  <a:pt x="1876425" y="326232"/>
                </a:lnTo>
                <a:lnTo>
                  <a:pt x="1545431" y="326232"/>
                </a:lnTo>
                <a:lnTo>
                  <a:pt x="1545431" y="542925"/>
                </a:lnTo>
                <a:lnTo>
                  <a:pt x="1457325" y="542925"/>
                </a:lnTo>
                <a:close/>
                <a:moveTo>
                  <a:pt x="1597818" y="159544"/>
                </a:moveTo>
                <a:lnTo>
                  <a:pt x="1597818" y="197644"/>
                </a:lnTo>
                <a:lnTo>
                  <a:pt x="1800225" y="197644"/>
                </a:lnTo>
                <a:cubicBezTo>
                  <a:pt x="1817687" y="199232"/>
                  <a:pt x="1825625" y="191294"/>
                  <a:pt x="1824037" y="173832"/>
                </a:cubicBezTo>
                <a:lnTo>
                  <a:pt x="1824037" y="159544"/>
                </a:lnTo>
                <a:close/>
                <a:moveTo>
                  <a:pt x="1509712" y="114300"/>
                </a:moveTo>
                <a:lnTo>
                  <a:pt x="1909762" y="114300"/>
                </a:lnTo>
                <a:lnTo>
                  <a:pt x="1909762" y="166688"/>
                </a:lnTo>
                <a:cubicBezTo>
                  <a:pt x="1911350" y="220663"/>
                  <a:pt x="1888331" y="246063"/>
                  <a:pt x="1840706" y="242888"/>
                </a:cubicBezTo>
                <a:lnTo>
                  <a:pt x="1509712" y="242888"/>
                </a:lnTo>
                <a:close/>
                <a:moveTo>
                  <a:pt x="573881" y="78582"/>
                </a:moveTo>
                <a:lnTo>
                  <a:pt x="573881" y="278607"/>
                </a:lnTo>
                <a:lnTo>
                  <a:pt x="678656" y="278607"/>
                </a:lnTo>
                <a:cubicBezTo>
                  <a:pt x="750093" y="281782"/>
                  <a:pt x="784225" y="248444"/>
                  <a:pt x="781050" y="178594"/>
                </a:cubicBezTo>
                <a:cubicBezTo>
                  <a:pt x="782637" y="110332"/>
                  <a:pt x="748506" y="76994"/>
                  <a:pt x="678656" y="78582"/>
                </a:cubicBezTo>
                <a:close/>
                <a:moveTo>
                  <a:pt x="97631" y="78582"/>
                </a:moveTo>
                <a:lnTo>
                  <a:pt x="97631" y="278607"/>
                </a:lnTo>
                <a:lnTo>
                  <a:pt x="202406" y="278607"/>
                </a:lnTo>
                <a:cubicBezTo>
                  <a:pt x="273843" y="281782"/>
                  <a:pt x="307975" y="248444"/>
                  <a:pt x="304800" y="178594"/>
                </a:cubicBezTo>
                <a:cubicBezTo>
                  <a:pt x="306387" y="110332"/>
                  <a:pt x="272256" y="76994"/>
                  <a:pt x="202406" y="78582"/>
                </a:cubicBezTo>
                <a:close/>
                <a:moveTo>
                  <a:pt x="938212" y="16669"/>
                </a:moveTo>
                <a:lnTo>
                  <a:pt x="1381125" y="16669"/>
                </a:lnTo>
                <a:lnTo>
                  <a:pt x="1381125" y="78582"/>
                </a:lnTo>
                <a:lnTo>
                  <a:pt x="1207293" y="78582"/>
                </a:lnTo>
                <a:lnTo>
                  <a:pt x="1207293" y="528638"/>
                </a:lnTo>
                <a:lnTo>
                  <a:pt x="1109662" y="528638"/>
                </a:lnTo>
                <a:lnTo>
                  <a:pt x="1109662" y="78582"/>
                </a:lnTo>
                <a:lnTo>
                  <a:pt x="938212" y="78582"/>
                </a:lnTo>
                <a:close/>
                <a:moveTo>
                  <a:pt x="476250" y="16669"/>
                </a:moveTo>
                <a:lnTo>
                  <a:pt x="700087" y="16669"/>
                </a:lnTo>
                <a:cubicBezTo>
                  <a:pt x="820737" y="16669"/>
                  <a:pt x="881062" y="70644"/>
                  <a:pt x="881062" y="178594"/>
                </a:cubicBezTo>
                <a:cubicBezTo>
                  <a:pt x="884237" y="291307"/>
                  <a:pt x="823118" y="346075"/>
                  <a:pt x="697706" y="342900"/>
                </a:cubicBezTo>
                <a:lnTo>
                  <a:pt x="573881" y="342900"/>
                </a:lnTo>
                <a:lnTo>
                  <a:pt x="573881" y="528638"/>
                </a:lnTo>
                <a:lnTo>
                  <a:pt x="476250" y="528638"/>
                </a:lnTo>
                <a:close/>
                <a:moveTo>
                  <a:pt x="0" y="16669"/>
                </a:moveTo>
                <a:lnTo>
                  <a:pt x="223837" y="16669"/>
                </a:lnTo>
                <a:cubicBezTo>
                  <a:pt x="344487" y="16669"/>
                  <a:pt x="404812" y="70644"/>
                  <a:pt x="404812" y="178594"/>
                </a:cubicBezTo>
                <a:cubicBezTo>
                  <a:pt x="407987" y="291307"/>
                  <a:pt x="346868" y="346075"/>
                  <a:pt x="221456" y="342900"/>
                </a:cubicBezTo>
                <a:lnTo>
                  <a:pt x="97631" y="342900"/>
                </a:lnTo>
                <a:lnTo>
                  <a:pt x="97631" y="528638"/>
                </a:lnTo>
                <a:lnTo>
                  <a:pt x="0" y="528638"/>
                </a:lnTo>
                <a:close/>
                <a:moveTo>
                  <a:pt x="2562225" y="9525"/>
                </a:moveTo>
                <a:lnTo>
                  <a:pt x="2562225" y="71438"/>
                </a:lnTo>
                <a:cubicBezTo>
                  <a:pt x="2506662" y="84138"/>
                  <a:pt x="2450306" y="90488"/>
                  <a:pt x="2393156" y="90488"/>
                </a:cubicBezTo>
                <a:lnTo>
                  <a:pt x="2376487" y="90488"/>
                </a:lnTo>
                <a:lnTo>
                  <a:pt x="2376487" y="166688"/>
                </a:lnTo>
                <a:lnTo>
                  <a:pt x="2555081" y="166688"/>
                </a:lnTo>
                <a:lnTo>
                  <a:pt x="2555081" y="226219"/>
                </a:lnTo>
                <a:lnTo>
                  <a:pt x="2376487" y="226219"/>
                </a:lnTo>
                <a:lnTo>
                  <a:pt x="2376487" y="307182"/>
                </a:lnTo>
                <a:lnTo>
                  <a:pt x="2597943" y="307182"/>
                </a:lnTo>
                <a:lnTo>
                  <a:pt x="2597943" y="369094"/>
                </a:lnTo>
                <a:lnTo>
                  <a:pt x="2376487" y="369094"/>
                </a:lnTo>
                <a:lnTo>
                  <a:pt x="2376487" y="447675"/>
                </a:lnTo>
                <a:cubicBezTo>
                  <a:pt x="2378075" y="511175"/>
                  <a:pt x="2346325" y="542132"/>
                  <a:pt x="2281237" y="540544"/>
                </a:cubicBezTo>
                <a:lnTo>
                  <a:pt x="2202656" y="540544"/>
                </a:lnTo>
                <a:lnTo>
                  <a:pt x="2202656" y="483394"/>
                </a:lnTo>
                <a:lnTo>
                  <a:pt x="2240756" y="483394"/>
                </a:lnTo>
                <a:cubicBezTo>
                  <a:pt x="2267743" y="484982"/>
                  <a:pt x="2280443" y="471488"/>
                  <a:pt x="2278856" y="442913"/>
                </a:cubicBezTo>
                <a:lnTo>
                  <a:pt x="2278856" y="369094"/>
                </a:lnTo>
                <a:lnTo>
                  <a:pt x="2043112" y="369094"/>
                </a:lnTo>
                <a:lnTo>
                  <a:pt x="2043112" y="307182"/>
                </a:lnTo>
                <a:lnTo>
                  <a:pt x="2278856" y="307182"/>
                </a:lnTo>
                <a:lnTo>
                  <a:pt x="2278856" y="226219"/>
                </a:lnTo>
                <a:lnTo>
                  <a:pt x="2083593" y="226219"/>
                </a:lnTo>
                <a:lnTo>
                  <a:pt x="2083593" y="166688"/>
                </a:lnTo>
                <a:lnTo>
                  <a:pt x="2278856" y="166688"/>
                </a:lnTo>
                <a:lnTo>
                  <a:pt x="2278856" y="90488"/>
                </a:lnTo>
                <a:lnTo>
                  <a:pt x="2078831" y="90488"/>
                </a:lnTo>
                <a:lnTo>
                  <a:pt x="2078831" y="30957"/>
                </a:lnTo>
                <a:lnTo>
                  <a:pt x="2376487" y="30957"/>
                </a:lnTo>
                <a:cubicBezTo>
                  <a:pt x="2432050" y="32544"/>
                  <a:pt x="2493962" y="25400"/>
                  <a:pt x="2562225" y="9525"/>
                </a:cubicBezTo>
                <a:close/>
                <a:moveTo>
                  <a:pt x="1657350" y="0"/>
                </a:moveTo>
                <a:lnTo>
                  <a:pt x="1764506" y="0"/>
                </a:lnTo>
                <a:lnTo>
                  <a:pt x="1764506" y="33338"/>
                </a:lnTo>
                <a:lnTo>
                  <a:pt x="1985962" y="33338"/>
                </a:lnTo>
                <a:lnTo>
                  <a:pt x="1985962" y="88107"/>
                </a:lnTo>
                <a:lnTo>
                  <a:pt x="1433512" y="88107"/>
                </a:lnTo>
                <a:lnTo>
                  <a:pt x="1433512" y="33338"/>
                </a:lnTo>
                <a:lnTo>
                  <a:pt x="1657350" y="33338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20509" name="任意多边形 41"/>
          <p:cNvSpPr>
            <a:spLocks noChangeArrowheads="1"/>
          </p:cNvSpPr>
          <p:nvPr/>
        </p:nvSpPr>
        <p:spPr bwMode="auto">
          <a:xfrm>
            <a:off x="1250950" y="2833688"/>
            <a:ext cx="1157288" cy="544512"/>
          </a:xfrm>
          <a:custGeom>
            <a:avLst/>
            <a:gdLst>
              <a:gd name="T0" fmla="*/ 428625 w 1157287"/>
              <a:gd name="T1" fmla="*/ 350044 h 545306"/>
              <a:gd name="T2" fmla="*/ 538163 w 1157287"/>
              <a:gd name="T3" fmla="*/ 545306 h 545306"/>
              <a:gd name="T4" fmla="*/ 109538 w 1157287"/>
              <a:gd name="T5" fmla="*/ 350044 h 545306"/>
              <a:gd name="T6" fmla="*/ 0 w 1157287"/>
              <a:gd name="T7" fmla="*/ 545306 h 545306"/>
              <a:gd name="T8" fmla="*/ 109538 w 1157287"/>
              <a:gd name="T9" fmla="*/ 350044 h 545306"/>
              <a:gd name="T10" fmla="*/ 816769 w 1157287"/>
              <a:gd name="T11" fmla="*/ 459581 h 545306"/>
              <a:gd name="T12" fmla="*/ 862012 w 1157287"/>
              <a:gd name="T13" fmla="*/ 433387 h 545306"/>
              <a:gd name="T14" fmla="*/ 1026319 w 1157287"/>
              <a:gd name="T15" fmla="*/ 111919 h 545306"/>
              <a:gd name="T16" fmla="*/ 1021556 w 1157287"/>
              <a:gd name="T17" fmla="*/ 161925 h 545306"/>
              <a:gd name="T18" fmla="*/ 1069181 w 1157287"/>
              <a:gd name="T19" fmla="*/ 111919 h 545306"/>
              <a:gd name="T20" fmla="*/ 140494 w 1157287"/>
              <a:gd name="T21" fmla="*/ 254794 h 545306"/>
              <a:gd name="T22" fmla="*/ 402431 w 1157287"/>
              <a:gd name="T23" fmla="*/ 216694 h 545306"/>
              <a:gd name="T24" fmla="*/ 50006 w 1157287"/>
              <a:gd name="T25" fmla="*/ 26194 h 545306"/>
              <a:gd name="T26" fmla="*/ 495300 w 1157287"/>
              <a:gd name="T27" fmla="*/ 211931 h 545306"/>
              <a:gd name="T28" fmla="*/ 50006 w 1157287"/>
              <a:gd name="T29" fmla="*/ 316706 h 545306"/>
              <a:gd name="T30" fmla="*/ 1059656 w 1157287"/>
              <a:gd name="T31" fmla="*/ 0 h 545306"/>
              <a:gd name="T32" fmla="*/ 1157287 w 1157287"/>
              <a:gd name="T33" fmla="*/ 57150 h 545306"/>
              <a:gd name="T34" fmla="*/ 1140619 w 1157287"/>
              <a:gd name="T35" fmla="*/ 111919 h 545306"/>
              <a:gd name="T36" fmla="*/ 1152525 w 1157287"/>
              <a:gd name="T37" fmla="*/ 488156 h 545306"/>
              <a:gd name="T38" fmla="*/ 1045369 w 1157287"/>
              <a:gd name="T39" fmla="*/ 459581 h 545306"/>
              <a:gd name="T40" fmla="*/ 935831 w 1157287"/>
              <a:gd name="T41" fmla="*/ 485775 h 545306"/>
              <a:gd name="T42" fmla="*/ 952500 w 1157287"/>
              <a:gd name="T43" fmla="*/ 176212 h 545306"/>
              <a:gd name="T44" fmla="*/ 938212 w 1157287"/>
              <a:gd name="T45" fmla="*/ 133350 h 545306"/>
              <a:gd name="T46" fmla="*/ 800100 w 1157287"/>
              <a:gd name="T47" fmla="*/ 0 h 545306"/>
              <a:gd name="T48" fmla="*/ 881062 w 1157287"/>
              <a:gd name="T49" fmla="*/ 80962 h 545306"/>
              <a:gd name="T50" fmla="*/ 935831 w 1157287"/>
              <a:gd name="T51" fmla="*/ 138112 h 545306"/>
              <a:gd name="T52" fmla="*/ 881062 w 1157287"/>
              <a:gd name="T53" fmla="*/ 247650 h 545306"/>
              <a:gd name="T54" fmla="*/ 928687 w 1157287"/>
              <a:gd name="T55" fmla="*/ 438150 h 545306"/>
              <a:gd name="T56" fmla="*/ 750094 w 1157287"/>
              <a:gd name="T57" fmla="*/ 509587 h 545306"/>
              <a:gd name="T58" fmla="*/ 800100 w 1157287"/>
              <a:gd name="T59" fmla="*/ 247650 h 545306"/>
              <a:gd name="T60" fmla="*/ 740569 w 1157287"/>
              <a:gd name="T61" fmla="*/ 138112 h 545306"/>
              <a:gd name="T62" fmla="*/ 800100 w 1157287"/>
              <a:gd name="T63" fmla="*/ 80962 h 545306"/>
              <a:gd name="T64" fmla="*/ 752475 w 1157287"/>
              <a:gd name="T65" fmla="*/ 0 h 545306"/>
              <a:gd name="T66" fmla="*/ 719138 w 1157287"/>
              <a:gd name="T67" fmla="*/ 545306 h 545306"/>
              <a:gd name="T68" fmla="*/ 640556 w 1157287"/>
              <a:gd name="T69" fmla="*/ 195262 h 545306"/>
              <a:gd name="T70" fmla="*/ 600075 w 1157287"/>
              <a:gd name="T71" fmla="*/ 161925 h 545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57287" h="545306">
                <a:moveTo>
                  <a:pt x="333375" y="350044"/>
                </a:moveTo>
                <a:lnTo>
                  <a:pt x="428625" y="350044"/>
                </a:lnTo>
                <a:cubicBezTo>
                  <a:pt x="441325" y="416719"/>
                  <a:pt x="477838" y="462756"/>
                  <a:pt x="538163" y="488156"/>
                </a:cubicBezTo>
                <a:lnTo>
                  <a:pt x="538163" y="545306"/>
                </a:lnTo>
                <a:cubicBezTo>
                  <a:pt x="419100" y="515144"/>
                  <a:pt x="350838" y="450056"/>
                  <a:pt x="333375" y="350044"/>
                </a:cubicBezTo>
                <a:close/>
                <a:moveTo>
                  <a:pt x="109538" y="350044"/>
                </a:moveTo>
                <a:lnTo>
                  <a:pt x="204788" y="350044"/>
                </a:lnTo>
                <a:cubicBezTo>
                  <a:pt x="184150" y="450056"/>
                  <a:pt x="115887" y="515144"/>
                  <a:pt x="0" y="545306"/>
                </a:cubicBezTo>
                <a:lnTo>
                  <a:pt x="0" y="488156"/>
                </a:lnTo>
                <a:cubicBezTo>
                  <a:pt x="60325" y="462756"/>
                  <a:pt x="96838" y="416719"/>
                  <a:pt x="109538" y="350044"/>
                </a:cubicBezTo>
                <a:close/>
                <a:moveTo>
                  <a:pt x="816769" y="300037"/>
                </a:moveTo>
                <a:lnTo>
                  <a:pt x="816769" y="459581"/>
                </a:lnTo>
                <a:lnTo>
                  <a:pt x="835819" y="459581"/>
                </a:lnTo>
                <a:cubicBezTo>
                  <a:pt x="854869" y="461169"/>
                  <a:pt x="863600" y="452437"/>
                  <a:pt x="862012" y="433387"/>
                </a:cubicBezTo>
                <a:lnTo>
                  <a:pt x="862012" y="300037"/>
                </a:lnTo>
                <a:close/>
                <a:moveTo>
                  <a:pt x="1026319" y="111919"/>
                </a:moveTo>
                <a:cubicBezTo>
                  <a:pt x="1013619" y="132556"/>
                  <a:pt x="997744" y="149225"/>
                  <a:pt x="978694" y="161925"/>
                </a:cubicBezTo>
                <a:lnTo>
                  <a:pt x="1021556" y="161925"/>
                </a:lnTo>
                <a:cubicBezTo>
                  <a:pt x="1023144" y="228600"/>
                  <a:pt x="1031081" y="283369"/>
                  <a:pt x="1045369" y="326231"/>
                </a:cubicBezTo>
                <a:cubicBezTo>
                  <a:pt x="1061244" y="275431"/>
                  <a:pt x="1069181" y="203994"/>
                  <a:pt x="1069181" y="111919"/>
                </a:cubicBezTo>
                <a:close/>
                <a:moveTo>
                  <a:pt x="140494" y="88106"/>
                </a:moveTo>
                <a:lnTo>
                  <a:pt x="140494" y="254794"/>
                </a:lnTo>
                <a:lnTo>
                  <a:pt x="364331" y="254794"/>
                </a:lnTo>
                <a:cubicBezTo>
                  <a:pt x="389731" y="254794"/>
                  <a:pt x="402431" y="242094"/>
                  <a:pt x="402431" y="216694"/>
                </a:cubicBezTo>
                <a:lnTo>
                  <a:pt x="402431" y="88106"/>
                </a:lnTo>
                <a:close/>
                <a:moveTo>
                  <a:pt x="50006" y="26194"/>
                </a:moveTo>
                <a:lnTo>
                  <a:pt x="495300" y="26194"/>
                </a:lnTo>
                <a:lnTo>
                  <a:pt x="495300" y="211931"/>
                </a:lnTo>
                <a:cubicBezTo>
                  <a:pt x="496888" y="283369"/>
                  <a:pt x="464344" y="318294"/>
                  <a:pt x="397669" y="316706"/>
                </a:cubicBezTo>
                <a:lnTo>
                  <a:pt x="50006" y="316706"/>
                </a:lnTo>
                <a:close/>
                <a:moveTo>
                  <a:pt x="985837" y="0"/>
                </a:moveTo>
                <a:lnTo>
                  <a:pt x="1059656" y="0"/>
                </a:lnTo>
                <a:cubicBezTo>
                  <a:pt x="1058069" y="20637"/>
                  <a:pt x="1054894" y="39687"/>
                  <a:pt x="1050131" y="57150"/>
                </a:cubicBezTo>
                <a:lnTo>
                  <a:pt x="1157287" y="57150"/>
                </a:lnTo>
                <a:lnTo>
                  <a:pt x="1157287" y="111919"/>
                </a:lnTo>
                <a:lnTo>
                  <a:pt x="1140619" y="111919"/>
                </a:lnTo>
                <a:cubicBezTo>
                  <a:pt x="1139032" y="245269"/>
                  <a:pt x="1119981" y="343694"/>
                  <a:pt x="1083469" y="407194"/>
                </a:cubicBezTo>
                <a:cubicBezTo>
                  <a:pt x="1100931" y="435769"/>
                  <a:pt x="1123950" y="462756"/>
                  <a:pt x="1152525" y="488156"/>
                </a:cubicBezTo>
                <a:lnTo>
                  <a:pt x="1152525" y="542925"/>
                </a:lnTo>
                <a:cubicBezTo>
                  <a:pt x="1112837" y="519112"/>
                  <a:pt x="1077119" y="491331"/>
                  <a:pt x="1045369" y="459581"/>
                </a:cubicBezTo>
                <a:cubicBezTo>
                  <a:pt x="1016794" y="488156"/>
                  <a:pt x="980281" y="516731"/>
                  <a:pt x="935831" y="545306"/>
                </a:cubicBezTo>
                <a:lnTo>
                  <a:pt x="935831" y="485775"/>
                </a:lnTo>
                <a:cubicBezTo>
                  <a:pt x="964406" y="458787"/>
                  <a:pt x="988219" y="432594"/>
                  <a:pt x="1007269" y="407194"/>
                </a:cubicBezTo>
                <a:cubicBezTo>
                  <a:pt x="977106" y="353219"/>
                  <a:pt x="958850" y="276225"/>
                  <a:pt x="952500" y="176212"/>
                </a:cubicBezTo>
                <a:cubicBezTo>
                  <a:pt x="947737" y="179387"/>
                  <a:pt x="942975" y="180975"/>
                  <a:pt x="938212" y="180975"/>
                </a:cubicBezTo>
                <a:lnTo>
                  <a:pt x="938212" y="133350"/>
                </a:lnTo>
                <a:cubicBezTo>
                  <a:pt x="965200" y="103187"/>
                  <a:pt x="981075" y="58737"/>
                  <a:pt x="985837" y="0"/>
                </a:cubicBezTo>
                <a:close/>
                <a:moveTo>
                  <a:pt x="800100" y="0"/>
                </a:moveTo>
                <a:lnTo>
                  <a:pt x="881062" y="0"/>
                </a:lnTo>
                <a:lnTo>
                  <a:pt x="881062" y="80962"/>
                </a:lnTo>
                <a:lnTo>
                  <a:pt x="935831" y="80962"/>
                </a:lnTo>
                <a:lnTo>
                  <a:pt x="935831" y="138112"/>
                </a:lnTo>
                <a:lnTo>
                  <a:pt x="881062" y="138112"/>
                </a:lnTo>
                <a:lnTo>
                  <a:pt x="881062" y="247650"/>
                </a:lnTo>
                <a:lnTo>
                  <a:pt x="928687" y="247650"/>
                </a:lnTo>
                <a:lnTo>
                  <a:pt x="928687" y="438150"/>
                </a:lnTo>
                <a:cubicBezTo>
                  <a:pt x="928687" y="485775"/>
                  <a:pt x="906462" y="509587"/>
                  <a:pt x="862012" y="509587"/>
                </a:cubicBezTo>
                <a:lnTo>
                  <a:pt x="750094" y="509587"/>
                </a:lnTo>
                <a:lnTo>
                  <a:pt x="750094" y="247650"/>
                </a:lnTo>
                <a:lnTo>
                  <a:pt x="800100" y="247650"/>
                </a:lnTo>
                <a:lnTo>
                  <a:pt x="800100" y="138112"/>
                </a:lnTo>
                <a:lnTo>
                  <a:pt x="740569" y="138112"/>
                </a:lnTo>
                <a:lnTo>
                  <a:pt x="740569" y="80962"/>
                </a:lnTo>
                <a:lnTo>
                  <a:pt x="800100" y="80962"/>
                </a:lnTo>
                <a:close/>
                <a:moveTo>
                  <a:pt x="673894" y="0"/>
                </a:moveTo>
                <a:lnTo>
                  <a:pt x="752475" y="0"/>
                </a:lnTo>
                <a:cubicBezTo>
                  <a:pt x="746125" y="42862"/>
                  <a:pt x="735012" y="81756"/>
                  <a:pt x="719138" y="116681"/>
                </a:cubicBezTo>
                <a:lnTo>
                  <a:pt x="719138" y="545306"/>
                </a:lnTo>
                <a:lnTo>
                  <a:pt x="640556" y="545306"/>
                </a:lnTo>
                <a:lnTo>
                  <a:pt x="640556" y="195262"/>
                </a:lnTo>
                <a:cubicBezTo>
                  <a:pt x="627856" y="203200"/>
                  <a:pt x="614363" y="209550"/>
                  <a:pt x="600075" y="214312"/>
                </a:cubicBezTo>
                <a:lnTo>
                  <a:pt x="600075" y="161925"/>
                </a:lnTo>
                <a:cubicBezTo>
                  <a:pt x="641350" y="125412"/>
                  <a:pt x="665956" y="71437"/>
                  <a:pt x="6738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20510" name="组合 11"/>
          <p:cNvGrpSpPr>
            <a:grpSpLocks/>
          </p:cNvGrpSpPr>
          <p:nvPr/>
        </p:nvGrpSpPr>
        <p:grpSpPr bwMode="auto">
          <a:xfrm>
            <a:off x="2230438" y="5032375"/>
            <a:ext cx="4659312" cy="1698625"/>
            <a:chOff x="0" y="0"/>
            <a:chExt cx="4659324" cy="1698172"/>
          </a:xfrm>
        </p:grpSpPr>
        <p:sp>
          <p:nvSpPr>
            <p:cNvPr id="19487" name="文本框 52"/>
            <p:cNvSpPr>
              <a:spLocks noChangeArrowheads="1"/>
            </p:cNvSpPr>
            <p:nvPr/>
          </p:nvSpPr>
          <p:spPr bwMode="auto">
            <a:xfrm>
              <a:off x="0" y="185688"/>
              <a:ext cx="963614" cy="458665"/>
            </a:xfrm>
            <a:custGeom>
              <a:avLst/>
              <a:gdLst>
                <a:gd name="T0" fmla="*/ 623144 w 964295"/>
                <a:gd name="T1" fmla="*/ 404254 h 457498"/>
                <a:gd name="T2" fmla="*/ 845977 w 964295"/>
                <a:gd name="T3" fmla="*/ 376647 h 457498"/>
                <a:gd name="T4" fmla="*/ 623144 w 964295"/>
                <a:gd name="T5" fmla="*/ 289880 h 457498"/>
                <a:gd name="T6" fmla="*/ 845977 w 964295"/>
                <a:gd name="T7" fmla="*/ 325375 h 457498"/>
                <a:gd name="T8" fmla="*/ 552153 w 964295"/>
                <a:gd name="T9" fmla="*/ 244524 h 457498"/>
                <a:gd name="T10" fmla="*/ 914996 w 964295"/>
                <a:gd name="T11" fmla="*/ 374675 h 457498"/>
                <a:gd name="T12" fmla="*/ 552153 w 964295"/>
                <a:gd name="T13" fmla="*/ 445666 h 457498"/>
                <a:gd name="T14" fmla="*/ 151842 w 964295"/>
                <a:gd name="T15" fmla="*/ 136066 h 457498"/>
                <a:gd name="T16" fmla="*/ 114375 w 964295"/>
                <a:gd name="T17" fmla="*/ 183393 h 457498"/>
                <a:gd name="T18" fmla="*/ 159730 w 964295"/>
                <a:gd name="T19" fmla="*/ 242553 h 457498"/>
                <a:gd name="T20" fmla="*/ 114375 w 964295"/>
                <a:gd name="T21" fmla="*/ 287908 h 457498"/>
                <a:gd name="T22" fmla="*/ 140010 w 964295"/>
                <a:gd name="T23" fmla="*/ 354955 h 457498"/>
                <a:gd name="T24" fmla="*/ 157758 w 964295"/>
                <a:gd name="T25" fmla="*/ 394394 h 457498"/>
                <a:gd name="T26" fmla="*/ 45356 w 964295"/>
                <a:gd name="T27" fmla="*/ 287908 h 457498"/>
                <a:gd name="T28" fmla="*/ 3944 w 964295"/>
                <a:gd name="T29" fmla="*/ 242553 h 457498"/>
                <a:gd name="T30" fmla="*/ 45356 w 964295"/>
                <a:gd name="T31" fmla="*/ 183393 h 457498"/>
                <a:gd name="T32" fmla="*/ 244525 w 964295"/>
                <a:gd name="T33" fmla="*/ 96627 h 457498"/>
                <a:gd name="T34" fmla="*/ 337208 w 964295"/>
                <a:gd name="T35" fmla="*/ 212973 h 457498"/>
                <a:gd name="T36" fmla="*/ 362843 w 964295"/>
                <a:gd name="T37" fmla="*/ 96627 h 457498"/>
                <a:gd name="T38" fmla="*/ 928800 w 964295"/>
                <a:gd name="T39" fmla="*/ 90711 h 457498"/>
                <a:gd name="T40" fmla="*/ 845977 w 964295"/>
                <a:gd name="T41" fmla="*/ 157758 h 457498"/>
                <a:gd name="T42" fmla="*/ 538349 w 964295"/>
                <a:gd name="T43" fmla="*/ 90711 h 457498"/>
                <a:gd name="T44" fmla="*/ 621172 w 964295"/>
                <a:gd name="T45" fmla="*/ 157758 h 457498"/>
                <a:gd name="T46" fmla="*/ 538349 w 964295"/>
                <a:gd name="T47" fmla="*/ 90711 h 457498"/>
                <a:gd name="T48" fmla="*/ 709911 w 964295"/>
                <a:gd name="T49" fmla="*/ 175505 h 457498"/>
                <a:gd name="T50" fmla="*/ 757238 w 964295"/>
                <a:gd name="T51" fmla="*/ 74935 h 457498"/>
                <a:gd name="T52" fmla="*/ 264245 w 964295"/>
                <a:gd name="T53" fmla="*/ 1972 h 457498"/>
                <a:gd name="T54" fmla="*/ 331292 w 964295"/>
                <a:gd name="T55" fmla="*/ 49299 h 457498"/>
                <a:gd name="T56" fmla="*/ 343124 w 964295"/>
                <a:gd name="T57" fmla="*/ 1972 h 457498"/>
                <a:gd name="T58" fmla="*/ 406227 w 964295"/>
                <a:gd name="T59" fmla="*/ 11832 h 457498"/>
                <a:gd name="T60" fmla="*/ 429890 w 964295"/>
                <a:gd name="T61" fmla="*/ 49299 h 457498"/>
                <a:gd name="T62" fmla="*/ 374675 w 964295"/>
                <a:gd name="T63" fmla="*/ 260300 h 457498"/>
                <a:gd name="T64" fmla="*/ 392423 w 964295"/>
                <a:gd name="T65" fmla="*/ 400310 h 457498"/>
                <a:gd name="T66" fmla="*/ 416087 w 964295"/>
                <a:gd name="T67" fmla="*/ 378619 h 457498"/>
                <a:gd name="T68" fmla="*/ 461442 w 964295"/>
                <a:gd name="T69" fmla="*/ 362843 h 457498"/>
                <a:gd name="T70" fmla="*/ 402283 w 964295"/>
                <a:gd name="T71" fmla="*/ 445666 h 457498"/>
                <a:gd name="T72" fmla="*/ 309600 w 964295"/>
                <a:gd name="T73" fmla="*/ 386507 h 457498"/>
                <a:gd name="T74" fmla="*/ 283964 w 964295"/>
                <a:gd name="T75" fmla="*/ 260300 h 457498"/>
                <a:gd name="T76" fmla="*/ 143954 w 964295"/>
                <a:gd name="T77" fmla="*/ 412142 h 457498"/>
                <a:gd name="T78" fmla="*/ 175506 w 964295"/>
                <a:gd name="T79" fmla="*/ 260300 h 457498"/>
                <a:gd name="T80" fmla="*/ 211001 w 964295"/>
                <a:gd name="T81" fmla="*/ 49299 h 457498"/>
                <a:gd name="T82" fmla="*/ 45356 w 964295"/>
                <a:gd name="T83" fmla="*/ 1972 h 457498"/>
                <a:gd name="T84" fmla="*/ 106487 w 964295"/>
                <a:gd name="T85" fmla="*/ 19720 h 457498"/>
                <a:gd name="T86" fmla="*/ 163674 w 964295"/>
                <a:gd name="T87" fmla="*/ 43383 h 457498"/>
                <a:gd name="T88" fmla="*/ 72963 w 964295"/>
                <a:gd name="T89" fmla="*/ 88739 h 457498"/>
                <a:gd name="T90" fmla="*/ 0 w 964295"/>
                <a:gd name="T91" fmla="*/ 90711 h 457498"/>
                <a:gd name="T92" fmla="*/ 597508 w 964295"/>
                <a:gd name="T93" fmla="*/ 0 h 457498"/>
                <a:gd name="T94" fmla="*/ 686247 w 964295"/>
                <a:gd name="T95" fmla="*/ 31551 h 457498"/>
                <a:gd name="T96" fmla="*/ 790761 w 964295"/>
                <a:gd name="T97" fmla="*/ 0 h 457498"/>
                <a:gd name="T98" fmla="*/ 857808 w 964295"/>
                <a:gd name="T99" fmla="*/ 31551 h 457498"/>
                <a:gd name="T100" fmla="*/ 948519 w 964295"/>
                <a:gd name="T101" fmla="*/ 74935 h 457498"/>
                <a:gd name="T102" fmla="*/ 822313 w 964295"/>
                <a:gd name="T103" fmla="*/ 175505 h 457498"/>
                <a:gd name="T104" fmla="*/ 964295 w 964295"/>
                <a:gd name="T105" fmla="*/ 218889 h 457498"/>
                <a:gd name="T106" fmla="*/ 504825 w 964295"/>
                <a:gd name="T107" fmla="*/ 175505 h 457498"/>
                <a:gd name="T108" fmla="*/ 644835 w 964295"/>
                <a:gd name="T109" fmla="*/ 74935 h 457498"/>
                <a:gd name="T110" fmla="*/ 518629 w 964295"/>
                <a:gd name="T111" fmla="*/ 31551 h 457498"/>
                <a:gd name="T112" fmla="*/ 597508 w 964295"/>
                <a:gd name="T113" fmla="*/ 0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4295" h="457498">
                  <a:moveTo>
                    <a:pt x="623144" y="366787"/>
                  </a:moveTo>
                  <a:lnTo>
                    <a:pt x="623144" y="404254"/>
                  </a:lnTo>
                  <a:lnTo>
                    <a:pt x="818369" y="404254"/>
                  </a:lnTo>
                  <a:cubicBezTo>
                    <a:pt x="838089" y="405569"/>
                    <a:pt x="847291" y="396366"/>
                    <a:pt x="845977" y="376647"/>
                  </a:cubicBezTo>
                  <a:lnTo>
                    <a:pt x="845977" y="366787"/>
                  </a:lnTo>
                  <a:close/>
                  <a:moveTo>
                    <a:pt x="623144" y="289880"/>
                  </a:moveTo>
                  <a:lnTo>
                    <a:pt x="623144" y="325375"/>
                  </a:lnTo>
                  <a:lnTo>
                    <a:pt x="845977" y="325375"/>
                  </a:lnTo>
                  <a:lnTo>
                    <a:pt x="845977" y="289880"/>
                  </a:lnTo>
                  <a:close/>
                  <a:moveTo>
                    <a:pt x="552153" y="244524"/>
                  </a:moveTo>
                  <a:lnTo>
                    <a:pt x="914996" y="244524"/>
                  </a:lnTo>
                  <a:lnTo>
                    <a:pt x="914996" y="374675"/>
                  </a:lnTo>
                  <a:cubicBezTo>
                    <a:pt x="916310" y="423317"/>
                    <a:pt x="891332" y="446980"/>
                    <a:pt x="840061" y="445666"/>
                  </a:cubicBezTo>
                  <a:lnTo>
                    <a:pt x="552153" y="445666"/>
                  </a:lnTo>
                  <a:close/>
                  <a:moveTo>
                    <a:pt x="13804" y="136066"/>
                  </a:moveTo>
                  <a:lnTo>
                    <a:pt x="151842" y="136066"/>
                  </a:lnTo>
                  <a:lnTo>
                    <a:pt x="151842" y="183393"/>
                  </a:lnTo>
                  <a:lnTo>
                    <a:pt x="114375" y="183393"/>
                  </a:lnTo>
                  <a:lnTo>
                    <a:pt x="114375" y="242553"/>
                  </a:lnTo>
                  <a:lnTo>
                    <a:pt x="159730" y="242553"/>
                  </a:lnTo>
                  <a:lnTo>
                    <a:pt x="159730" y="287908"/>
                  </a:lnTo>
                  <a:lnTo>
                    <a:pt x="114375" y="287908"/>
                  </a:lnTo>
                  <a:lnTo>
                    <a:pt x="114375" y="366787"/>
                  </a:lnTo>
                  <a:cubicBezTo>
                    <a:pt x="119633" y="364157"/>
                    <a:pt x="128179" y="360214"/>
                    <a:pt x="140010" y="354955"/>
                  </a:cubicBezTo>
                  <a:cubicBezTo>
                    <a:pt x="146584" y="351011"/>
                    <a:pt x="152500" y="347724"/>
                    <a:pt x="157758" y="345095"/>
                  </a:cubicBezTo>
                  <a:lnTo>
                    <a:pt x="157758" y="394394"/>
                  </a:lnTo>
                  <a:cubicBezTo>
                    <a:pt x="127521" y="415429"/>
                    <a:pt x="90054" y="432519"/>
                    <a:pt x="45356" y="445666"/>
                  </a:cubicBezTo>
                  <a:lnTo>
                    <a:pt x="45356" y="287908"/>
                  </a:lnTo>
                  <a:lnTo>
                    <a:pt x="3944" y="287908"/>
                  </a:lnTo>
                  <a:lnTo>
                    <a:pt x="3944" y="242553"/>
                  </a:lnTo>
                  <a:lnTo>
                    <a:pt x="45356" y="242553"/>
                  </a:lnTo>
                  <a:lnTo>
                    <a:pt x="45356" y="183393"/>
                  </a:lnTo>
                  <a:lnTo>
                    <a:pt x="13804" y="183393"/>
                  </a:lnTo>
                  <a:close/>
                  <a:moveTo>
                    <a:pt x="244525" y="96627"/>
                  </a:moveTo>
                  <a:lnTo>
                    <a:pt x="244525" y="212973"/>
                  </a:lnTo>
                  <a:lnTo>
                    <a:pt x="337208" y="212973"/>
                  </a:lnTo>
                  <a:cubicBezTo>
                    <a:pt x="355613" y="214288"/>
                    <a:pt x="364158" y="205085"/>
                    <a:pt x="362843" y="185365"/>
                  </a:cubicBezTo>
                  <a:lnTo>
                    <a:pt x="362843" y="96627"/>
                  </a:lnTo>
                  <a:close/>
                  <a:moveTo>
                    <a:pt x="863724" y="90711"/>
                  </a:moveTo>
                  <a:lnTo>
                    <a:pt x="928800" y="90711"/>
                  </a:lnTo>
                  <a:cubicBezTo>
                    <a:pt x="923541" y="118318"/>
                    <a:pt x="916310" y="140667"/>
                    <a:pt x="907108" y="157758"/>
                  </a:cubicBezTo>
                  <a:lnTo>
                    <a:pt x="845977" y="157758"/>
                  </a:lnTo>
                  <a:cubicBezTo>
                    <a:pt x="853865" y="140667"/>
                    <a:pt x="859780" y="118318"/>
                    <a:pt x="863724" y="90711"/>
                  </a:cubicBezTo>
                  <a:close/>
                  <a:moveTo>
                    <a:pt x="538349" y="90711"/>
                  </a:moveTo>
                  <a:lnTo>
                    <a:pt x="601452" y="90711"/>
                  </a:lnTo>
                  <a:cubicBezTo>
                    <a:pt x="604081" y="114374"/>
                    <a:pt x="610655" y="136723"/>
                    <a:pt x="621172" y="157758"/>
                  </a:cubicBezTo>
                  <a:lnTo>
                    <a:pt x="560041" y="157758"/>
                  </a:lnTo>
                  <a:cubicBezTo>
                    <a:pt x="549523" y="140667"/>
                    <a:pt x="542293" y="118318"/>
                    <a:pt x="538349" y="90711"/>
                  </a:cubicBezTo>
                  <a:close/>
                  <a:moveTo>
                    <a:pt x="709911" y="74935"/>
                  </a:moveTo>
                  <a:lnTo>
                    <a:pt x="709911" y="175505"/>
                  </a:lnTo>
                  <a:lnTo>
                    <a:pt x="757238" y="175505"/>
                  </a:lnTo>
                  <a:lnTo>
                    <a:pt x="757238" y="74935"/>
                  </a:lnTo>
                  <a:close/>
                  <a:moveTo>
                    <a:pt x="199170" y="1972"/>
                  </a:moveTo>
                  <a:lnTo>
                    <a:pt x="264245" y="1972"/>
                  </a:lnTo>
                  <a:cubicBezTo>
                    <a:pt x="265559" y="21692"/>
                    <a:pt x="269503" y="37467"/>
                    <a:pt x="276077" y="49299"/>
                  </a:cubicBezTo>
                  <a:lnTo>
                    <a:pt x="331292" y="49299"/>
                  </a:lnTo>
                  <a:cubicBezTo>
                    <a:pt x="333921" y="41411"/>
                    <a:pt x="337208" y="29579"/>
                    <a:pt x="341152" y="13804"/>
                  </a:cubicBezTo>
                  <a:cubicBezTo>
                    <a:pt x="342466" y="8545"/>
                    <a:pt x="343124" y="4601"/>
                    <a:pt x="343124" y="1972"/>
                  </a:cubicBezTo>
                  <a:lnTo>
                    <a:pt x="408199" y="1972"/>
                  </a:lnTo>
                  <a:cubicBezTo>
                    <a:pt x="408199" y="4601"/>
                    <a:pt x="407541" y="7888"/>
                    <a:pt x="406227" y="11832"/>
                  </a:cubicBezTo>
                  <a:cubicBezTo>
                    <a:pt x="403597" y="28922"/>
                    <a:pt x="400311" y="41411"/>
                    <a:pt x="396367" y="49299"/>
                  </a:cubicBezTo>
                  <a:lnTo>
                    <a:pt x="429890" y="49299"/>
                  </a:lnTo>
                  <a:lnTo>
                    <a:pt x="429890" y="189309"/>
                  </a:lnTo>
                  <a:cubicBezTo>
                    <a:pt x="431205" y="234007"/>
                    <a:pt x="412800" y="257671"/>
                    <a:pt x="374675" y="260300"/>
                  </a:cubicBezTo>
                  <a:lnTo>
                    <a:pt x="374675" y="380591"/>
                  </a:lnTo>
                  <a:cubicBezTo>
                    <a:pt x="374675" y="395052"/>
                    <a:pt x="380591" y="401625"/>
                    <a:pt x="392423" y="400310"/>
                  </a:cubicBezTo>
                  <a:lnTo>
                    <a:pt x="398339" y="400310"/>
                  </a:lnTo>
                  <a:cubicBezTo>
                    <a:pt x="411485" y="401625"/>
                    <a:pt x="417401" y="394394"/>
                    <a:pt x="416087" y="378619"/>
                  </a:cubicBezTo>
                  <a:lnTo>
                    <a:pt x="416087" y="362843"/>
                  </a:lnTo>
                  <a:lnTo>
                    <a:pt x="461442" y="362843"/>
                  </a:lnTo>
                  <a:lnTo>
                    <a:pt x="461442" y="388478"/>
                  </a:lnTo>
                  <a:cubicBezTo>
                    <a:pt x="462757" y="427918"/>
                    <a:pt x="443037" y="446980"/>
                    <a:pt x="402283" y="445666"/>
                  </a:cubicBezTo>
                  <a:lnTo>
                    <a:pt x="364815" y="445666"/>
                  </a:lnTo>
                  <a:cubicBezTo>
                    <a:pt x="329320" y="445666"/>
                    <a:pt x="310915" y="425946"/>
                    <a:pt x="309600" y="386507"/>
                  </a:cubicBezTo>
                  <a:lnTo>
                    <a:pt x="309600" y="260300"/>
                  </a:lnTo>
                  <a:lnTo>
                    <a:pt x="283964" y="260300"/>
                  </a:lnTo>
                  <a:cubicBezTo>
                    <a:pt x="290538" y="357584"/>
                    <a:pt x="243868" y="423317"/>
                    <a:pt x="143954" y="457498"/>
                  </a:cubicBezTo>
                  <a:lnTo>
                    <a:pt x="143954" y="412142"/>
                  </a:lnTo>
                  <a:cubicBezTo>
                    <a:pt x="196540" y="381905"/>
                    <a:pt x="221519" y="331291"/>
                    <a:pt x="218889" y="260300"/>
                  </a:cubicBezTo>
                  <a:lnTo>
                    <a:pt x="175506" y="260300"/>
                  </a:lnTo>
                  <a:lnTo>
                    <a:pt x="175506" y="49299"/>
                  </a:lnTo>
                  <a:lnTo>
                    <a:pt x="211001" y="49299"/>
                  </a:lnTo>
                  <a:cubicBezTo>
                    <a:pt x="204428" y="34838"/>
                    <a:pt x="200484" y="19062"/>
                    <a:pt x="199170" y="1972"/>
                  </a:cubicBezTo>
                  <a:close/>
                  <a:moveTo>
                    <a:pt x="45356" y="1972"/>
                  </a:moveTo>
                  <a:lnTo>
                    <a:pt x="110431" y="1972"/>
                  </a:lnTo>
                  <a:cubicBezTo>
                    <a:pt x="109116" y="5916"/>
                    <a:pt x="107801" y="11832"/>
                    <a:pt x="106487" y="19720"/>
                  </a:cubicBezTo>
                  <a:cubicBezTo>
                    <a:pt x="103858" y="30237"/>
                    <a:pt x="101886" y="38125"/>
                    <a:pt x="100571" y="43383"/>
                  </a:cubicBezTo>
                  <a:lnTo>
                    <a:pt x="163674" y="43383"/>
                  </a:lnTo>
                  <a:lnTo>
                    <a:pt x="163674" y="88739"/>
                  </a:lnTo>
                  <a:lnTo>
                    <a:pt x="72963" y="88739"/>
                  </a:lnTo>
                  <a:cubicBezTo>
                    <a:pt x="55873" y="107144"/>
                    <a:pt x="31552" y="120290"/>
                    <a:pt x="0" y="128178"/>
                  </a:cubicBezTo>
                  <a:lnTo>
                    <a:pt x="0" y="90711"/>
                  </a:lnTo>
                  <a:cubicBezTo>
                    <a:pt x="27608" y="70991"/>
                    <a:pt x="42726" y="41411"/>
                    <a:pt x="45356" y="1972"/>
                  </a:cubicBezTo>
                  <a:close/>
                  <a:moveTo>
                    <a:pt x="597508" y="0"/>
                  </a:moveTo>
                  <a:lnTo>
                    <a:pt x="676387" y="0"/>
                  </a:lnTo>
                  <a:cubicBezTo>
                    <a:pt x="679016" y="10517"/>
                    <a:pt x="682303" y="21034"/>
                    <a:pt x="686247" y="31551"/>
                  </a:cubicBezTo>
                  <a:lnTo>
                    <a:pt x="780902" y="31551"/>
                  </a:lnTo>
                  <a:cubicBezTo>
                    <a:pt x="784845" y="21034"/>
                    <a:pt x="788132" y="10517"/>
                    <a:pt x="790761" y="0"/>
                  </a:cubicBezTo>
                  <a:lnTo>
                    <a:pt x="869640" y="0"/>
                  </a:lnTo>
                  <a:cubicBezTo>
                    <a:pt x="868326" y="10517"/>
                    <a:pt x="864382" y="21034"/>
                    <a:pt x="857808" y="31551"/>
                  </a:cubicBezTo>
                  <a:lnTo>
                    <a:pt x="948519" y="31551"/>
                  </a:lnTo>
                  <a:lnTo>
                    <a:pt x="948519" y="74935"/>
                  </a:lnTo>
                  <a:lnTo>
                    <a:pt x="822313" y="74935"/>
                  </a:lnTo>
                  <a:lnTo>
                    <a:pt x="822313" y="175505"/>
                  </a:lnTo>
                  <a:lnTo>
                    <a:pt x="964295" y="175505"/>
                  </a:lnTo>
                  <a:lnTo>
                    <a:pt x="964295" y="218889"/>
                  </a:lnTo>
                  <a:lnTo>
                    <a:pt x="504825" y="218889"/>
                  </a:lnTo>
                  <a:lnTo>
                    <a:pt x="504825" y="175505"/>
                  </a:lnTo>
                  <a:lnTo>
                    <a:pt x="644835" y="175505"/>
                  </a:lnTo>
                  <a:lnTo>
                    <a:pt x="644835" y="74935"/>
                  </a:lnTo>
                  <a:lnTo>
                    <a:pt x="518629" y="74935"/>
                  </a:lnTo>
                  <a:lnTo>
                    <a:pt x="518629" y="31551"/>
                  </a:lnTo>
                  <a:lnTo>
                    <a:pt x="607368" y="31551"/>
                  </a:lnTo>
                  <a:cubicBezTo>
                    <a:pt x="603424" y="21034"/>
                    <a:pt x="600137" y="10517"/>
                    <a:pt x="59750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9488" name="文本框 50"/>
            <p:cNvSpPr>
              <a:spLocks noChangeArrowheads="1"/>
            </p:cNvSpPr>
            <p:nvPr/>
          </p:nvSpPr>
          <p:spPr bwMode="auto">
            <a:xfrm>
              <a:off x="1003303" y="185688"/>
              <a:ext cx="1474791" cy="458665"/>
            </a:xfrm>
            <a:custGeom>
              <a:avLst/>
              <a:gdLst>
                <a:gd name="T0" fmla="*/ 1303474 w 1475036"/>
                <a:gd name="T1" fmla="*/ 382563 h 457498"/>
                <a:gd name="T2" fmla="*/ 88739 w 1475036"/>
                <a:gd name="T3" fmla="*/ 303684 h 457498"/>
                <a:gd name="T4" fmla="*/ 37468 w 1475036"/>
                <a:gd name="T5" fmla="*/ 303684 h 457498"/>
                <a:gd name="T6" fmla="*/ 970211 w 1475036"/>
                <a:gd name="T7" fmla="*/ 366787 h 457498"/>
                <a:gd name="T8" fmla="*/ 698079 w 1475036"/>
                <a:gd name="T9" fmla="*/ 226777 h 457498"/>
                <a:gd name="T10" fmla="*/ 662583 w 1475036"/>
                <a:gd name="T11" fmla="*/ 366787 h 457498"/>
                <a:gd name="T12" fmla="*/ 1230511 w 1475036"/>
                <a:gd name="T13" fmla="*/ 274104 h 457498"/>
                <a:gd name="T14" fmla="*/ 1062894 w 1475036"/>
                <a:gd name="T15" fmla="*/ 209029 h 457498"/>
                <a:gd name="T16" fmla="*/ 1009650 w 1475036"/>
                <a:gd name="T17" fmla="*/ 445666 h 457498"/>
                <a:gd name="T18" fmla="*/ 968239 w 1475036"/>
                <a:gd name="T19" fmla="*/ 140010 h 457498"/>
                <a:gd name="T20" fmla="*/ 851893 w 1475036"/>
                <a:gd name="T21" fmla="*/ 386507 h 457498"/>
                <a:gd name="T22" fmla="*/ 739490 w 1475036"/>
                <a:gd name="T23" fmla="*/ 406226 h 457498"/>
                <a:gd name="T24" fmla="*/ 780902 w 1475036"/>
                <a:gd name="T25" fmla="*/ 187337 h 457498"/>
                <a:gd name="T26" fmla="*/ 1230511 w 1475036"/>
                <a:gd name="T27" fmla="*/ 169590 h 457498"/>
                <a:gd name="T28" fmla="*/ 33524 w 1475036"/>
                <a:gd name="T29" fmla="*/ 94655 h 457498"/>
                <a:gd name="T30" fmla="*/ 151842 w 1475036"/>
                <a:gd name="T31" fmla="*/ 149870 h 457498"/>
                <a:gd name="T32" fmla="*/ 211002 w 1475036"/>
                <a:gd name="T33" fmla="*/ 149870 h 457498"/>
                <a:gd name="T34" fmla="*/ 165646 w 1475036"/>
                <a:gd name="T35" fmla="*/ 197197 h 457498"/>
                <a:gd name="T36" fmla="*/ 242553 w 1475036"/>
                <a:gd name="T37" fmla="*/ 283964 h 457498"/>
                <a:gd name="T38" fmla="*/ 100571 w 1475036"/>
                <a:gd name="T39" fmla="*/ 449610 h 457498"/>
                <a:gd name="T40" fmla="*/ 78879 w 1475036"/>
                <a:gd name="T41" fmla="*/ 406226 h 457498"/>
                <a:gd name="T42" fmla="*/ 15776 w 1475036"/>
                <a:gd name="T43" fmla="*/ 283964 h 457498"/>
                <a:gd name="T44" fmla="*/ 100571 w 1475036"/>
                <a:gd name="T45" fmla="*/ 197197 h 457498"/>
                <a:gd name="T46" fmla="*/ 47328 w 1475036"/>
                <a:gd name="T47" fmla="*/ 149870 h 457498"/>
                <a:gd name="T48" fmla="*/ 948519 w 1475036"/>
                <a:gd name="T49" fmla="*/ 23664 h 457498"/>
                <a:gd name="T50" fmla="*/ 1019510 w 1475036"/>
                <a:gd name="T51" fmla="*/ 21692 h 457498"/>
                <a:gd name="T52" fmla="*/ 1056978 w 1475036"/>
                <a:gd name="T53" fmla="*/ 141982 h 457498"/>
                <a:gd name="T54" fmla="*/ 461442 w 1475036"/>
                <a:gd name="T55" fmla="*/ 61131 h 457498"/>
                <a:gd name="T56" fmla="*/ 327348 w 1475036"/>
                <a:gd name="T57" fmla="*/ 134094 h 457498"/>
                <a:gd name="T58" fmla="*/ 427919 w 1475036"/>
                <a:gd name="T59" fmla="*/ 183393 h 457498"/>
                <a:gd name="T60" fmla="*/ 362843 w 1475036"/>
                <a:gd name="T61" fmla="*/ 183393 h 457498"/>
                <a:gd name="T62" fmla="*/ 242553 w 1475036"/>
                <a:gd name="T63" fmla="*/ 457498 h 457498"/>
                <a:gd name="T64" fmla="*/ 228749 w 1475036"/>
                <a:gd name="T65" fmla="*/ 303684 h 457498"/>
                <a:gd name="T66" fmla="*/ 262273 w 1475036"/>
                <a:gd name="T67" fmla="*/ 23664 h 457498"/>
                <a:gd name="T68" fmla="*/ 1196988 w 1475036"/>
                <a:gd name="T69" fmla="*/ 3944 h 457498"/>
                <a:gd name="T70" fmla="*/ 1303474 w 1475036"/>
                <a:gd name="T71" fmla="*/ 63103 h 457498"/>
                <a:gd name="T72" fmla="*/ 1376437 w 1475036"/>
                <a:gd name="T73" fmla="*/ 63103 h 457498"/>
                <a:gd name="T74" fmla="*/ 1376437 w 1475036"/>
                <a:gd name="T75" fmla="*/ 110430 h 457498"/>
                <a:gd name="T76" fmla="*/ 1463204 w 1475036"/>
                <a:gd name="T77" fmla="*/ 214945 h 457498"/>
                <a:gd name="T78" fmla="*/ 1463204 w 1475036"/>
                <a:gd name="T79" fmla="*/ 274104 h 457498"/>
                <a:gd name="T80" fmla="*/ 1376437 w 1475036"/>
                <a:gd name="T81" fmla="*/ 382563 h 457498"/>
                <a:gd name="T82" fmla="*/ 1230511 w 1475036"/>
                <a:gd name="T83" fmla="*/ 425946 h 457498"/>
                <a:gd name="T84" fmla="*/ 1161492 w 1475036"/>
                <a:gd name="T85" fmla="*/ 179449 h 457498"/>
                <a:gd name="T86" fmla="*/ 1196988 w 1475036"/>
                <a:gd name="T87" fmla="*/ 3944 h 457498"/>
                <a:gd name="T88" fmla="*/ 165646 w 1475036"/>
                <a:gd name="T89" fmla="*/ 33523 h 457498"/>
                <a:gd name="T90" fmla="*/ 17748 w 1475036"/>
                <a:gd name="T91" fmla="*/ 80851 h 457498"/>
                <a:gd name="T92" fmla="*/ 562013 w 1475036"/>
                <a:gd name="T93" fmla="*/ 0 h 457498"/>
                <a:gd name="T94" fmla="*/ 668499 w 1475036"/>
                <a:gd name="T95" fmla="*/ 65075 h 457498"/>
                <a:gd name="T96" fmla="*/ 670471 w 1475036"/>
                <a:gd name="T97" fmla="*/ 226777 h 457498"/>
                <a:gd name="T98" fmla="*/ 627088 w 1475036"/>
                <a:gd name="T99" fmla="*/ 455526 h 457498"/>
                <a:gd name="T100" fmla="*/ 506797 w 1475036"/>
                <a:gd name="T101" fmla="*/ 360871 h 457498"/>
                <a:gd name="T102" fmla="*/ 516657 w 1475036"/>
                <a:gd name="T103" fmla="*/ 112402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5036" h="457498">
                  <a:moveTo>
                    <a:pt x="1230511" y="321431"/>
                  </a:moveTo>
                  <a:lnTo>
                    <a:pt x="1230511" y="382563"/>
                  </a:lnTo>
                  <a:lnTo>
                    <a:pt x="1303474" y="382563"/>
                  </a:lnTo>
                  <a:lnTo>
                    <a:pt x="1303474" y="321431"/>
                  </a:lnTo>
                  <a:close/>
                  <a:moveTo>
                    <a:pt x="37468" y="303684"/>
                  </a:moveTo>
                  <a:lnTo>
                    <a:pt x="88739" y="303684"/>
                  </a:lnTo>
                  <a:cubicBezTo>
                    <a:pt x="87425" y="365472"/>
                    <a:pt x="57845" y="406884"/>
                    <a:pt x="0" y="427918"/>
                  </a:cubicBezTo>
                  <a:lnTo>
                    <a:pt x="0" y="388478"/>
                  </a:lnTo>
                  <a:cubicBezTo>
                    <a:pt x="22349" y="367444"/>
                    <a:pt x="34839" y="339179"/>
                    <a:pt x="37468" y="303684"/>
                  </a:cubicBezTo>
                  <a:close/>
                  <a:moveTo>
                    <a:pt x="875556" y="226777"/>
                  </a:moveTo>
                  <a:lnTo>
                    <a:pt x="936687" y="226777"/>
                  </a:lnTo>
                  <a:cubicBezTo>
                    <a:pt x="936687" y="289880"/>
                    <a:pt x="947862" y="336550"/>
                    <a:pt x="970211" y="366787"/>
                  </a:cubicBezTo>
                  <a:lnTo>
                    <a:pt x="970211" y="416086"/>
                  </a:lnTo>
                  <a:cubicBezTo>
                    <a:pt x="904479" y="381905"/>
                    <a:pt x="872927" y="318802"/>
                    <a:pt x="875556" y="226777"/>
                  </a:cubicBezTo>
                  <a:close/>
                  <a:moveTo>
                    <a:pt x="698079" y="226777"/>
                  </a:moveTo>
                  <a:lnTo>
                    <a:pt x="759210" y="226777"/>
                  </a:lnTo>
                  <a:cubicBezTo>
                    <a:pt x="759210" y="317487"/>
                    <a:pt x="727001" y="380591"/>
                    <a:pt x="662583" y="416086"/>
                  </a:cubicBezTo>
                  <a:lnTo>
                    <a:pt x="662583" y="366787"/>
                  </a:lnTo>
                  <a:cubicBezTo>
                    <a:pt x="686247" y="332606"/>
                    <a:pt x="698079" y="285936"/>
                    <a:pt x="698079" y="226777"/>
                  </a:cubicBezTo>
                  <a:close/>
                  <a:moveTo>
                    <a:pt x="1230511" y="214945"/>
                  </a:moveTo>
                  <a:lnTo>
                    <a:pt x="1230511" y="274104"/>
                  </a:lnTo>
                  <a:lnTo>
                    <a:pt x="1303474" y="274104"/>
                  </a:lnTo>
                  <a:lnTo>
                    <a:pt x="1303474" y="214945"/>
                  </a:lnTo>
                  <a:close/>
                  <a:moveTo>
                    <a:pt x="1062894" y="209029"/>
                  </a:moveTo>
                  <a:lnTo>
                    <a:pt x="1125997" y="209029"/>
                  </a:lnTo>
                  <a:cubicBezTo>
                    <a:pt x="1119423" y="301054"/>
                    <a:pt x="1104305" y="379933"/>
                    <a:pt x="1080641" y="445666"/>
                  </a:cubicBezTo>
                  <a:lnTo>
                    <a:pt x="1009650" y="445666"/>
                  </a:lnTo>
                  <a:cubicBezTo>
                    <a:pt x="1038573" y="373360"/>
                    <a:pt x="1056320" y="294481"/>
                    <a:pt x="1062894" y="209029"/>
                  </a:cubicBezTo>
                  <a:close/>
                  <a:moveTo>
                    <a:pt x="670471" y="140010"/>
                  </a:moveTo>
                  <a:lnTo>
                    <a:pt x="968239" y="140010"/>
                  </a:lnTo>
                  <a:lnTo>
                    <a:pt x="968239" y="187337"/>
                  </a:lnTo>
                  <a:lnTo>
                    <a:pt x="851893" y="187337"/>
                  </a:lnTo>
                  <a:lnTo>
                    <a:pt x="851893" y="386507"/>
                  </a:lnTo>
                  <a:cubicBezTo>
                    <a:pt x="853207" y="429890"/>
                    <a:pt x="830201" y="450924"/>
                    <a:pt x="782874" y="449610"/>
                  </a:cubicBezTo>
                  <a:lnTo>
                    <a:pt x="739490" y="449610"/>
                  </a:lnTo>
                  <a:lnTo>
                    <a:pt x="739490" y="406226"/>
                  </a:lnTo>
                  <a:lnTo>
                    <a:pt x="759210" y="406226"/>
                  </a:lnTo>
                  <a:cubicBezTo>
                    <a:pt x="774986" y="406226"/>
                    <a:pt x="782216" y="398338"/>
                    <a:pt x="780902" y="382563"/>
                  </a:cubicBezTo>
                  <a:lnTo>
                    <a:pt x="780902" y="187337"/>
                  </a:lnTo>
                  <a:lnTo>
                    <a:pt x="670471" y="187337"/>
                  </a:lnTo>
                  <a:close/>
                  <a:moveTo>
                    <a:pt x="1230511" y="110430"/>
                  </a:moveTo>
                  <a:lnTo>
                    <a:pt x="1230511" y="169590"/>
                  </a:lnTo>
                  <a:lnTo>
                    <a:pt x="1303474" y="169590"/>
                  </a:lnTo>
                  <a:lnTo>
                    <a:pt x="1303474" y="110430"/>
                  </a:lnTo>
                  <a:close/>
                  <a:moveTo>
                    <a:pt x="33524" y="94655"/>
                  </a:moveTo>
                  <a:lnTo>
                    <a:pt x="92683" y="94655"/>
                  </a:lnTo>
                  <a:cubicBezTo>
                    <a:pt x="96627" y="114374"/>
                    <a:pt x="101228" y="132779"/>
                    <a:pt x="106487" y="149870"/>
                  </a:cubicBezTo>
                  <a:lnTo>
                    <a:pt x="151842" y="149870"/>
                  </a:lnTo>
                  <a:cubicBezTo>
                    <a:pt x="158416" y="131465"/>
                    <a:pt x="162360" y="113060"/>
                    <a:pt x="163674" y="94655"/>
                  </a:cubicBezTo>
                  <a:lnTo>
                    <a:pt x="224805" y="94655"/>
                  </a:lnTo>
                  <a:cubicBezTo>
                    <a:pt x="220861" y="115689"/>
                    <a:pt x="216260" y="134094"/>
                    <a:pt x="211002" y="149870"/>
                  </a:cubicBezTo>
                  <a:lnTo>
                    <a:pt x="250441" y="149870"/>
                  </a:lnTo>
                  <a:lnTo>
                    <a:pt x="250441" y="197197"/>
                  </a:lnTo>
                  <a:lnTo>
                    <a:pt x="165646" y="197197"/>
                  </a:lnTo>
                  <a:lnTo>
                    <a:pt x="165646" y="236637"/>
                  </a:lnTo>
                  <a:lnTo>
                    <a:pt x="242553" y="236637"/>
                  </a:lnTo>
                  <a:lnTo>
                    <a:pt x="242553" y="283964"/>
                  </a:lnTo>
                  <a:lnTo>
                    <a:pt x="165646" y="283964"/>
                  </a:lnTo>
                  <a:lnTo>
                    <a:pt x="165646" y="382563"/>
                  </a:lnTo>
                  <a:cubicBezTo>
                    <a:pt x="166961" y="428575"/>
                    <a:pt x="145269" y="450924"/>
                    <a:pt x="100571" y="449610"/>
                  </a:cubicBezTo>
                  <a:lnTo>
                    <a:pt x="61132" y="449610"/>
                  </a:lnTo>
                  <a:lnTo>
                    <a:pt x="61132" y="406226"/>
                  </a:lnTo>
                  <a:lnTo>
                    <a:pt x="78879" y="406226"/>
                  </a:lnTo>
                  <a:cubicBezTo>
                    <a:pt x="94655" y="406226"/>
                    <a:pt x="101886" y="397681"/>
                    <a:pt x="100571" y="380591"/>
                  </a:cubicBezTo>
                  <a:lnTo>
                    <a:pt x="100571" y="283964"/>
                  </a:lnTo>
                  <a:lnTo>
                    <a:pt x="15776" y="283964"/>
                  </a:lnTo>
                  <a:lnTo>
                    <a:pt x="15776" y="236637"/>
                  </a:lnTo>
                  <a:lnTo>
                    <a:pt x="100571" y="236637"/>
                  </a:lnTo>
                  <a:lnTo>
                    <a:pt x="100571" y="197197"/>
                  </a:lnTo>
                  <a:lnTo>
                    <a:pt x="5916" y="197197"/>
                  </a:lnTo>
                  <a:lnTo>
                    <a:pt x="5916" y="149870"/>
                  </a:lnTo>
                  <a:lnTo>
                    <a:pt x="47328" y="149870"/>
                  </a:lnTo>
                  <a:cubicBezTo>
                    <a:pt x="39440" y="134094"/>
                    <a:pt x="34839" y="115689"/>
                    <a:pt x="33524" y="94655"/>
                  </a:cubicBezTo>
                  <a:close/>
                  <a:moveTo>
                    <a:pt x="690191" y="23664"/>
                  </a:moveTo>
                  <a:lnTo>
                    <a:pt x="948519" y="23664"/>
                  </a:lnTo>
                  <a:lnTo>
                    <a:pt x="948519" y="72963"/>
                  </a:lnTo>
                  <a:lnTo>
                    <a:pt x="690191" y="72963"/>
                  </a:lnTo>
                  <a:close/>
                  <a:moveTo>
                    <a:pt x="1019510" y="21692"/>
                  </a:moveTo>
                  <a:lnTo>
                    <a:pt x="1082613" y="21692"/>
                  </a:lnTo>
                  <a:cubicBezTo>
                    <a:pt x="1102333" y="62446"/>
                    <a:pt x="1116137" y="102542"/>
                    <a:pt x="1124025" y="141982"/>
                  </a:cubicBezTo>
                  <a:lnTo>
                    <a:pt x="1056978" y="141982"/>
                  </a:lnTo>
                  <a:cubicBezTo>
                    <a:pt x="1051719" y="110430"/>
                    <a:pt x="1039230" y="70334"/>
                    <a:pt x="1019510" y="21692"/>
                  </a:cubicBezTo>
                  <a:close/>
                  <a:moveTo>
                    <a:pt x="461442" y="9860"/>
                  </a:moveTo>
                  <a:lnTo>
                    <a:pt x="461442" y="61131"/>
                  </a:lnTo>
                  <a:cubicBezTo>
                    <a:pt x="435149" y="69019"/>
                    <a:pt x="407541" y="72963"/>
                    <a:pt x="378619" y="72963"/>
                  </a:cubicBezTo>
                  <a:lnTo>
                    <a:pt x="327348" y="72963"/>
                  </a:lnTo>
                  <a:lnTo>
                    <a:pt x="327348" y="134094"/>
                  </a:lnTo>
                  <a:lnTo>
                    <a:pt x="465386" y="134094"/>
                  </a:lnTo>
                  <a:lnTo>
                    <a:pt x="465386" y="183393"/>
                  </a:lnTo>
                  <a:lnTo>
                    <a:pt x="427919" y="183393"/>
                  </a:lnTo>
                  <a:lnTo>
                    <a:pt x="427919" y="447638"/>
                  </a:lnTo>
                  <a:lnTo>
                    <a:pt x="362843" y="447638"/>
                  </a:lnTo>
                  <a:lnTo>
                    <a:pt x="362843" y="183393"/>
                  </a:lnTo>
                  <a:lnTo>
                    <a:pt x="327348" y="183393"/>
                  </a:lnTo>
                  <a:lnTo>
                    <a:pt x="327348" y="307628"/>
                  </a:lnTo>
                  <a:cubicBezTo>
                    <a:pt x="332606" y="379933"/>
                    <a:pt x="304341" y="429890"/>
                    <a:pt x="242553" y="457498"/>
                  </a:cubicBezTo>
                  <a:lnTo>
                    <a:pt x="242553" y="418058"/>
                  </a:lnTo>
                  <a:cubicBezTo>
                    <a:pt x="200484" y="400968"/>
                    <a:pt x="178135" y="362843"/>
                    <a:pt x="175506" y="303684"/>
                  </a:cubicBezTo>
                  <a:lnTo>
                    <a:pt x="228749" y="303684"/>
                  </a:lnTo>
                  <a:cubicBezTo>
                    <a:pt x="230064" y="339179"/>
                    <a:pt x="239266" y="366787"/>
                    <a:pt x="256357" y="386507"/>
                  </a:cubicBezTo>
                  <a:cubicBezTo>
                    <a:pt x="260301" y="373360"/>
                    <a:pt x="262273" y="352326"/>
                    <a:pt x="262273" y="323403"/>
                  </a:cubicBezTo>
                  <a:lnTo>
                    <a:pt x="262273" y="23664"/>
                  </a:lnTo>
                  <a:lnTo>
                    <a:pt x="368759" y="23664"/>
                  </a:lnTo>
                  <a:cubicBezTo>
                    <a:pt x="402940" y="24978"/>
                    <a:pt x="433834" y="20377"/>
                    <a:pt x="461442" y="9860"/>
                  </a:cubicBezTo>
                  <a:close/>
                  <a:moveTo>
                    <a:pt x="1196988" y="3944"/>
                  </a:moveTo>
                  <a:lnTo>
                    <a:pt x="1269951" y="3944"/>
                  </a:lnTo>
                  <a:cubicBezTo>
                    <a:pt x="1266007" y="24978"/>
                    <a:pt x="1260748" y="44698"/>
                    <a:pt x="1254175" y="63103"/>
                  </a:cubicBezTo>
                  <a:lnTo>
                    <a:pt x="1303474" y="63103"/>
                  </a:lnTo>
                  <a:lnTo>
                    <a:pt x="1303474" y="11832"/>
                  </a:lnTo>
                  <a:lnTo>
                    <a:pt x="1376437" y="11832"/>
                  </a:lnTo>
                  <a:lnTo>
                    <a:pt x="1376437" y="63103"/>
                  </a:lnTo>
                  <a:lnTo>
                    <a:pt x="1469120" y="63103"/>
                  </a:lnTo>
                  <a:lnTo>
                    <a:pt x="1469120" y="110430"/>
                  </a:lnTo>
                  <a:lnTo>
                    <a:pt x="1376437" y="110430"/>
                  </a:lnTo>
                  <a:lnTo>
                    <a:pt x="1376437" y="169590"/>
                  </a:lnTo>
                  <a:lnTo>
                    <a:pt x="1463204" y="169590"/>
                  </a:lnTo>
                  <a:lnTo>
                    <a:pt x="1463204" y="214945"/>
                  </a:lnTo>
                  <a:lnTo>
                    <a:pt x="1376437" y="214945"/>
                  </a:lnTo>
                  <a:lnTo>
                    <a:pt x="1376437" y="274104"/>
                  </a:lnTo>
                  <a:lnTo>
                    <a:pt x="1463204" y="274104"/>
                  </a:lnTo>
                  <a:lnTo>
                    <a:pt x="1463204" y="321431"/>
                  </a:lnTo>
                  <a:lnTo>
                    <a:pt x="1376437" y="321431"/>
                  </a:lnTo>
                  <a:lnTo>
                    <a:pt x="1376437" y="382563"/>
                  </a:lnTo>
                  <a:lnTo>
                    <a:pt x="1475036" y="382563"/>
                  </a:lnTo>
                  <a:lnTo>
                    <a:pt x="1475036" y="425946"/>
                  </a:lnTo>
                  <a:lnTo>
                    <a:pt x="1230511" y="425946"/>
                  </a:lnTo>
                  <a:lnTo>
                    <a:pt x="1230511" y="453554"/>
                  </a:lnTo>
                  <a:lnTo>
                    <a:pt x="1161492" y="453554"/>
                  </a:lnTo>
                  <a:lnTo>
                    <a:pt x="1161492" y="179449"/>
                  </a:lnTo>
                  <a:cubicBezTo>
                    <a:pt x="1148346" y="187337"/>
                    <a:pt x="1134542" y="194568"/>
                    <a:pt x="1120081" y="201141"/>
                  </a:cubicBezTo>
                  <a:lnTo>
                    <a:pt x="1120081" y="153814"/>
                  </a:lnTo>
                  <a:cubicBezTo>
                    <a:pt x="1163464" y="114374"/>
                    <a:pt x="1189100" y="64418"/>
                    <a:pt x="1196988" y="3944"/>
                  </a:cubicBezTo>
                  <a:close/>
                  <a:moveTo>
                    <a:pt x="92683" y="3944"/>
                  </a:moveTo>
                  <a:lnTo>
                    <a:pt x="165646" y="3944"/>
                  </a:lnTo>
                  <a:lnTo>
                    <a:pt x="165646" y="33523"/>
                  </a:lnTo>
                  <a:lnTo>
                    <a:pt x="240581" y="33523"/>
                  </a:lnTo>
                  <a:lnTo>
                    <a:pt x="240581" y="80851"/>
                  </a:lnTo>
                  <a:lnTo>
                    <a:pt x="17748" y="80851"/>
                  </a:lnTo>
                  <a:lnTo>
                    <a:pt x="17748" y="33523"/>
                  </a:lnTo>
                  <a:lnTo>
                    <a:pt x="92683" y="33523"/>
                  </a:lnTo>
                  <a:close/>
                  <a:moveTo>
                    <a:pt x="562013" y="0"/>
                  </a:moveTo>
                  <a:lnTo>
                    <a:pt x="627088" y="0"/>
                  </a:lnTo>
                  <a:lnTo>
                    <a:pt x="627088" y="65075"/>
                  </a:lnTo>
                  <a:lnTo>
                    <a:pt x="668499" y="65075"/>
                  </a:lnTo>
                  <a:lnTo>
                    <a:pt x="668499" y="112402"/>
                  </a:lnTo>
                  <a:lnTo>
                    <a:pt x="631032" y="112402"/>
                  </a:lnTo>
                  <a:cubicBezTo>
                    <a:pt x="638920" y="155786"/>
                    <a:pt x="652066" y="193911"/>
                    <a:pt x="670471" y="226777"/>
                  </a:cubicBezTo>
                  <a:lnTo>
                    <a:pt x="670471" y="301712"/>
                  </a:lnTo>
                  <a:cubicBezTo>
                    <a:pt x="657325" y="285936"/>
                    <a:pt x="642864" y="264244"/>
                    <a:pt x="627088" y="236637"/>
                  </a:cubicBezTo>
                  <a:lnTo>
                    <a:pt x="627088" y="455526"/>
                  </a:lnTo>
                  <a:lnTo>
                    <a:pt x="562013" y="455526"/>
                  </a:lnTo>
                  <a:lnTo>
                    <a:pt x="562013" y="264244"/>
                  </a:lnTo>
                  <a:cubicBezTo>
                    <a:pt x="548866" y="291852"/>
                    <a:pt x="530461" y="324061"/>
                    <a:pt x="506797" y="360871"/>
                  </a:cubicBezTo>
                  <a:lnTo>
                    <a:pt x="506797" y="280020"/>
                  </a:lnTo>
                  <a:cubicBezTo>
                    <a:pt x="527832" y="236637"/>
                    <a:pt x="545580" y="180764"/>
                    <a:pt x="560041" y="112402"/>
                  </a:cubicBezTo>
                  <a:lnTo>
                    <a:pt x="516657" y="112402"/>
                  </a:lnTo>
                  <a:lnTo>
                    <a:pt x="516657" y="65075"/>
                  </a:lnTo>
                  <a:lnTo>
                    <a:pt x="562013" y="65075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9489" name="文本框 48"/>
            <p:cNvSpPr>
              <a:spLocks noChangeArrowheads="1"/>
            </p:cNvSpPr>
            <p:nvPr/>
          </p:nvSpPr>
          <p:spPr bwMode="auto">
            <a:xfrm>
              <a:off x="2535244" y="185688"/>
              <a:ext cx="2124080" cy="458665"/>
            </a:xfrm>
            <a:custGeom>
              <a:avLst/>
              <a:gdLst>
                <a:gd name="T0" fmla="*/ 1419374 w 2123368"/>
                <a:gd name="T1" fmla="*/ 398338 h 457498"/>
                <a:gd name="T2" fmla="*/ 1541636 w 2123368"/>
                <a:gd name="T3" fmla="*/ 374675 h 457498"/>
                <a:gd name="T4" fmla="*/ 1348383 w 2123368"/>
                <a:gd name="T5" fmla="*/ 262272 h 457498"/>
                <a:gd name="T6" fmla="*/ 1612627 w 2123368"/>
                <a:gd name="T7" fmla="*/ 378619 h 457498"/>
                <a:gd name="T8" fmla="*/ 1348383 w 2123368"/>
                <a:gd name="T9" fmla="*/ 443694 h 457498"/>
                <a:gd name="T10" fmla="*/ 1786161 w 2123368"/>
                <a:gd name="T11" fmla="*/ 138038 h 457498"/>
                <a:gd name="T12" fmla="*/ 1833488 w 2123368"/>
                <a:gd name="T13" fmla="*/ 305656 h 457498"/>
                <a:gd name="T14" fmla="*/ 1717142 w 2123368"/>
                <a:gd name="T15" fmla="*/ 422002 h 457498"/>
                <a:gd name="T16" fmla="*/ 1681646 w 2123368"/>
                <a:gd name="T17" fmla="*/ 185365 h 457498"/>
                <a:gd name="T18" fmla="*/ 1433178 w 2123368"/>
                <a:gd name="T19" fmla="*/ 100570 h 457498"/>
                <a:gd name="T20" fmla="*/ 1508113 w 2123368"/>
                <a:gd name="T21" fmla="*/ 177477 h 457498"/>
                <a:gd name="T22" fmla="*/ 1592908 w 2123368"/>
                <a:gd name="T23" fmla="*/ 100570 h 457498"/>
                <a:gd name="T24" fmla="*/ 1636291 w 2123368"/>
                <a:gd name="T25" fmla="*/ 177477 h 457498"/>
                <a:gd name="T26" fmla="*/ 1324719 w 2123368"/>
                <a:gd name="T27" fmla="*/ 224805 h 457498"/>
                <a:gd name="T28" fmla="*/ 1387822 w 2123368"/>
                <a:gd name="T29" fmla="*/ 177477 h 457498"/>
                <a:gd name="T30" fmla="*/ 471376 w 2123368"/>
                <a:gd name="T31" fmla="*/ 67047 h 457498"/>
                <a:gd name="T32" fmla="*/ 558143 w 2123368"/>
                <a:gd name="T33" fmla="*/ 232693 h 457498"/>
                <a:gd name="T34" fmla="*/ 558143 w 2123368"/>
                <a:gd name="T35" fmla="*/ 67047 h 457498"/>
                <a:gd name="T36" fmla="*/ 80851 w 2123368"/>
                <a:gd name="T37" fmla="*/ 232693 h 457498"/>
                <a:gd name="T38" fmla="*/ 252413 w 2123368"/>
                <a:gd name="T39" fmla="*/ 149870 h 457498"/>
                <a:gd name="T40" fmla="*/ 1955751 w 2123368"/>
                <a:gd name="T41" fmla="*/ 23664 h 457498"/>
                <a:gd name="T42" fmla="*/ 2020826 w 2123368"/>
                <a:gd name="T43" fmla="*/ 416086 h 457498"/>
                <a:gd name="T44" fmla="*/ 769218 w 2123368"/>
                <a:gd name="T45" fmla="*/ 15776 h 457498"/>
                <a:gd name="T46" fmla="*/ 1136005 w 2123368"/>
                <a:gd name="T47" fmla="*/ 67047 h 457498"/>
                <a:gd name="T48" fmla="*/ 992051 w 2123368"/>
                <a:gd name="T49" fmla="*/ 439750 h 457498"/>
                <a:gd name="T50" fmla="*/ 911200 w 2123368"/>
                <a:gd name="T51" fmla="*/ 67047 h 457498"/>
                <a:gd name="T52" fmla="*/ 390525 w 2123368"/>
                <a:gd name="T53" fmla="*/ 15776 h 457498"/>
                <a:gd name="T54" fmla="*/ 725760 w 2123368"/>
                <a:gd name="T55" fmla="*/ 149870 h 457498"/>
                <a:gd name="T56" fmla="*/ 471376 w 2123368"/>
                <a:gd name="T57" fmla="*/ 285936 h 457498"/>
                <a:gd name="T58" fmla="*/ 390525 w 2123368"/>
                <a:gd name="T59" fmla="*/ 439750 h 457498"/>
                <a:gd name="T60" fmla="*/ 185365 w 2123368"/>
                <a:gd name="T61" fmla="*/ 15776 h 457498"/>
                <a:gd name="T62" fmla="*/ 183393 w 2123368"/>
                <a:gd name="T63" fmla="*/ 285936 h 457498"/>
                <a:gd name="T64" fmla="*/ 80851 w 2123368"/>
                <a:gd name="T65" fmla="*/ 439750 h 457498"/>
                <a:gd name="T66" fmla="*/ 2060265 w 2123368"/>
                <a:gd name="T67" fmla="*/ 7888 h 457498"/>
                <a:gd name="T68" fmla="*/ 2123368 w 2123368"/>
                <a:gd name="T69" fmla="*/ 455526 h 457498"/>
                <a:gd name="T70" fmla="*/ 1853208 w 2123368"/>
                <a:gd name="T71" fmla="*/ 7888 h 457498"/>
                <a:gd name="T72" fmla="*/ 1916311 w 2123368"/>
                <a:gd name="T73" fmla="*/ 313544 h 457498"/>
                <a:gd name="T74" fmla="*/ 1811797 w 2123368"/>
                <a:gd name="T75" fmla="*/ 414114 h 457498"/>
                <a:gd name="T76" fmla="*/ 1697422 w 2123368"/>
                <a:gd name="T77" fmla="*/ 3944 h 457498"/>
                <a:gd name="T78" fmla="*/ 1799965 w 2123368"/>
                <a:gd name="T79" fmla="*/ 104514 h 457498"/>
                <a:gd name="T80" fmla="*/ 1697422 w 2123368"/>
                <a:gd name="T81" fmla="*/ 3944 h 457498"/>
                <a:gd name="T82" fmla="*/ 1521917 w 2123368"/>
                <a:gd name="T83" fmla="*/ 1972 h 457498"/>
                <a:gd name="T84" fmla="*/ 1622487 w 2123368"/>
                <a:gd name="T85" fmla="*/ 33523 h 457498"/>
                <a:gd name="T86" fmla="*/ 1340495 w 2123368"/>
                <a:gd name="T87" fmla="*/ 80851 h 457498"/>
                <a:gd name="T88" fmla="*/ 1441066 w 2123368"/>
                <a:gd name="T89" fmla="*/ 33523 h 457498"/>
                <a:gd name="T90" fmla="*/ 1289224 w 2123368"/>
                <a:gd name="T91" fmla="*/ 0 h 457498"/>
                <a:gd name="T92" fmla="*/ 1328663 w 2123368"/>
                <a:gd name="T93" fmla="*/ 92683 h 457498"/>
                <a:gd name="T94" fmla="*/ 1289224 w 2123368"/>
                <a:gd name="T95" fmla="*/ 138038 h 457498"/>
                <a:gd name="T96" fmla="*/ 1316831 w 2123368"/>
                <a:gd name="T97" fmla="*/ 329319 h 457498"/>
                <a:gd name="T98" fmla="*/ 1330635 w 2123368"/>
                <a:gd name="T99" fmla="*/ 374675 h 457498"/>
                <a:gd name="T100" fmla="*/ 1178793 w 2123368"/>
                <a:gd name="T101" fmla="*/ 352983 h 457498"/>
                <a:gd name="T102" fmla="*/ 1222177 w 2123368"/>
                <a:gd name="T103" fmla="*/ 349039 h 457498"/>
                <a:gd name="T104" fmla="*/ 1180765 w 2123368"/>
                <a:gd name="T105" fmla="*/ 138038 h 457498"/>
                <a:gd name="T106" fmla="*/ 1222177 w 2123368"/>
                <a:gd name="T107" fmla="*/ 92683 h 457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3368" h="457498">
                  <a:moveTo>
                    <a:pt x="1419374" y="311572"/>
                  </a:moveTo>
                  <a:lnTo>
                    <a:pt x="1419374" y="398338"/>
                  </a:lnTo>
                  <a:lnTo>
                    <a:pt x="1517973" y="398338"/>
                  </a:lnTo>
                  <a:cubicBezTo>
                    <a:pt x="1535063" y="399653"/>
                    <a:pt x="1542951" y="391765"/>
                    <a:pt x="1541636" y="374675"/>
                  </a:cubicBezTo>
                  <a:lnTo>
                    <a:pt x="1541636" y="311572"/>
                  </a:lnTo>
                  <a:close/>
                  <a:moveTo>
                    <a:pt x="1348383" y="262272"/>
                  </a:moveTo>
                  <a:lnTo>
                    <a:pt x="1612627" y="262272"/>
                  </a:lnTo>
                  <a:lnTo>
                    <a:pt x="1612627" y="378619"/>
                  </a:lnTo>
                  <a:cubicBezTo>
                    <a:pt x="1613942" y="423317"/>
                    <a:pt x="1591593" y="445008"/>
                    <a:pt x="1545580" y="443694"/>
                  </a:cubicBezTo>
                  <a:lnTo>
                    <a:pt x="1348383" y="443694"/>
                  </a:lnTo>
                  <a:close/>
                  <a:moveTo>
                    <a:pt x="1681646" y="138038"/>
                  </a:moveTo>
                  <a:lnTo>
                    <a:pt x="1786161" y="138038"/>
                  </a:lnTo>
                  <a:lnTo>
                    <a:pt x="1786161" y="331291"/>
                  </a:lnTo>
                  <a:cubicBezTo>
                    <a:pt x="1800622" y="326033"/>
                    <a:pt x="1816398" y="317487"/>
                    <a:pt x="1833488" y="305656"/>
                  </a:cubicBezTo>
                  <a:lnTo>
                    <a:pt x="1833488" y="360871"/>
                  </a:lnTo>
                  <a:cubicBezTo>
                    <a:pt x="1800622" y="388478"/>
                    <a:pt x="1761840" y="408856"/>
                    <a:pt x="1717142" y="422002"/>
                  </a:cubicBezTo>
                  <a:lnTo>
                    <a:pt x="1717142" y="185365"/>
                  </a:lnTo>
                  <a:lnTo>
                    <a:pt x="1681646" y="185365"/>
                  </a:lnTo>
                  <a:close/>
                  <a:moveTo>
                    <a:pt x="1368103" y="100570"/>
                  </a:moveTo>
                  <a:lnTo>
                    <a:pt x="1433178" y="100570"/>
                  </a:lnTo>
                  <a:cubicBezTo>
                    <a:pt x="1438436" y="132122"/>
                    <a:pt x="1445009" y="157758"/>
                    <a:pt x="1452897" y="177477"/>
                  </a:cubicBezTo>
                  <a:lnTo>
                    <a:pt x="1508113" y="177477"/>
                  </a:lnTo>
                  <a:cubicBezTo>
                    <a:pt x="1517315" y="156443"/>
                    <a:pt x="1523231" y="130807"/>
                    <a:pt x="1525860" y="100570"/>
                  </a:cubicBezTo>
                  <a:lnTo>
                    <a:pt x="1592908" y="100570"/>
                  </a:lnTo>
                  <a:cubicBezTo>
                    <a:pt x="1590278" y="128178"/>
                    <a:pt x="1583048" y="153814"/>
                    <a:pt x="1571216" y="177477"/>
                  </a:cubicBezTo>
                  <a:lnTo>
                    <a:pt x="1636291" y="177477"/>
                  </a:lnTo>
                  <a:lnTo>
                    <a:pt x="1636291" y="224805"/>
                  </a:lnTo>
                  <a:lnTo>
                    <a:pt x="1324719" y="224805"/>
                  </a:lnTo>
                  <a:lnTo>
                    <a:pt x="1324719" y="177477"/>
                  </a:lnTo>
                  <a:lnTo>
                    <a:pt x="1387822" y="177477"/>
                  </a:lnTo>
                  <a:cubicBezTo>
                    <a:pt x="1378620" y="155128"/>
                    <a:pt x="1372046" y="129493"/>
                    <a:pt x="1368103" y="100570"/>
                  </a:cubicBezTo>
                  <a:close/>
                  <a:moveTo>
                    <a:pt x="471376" y="67047"/>
                  </a:moveTo>
                  <a:lnTo>
                    <a:pt x="471376" y="232693"/>
                  </a:lnTo>
                  <a:lnTo>
                    <a:pt x="558143" y="232693"/>
                  </a:lnTo>
                  <a:cubicBezTo>
                    <a:pt x="617302" y="235322"/>
                    <a:pt x="645567" y="207714"/>
                    <a:pt x="642938" y="149870"/>
                  </a:cubicBezTo>
                  <a:cubicBezTo>
                    <a:pt x="644252" y="93340"/>
                    <a:pt x="615987" y="65732"/>
                    <a:pt x="558143" y="67047"/>
                  </a:cubicBezTo>
                  <a:close/>
                  <a:moveTo>
                    <a:pt x="80851" y="67047"/>
                  </a:moveTo>
                  <a:lnTo>
                    <a:pt x="80851" y="232693"/>
                  </a:lnTo>
                  <a:lnTo>
                    <a:pt x="167618" y="232693"/>
                  </a:lnTo>
                  <a:cubicBezTo>
                    <a:pt x="226777" y="235322"/>
                    <a:pt x="255042" y="207714"/>
                    <a:pt x="252413" y="149870"/>
                  </a:cubicBezTo>
                  <a:cubicBezTo>
                    <a:pt x="253727" y="93340"/>
                    <a:pt x="225462" y="65732"/>
                    <a:pt x="167618" y="67047"/>
                  </a:cubicBezTo>
                  <a:close/>
                  <a:moveTo>
                    <a:pt x="1955751" y="23664"/>
                  </a:moveTo>
                  <a:lnTo>
                    <a:pt x="2020826" y="23664"/>
                  </a:lnTo>
                  <a:lnTo>
                    <a:pt x="2020826" y="416086"/>
                  </a:lnTo>
                  <a:lnTo>
                    <a:pt x="1955751" y="416086"/>
                  </a:lnTo>
                  <a:close/>
                  <a:moveTo>
                    <a:pt x="769218" y="15776"/>
                  </a:moveTo>
                  <a:lnTo>
                    <a:pt x="1136005" y="15776"/>
                  </a:lnTo>
                  <a:lnTo>
                    <a:pt x="1136005" y="67047"/>
                  </a:lnTo>
                  <a:lnTo>
                    <a:pt x="992051" y="67047"/>
                  </a:lnTo>
                  <a:lnTo>
                    <a:pt x="992051" y="439750"/>
                  </a:lnTo>
                  <a:lnTo>
                    <a:pt x="911200" y="439750"/>
                  </a:lnTo>
                  <a:lnTo>
                    <a:pt x="911200" y="67047"/>
                  </a:lnTo>
                  <a:lnTo>
                    <a:pt x="769218" y="67047"/>
                  </a:lnTo>
                  <a:close/>
                  <a:moveTo>
                    <a:pt x="390525" y="15776"/>
                  </a:moveTo>
                  <a:lnTo>
                    <a:pt x="575890" y="15776"/>
                  </a:lnTo>
                  <a:cubicBezTo>
                    <a:pt x="675804" y="15776"/>
                    <a:pt x="725760" y="60474"/>
                    <a:pt x="725760" y="149870"/>
                  </a:cubicBezTo>
                  <a:cubicBezTo>
                    <a:pt x="728390" y="243210"/>
                    <a:pt x="677776" y="288565"/>
                    <a:pt x="573919" y="285936"/>
                  </a:cubicBezTo>
                  <a:lnTo>
                    <a:pt x="471376" y="285936"/>
                  </a:lnTo>
                  <a:lnTo>
                    <a:pt x="471376" y="439750"/>
                  </a:lnTo>
                  <a:lnTo>
                    <a:pt x="390525" y="439750"/>
                  </a:lnTo>
                  <a:close/>
                  <a:moveTo>
                    <a:pt x="0" y="15776"/>
                  </a:moveTo>
                  <a:lnTo>
                    <a:pt x="185365" y="15776"/>
                  </a:lnTo>
                  <a:cubicBezTo>
                    <a:pt x="285279" y="15776"/>
                    <a:pt x="335236" y="60474"/>
                    <a:pt x="335236" y="149870"/>
                  </a:cubicBezTo>
                  <a:cubicBezTo>
                    <a:pt x="337865" y="243210"/>
                    <a:pt x="287251" y="288565"/>
                    <a:pt x="183393" y="285936"/>
                  </a:cubicBezTo>
                  <a:lnTo>
                    <a:pt x="80851" y="285936"/>
                  </a:lnTo>
                  <a:lnTo>
                    <a:pt x="80851" y="439750"/>
                  </a:lnTo>
                  <a:lnTo>
                    <a:pt x="0" y="439750"/>
                  </a:lnTo>
                  <a:close/>
                  <a:moveTo>
                    <a:pt x="2060265" y="7888"/>
                  </a:moveTo>
                  <a:lnTo>
                    <a:pt x="2123368" y="7888"/>
                  </a:lnTo>
                  <a:lnTo>
                    <a:pt x="2123368" y="455526"/>
                  </a:lnTo>
                  <a:lnTo>
                    <a:pt x="2060265" y="455526"/>
                  </a:lnTo>
                  <a:close/>
                  <a:moveTo>
                    <a:pt x="1853208" y="7888"/>
                  </a:moveTo>
                  <a:lnTo>
                    <a:pt x="1916311" y="7888"/>
                  </a:lnTo>
                  <a:lnTo>
                    <a:pt x="1916311" y="313544"/>
                  </a:lnTo>
                  <a:cubicBezTo>
                    <a:pt x="1920255" y="384535"/>
                    <a:pt x="1885417" y="432519"/>
                    <a:pt x="1811797" y="457498"/>
                  </a:cubicBezTo>
                  <a:lnTo>
                    <a:pt x="1811797" y="414114"/>
                  </a:lnTo>
                  <a:cubicBezTo>
                    <a:pt x="1840719" y="394394"/>
                    <a:pt x="1854523" y="362843"/>
                    <a:pt x="1853208" y="319459"/>
                  </a:cubicBezTo>
                  <a:close/>
                  <a:moveTo>
                    <a:pt x="1697422" y="3944"/>
                  </a:moveTo>
                  <a:lnTo>
                    <a:pt x="1762497" y="3944"/>
                  </a:lnTo>
                  <a:cubicBezTo>
                    <a:pt x="1779588" y="40754"/>
                    <a:pt x="1792077" y="74278"/>
                    <a:pt x="1799965" y="104514"/>
                  </a:cubicBezTo>
                  <a:lnTo>
                    <a:pt x="1730946" y="104514"/>
                  </a:lnTo>
                  <a:cubicBezTo>
                    <a:pt x="1724372" y="70334"/>
                    <a:pt x="1713198" y="36810"/>
                    <a:pt x="1697422" y="3944"/>
                  </a:cubicBezTo>
                  <a:close/>
                  <a:moveTo>
                    <a:pt x="1441066" y="1972"/>
                  </a:moveTo>
                  <a:lnTo>
                    <a:pt x="1521917" y="1972"/>
                  </a:lnTo>
                  <a:lnTo>
                    <a:pt x="1521917" y="33523"/>
                  </a:lnTo>
                  <a:lnTo>
                    <a:pt x="1622487" y="33523"/>
                  </a:lnTo>
                  <a:lnTo>
                    <a:pt x="1622487" y="80851"/>
                  </a:lnTo>
                  <a:lnTo>
                    <a:pt x="1340495" y="80851"/>
                  </a:lnTo>
                  <a:lnTo>
                    <a:pt x="1340495" y="33523"/>
                  </a:lnTo>
                  <a:lnTo>
                    <a:pt x="1441066" y="33523"/>
                  </a:lnTo>
                  <a:close/>
                  <a:moveTo>
                    <a:pt x="1222177" y="0"/>
                  </a:moveTo>
                  <a:lnTo>
                    <a:pt x="1289224" y="0"/>
                  </a:lnTo>
                  <a:lnTo>
                    <a:pt x="1289224" y="92683"/>
                  </a:lnTo>
                  <a:lnTo>
                    <a:pt x="1328663" y="92683"/>
                  </a:lnTo>
                  <a:lnTo>
                    <a:pt x="1328663" y="138038"/>
                  </a:lnTo>
                  <a:lnTo>
                    <a:pt x="1289224" y="138038"/>
                  </a:lnTo>
                  <a:lnTo>
                    <a:pt x="1289224" y="335235"/>
                  </a:lnTo>
                  <a:cubicBezTo>
                    <a:pt x="1295797" y="333921"/>
                    <a:pt x="1304999" y="331949"/>
                    <a:pt x="1316831" y="329319"/>
                  </a:cubicBezTo>
                  <a:cubicBezTo>
                    <a:pt x="1323405" y="328005"/>
                    <a:pt x="1328006" y="326690"/>
                    <a:pt x="1330635" y="325375"/>
                  </a:cubicBezTo>
                  <a:lnTo>
                    <a:pt x="1330635" y="374675"/>
                  </a:lnTo>
                  <a:cubicBezTo>
                    <a:pt x="1287252" y="395709"/>
                    <a:pt x="1236638" y="407541"/>
                    <a:pt x="1178793" y="410170"/>
                  </a:cubicBezTo>
                  <a:lnTo>
                    <a:pt x="1178793" y="352983"/>
                  </a:lnTo>
                  <a:cubicBezTo>
                    <a:pt x="1184052" y="352983"/>
                    <a:pt x="1191283" y="352326"/>
                    <a:pt x="1200485" y="351011"/>
                  </a:cubicBezTo>
                  <a:cubicBezTo>
                    <a:pt x="1209688" y="351011"/>
                    <a:pt x="1216918" y="350354"/>
                    <a:pt x="1222177" y="349039"/>
                  </a:cubicBezTo>
                  <a:lnTo>
                    <a:pt x="1222177" y="138038"/>
                  </a:lnTo>
                  <a:lnTo>
                    <a:pt x="1180765" y="138038"/>
                  </a:lnTo>
                  <a:lnTo>
                    <a:pt x="1180765" y="92683"/>
                  </a:lnTo>
                  <a:lnTo>
                    <a:pt x="1222177" y="92683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9490" name="矩形 55"/>
            <p:cNvSpPr>
              <a:spLocks noChangeArrowheads="1"/>
            </p:cNvSpPr>
            <p:nvPr/>
          </p:nvSpPr>
          <p:spPr bwMode="auto">
            <a:xfrm>
              <a:off x="1728791" y="0"/>
              <a:ext cx="1223966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515" name="任意多边形 58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205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2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36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 animBg="1"/>
      <p:bldP spid="20505" grpId="0" bldLvl="0" animBg="1"/>
      <p:bldP spid="20507" grpId="0" bldLvl="0" animBg="1"/>
      <p:bldP spid="20508" grpId="0" bldLvl="0" animBg="1"/>
      <p:bldP spid="2050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77"/>
          <p:cNvSpPr>
            <a:spLocks noChangeArrowheads="1"/>
          </p:cNvSpPr>
          <p:nvPr/>
        </p:nvSpPr>
        <p:spPr bwMode="auto">
          <a:xfrm>
            <a:off x="2316163" y="2428875"/>
            <a:ext cx="4527550" cy="415925"/>
          </a:xfrm>
          <a:custGeom>
            <a:avLst/>
            <a:gdLst>
              <a:gd name="T0" fmla="*/ 3434953 w 4526790"/>
              <a:gd name="T1" fmla="*/ 397668 h 416123"/>
              <a:gd name="T2" fmla="*/ 3261122 w 4526790"/>
              <a:gd name="T3" fmla="*/ 334565 h 416123"/>
              <a:gd name="T4" fmla="*/ 2645569 w 4526790"/>
              <a:gd name="T5" fmla="*/ 358378 h 416123"/>
              <a:gd name="T6" fmla="*/ 3642122 w 4526790"/>
              <a:gd name="T7" fmla="*/ 371475 h 416123"/>
              <a:gd name="T8" fmla="*/ 2428875 w 4526790"/>
              <a:gd name="T9" fmla="*/ 298847 h 416123"/>
              <a:gd name="T10" fmla="*/ 70247 w 4526790"/>
              <a:gd name="T11" fmla="*/ 301228 h 416123"/>
              <a:gd name="T12" fmla="*/ 620316 w 4526790"/>
              <a:gd name="T13" fmla="*/ 239315 h 416123"/>
              <a:gd name="T14" fmla="*/ 2757488 w 4526790"/>
              <a:gd name="T15" fmla="*/ 350043 h 416123"/>
              <a:gd name="T16" fmla="*/ 220266 w 4526790"/>
              <a:gd name="T17" fmla="*/ 221456 h 416123"/>
              <a:gd name="T18" fmla="*/ 4046935 w 4526790"/>
              <a:gd name="T19" fmla="*/ 204787 h 416123"/>
              <a:gd name="T20" fmla="*/ 263128 w 4526790"/>
              <a:gd name="T21" fmla="*/ 341709 h 416123"/>
              <a:gd name="T22" fmla="*/ 153591 w 4526790"/>
              <a:gd name="T23" fmla="*/ 402431 h 416123"/>
              <a:gd name="T24" fmla="*/ 21432 w 4526790"/>
              <a:gd name="T25" fmla="*/ 285750 h 416123"/>
              <a:gd name="T26" fmla="*/ 4495800 w 4526790"/>
              <a:gd name="T27" fmla="*/ 278606 h 416123"/>
              <a:gd name="T28" fmla="*/ 2607469 w 4526790"/>
              <a:gd name="T29" fmla="*/ 196453 h 416123"/>
              <a:gd name="T30" fmla="*/ 2549128 w 4526790"/>
              <a:gd name="T31" fmla="*/ 286940 h 416123"/>
              <a:gd name="T32" fmla="*/ 3127772 w 4526790"/>
              <a:gd name="T33" fmla="*/ 258365 h 416123"/>
              <a:gd name="T34" fmla="*/ 2311003 w 4526790"/>
              <a:gd name="T35" fmla="*/ 172640 h 416123"/>
              <a:gd name="T36" fmla="*/ 3973116 w 4526790"/>
              <a:gd name="T37" fmla="*/ 188118 h 416123"/>
              <a:gd name="T38" fmla="*/ 3751660 w 4526790"/>
              <a:gd name="T39" fmla="*/ 230981 h 416123"/>
              <a:gd name="T40" fmla="*/ 3593307 w 4526790"/>
              <a:gd name="T41" fmla="*/ 161925 h 416123"/>
              <a:gd name="T42" fmla="*/ 2794397 w 4526790"/>
              <a:gd name="T43" fmla="*/ 334565 h 416123"/>
              <a:gd name="T44" fmla="*/ 2742010 w 4526790"/>
              <a:gd name="T45" fmla="*/ 160734 h 416123"/>
              <a:gd name="T46" fmla="*/ 852488 w 4526790"/>
              <a:gd name="T47" fmla="*/ 160734 h 416123"/>
              <a:gd name="T48" fmla="*/ 853678 w 4526790"/>
              <a:gd name="T49" fmla="*/ 205978 h 416123"/>
              <a:gd name="T50" fmla="*/ 960835 w 4526790"/>
              <a:gd name="T51" fmla="*/ 340518 h 416123"/>
              <a:gd name="T52" fmla="*/ 812007 w 4526790"/>
              <a:gd name="T53" fmla="*/ 340518 h 416123"/>
              <a:gd name="T54" fmla="*/ 807244 w 4526790"/>
              <a:gd name="T55" fmla="*/ 263128 h 416123"/>
              <a:gd name="T56" fmla="*/ 807244 w 4526790"/>
              <a:gd name="T57" fmla="*/ 186928 h 416123"/>
              <a:gd name="T58" fmla="*/ 3050382 w 4526790"/>
              <a:gd name="T59" fmla="*/ 205978 h 416123"/>
              <a:gd name="T60" fmla="*/ 2636044 w 4526790"/>
              <a:gd name="T61" fmla="*/ 127397 h 416123"/>
              <a:gd name="T62" fmla="*/ 2556272 w 4526790"/>
              <a:gd name="T63" fmla="*/ 190500 h 416123"/>
              <a:gd name="T64" fmla="*/ 2324100 w 4526790"/>
              <a:gd name="T65" fmla="*/ 277415 h 416123"/>
              <a:gd name="T66" fmla="*/ 2213372 w 4526790"/>
              <a:gd name="T67" fmla="*/ 285750 h 416123"/>
              <a:gd name="T68" fmla="*/ 69057 w 4526790"/>
              <a:gd name="T69" fmla="*/ 127397 h 416123"/>
              <a:gd name="T70" fmla="*/ 54769 w 4526790"/>
              <a:gd name="T71" fmla="*/ 160734 h 416123"/>
              <a:gd name="T72" fmla="*/ 4526757 w 4526790"/>
              <a:gd name="T73" fmla="*/ 277415 h 416123"/>
              <a:gd name="T74" fmla="*/ 4387454 w 4526790"/>
              <a:gd name="T75" fmla="*/ 176212 h 416123"/>
              <a:gd name="T76" fmla="*/ 4189810 w 4526790"/>
              <a:gd name="T77" fmla="*/ 188118 h 416123"/>
              <a:gd name="T78" fmla="*/ 4189810 w 4526790"/>
              <a:gd name="T79" fmla="*/ 267890 h 416123"/>
              <a:gd name="T80" fmla="*/ 4198144 w 4526790"/>
              <a:gd name="T81" fmla="*/ 396478 h 416123"/>
              <a:gd name="T82" fmla="*/ 3924300 w 4526790"/>
              <a:gd name="T83" fmla="*/ 377428 h 416123"/>
              <a:gd name="T84" fmla="*/ 3929063 w 4526790"/>
              <a:gd name="T85" fmla="*/ 209550 h 416123"/>
              <a:gd name="T86" fmla="*/ 3414713 w 4526790"/>
              <a:gd name="T87" fmla="*/ 126206 h 416123"/>
              <a:gd name="T88" fmla="*/ 3519488 w 4526790"/>
              <a:gd name="T89" fmla="*/ 272653 h 416123"/>
              <a:gd name="T90" fmla="*/ 3417094 w 4526790"/>
              <a:gd name="T91" fmla="*/ 236934 h 416123"/>
              <a:gd name="T92" fmla="*/ 3349228 w 4526790"/>
              <a:gd name="T93" fmla="*/ 222647 h 416123"/>
              <a:gd name="T94" fmla="*/ 3308747 w 4526790"/>
              <a:gd name="T95" fmla="*/ 161925 h 416123"/>
              <a:gd name="T96" fmla="*/ 3314700 w 4526790"/>
              <a:gd name="T97" fmla="*/ 245268 h 416123"/>
              <a:gd name="T98" fmla="*/ 3280172 w 4526790"/>
              <a:gd name="T99" fmla="*/ 252412 h 416123"/>
              <a:gd name="T100" fmla="*/ 167879 w 4526790"/>
              <a:gd name="T101" fmla="*/ 126206 h 416123"/>
              <a:gd name="T102" fmla="*/ 211932 w 4526790"/>
              <a:gd name="T103" fmla="*/ 190500 h 416123"/>
              <a:gd name="T104" fmla="*/ 1509713 w 4526790"/>
              <a:gd name="T105" fmla="*/ 371475 h 416123"/>
              <a:gd name="T106" fmla="*/ 1166813 w 4526790"/>
              <a:gd name="T107" fmla="*/ 162520 h 416123"/>
              <a:gd name="T108" fmla="*/ 1047155 w 4526790"/>
              <a:gd name="T109" fmla="*/ 196453 h 416123"/>
              <a:gd name="T110" fmla="*/ 2138363 w 4526790"/>
              <a:gd name="T111" fmla="*/ 142875 h 416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26790" h="416123">
                <a:moveTo>
                  <a:pt x="3464719" y="334565"/>
                </a:moveTo>
                <a:lnTo>
                  <a:pt x="3490913" y="334565"/>
                </a:lnTo>
                <a:cubicBezTo>
                  <a:pt x="3499644" y="355203"/>
                  <a:pt x="3505597" y="376237"/>
                  <a:pt x="3508772" y="397668"/>
                </a:cubicBezTo>
                <a:lnTo>
                  <a:pt x="3479007" y="397668"/>
                </a:lnTo>
                <a:cubicBezTo>
                  <a:pt x="3478213" y="380206"/>
                  <a:pt x="3473450" y="359172"/>
                  <a:pt x="3464719" y="334565"/>
                </a:cubicBezTo>
                <a:close/>
                <a:moveTo>
                  <a:pt x="3393282" y="334565"/>
                </a:moveTo>
                <a:lnTo>
                  <a:pt x="3419475" y="334565"/>
                </a:lnTo>
                <a:cubicBezTo>
                  <a:pt x="3425825" y="351234"/>
                  <a:pt x="3430984" y="372268"/>
                  <a:pt x="3434953" y="397668"/>
                </a:cubicBezTo>
                <a:lnTo>
                  <a:pt x="3406378" y="397668"/>
                </a:lnTo>
                <a:cubicBezTo>
                  <a:pt x="3403997" y="375443"/>
                  <a:pt x="3399631" y="354409"/>
                  <a:pt x="3393282" y="334565"/>
                </a:cubicBezTo>
                <a:close/>
                <a:moveTo>
                  <a:pt x="3323035" y="334565"/>
                </a:moveTo>
                <a:lnTo>
                  <a:pt x="3348038" y="334565"/>
                </a:lnTo>
                <a:cubicBezTo>
                  <a:pt x="3354388" y="353615"/>
                  <a:pt x="3358753" y="374650"/>
                  <a:pt x="3361135" y="397668"/>
                </a:cubicBezTo>
                <a:lnTo>
                  <a:pt x="3331369" y="397668"/>
                </a:lnTo>
                <a:cubicBezTo>
                  <a:pt x="3331369" y="381793"/>
                  <a:pt x="3328591" y="360759"/>
                  <a:pt x="3323035" y="334565"/>
                </a:cubicBezTo>
                <a:close/>
                <a:moveTo>
                  <a:pt x="3261122" y="334565"/>
                </a:moveTo>
                <a:lnTo>
                  <a:pt x="3287316" y="334565"/>
                </a:lnTo>
                <a:cubicBezTo>
                  <a:pt x="3280966" y="355203"/>
                  <a:pt x="3276600" y="376237"/>
                  <a:pt x="3274219" y="397668"/>
                </a:cubicBezTo>
                <a:lnTo>
                  <a:pt x="3244453" y="397668"/>
                </a:lnTo>
                <a:cubicBezTo>
                  <a:pt x="3247628" y="375443"/>
                  <a:pt x="3253185" y="354409"/>
                  <a:pt x="3261122" y="334565"/>
                </a:cubicBezTo>
                <a:close/>
                <a:moveTo>
                  <a:pt x="2595563" y="322659"/>
                </a:moveTo>
                <a:lnTo>
                  <a:pt x="2595563" y="371475"/>
                </a:lnTo>
                <a:lnTo>
                  <a:pt x="2630091" y="371475"/>
                </a:lnTo>
                <a:cubicBezTo>
                  <a:pt x="2641203" y="372268"/>
                  <a:pt x="2646363" y="367903"/>
                  <a:pt x="2645569" y="358378"/>
                </a:cubicBezTo>
                <a:lnTo>
                  <a:pt x="2645569" y="322659"/>
                </a:lnTo>
                <a:close/>
                <a:moveTo>
                  <a:pt x="2570560" y="303609"/>
                </a:moveTo>
                <a:lnTo>
                  <a:pt x="2670572" y="303609"/>
                </a:lnTo>
                <a:lnTo>
                  <a:pt x="2670572" y="360759"/>
                </a:lnTo>
                <a:cubicBezTo>
                  <a:pt x="2671366" y="381397"/>
                  <a:pt x="2660253" y="391318"/>
                  <a:pt x="2637235" y="390525"/>
                </a:cubicBezTo>
                <a:lnTo>
                  <a:pt x="2570560" y="390525"/>
                </a:lnTo>
                <a:close/>
                <a:moveTo>
                  <a:pt x="3642122" y="298847"/>
                </a:moveTo>
                <a:lnTo>
                  <a:pt x="3642122" y="371475"/>
                </a:lnTo>
                <a:lnTo>
                  <a:pt x="3776663" y="371475"/>
                </a:lnTo>
                <a:cubicBezTo>
                  <a:pt x="3790950" y="372268"/>
                  <a:pt x="3797697" y="365918"/>
                  <a:pt x="3796903" y="352425"/>
                </a:cubicBezTo>
                <a:lnTo>
                  <a:pt x="3796903" y="298847"/>
                </a:lnTo>
                <a:close/>
                <a:moveTo>
                  <a:pt x="2290763" y="298847"/>
                </a:moveTo>
                <a:lnTo>
                  <a:pt x="2290763" y="371475"/>
                </a:lnTo>
                <a:lnTo>
                  <a:pt x="2411016" y="371475"/>
                </a:lnTo>
                <a:cubicBezTo>
                  <a:pt x="2423716" y="372268"/>
                  <a:pt x="2429669" y="366315"/>
                  <a:pt x="2428875" y="353615"/>
                </a:cubicBezTo>
                <a:lnTo>
                  <a:pt x="2428875" y="298847"/>
                </a:lnTo>
                <a:close/>
                <a:moveTo>
                  <a:pt x="3612357" y="276225"/>
                </a:moveTo>
                <a:lnTo>
                  <a:pt x="3827860" y="276225"/>
                </a:lnTo>
                <a:lnTo>
                  <a:pt x="3827860" y="352425"/>
                </a:lnTo>
                <a:cubicBezTo>
                  <a:pt x="3829447" y="381000"/>
                  <a:pt x="3815556" y="394493"/>
                  <a:pt x="3786188" y="392906"/>
                </a:cubicBezTo>
                <a:lnTo>
                  <a:pt x="3612357" y="392906"/>
                </a:lnTo>
                <a:close/>
                <a:moveTo>
                  <a:pt x="52388" y="271462"/>
                </a:moveTo>
                <a:lnTo>
                  <a:pt x="52388" y="283368"/>
                </a:lnTo>
                <a:cubicBezTo>
                  <a:pt x="51594" y="296068"/>
                  <a:pt x="57547" y="302022"/>
                  <a:pt x="70247" y="301228"/>
                </a:cubicBezTo>
                <a:lnTo>
                  <a:pt x="120253" y="301228"/>
                </a:lnTo>
                <a:lnTo>
                  <a:pt x="120253" y="271462"/>
                </a:lnTo>
                <a:close/>
                <a:moveTo>
                  <a:pt x="3973116" y="244078"/>
                </a:moveTo>
                <a:lnTo>
                  <a:pt x="3973116" y="267890"/>
                </a:lnTo>
                <a:lnTo>
                  <a:pt x="4046935" y="267890"/>
                </a:lnTo>
                <a:lnTo>
                  <a:pt x="4046935" y="244078"/>
                </a:lnTo>
                <a:close/>
                <a:moveTo>
                  <a:pt x="339328" y="239315"/>
                </a:moveTo>
                <a:lnTo>
                  <a:pt x="620316" y="239315"/>
                </a:lnTo>
                <a:lnTo>
                  <a:pt x="620316" y="261937"/>
                </a:lnTo>
                <a:lnTo>
                  <a:pt x="339328" y="261937"/>
                </a:lnTo>
                <a:close/>
                <a:moveTo>
                  <a:pt x="2744391" y="226218"/>
                </a:moveTo>
                <a:lnTo>
                  <a:pt x="2769394" y="226218"/>
                </a:lnTo>
                <a:lnTo>
                  <a:pt x="2769394" y="292893"/>
                </a:lnTo>
                <a:cubicBezTo>
                  <a:pt x="2767807" y="332581"/>
                  <a:pt x="2787253" y="361950"/>
                  <a:pt x="2827735" y="381000"/>
                </a:cubicBezTo>
                <a:lnTo>
                  <a:pt x="2827735" y="400050"/>
                </a:lnTo>
                <a:cubicBezTo>
                  <a:pt x="2795191" y="388143"/>
                  <a:pt x="2771775" y="371475"/>
                  <a:pt x="2757488" y="350043"/>
                </a:cubicBezTo>
                <a:cubicBezTo>
                  <a:pt x="2744788" y="370681"/>
                  <a:pt x="2720578" y="387350"/>
                  <a:pt x="2684860" y="400050"/>
                </a:cubicBezTo>
                <a:lnTo>
                  <a:pt x="2684860" y="381000"/>
                </a:lnTo>
                <a:cubicBezTo>
                  <a:pt x="2726928" y="363537"/>
                  <a:pt x="2746772" y="334168"/>
                  <a:pt x="2744391" y="292893"/>
                </a:cubicBezTo>
                <a:close/>
                <a:moveTo>
                  <a:pt x="153591" y="221456"/>
                </a:moveTo>
                <a:lnTo>
                  <a:pt x="153591" y="251222"/>
                </a:lnTo>
                <a:lnTo>
                  <a:pt x="203597" y="251222"/>
                </a:lnTo>
                <a:cubicBezTo>
                  <a:pt x="215503" y="252015"/>
                  <a:pt x="221060" y="246062"/>
                  <a:pt x="220266" y="233362"/>
                </a:cubicBezTo>
                <a:lnTo>
                  <a:pt x="220266" y="221456"/>
                </a:lnTo>
                <a:close/>
                <a:moveTo>
                  <a:pt x="2597944" y="215503"/>
                </a:moveTo>
                <a:cubicBezTo>
                  <a:pt x="2597150" y="217884"/>
                  <a:pt x="2595563" y="220265"/>
                  <a:pt x="2593182" y="222647"/>
                </a:cubicBezTo>
                <a:cubicBezTo>
                  <a:pt x="2601119" y="234553"/>
                  <a:pt x="2609850" y="244475"/>
                  <a:pt x="2619375" y="252412"/>
                </a:cubicBezTo>
                <a:cubicBezTo>
                  <a:pt x="2631282" y="242093"/>
                  <a:pt x="2640807" y="229790"/>
                  <a:pt x="2647950" y="215503"/>
                </a:cubicBezTo>
                <a:close/>
                <a:moveTo>
                  <a:pt x="3973116" y="204787"/>
                </a:moveTo>
                <a:lnTo>
                  <a:pt x="3973116" y="227409"/>
                </a:lnTo>
                <a:lnTo>
                  <a:pt x="4046935" y="227409"/>
                </a:lnTo>
                <a:lnTo>
                  <a:pt x="4046935" y="204787"/>
                </a:lnTo>
                <a:close/>
                <a:moveTo>
                  <a:pt x="25004" y="200025"/>
                </a:moveTo>
                <a:lnTo>
                  <a:pt x="251222" y="200025"/>
                </a:lnTo>
                <a:lnTo>
                  <a:pt x="251222" y="233362"/>
                </a:lnTo>
                <a:cubicBezTo>
                  <a:pt x="252810" y="259556"/>
                  <a:pt x="240507" y="272256"/>
                  <a:pt x="214313" y="271462"/>
                </a:cubicBezTo>
                <a:lnTo>
                  <a:pt x="153591" y="271462"/>
                </a:lnTo>
                <a:lnTo>
                  <a:pt x="153591" y="301228"/>
                </a:lnTo>
                <a:lnTo>
                  <a:pt x="263128" y="301228"/>
                </a:lnTo>
                <a:lnTo>
                  <a:pt x="263128" y="341709"/>
                </a:lnTo>
                <a:cubicBezTo>
                  <a:pt x="264716" y="368697"/>
                  <a:pt x="250825" y="381397"/>
                  <a:pt x="221457" y="379809"/>
                </a:cubicBezTo>
                <a:lnTo>
                  <a:pt x="190500" y="379809"/>
                </a:lnTo>
                <a:lnTo>
                  <a:pt x="190500" y="361950"/>
                </a:lnTo>
                <a:lnTo>
                  <a:pt x="210741" y="361950"/>
                </a:lnTo>
                <a:cubicBezTo>
                  <a:pt x="225822" y="362743"/>
                  <a:pt x="232966" y="355600"/>
                  <a:pt x="232172" y="340518"/>
                </a:cubicBezTo>
                <a:lnTo>
                  <a:pt x="232172" y="321468"/>
                </a:lnTo>
                <a:lnTo>
                  <a:pt x="153591" y="321468"/>
                </a:lnTo>
                <a:lnTo>
                  <a:pt x="153591" y="402431"/>
                </a:lnTo>
                <a:lnTo>
                  <a:pt x="120253" y="402431"/>
                </a:lnTo>
                <a:lnTo>
                  <a:pt x="120253" y="321468"/>
                </a:lnTo>
                <a:lnTo>
                  <a:pt x="103585" y="321468"/>
                </a:lnTo>
                <a:cubicBezTo>
                  <a:pt x="90885" y="357981"/>
                  <a:pt x="56753" y="382190"/>
                  <a:pt x="1191" y="394097"/>
                </a:cubicBezTo>
                <a:lnTo>
                  <a:pt x="1191" y="376237"/>
                </a:lnTo>
                <a:cubicBezTo>
                  <a:pt x="38497" y="365125"/>
                  <a:pt x="61913" y="346868"/>
                  <a:pt x="71438" y="321468"/>
                </a:cubicBezTo>
                <a:lnTo>
                  <a:pt x="55960" y="321468"/>
                </a:lnTo>
                <a:cubicBezTo>
                  <a:pt x="32147" y="322262"/>
                  <a:pt x="20638" y="310356"/>
                  <a:pt x="21432" y="285750"/>
                </a:cubicBezTo>
                <a:lnTo>
                  <a:pt x="21432" y="251222"/>
                </a:lnTo>
                <a:lnTo>
                  <a:pt x="120253" y="251222"/>
                </a:lnTo>
                <a:lnTo>
                  <a:pt x="120253" y="221456"/>
                </a:lnTo>
                <a:lnTo>
                  <a:pt x="25004" y="221456"/>
                </a:lnTo>
                <a:close/>
                <a:moveTo>
                  <a:pt x="4420791" y="197643"/>
                </a:moveTo>
                <a:lnTo>
                  <a:pt x="4420791" y="298847"/>
                </a:lnTo>
                <a:lnTo>
                  <a:pt x="4477941" y="298847"/>
                </a:lnTo>
                <a:cubicBezTo>
                  <a:pt x="4489847" y="298847"/>
                  <a:pt x="4495800" y="292100"/>
                  <a:pt x="4495800" y="278606"/>
                </a:cubicBezTo>
                <a:lnTo>
                  <a:pt x="4495800" y="197643"/>
                </a:lnTo>
                <a:close/>
                <a:moveTo>
                  <a:pt x="4312444" y="197643"/>
                </a:moveTo>
                <a:lnTo>
                  <a:pt x="4312444" y="298847"/>
                </a:lnTo>
                <a:lnTo>
                  <a:pt x="4387454" y="298847"/>
                </a:lnTo>
                <a:lnTo>
                  <a:pt x="4387454" y="197643"/>
                </a:lnTo>
                <a:close/>
                <a:moveTo>
                  <a:pt x="2587228" y="179784"/>
                </a:moveTo>
                <a:lnTo>
                  <a:pt x="2612232" y="179784"/>
                </a:lnTo>
                <a:cubicBezTo>
                  <a:pt x="2611438" y="186134"/>
                  <a:pt x="2609850" y="191690"/>
                  <a:pt x="2607469" y="196453"/>
                </a:cubicBezTo>
                <a:lnTo>
                  <a:pt x="2676525" y="196453"/>
                </a:lnTo>
                <a:lnTo>
                  <a:pt x="2676525" y="215503"/>
                </a:lnTo>
                <a:cubicBezTo>
                  <a:pt x="2667794" y="236934"/>
                  <a:pt x="2655094" y="254000"/>
                  <a:pt x="2638425" y="266700"/>
                </a:cubicBezTo>
                <a:cubicBezTo>
                  <a:pt x="2650332" y="272256"/>
                  <a:pt x="2667000" y="279003"/>
                  <a:pt x="2688432" y="286940"/>
                </a:cubicBezTo>
                <a:lnTo>
                  <a:pt x="2688432" y="303609"/>
                </a:lnTo>
                <a:cubicBezTo>
                  <a:pt x="2656681" y="295672"/>
                  <a:pt x="2634060" y="287337"/>
                  <a:pt x="2620566" y="278606"/>
                </a:cubicBezTo>
                <a:cubicBezTo>
                  <a:pt x="2600722" y="289718"/>
                  <a:pt x="2576910" y="298053"/>
                  <a:pt x="2549128" y="303609"/>
                </a:cubicBezTo>
                <a:lnTo>
                  <a:pt x="2549128" y="286940"/>
                </a:lnTo>
                <a:cubicBezTo>
                  <a:pt x="2573735" y="279003"/>
                  <a:pt x="2591197" y="271859"/>
                  <a:pt x="2601516" y="265509"/>
                </a:cubicBezTo>
                <a:cubicBezTo>
                  <a:pt x="2591991" y="257572"/>
                  <a:pt x="2583657" y="248443"/>
                  <a:pt x="2576513" y="238125"/>
                </a:cubicBezTo>
                <a:cubicBezTo>
                  <a:pt x="2570163" y="242887"/>
                  <a:pt x="2562225" y="247650"/>
                  <a:pt x="2552700" y="252412"/>
                </a:cubicBezTo>
                <a:lnTo>
                  <a:pt x="2552700" y="234553"/>
                </a:lnTo>
                <a:cubicBezTo>
                  <a:pt x="2571750" y="221059"/>
                  <a:pt x="2583260" y="202803"/>
                  <a:pt x="2587228" y="179784"/>
                </a:cubicBezTo>
                <a:close/>
                <a:moveTo>
                  <a:pt x="3119438" y="176212"/>
                </a:moveTo>
                <a:lnTo>
                  <a:pt x="3149203" y="176212"/>
                </a:lnTo>
                <a:cubicBezTo>
                  <a:pt x="3146822" y="205581"/>
                  <a:pt x="3139678" y="232965"/>
                  <a:pt x="3127772" y="258365"/>
                </a:cubicBezTo>
                <a:lnTo>
                  <a:pt x="3100388" y="258365"/>
                </a:lnTo>
                <a:cubicBezTo>
                  <a:pt x="3110707" y="233759"/>
                  <a:pt x="3117057" y="206375"/>
                  <a:pt x="3119438" y="176212"/>
                </a:cubicBezTo>
                <a:close/>
                <a:moveTo>
                  <a:pt x="2914650" y="176212"/>
                </a:moveTo>
                <a:lnTo>
                  <a:pt x="2945607" y="176212"/>
                </a:lnTo>
                <a:cubicBezTo>
                  <a:pt x="2947194" y="202406"/>
                  <a:pt x="2953147" y="229790"/>
                  <a:pt x="2963466" y="258365"/>
                </a:cubicBezTo>
                <a:lnTo>
                  <a:pt x="2937272" y="258365"/>
                </a:lnTo>
                <a:cubicBezTo>
                  <a:pt x="2926160" y="236934"/>
                  <a:pt x="2918619" y="209550"/>
                  <a:pt x="2914650" y="176212"/>
                </a:cubicBezTo>
                <a:close/>
                <a:moveTo>
                  <a:pt x="2311003" y="172640"/>
                </a:moveTo>
                <a:cubicBezTo>
                  <a:pt x="2300685" y="184547"/>
                  <a:pt x="2287191" y="194865"/>
                  <a:pt x="2270522" y="203597"/>
                </a:cubicBezTo>
                <a:cubicBezTo>
                  <a:pt x="2300685" y="208359"/>
                  <a:pt x="2326878" y="216297"/>
                  <a:pt x="2349103" y="227409"/>
                </a:cubicBezTo>
                <a:lnTo>
                  <a:pt x="2349103" y="238125"/>
                </a:lnTo>
                <a:cubicBezTo>
                  <a:pt x="2376091" y="221456"/>
                  <a:pt x="2399506" y="199628"/>
                  <a:pt x="2419350" y="172640"/>
                </a:cubicBezTo>
                <a:close/>
                <a:moveTo>
                  <a:pt x="3986213" y="166687"/>
                </a:moveTo>
                <a:cubicBezTo>
                  <a:pt x="3985419" y="168275"/>
                  <a:pt x="3983832" y="170259"/>
                  <a:pt x="3981450" y="172640"/>
                </a:cubicBezTo>
                <a:cubicBezTo>
                  <a:pt x="3980656" y="175022"/>
                  <a:pt x="3977878" y="178593"/>
                  <a:pt x="3973116" y="183356"/>
                </a:cubicBezTo>
                <a:lnTo>
                  <a:pt x="3973116" y="188118"/>
                </a:lnTo>
                <a:lnTo>
                  <a:pt x="4046935" y="188118"/>
                </a:lnTo>
                <a:lnTo>
                  <a:pt x="4046935" y="166687"/>
                </a:lnTo>
                <a:close/>
                <a:moveTo>
                  <a:pt x="3593307" y="140493"/>
                </a:moveTo>
                <a:lnTo>
                  <a:pt x="3833813" y="140493"/>
                </a:lnTo>
                <a:lnTo>
                  <a:pt x="3833813" y="209550"/>
                </a:lnTo>
                <a:cubicBezTo>
                  <a:pt x="3834606" y="238125"/>
                  <a:pt x="3820716" y="252015"/>
                  <a:pt x="3792141" y="251222"/>
                </a:cubicBezTo>
                <a:lnTo>
                  <a:pt x="3751660" y="251222"/>
                </a:lnTo>
                <a:lnTo>
                  <a:pt x="3751660" y="230981"/>
                </a:lnTo>
                <a:lnTo>
                  <a:pt x="3782616" y="230981"/>
                </a:lnTo>
                <a:cubicBezTo>
                  <a:pt x="3795316" y="230981"/>
                  <a:pt x="3801666" y="224234"/>
                  <a:pt x="3801666" y="210740"/>
                </a:cubicBezTo>
                <a:lnTo>
                  <a:pt x="3801666" y="161925"/>
                </a:lnTo>
                <a:lnTo>
                  <a:pt x="3696891" y="161925"/>
                </a:lnTo>
                <a:cubicBezTo>
                  <a:pt x="3696891" y="215900"/>
                  <a:pt x="3659188" y="250825"/>
                  <a:pt x="3583782" y="266700"/>
                </a:cubicBezTo>
                <a:lnTo>
                  <a:pt x="3583782" y="247650"/>
                </a:lnTo>
                <a:cubicBezTo>
                  <a:pt x="3638550" y="231775"/>
                  <a:pt x="3665538" y="203200"/>
                  <a:pt x="3664744" y="161925"/>
                </a:cubicBezTo>
                <a:lnTo>
                  <a:pt x="3593307" y="161925"/>
                </a:lnTo>
                <a:close/>
                <a:moveTo>
                  <a:pt x="2692003" y="140493"/>
                </a:moveTo>
                <a:lnTo>
                  <a:pt x="2826544" y="140493"/>
                </a:lnTo>
                <a:lnTo>
                  <a:pt x="2826544" y="160734"/>
                </a:lnTo>
                <a:lnTo>
                  <a:pt x="2769394" y="160734"/>
                </a:lnTo>
                <a:cubicBezTo>
                  <a:pt x="2768600" y="171053"/>
                  <a:pt x="2767410" y="180975"/>
                  <a:pt x="2765822" y="190500"/>
                </a:cubicBezTo>
                <a:lnTo>
                  <a:pt x="2818210" y="190500"/>
                </a:lnTo>
                <a:lnTo>
                  <a:pt x="2818210" y="334565"/>
                </a:lnTo>
                <a:lnTo>
                  <a:pt x="2794397" y="334565"/>
                </a:lnTo>
                <a:lnTo>
                  <a:pt x="2794397" y="209550"/>
                </a:lnTo>
                <a:lnTo>
                  <a:pt x="2720578" y="209550"/>
                </a:lnTo>
                <a:lnTo>
                  <a:pt x="2720578" y="334565"/>
                </a:lnTo>
                <a:lnTo>
                  <a:pt x="2695575" y="334565"/>
                </a:lnTo>
                <a:lnTo>
                  <a:pt x="2695575" y="190500"/>
                </a:lnTo>
                <a:lnTo>
                  <a:pt x="2738438" y="190500"/>
                </a:lnTo>
                <a:cubicBezTo>
                  <a:pt x="2739232" y="186531"/>
                  <a:pt x="2740025" y="181371"/>
                  <a:pt x="2740819" y="175022"/>
                </a:cubicBezTo>
                <a:cubicBezTo>
                  <a:pt x="2741613" y="168672"/>
                  <a:pt x="2742010" y="163909"/>
                  <a:pt x="2742010" y="160734"/>
                </a:cubicBezTo>
                <a:lnTo>
                  <a:pt x="2692003" y="160734"/>
                </a:lnTo>
                <a:close/>
                <a:moveTo>
                  <a:pt x="1902619" y="137517"/>
                </a:moveTo>
                <a:lnTo>
                  <a:pt x="1952625" y="137517"/>
                </a:lnTo>
                <a:lnTo>
                  <a:pt x="1952625" y="416123"/>
                </a:lnTo>
                <a:lnTo>
                  <a:pt x="1902619" y="416123"/>
                </a:lnTo>
                <a:close/>
                <a:moveTo>
                  <a:pt x="938213" y="130968"/>
                </a:moveTo>
                <a:lnTo>
                  <a:pt x="938213" y="152400"/>
                </a:lnTo>
                <a:cubicBezTo>
                  <a:pt x="908844" y="158750"/>
                  <a:pt x="880269" y="161528"/>
                  <a:pt x="852488" y="160734"/>
                </a:cubicBezTo>
                <a:lnTo>
                  <a:pt x="838200" y="160734"/>
                </a:lnTo>
                <a:lnTo>
                  <a:pt x="838200" y="186928"/>
                </a:lnTo>
                <a:lnTo>
                  <a:pt x="956072" y="186928"/>
                </a:lnTo>
                <a:lnTo>
                  <a:pt x="956072" y="205978"/>
                </a:lnTo>
                <a:lnTo>
                  <a:pt x="887016" y="205978"/>
                </a:lnTo>
                <a:cubicBezTo>
                  <a:pt x="898922" y="228203"/>
                  <a:pt x="921941" y="243681"/>
                  <a:pt x="956072" y="252412"/>
                </a:cubicBezTo>
                <a:lnTo>
                  <a:pt x="956072" y="269081"/>
                </a:lnTo>
                <a:cubicBezTo>
                  <a:pt x="904478" y="261143"/>
                  <a:pt x="870347" y="240109"/>
                  <a:pt x="853678" y="205978"/>
                </a:cubicBezTo>
                <a:lnTo>
                  <a:pt x="838200" y="205978"/>
                </a:lnTo>
                <a:lnTo>
                  <a:pt x="838200" y="263128"/>
                </a:lnTo>
                <a:lnTo>
                  <a:pt x="902494" y="263128"/>
                </a:lnTo>
                <a:lnTo>
                  <a:pt x="902494" y="283368"/>
                </a:lnTo>
                <a:cubicBezTo>
                  <a:pt x="885825" y="296862"/>
                  <a:pt x="865982" y="307578"/>
                  <a:pt x="842963" y="315515"/>
                </a:cubicBezTo>
                <a:lnTo>
                  <a:pt x="842963" y="321468"/>
                </a:lnTo>
                <a:lnTo>
                  <a:pt x="960835" y="321468"/>
                </a:lnTo>
                <a:lnTo>
                  <a:pt x="960835" y="340518"/>
                </a:lnTo>
                <a:lnTo>
                  <a:pt x="842963" y="340518"/>
                </a:lnTo>
                <a:lnTo>
                  <a:pt x="842963" y="361950"/>
                </a:lnTo>
                <a:cubicBezTo>
                  <a:pt x="843757" y="387350"/>
                  <a:pt x="830263" y="399653"/>
                  <a:pt x="802482" y="398859"/>
                </a:cubicBezTo>
                <a:lnTo>
                  <a:pt x="771525" y="398859"/>
                </a:lnTo>
                <a:lnTo>
                  <a:pt x="771525" y="378618"/>
                </a:lnTo>
                <a:lnTo>
                  <a:pt x="789385" y="378618"/>
                </a:lnTo>
                <a:cubicBezTo>
                  <a:pt x="805260" y="379412"/>
                  <a:pt x="812800" y="373062"/>
                  <a:pt x="812007" y="359568"/>
                </a:cubicBezTo>
                <a:lnTo>
                  <a:pt x="812007" y="340518"/>
                </a:lnTo>
                <a:lnTo>
                  <a:pt x="684610" y="340518"/>
                </a:lnTo>
                <a:lnTo>
                  <a:pt x="684610" y="321468"/>
                </a:lnTo>
                <a:lnTo>
                  <a:pt x="812007" y="321468"/>
                </a:lnTo>
                <a:lnTo>
                  <a:pt x="812007" y="309562"/>
                </a:lnTo>
                <a:cubicBezTo>
                  <a:pt x="831850" y="301625"/>
                  <a:pt x="848519" y="292893"/>
                  <a:pt x="862013" y="283368"/>
                </a:cubicBezTo>
                <a:lnTo>
                  <a:pt x="738188" y="283368"/>
                </a:lnTo>
                <a:lnTo>
                  <a:pt x="738188" y="263128"/>
                </a:lnTo>
                <a:lnTo>
                  <a:pt x="807244" y="263128"/>
                </a:lnTo>
                <a:lnTo>
                  <a:pt x="807244" y="205978"/>
                </a:lnTo>
                <a:lnTo>
                  <a:pt x="791766" y="205978"/>
                </a:lnTo>
                <a:cubicBezTo>
                  <a:pt x="775097" y="240109"/>
                  <a:pt x="740966" y="261143"/>
                  <a:pt x="689372" y="269081"/>
                </a:cubicBezTo>
                <a:lnTo>
                  <a:pt x="689372" y="252412"/>
                </a:lnTo>
                <a:cubicBezTo>
                  <a:pt x="723503" y="242887"/>
                  <a:pt x="746522" y="227409"/>
                  <a:pt x="758428" y="205978"/>
                </a:cubicBezTo>
                <a:lnTo>
                  <a:pt x="689372" y="205978"/>
                </a:lnTo>
                <a:lnTo>
                  <a:pt x="689372" y="186928"/>
                </a:lnTo>
                <a:lnTo>
                  <a:pt x="807244" y="186928"/>
                </a:lnTo>
                <a:lnTo>
                  <a:pt x="807244" y="160734"/>
                </a:lnTo>
                <a:lnTo>
                  <a:pt x="709613" y="160734"/>
                </a:lnTo>
                <a:lnTo>
                  <a:pt x="709613" y="139303"/>
                </a:lnTo>
                <a:lnTo>
                  <a:pt x="845344" y="139303"/>
                </a:lnTo>
                <a:cubicBezTo>
                  <a:pt x="881063" y="140097"/>
                  <a:pt x="912019" y="137318"/>
                  <a:pt x="938213" y="130968"/>
                </a:cubicBezTo>
                <a:close/>
                <a:moveTo>
                  <a:pt x="3015853" y="127397"/>
                </a:moveTo>
                <a:lnTo>
                  <a:pt x="3050382" y="127397"/>
                </a:lnTo>
                <a:lnTo>
                  <a:pt x="3050382" y="205978"/>
                </a:lnTo>
                <a:cubicBezTo>
                  <a:pt x="3048000" y="280590"/>
                  <a:pt x="3087688" y="338137"/>
                  <a:pt x="3169444" y="378618"/>
                </a:cubicBezTo>
                <a:lnTo>
                  <a:pt x="3169444" y="401240"/>
                </a:lnTo>
                <a:cubicBezTo>
                  <a:pt x="3101182" y="375047"/>
                  <a:pt x="3055938" y="337343"/>
                  <a:pt x="3033713" y="288131"/>
                </a:cubicBezTo>
                <a:cubicBezTo>
                  <a:pt x="3010694" y="336550"/>
                  <a:pt x="2964657" y="374253"/>
                  <a:pt x="2895600" y="401240"/>
                </a:cubicBezTo>
                <a:lnTo>
                  <a:pt x="2895600" y="378618"/>
                </a:lnTo>
                <a:cubicBezTo>
                  <a:pt x="2978944" y="338137"/>
                  <a:pt x="3019028" y="280590"/>
                  <a:pt x="3015853" y="205978"/>
                </a:cubicBezTo>
                <a:close/>
                <a:moveTo>
                  <a:pt x="2605088" y="127397"/>
                </a:moveTo>
                <a:lnTo>
                  <a:pt x="2636044" y="127397"/>
                </a:lnTo>
                <a:lnTo>
                  <a:pt x="2636044" y="146447"/>
                </a:lnTo>
                <a:lnTo>
                  <a:pt x="2684860" y="146447"/>
                </a:lnTo>
                <a:lnTo>
                  <a:pt x="2684860" y="190500"/>
                </a:lnTo>
                <a:lnTo>
                  <a:pt x="2659857" y="190500"/>
                </a:lnTo>
                <a:lnTo>
                  <a:pt x="2659857" y="165497"/>
                </a:lnTo>
                <a:lnTo>
                  <a:pt x="2580085" y="165497"/>
                </a:lnTo>
                <a:lnTo>
                  <a:pt x="2580085" y="190500"/>
                </a:lnTo>
                <a:lnTo>
                  <a:pt x="2556272" y="190500"/>
                </a:lnTo>
                <a:lnTo>
                  <a:pt x="2556272" y="146447"/>
                </a:lnTo>
                <a:lnTo>
                  <a:pt x="2605088" y="146447"/>
                </a:lnTo>
                <a:close/>
                <a:moveTo>
                  <a:pt x="2306241" y="127397"/>
                </a:moveTo>
                <a:lnTo>
                  <a:pt x="2341960" y="127397"/>
                </a:lnTo>
                <a:cubicBezTo>
                  <a:pt x="2337197" y="136128"/>
                  <a:pt x="2332435" y="144065"/>
                  <a:pt x="2327672" y="151209"/>
                </a:cubicBezTo>
                <a:lnTo>
                  <a:pt x="2459832" y="151209"/>
                </a:lnTo>
                <a:lnTo>
                  <a:pt x="2459832" y="172640"/>
                </a:lnTo>
                <a:cubicBezTo>
                  <a:pt x="2424907" y="222647"/>
                  <a:pt x="2379663" y="257572"/>
                  <a:pt x="2324100" y="277415"/>
                </a:cubicBezTo>
                <a:lnTo>
                  <a:pt x="2459832" y="277415"/>
                </a:lnTo>
                <a:lnTo>
                  <a:pt x="2459832" y="354806"/>
                </a:lnTo>
                <a:cubicBezTo>
                  <a:pt x="2460625" y="380206"/>
                  <a:pt x="2447528" y="392509"/>
                  <a:pt x="2420541" y="391715"/>
                </a:cubicBezTo>
                <a:lnTo>
                  <a:pt x="2259807" y="391715"/>
                </a:lnTo>
                <a:lnTo>
                  <a:pt x="2259807" y="296465"/>
                </a:lnTo>
                <a:cubicBezTo>
                  <a:pt x="2254250" y="298053"/>
                  <a:pt x="2245122" y="300037"/>
                  <a:pt x="2232422" y="302418"/>
                </a:cubicBezTo>
                <a:cubicBezTo>
                  <a:pt x="2224485" y="304006"/>
                  <a:pt x="2218135" y="305197"/>
                  <a:pt x="2213372" y="305990"/>
                </a:cubicBezTo>
                <a:lnTo>
                  <a:pt x="2213372" y="285750"/>
                </a:lnTo>
                <a:cubicBezTo>
                  <a:pt x="2264966" y="274637"/>
                  <a:pt x="2304257" y="262334"/>
                  <a:pt x="2331244" y="248840"/>
                </a:cubicBezTo>
                <a:cubicBezTo>
                  <a:pt x="2307432" y="236140"/>
                  <a:pt x="2284016" y="227409"/>
                  <a:pt x="2260997" y="222647"/>
                </a:cubicBezTo>
                <a:lnTo>
                  <a:pt x="2260997" y="208359"/>
                </a:lnTo>
                <a:cubicBezTo>
                  <a:pt x="2248297" y="214709"/>
                  <a:pt x="2233216" y="220265"/>
                  <a:pt x="2215753" y="225028"/>
                </a:cubicBezTo>
                <a:lnTo>
                  <a:pt x="2215753" y="207168"/>
                </a:lnTo>
                <a:cubicBezTo>
                  <a:pt x="2257822" y="190500"/>
                  <a:pt x="2287985" y="163909"/>
                  <a:pt x="2306241" y="127397"/>
                </a:cubicBezTo>
                <a:close/>
                <a:moveTo>
                  <a:pt x="40482" y="127397"/>
                </a:moveTo>
                <a:lnTo>
                  <a:pt x="69057" y="127397"/>
                </a:lnTo>
                <a:cubicBezTo>
                  <a:pt x="68263" y="132953"/>
                  <a:pt x="66675" y="138112"/>
                  <a:pt x="64294" y="142875"/>
                </a:cubicBezTo>
                <a:lnTo>
                  <a:pt x="139304" y="142875"/>
                </a:lnTo>
                <a:lnTo>
                  <a:pt x="139304" y="160734"/>
                </a:lnTo>
                <a:lnTo>
                  <a:pt x="98822" y="160734"/>
                </a:lnTo>
                <a:cubicBezTo>
                  <a:pt x="102791" y="169465"/>
                  <a:pt x="105966" y="179387"/>
                  <a:pt x="108347" y="190500"/>
                </a:cubicBezTo>
                <a:lnTo>
                  <a:pt x="80963" y="190500"/>
                </a:lnTo>
                <a:cubicBezTo>
                  <a:pt x="80169" y="183356"/>
                  <a:pt x="77788" y="173434"/>
                  <a:pt x="73819" y="160734"/>
                </a:cubicBezTo>
                <a:lnTo>
                  <a:pt x="54769" y="160734"/>
                </a:lnTo>
                <a:cubicBezTo>
                  <a:pt x="45244" y="177403"/>
                  <a:pt x="26988" y="188515"/>
                  <a:pt x="0" y="194072"/>
                </a:cubicBezTo>
                <a:lnTo>
                  <a:pt x="0" y="178593"/>
                </a:lnTo>
                <a:cubicBezTo>
                  <a:pt x="23019" y="167481"/>
                  <a:pt x="36513" y="150415"/>
                  <a:pt x="40482" y="127397"/>
                </a:cubicBezTo>
                <a:close/>
                <a:moveTo>
                  <a:pt x="4387454" y="126206"/>
                </a:moveTo>
                <a:lnTo>
                  <a:pt x="4420791" y="126206"/>
                </a:lnTo>
                <a:lnTo>
                  <a:pt x="4420791" y="176212"/>
                </a:lnTo>
                <a:lnTo>
                  <a:pt x="4526757" y="176212"/>
                </a:lnTo>
                <a:lnTo>
                  <a:pt x="4526757" y="277415"/>
                </a:lnTo>
                <a:cubicBezTo>
                  <a:pt x="4527550" y="306784"/>
                  <a:pt x="4514453" y="321072"/>
                  <a:pt x="4487466" y="320278"/>
                </a:cubicBezTo>
                <a:lnTo>
                  <a:pt x="4420791" y="320278"/>
                </a:lnTo>
                <a:lnTo>
                  <a:pt x="4420791" y="402431"/>
                </a:lnTo>
                <a:lnTo>
                  <a:pt x="4387454" y="402431"/>
                </a:lnTo>
                <a:lnTo>
                  <a:pt x="4387454" y="320278"/>
                </a:lnTo>
                <a:lnTo>
                  <a:pt x="4281488" y="320278"/>
                </a:lnTo>
                <a:lnTo>
                  <a:pt x="4281488" y="176212"/>
                </a:lnTo>
                <a:lnTo>
                  <a:pt x="4387454" y="176212"/>
                </a:lnTo>
                <a:close/>
                <a:moveTo>
                  <a:pt x="4046935" y="126206"/>
                </a:moveTo>
                <a:lnTo>
                  <a:pt x="4080272" y="126206"/>
                </a:lnTo>
                <a:lnTo>
                  <a:pt x="4080272" y="150018"/>
                </a:lnTo>
                <a:lnTo>
                  <a:pt x="4189810" y="150018"/>
                </a:lnTo>
                <a:lnTo>
                  <a:pt x="4189810" y="166687"/>
                </a:lnTo>
                <a:lnTo>
                  <a:pt x="4080272" y="166687"/>
                </a:lnTo>
                <a:lnTo>
                  <a:pt x="4080272" y="188118"/>
                </a:lnTo>
                <a:lnTo>
                  <a:pt x="4189810" y="188118"/>
                </a:lnTo>
                <a:lnTo>
                  <a:pt x="4189810" y="204787"/>
                </a:lnTo>
                <a:lnTo>
                  <a:pt x="4080272" y="204787"/>
                </a:lnTo>
                <a:lnTo>
                  <a:pt x="4080272" y="227409"/>
                </a:lnTo>
                <a:lnTo>
                  <a:pt x="4188619" y="227409"/>
                </a:lnTo>
                <a:lnTo>
                  <a:pt x="4188619" y="244078"/>
                </a:lnTo>
                <a:lnTo>
                  <a:pt x="4080272" y="244078"/>
                </a:lnTo>
                <a:lnTo>
                  <a:pt x="4080272" y="267890"/>
                </a:lnTo>
                <a:lnTo>
                  <a:pt x="4189810" y="267890"/>
                </a:lnTo>
                <a:lnTo>
                  <a:pt x="4189810" y="284559"/>
                </a:lnTo>
                <a:lnTo>
                  <a:pt x="4080272" y="284559"/>
                </a:lnTo>
                <a:lnTo>
                  <a:pt x="4080272" y="309562"/>
                </a:lnTo>
                <a:lnTo>
                  <a:pt x="4195763" y="309562"/>
                </a:lnTo>
                <a:lnTo>
                  <a:pt x="4195763" y="327422"/>
                </a:lnTo>
                <a:lnTo>
                  <a:pt x="4142185" y="327422"/>
                </a:lnTo>
                <a:cubicBezTo>
                  <a:pt x="4151710" y="350440"/>
                  <a:pt x="4170363" y="367109"/>
                  <a:pt x="4198144" y="377428"/>
                </a:cubicBezTo>
                <a:lnTo>
                  <a:pt x="4198144" y="396478"/>
                </a:lnTo>
                <a:cubicBezTo>
                  <a:pt x="4149725" y="382984"/>
                  <a:pt x="4120356" y="359965"/>
                  <a:pt x="4110038" y="327422"/>
                </a:cubicBezTo>
                <a:lnTo>
                  <a:pt x="4080272" y="327422"/>
                </a:lnTo>
                <a:lnTo>
                  <a:pt x="4080272" y="398859"/>
                </a:lnTo>
                <a:lnTo>
                  <a:pt x="4046935" y="398859"/>
                </a:lnTo>
                <a:lnTo>
                  <a:pt x="4046935" y="327422"/>
                </a:lnTo>
                <a:lnTo>
                  <a:pt x="4011216" y="327422"/>
                </a:lnTo>
                <a:cubicBezTo>
                  <a:pt x="4000103" y="359172"/>
                  <a:pt x="3971131" y="382190"/>
                  <a:pt x="3924300" y="396478"/>
                </a:cubicBezTo>
                <a:lnTo>
                  <a:pt x="3924300" y="377428"/>
                </a:lnTo>
                <a:cubicBezTo>
                  <a:pt x="3952081" y="367109"/>
                  <a:pt x="3970338" y="350440"/>
                  <a:pt x="3979069" y="327422"/>
                </a:cubicBezTo>
                <a:lnTo>
                  <a:pt x="3926682" y="327422"/>
                </a:lnTo>
                <a:lnTo>
                  <a:pt x="3926682" y="309562"/>
                </a:lnTo>
                <a:lnTo>
                  <a:pt x="4046935" y="309562"/>
                </a:lnTo>
                <a:lnTo>
                  <a:pt x="4046935" y="284559"/>
                </a:lnTo>
                <a:lnTo>
                  <a:pt x="3940969" y="284559"/>
                </a:lnTo>
                <a:lnTo>
                  <a:pt x="3940969" y="204787"/>
                </a:lnTo>
                <a:cubicBezTo>
                  <a:pt x="3938588" y="206375"/>
                  <a:pt x="3934619" y="207962"/>
                  <a:pt x="3929063" y="209550"/>
                </a:cubicBezTo>
                <a:cubicBezTo>
                  <a:pt x="3926682" y="210343"/>
                  <a:pt x="3925094" y="211137"/>
                  <a:pt x="3924300" y="211931"/>
                </a:cubicBezTo>
                <a:lnTo>
                  <a:pt x="3924300" y="192881"/>
                </a:lnTo>
                <a:cubicBezTo>
                  <a:pt x="3944938" y="180975"/>
                  <a:pt x="3960019" y="160734"/>
                  <a:pt x="3969544" y="132159"/>
                </a:cubicBezTo>
                <a:lnTo>
                  <a:pt x="4001691" y="132159"/>
                </a:lnTo>
                <a:cubicBezTo>
                  <a:pt x="3999310" y="139303"/>
                  <a:pt x="3996928" y="145256"/>
                  <a:pt x="3994547" y="150018"/>
                </a:cubicBezTo>
                <a:lnTo>
                  <a:pt x="4046935" y="150018"/>
                </a:lnTo>
                <a:close/>
                <a:moveTo>
                  <a:pt x="3384947" y="126206"/>
                </a:moveTo>
                <a:lnTo>
                  <a:pt x="3414713" y="126206"/>
                </a:lnTo>
                <a:lnTo>
                  <a:pt x="3414713" y="160734"/>
                </a:lnTo>
                <a:lnTo>
                  <a:pt x="3475435" y="160734"/>
                </a:lnTo>
                <a:lnTo>
                  <a:pt x="3475435" y="288131"/>
                </a:lnTo>
                <a:cubicBezTo>
                  <a:pt x="3474641" y="296862"/>
                  <a:pt x="3478213" y="300831"/>
                  <a:pt x="3486150" y="300037"/>
                </a:cubicBezTo>
                <a:lnTo>
                  <a:pt x="3489722" y="300037"/>
                </a:lnTo>
                <a:cubicBezTo>
                  <a:pt x="3497659" y="300831"/>
                  <a:pt x="3501231" y="296862"/>
                  <a:pt x="3500438" y="288131"/>
                </a:cubicBezTo>
                <a:lnTo>
                  <a:pt x="3500438" y="272653"/>
                </a:lnTo>
                <a:lnTo>
                  <a:pt x="3519488" y="272653"/>
                </a:lnTo>
                <a:lnTo>
                  <a:pt x="3519488" y="290512"/>
                </a:lnTo>
                <a:cubicBezTo>
                  <a:pt x="3520281" y="311943"/>
                  <a:pt x="3510756" y="322262"/>
                  <a:pt x="3490913" y="321468"/>
                </a:cubicBezTo>
                <a:lnTo>
                  <a:pt x="3480197" y="321468"/>
                </a:lnTo>
                <a:cubicBezTo>
                  <a:pt x="3456385" y="322262"/>
                  <a:pt x="3444875" y="310753"/>
                  <a:pt x="3445669" y="286940"/>
                </a:cubicBezTo>
                <a:lnTo>
                  <a:pt x="3445669" y="182165"/>
                </a:lnTo>
                <a:lnTo>
                  <a:pt x="3414713" y="182165"/>
                </a:lnTo>
                <a:cubicBezTo>
                  <a:pt x="3413919" y="202009"/>
                  <a:pt x="3411935" y="219075"/>
                  <a:pt x="3408760" y="233362"/>
                </a:cubicBezTo>
                <a:cubicBezTo>
                  <a:pt x="3410347" y="234156"/>
                  <a:pt x="3413125" y="235346"/>
                  <a:pt x="3417094" y="236934"/>
                </a:cubicBezTo>
                <a:cubicBezTo>
                  <a:pt x="3424238" y="239315"/>
                  <a:pt x="3429794" y="241697"/>
                  <a:pt x="3433763" y="244078"/>
                </a:cubicBezTo>
                <a:lnTo>
                  <a:pt x="3433763" y="271462"/>
                </a:lnTo>
                <a:cubicBezTo>
                  <a:pt x="3423444" y="264318"/>
                  <a:pt x="3412728" y="259159"/>
                  <a:pt x="3401616" y="255984"/>
                </a:cubicBezTo>
                <a:cubicBezTo>
                  <a:pt x="3392091" y="282178"/>
                  <a:pt x="3371453" y="305197"/>
                  <a:pt x="3339703" y="325040"/>
                </a:cubicBezTo>
                <a:lnTo>
                  <a:pt x="3339703" y="302418"/>
                </a:lnTo>
                <a:cubicBezTo>
                  <a:pt x="3357166" y="284956"/>
                  <a:pt x="3369072" y="266700"/>
                  <a:pt x="3375422" y="247650"/>
                </a:cubicBezTo>
                <a:cubicBezTo>
                  <a:pt x="3367485" y="245268"/>
                  <a:pt x="3358753" y="243681"/>
                  <a:pt x="3349228" y="242887"/>
                </a:cubicBezTo>
                <a:lnTo>
                  <a:pt x="3349228" y="222647"/>
                </a:lnTo>
                <a:cubicBezTo>
                  <a:pt x="3361135" y="223440"/>
                  <a:pt x="3371850" y="225028"/>
                  <a:pt x="3381375" y="227409"/>
                </a:cubicBezTo>
                <a:cubicBezTo>
                  <a:pt x="3383757" y="213915"/>
                  <a:pt x="3384947" y="198834"/>
                  <a:pt x="3384947" y="182165"/>
                </a:cubicBezTo>
                <a:lnTo>
                  <a:pt x="3352800" y="182165"/>
                </a:lnTo>
                <a:lnTo>
                  <a:pt x="3352800" y="160734"/>
                </a:lnTo>
                <a:lnTo>
                  <a:pt x="3384947" y="160734"/>
                </a:lnTo>
                <a:close/>
                <a:moveTo>
                  <a:pt x="3280172" y="126206"/>
                </a:moveTo>
                <a:lnTo>
                  <a:pt x="3308747" y="126206"/>
                </a:lnTo>
                <a:lnTo>
                  <a:pt x="3308747" y="161925"/>
                </a:lnTo>
                <a:lnTo>
                  <a:pt x="3338513" y="161925"/>
                </a:lnTo>
                <a:lnTo>
                  <a:pt x="3338513" y="182165"/>
                </a:lnTo>
                <a:lnTo>
                  <a:pt x="3308747" y="182165"/>
                </a:lnTo>
                <a:lnTo>
                  <a:pt x="3308747" y="225028"/>
                </a:lnTo>
                <a:cubicBezTo>
                  <a:pt x="3312716" y="224234"/>
                  <a:pt x="3317875" y="223043"/>
                  <a:pt x="3324225" y="221456"/>
                </a:cubicBezTo>
                <a:cubicBezTo>
                  <a:pt x="3331369" y="220662"/>
                  <a:pt x="3336528" y="219868"/>
                  <a:pt x="3339703" y="219075"/>
                </a:cubicBezTo>
                <a:lnTo>
                  <a:pt x="3339703" y="238125"/>
                </a:lnTo>
                <a:cubicBezTo>
                  <a:pt x="3334147" y="239712"/>
                  <a:pt x="3325813" y="242093"/>
                  <a:pt x="3314700" y="245268"/>
                </a:cubicBezTo>
                <a:cubicBezTo>
                  <a:pt x="3312319" y="246062"/>
                  <a:pt x="3310335" y="246459"/>
                  <a:pt x="3308747" y="246459"/>
                </a:cubicBezTo>
                <a:lnTo>
                  <a:pt x="3308747" y="286940"/>
                </a:lnTo>
                <a:cubicBezTo>
                  <a:pt x="3309541" y="310753"/>
                  <a:pt x="3298032" y="322262"/>
                  <a:pt x="3274219" y="321468"/>
                </a:cubicBezTo>
                <a:lnTo>
                  <a:pt x="3251597" y="321468"/>
                </a:lnTo>
                <a:lnTo>
                  <a:pt x="3251597" y="301228"/>
                </a:lnTo>
                <a:lnTo>
                  <a:pt x="3263503" y="301228"/>
                </a:lnTo>
                <a:cubicBezTo>
                  <a:pt x="3275410" y="302022"/>
                  <a:pt x="3280966" y="296862"/>
                  <a:pt x="3280172" y="285750"/>
                </a:cubicBezTo>
                <a:lnTo>
                  <a:pt x="3280172" y="252412"/>
                </a:lnTo>
                <a:cubicBezTo>
                  <a:pt x="3268266" y="254793"/>
                  <a:pt x="3254772" y="256381"/>
                  <a:pt x="3239691" y="257175"/>
                </a:cubicBezTo>
                <a:lnTo>
                  <a:pt x="3239691" y="232172"/>
                </a:lnTo>
                <a:cubicBezTo>
                  <a:pt x="3253978" y="232172"/>
                  <a:pt x="3267472" y="231378"/>
                  <a:pt x="3280172" y="229790"/>
                </a:cubicBezTo>
                <a:lnTo>
                  <a:pt x="3280172" y="182165"/>
                </a:lnTo>
                <a:lnTo>
                  <a:pt x="3243263" y="182165"/>
                </a:lnTo>
                <a:lnTo>
                  <a:pt x="3243263" y="161925"/>
                </a:lnTo>
                <a:lnTo>
                  <a:pt x="3280172" y="161925"/>
                </a:lnTo>
                <a:close/>
                <a:moveTo>
                  <a:pt x="167879" y="126206"/>
                </a:moveTo>
                <a:lnTo>
                  <a:pt x="196453" y="126206"/>
                </a:lnTo>
                <a:cubicBezTo>
                  <a:pt x="194866" y="129381"/>
                  <a:pt x="193675" y="134143"/>
                  <a:pt x="192882" y="140493"/>
                </a:cubicBezTo>
                <a:cubicBezTo>
                  <a:pt x="192088" y="141287"/>
                  <a:pt x="191691" y="142081"/>
                  <a:pt x="191691" y="142875"/>
                </a:cubicBezTo>
                <a:lnTo>
                  <a:pt x="273844" y="142875"/>
                </a:lnTo>
                <a:lnTo>
                  <a:pt x="273844" y="160734"/>
                </a:lnTo>
                <a:lnTo>
                  <a:pt x="229791" y="160734"/>
                </a:lnTo>
                <a:cubicBezTo>
                  <a:pt x="232966" y="171053"/>
                  <a:pt x="235744" y="180975"/>
                  <a:pt x="238125" y="190500"/>
                </a:cubicBezTo>
                <a:lnTo>
                  <a:pt x="211932" y="190500"/>
                </a:lnTo>
                <a:cubicBezTo>
                  <a:pt x="211138" y="181768"/>
                  <a:pt x="208360" y="171846"/>
                  <a:pt x="203597" y="160734"/>
                </a:cubicBezTo>
                <a:lnTo>
                  <a:pt x="182166" y="160734"/>
                </a:lnTo>
                <a:cubicBezTo>
                  <a:pt x="172641" y="176609"/>
                  <a:pt x="155576" y="187325"/>
                  <a:pt x="130969" y="192881"/>
                </a:cubicBezTo>
                <a:lnTo>
                  <a:pt x="130969" y="177403"/>
                </a:lnTo>
                <a:cubicBezTo>
                  <a:pt x="151607" y="167878"/>
                  <a:pt x="163910" y="150812"/>
                  <a:pt x="167879" y="126206"/>
                </a:cubicBezTo>
                <a:close/>
                <a:moveTo>
                  <a:pt x="1507927" y="46434"/>
                </a:moveTo>
                <a:cubicBezTo>
                  <a:pt x="1453158" y="47625"/>
                  <a:pt x="1425774" y="102393"/>
                  <a:pt x="1425774" y="210740"/>
                </a:cubicBezTo>
                <a:cubicBezTo>
                  <a:pt x="1425774" y="319087"/>
                  <a:pt x="1453753" y="372665"/>
                  <a:pt x="1509713" y="371475"/>
                </a:cubicBezTo>
                <a:cubicBezTo>
                  <a:pt x="1564482" y="372665"/>
                  <a:pt x="1591866" y="319087"/>
                  <a:pt x="1591866" y="210740"/>
                </a:cubicBezTo>
                <a:cubicBezTo>
                  <a:pt x="1591866" y="100012"/>
                  <a:pt x="1563886" y="45243"/>
                  <a:pt x="1507927" y="46434"/>
                </a:cubicBezTo>
                <a:close/>
                <a:moveTo>
                  <a:pt x="1047155" y="21431"/>
                </a:moveTo>
                <a:lnTo>
                  <a:pt x="1290043" y="21431"/>
                </a:lnTo>
                <a:lnTo>
                  <a:pt x="1290043" y="55364"/>
                </a:lnTo>
                <a:lnTo>
                  <a:pt x="1098947" y="55364"/>
                </a:lnTo>
                <a:lnTo>
                  <a:pt x="1098947" y="162520"/>
                </a:lnTo>
                <a:lnTo>
                  <a:pt x="1166813" y="162520"/>
                </a:lnTo>
                <a:cubicBezTo>
                  <a:pt x="1253728" y="164901"/>
                  <a:pt x="1298377" y="203597"/>
                  <a:pt x="1300758" y="278606"/>
                </a:cubicBezTo>
                <a:cubicBezTo>
                  <a:pt x="1298377" y="358378"/>
                  <a:pt x="1254324" y="399454"/>
                  <a:pt x="1168599" y="401836"/>
                </a:cubicBezTo>
                <a:cubicBezTo>
                  <a:pt x="1105496" y="403026"/>
                  <a:pt x="1060252" y="383381"/>
                  <a:pt x="1032868" y="342900"/>
                </a:cubicBezTo>
                <a:lnTo>
                  <a:pt x="1032868" y="301823"/>
                </a:lnTo>
                <a:cubicBezTo>
                  <a:pt x="1065014" y="348257"/>
                  <a:pt x="1106091" y="371475"/>
                  <a:pt x="1156097" y="371475"/>
                </a:cubicBezTo>
                <a:cubicBezTo>
                  <a:pt x="1215628" y="370284"/>
                  <a:pt x="1245989" y="340518"/>
                  <a:pt x="1247180" y="282178"/>
                </a:cubicBezTo>
                <a:cubicBezTo>
                  <a:pt x="1245989" y="226218"/>
                  <a:pt x="1214438" y="197643"/>
                  <a:pt x="1152525" y="196453"/>
                </a:cubicBezTo>
                <a:lnTo>
                  <a:pt x="1047155" y="196453"/>
                </a:lnTo>
                <a:close/>
                <a:moveTo>
                  <a:pt x="1509713" y="12501"/>
                </a:moveTo>
                <a:cubicBezTo>
                  <a:pt x="1599010" y="13692"/>
                  <a:pt x="1644253" y="79772"/>
                  <a:pt x="1645444" y="210740"/>
                </a:cubicBezTo>
                <a:cubicBezTo>
                  <a:pt x="1644253" y="338137"/>
                  <a:pt x="1599010" y="402431"/>
                  <a:pt x="1509713" y="403622"/>
                </a:cubicBezTo>
                <a:cubicBezTo>
                  <a:pt x="1419225" y="402431"/>
                  <a:pt x="1373386" y="338137"/>
                  <a:pt x="1372196" y="210740"/>
                </a:cubicBezTo>
                <a:cubicBezTo>
                  <a:pt x="1374577" y="82153"/>
                  <a:pt x="1420416" y="16073"/>
                  <a:pt x="1509713" y="12501"/>
                </a:cubicBezTo>
                <a:close/>
                <a:moveTo>
                  <a:pt x="1900833" y="0"/>
                </a:moveTo>
                <a:lnTo>
                  <a:pt x="1954411" y="0"/>
                </a:lnTo>
                <a:cubicBezTo>
                  <a:pt x="1993702" y="61912"/>
                  <a:pt x="2055019" y="109537"/>
                  <a:pt x="2138363" y="142875"/>
                </a:cubicBezTo>
                <a:lnTo>
                  <a:pt x="2138363" y="171450"/>
                </a:lnTo>
                <a:cubicBezTo>
                  <a:pt x="2046685" y="145256"/>
                  <a:pt x="1976438" y="104179"/>
                  <a:pt x="1927622" y="48220"/>
                </a:cubicBezTo>
                <a:cubicBezTo>
                  <a:pt x="1878807" y="102989"/>
                  <a:pt x="1808560" y="144065"/>
                  <a:pt x="1716882" y="171450"/>
                </a:cubicBezTo>
                <a:lnTo>
                  <a:pt x="1716882" y="142875"/>
                </a:lnTo>
                <a:cubicBezTo>
                  <a:pt x="1797844" y="110728"/>
                  <a:pt x="1859161" y="63103"/>
                  <a:pt x="19008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240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  <a:sym typeface="方正正准黑简体" pitchFamily="2" charset="-122"/>
            </a:endParaRPr>
          </a:p>
        </p:txBody>
      </p:sp>
      <p:sp>
        <p:nvSpPr>
          <p:cNvPr id="21507" name="直接连接符 44"/>
          <p:cNvSpPr>
            <a:spLocks noChangeShapeType="1"/>
          </p:cNvSpPr>
          <p:nvPr/>
        </p:nvSpPr>
        <p:spPr bwMode="auto">
          <a:xfrm>
            <a:off x="1473200" y="2660650"/>
            <a:ext cx="64770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直接连接符 45"/>
          <p:cNvSpPr>
            <a:spLocks noChangeShapeType="1"/>
          </p:cNvSpPr>
          <p:nvPr/>
        </p:nvSpPr>
        <p:spPr bwMode="auto">
          <a:xfrm>
            <a:off x="7023100" y="2660650"/>
            <a:ext cx="64770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09" name="组合 9"/>
          <p:cNvGrpSpPr>
            <a:grpSpLocks/>
          </p:cNvGrpSpPr>
          <p:nvPr/>
        </p:nvGrpSpPr>
        <p:grpSpPr bwMode="auto">
          <a:xfrm>
            <a:off x="1558925" y="1062038"/>
            <a:ext cx="6008688" cy="784225"/>
            <a:chOff x="0" y="0"/>
            <a:chExt cx="6007894" cy="784022"/>
          </a:xfrm>
        </p:grpSpPr>
        <p:sp>
          <p:nvSpPr>
            <p:cNvPr id="20486" name="任意多边形 175"/>
            <p:cNvSpPr>
              <a:spLocks noChangeArrowheads="1"/>
            </p:cNvSpPr>
            <p:nvPr/>
          </p:nvSpPr>
          <p:spPr bwMode="auto">
            <a:xfrm>
              <a:off x="0" y="121629"/>
              <a:ext cx="6007894" cy="552450"/>
            </a:xfrm>
            <a:custGeom>
              <a:avLst/>
              <a:gdLst>
                <a:gd name="T0" fmla="*/ 1021556 w 6007894"/>
                <a:gd name="T1" fmla="*/ 454819 h 552450"/>
                <a:gd name="T2" fmla="*/ 5276850 w 6007894"/>
                <a:gd name="T3" fmla="*/ 481013 h 552450"/>
                <a:gd name="T4" fmla="*/ 752475 w 6007894"/>
                <a:gd name="T5" fmla="*/ 392906 h 552450"/>
                <a:gd name="T6" fmla="*/ 5391150 w 6007894"/>
                <a:gd name="T7" fmla="*/ 316706 h 552450"/>
                <a:gd name="T8" fmla="*/ 666750 w 6007894"/>
                <a:gd name="T9" fmla="*/ 295275 h 552450"/>
                <a:gd name="T10" fmla="*/ 666750 w 6007894"/>
                <a:gd name="T11" fmla="*/ 538163 h 552450"/>
                <a:gd name="T12" fmla="*/ 5657850 w 6007894"/>
                <a:gd name="T13" fmla="*/ 369094 h 552450"/>
                <a:gd name="T14" fmla="*/ 5474494 w 6007894"/>
                <a:gd name="T15" fmla="*/ 223838 h 552450"/>
                <a:gd name="T16" fmla="*/ 138113 w 6007894"/>
                <a:gd name="T17" fmla="*/ 221456 h 552450"/>
                <a:gd name="T18" fmla="*/ 138113 w 6007894"/>
                <a:gd name="T19" fmla="*/ 347663 h 552450"/>
                <a:gd name="T20" fmla="*/ 190500 w 6007894"/>
                <a:gd name="T21" fmla="*/ 476250 h 552450"/>
                <a:gd name="T22" fmla="*/ 4763 w 6007894"/>
                <a:gd name="T23" fmla="*/ 292894 h 552450"/>
                <a:gd name="T24" fmla="*/ 5095875 w 6007894"/>
                <a:gd name="T25" fmla="*/ 121444 h 552450"/>
                <a:gd name="T26" fmla="*/ 5286375 w 6007894"/>
                <a:gd name="T27" fmla="*/ 121444 h 552450"/>
                <a:gd name="T28" fmla="*/ 5419725 w 6007894"/>
                <a:gd name="T29" fmla="*/ 271463 h 552450"/>
                <a:gd name="T30" fmla="*/ 5095875 w 6007894"/>
                <a:gd name="T31" fmla="*/ 121444 h 552450"/>
                <a:gd name="T32" fmla="*/ 438150 w 6007894"/>
                <a:gd name="T33" fmla="*/ 223838 h 552450"/>
                <a:gd name="T34" fmla="*/ 1095375 w 6007894"/>
                <a:gd name="T35" fmla="*/ 190500 h 552450"/>
                <a:gd name="T36" fmla="*/ 726281 w 6007894"/>
                <a:gd name="T37" fmla="*/ 109538 h 552450"/>
                <a:gd name="T38" fmla="*/ 857250 w 6007894"/>
                <a:gd name="T39" fmla="*/ 90488 h 552450"/>
                <a:gd name="T40" fmla="*/ 4007644 w 6007894"/>
                <a:gd name="T41" fmla="*/ 80963 h 552450"/>
                <a:gd name="T42" fmla="*/ 4112419 w 6007894"/>
                <a:gd name="T43" fmla="*/ 80963 h 552450"/>
                <a:gd name="T44" fmla="*/ 3738563 w 6007894"/>
                <a:gd name="T45" fmla="*/ 180975 h 552450"/>
                <a:gd name="T46" fmla="*/ 5884069 w 6007894"/>
                <a:gd name="T47" fmla="*/ 502444 h 552450"/>
                <a:gd name="T48" fmla="*/ 4814888 w 6007894"/>
                <a:gd name="T49" fmla="*/ 80963 h 552450"/>
                <a:gd name="T50" fmla="*/ 4543425 w 6007894"/>
                <a:gd name="T51" fmla="*/ 80963 h 552450"/>
                <a:gd name="T52" fmla="*/ 4314825 w 6007894"/>
                <a:gd name="T53" fmla="*/ 180975 h 552450"/>
                <a:gd name="T54" fmla="*/ 3910013 w 6007894"/>
                <a:gd name="T55" fmla="*/ 531019 h 552450"/>
                <a:gd name="T56" fmla="*/ 3655219 w 6007894"/>
                <a:gd name="T57" fmla="*/ 345281 h 552450"/>
                <a:gd name="T58" fmla="*/ 5931694 w 6007894"/>
                <a:gd name="T59" fmla="*/ 9525 h 552450"/>
                <a:gd name="T60" fmla="*/ 5681663 w 6007894"/>
                <a:gd name="T61" fmla="*/ 9525 h 552450"/>
                <a:gd name="T62" fmla="*/ 5631656 w 6007894"/>
                <a:gd name="T63" fmla="*/ 500063 h 552450"/>
                <a:gd name="T64" fmla="*/ 5617369 w 6007894"/>
                <a:gd name="T65" fmla="*/ 126206 h 552450"/>
                <a:gd name="T66" fmla="*/ 5281613 w 6007894"/>
                <a:gd name="T67" fmla="*/ 2381 h 552450"/>
                <a:gd name="T68" fmla="*/ 5062538 w 6007894"/>
                <a:gd name="T69" fmla="*/ 97631 h 552450"/>
                <a:gd name="T70" fmla="*/ 319088 w 6007894"/>
                <a:gd name="T71" fmla="*/ 2381 h 552450"/>
                <a:gd name="T72" fmla="*/ 414338 w 6007894"/>
                <a:gd name="T73" fmla="*/ 2381 h 552450"/>
                <a:gd name="T74" fmla="*/ 519113 w 6007894"/>
                <a:gd name="T75" fmla="*/ 59531 h 552450"/>
                <a:gd name="T76" fmla="*/ 473869 w 6007894"/>
                <a:gd name="T77" fmla="*/ 483394 h 552450"/>
                <a:gd name="T78" fmla="*/ 557213 w 6007894"/>
                <a:gd name="T79" fmla="*/ 438150 h 552450"/>
                <a:gd name="T80" fmla="*/ 373857 w 6007894"/>
                <a:gd name="T81" fmla="*/ 466725 h 552450"/>
                <a:gd name="T82" fmla="*/ 173832 w 6007894"/>
                <a:gd name="T83" fmla="*/ 497681 h 552450"/>
                <a:gd name="T84" fmla="*/ 254794 w 6007894"/>
                <a:gd name="T85" fmla="*/ 59531 h 552450"/>
                <a:gd name="T86" fmla="*/ 128588 w 6007894"/>
                <a:gd name="T87" fmla="*/ 23813 h 552450"/>
                <a:gd name="T88" fmla="*/ 88107 w 6007894"/>
                <a:gd name="T89" fmla="*/ 107156 h 552450"/>
                <a:gd name="T90" fmla="*/ 4919663 w 6007894"/>
                <a:gd name="T91" fmla="*/ 0 h 552450"/>
                <a:gd name="T92" fmla="*/ 5048250 w 6007894"/>
                <a:gd name="T93" fmla="*/ 166688 h 552450"/>
                <a:gd name="T94" fmla="*/ 5050631 w 6007894"/>
                <a:gd name="T95" fmla="*/ 392906 h 552450"/>
                <a:gd name="T96" fmla="*/ 4893469 w 6007894"/>
                <a:gd name="T97" fmla="*/ 423863 h 552450"/>
                <a:gd name="T98" fmla="*/ 4869656 w 6007894"/>
                <a:gd name="T99" fmla="*/ 111919 h 552450"/>
                <a:gd name="T100" fmla="*/ 828675 w 6007894"/>
                <a:gd name="T101" fmla="*/ 38100 h 552450"/>
                <a:gd name="T102" fmla="*/ 1035844 w 6007894"/>
                <a:gd name="T103" fmla="*/ 38100 h 552450"/>
                <a:gd name="T104" fmla="*/ 992981 w 6007894"/>
                <a:gd name="T105" fmla="*/ 211931 h 552450"/>
                <a:gd name="T106" fmla="*/ 609600 w 6007894"/>
                <a:gd name="T107" fmla="*/ 211931 h 552450"/>
                <a:gd name="T108" fmla="*/ 626269 w 6007894"/>
                <a:gd name="T109" fmla="*/ 38100 h 55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07894" h="552450">
                  <a:moveTo>
                    <a:pt x="752475" y="442913"/>
                  </a:moveTo>
                  <a:lnTo>
                    <a:pt x="752475" y="488156"/>
                  </a:lnTo>
                  <a:lnTo>
                    <a:pt x="988219" y="488156"/>
                  </a:lnTo>
                  <a:cubicBezTo>
                    <a:pt x="1012032" y="489744"/>
                    <a:pt x="1023144" y="478631"/>
                    <a:pt x="1021556" y="454819"/>
                  </a:cubicBezTo>
                  <a:lnTo>
                    <a:pt x="1021556" y="442913"/>
                  </a:lnTo>
                  <a:close/>
                  <a:moveTo>
                    <a:pt x="5157788" y="376238"/>
                  </a:moveTo>
                  <a:lnTo>
                    <a:pt x="5157788" y="481013"/>
                  </a:lnTo>
                  <a:lnTo>
                    <a:pt x="5276850" y="481013"/>
                  </a:lnTo>
                  <a:cubicBezTo>
                    <a:pt x="5297488" y="482600"/>
                    <a:pt x="5307013" y="473075"/>
                    <a:pt x="5305425" y="452438"/>
                  </a:cubicBezTo>
                  <a:lnTo>
                    <a:pt x="5305425" y="376238"/>
                  </a:lnTo>
                  <a:close/>
                  <a:moveTo>
                    <a:pt x="752475" y="350044"/>
                  </a:moveTo>
                  <a:lnTo>
                    <a:pt x="752475" y="392906"/>
                  </a:lnTo>
                  <a:lnTo>
                    <a:pt x="1021556" y="392906"/>
                  </a:lnTo>
                  <a:lnTo>
                    <a:pt x="1021556" y="350044"/>
                  </a:lnTo>
                  <a:close/>
                  <a:moveTo>
                    <a:pt x="5072063" y="316706"/>
                  </a:moveTo>
                  <a:lnTo>
                    <a:pt x="5391150" y="316706"/>
                  </a:lnTo>
                  <a:lnTo>
                    <a:pt x="5391150" y="457200"/>
                  </a:lnTo>
                  <a:cubicBezTo>
                    <a:pt x="5392738" y="511175"/>
                    <a:pt x="5365750" y="537369"/>
                    <a:pt x="5310188" y="535781"/>
                  </a:cubicBezTo>
                  <a:lnTo>
                    <a:pt x="5072063" y="535781"/>
                  </a:lnTo>
                  <a:close/>
                  <a:moveTo>
                    <a:pt x="666750" y="295275"/>
                  </a:moveTo>
                  <a:lnTo>
                    <a:pt x="1104900" y="295275"/>
                  </a:lnTo>
                  <a:lnTo>
                    <a:pt x="1104900" y="452438"/>
                  </a:lnTo>
                  <a:cubicBezTo>
                    <a:pt x="1106488" y="511175"/>
                    <a:pt x="1076325" y="539750"/>
                    <a:pt x="1014413" y="538163"/>
                  </a:cubicBezTo>
                  <a:lnTo>
                    <a:pt x="666750" y="538163"/>
                  </a:lnTo>
                  <a:close/>
                  <a:moveTo>
                    <a:pt x="5474494" y="166688"/>
                  </a:moveTo>
                  <a:lnTo>
                    <a:pt x="5600700" y="166688"/>
                  </a:lnTo>
                  <a:lnTo>
                    <a:pt x="5600700" y="400050"/>
                  </a:lnTo>
                  <a:cubicBezTo>
                    <a:pt x="5618163" y="393700"/>
                    <a:pt x="5637213" y="383381"/>
                    <a:pt x="5657850" y="369094"/>
                  </a:cubicBezTo>
                  <a:lnTo>
                    <a:pt x="5657850" y="435769"/>
                  </a:lnTo>
                  <a:cubicBezTo>
                    <a:pt x="5618163" y="469106"/>
                    <a:pt x="5571331" y="493713"/>
                    <a:pt x="5517356" y="509588"/>
                  </a:cubicBezTo>
                  <a:lnTo>
                    <a:pt x="5517356" y="223838"/>
                  </a:lnTo>
                  <a:lnTo>
                    <a:pt x="5474494" y="223838"/>
                  </a:lnTo>
                  <a:close/>
                  <a:moveTo>
                    <a:pt x="16669" y="164306"/>
                  </a:moveTo>
                  <a:lnTo>
                    <a:pt x="183357" y="164306"/>
                  </a:lnTo>
                  <a:lnTo>
                    <a:pt x="183357" y="221456"/>
                  </a:lnTo>
                  <a:lnTo>
                    <a:pt x="138113" y="221456"/>
                  </a:lnTo>
                  <a:lnTo>
                    <a:pt x="138113" y="292894"/>
                  </a:lnTo>
                  <a:lnTo>
                    <a:pt x="192882" y="292894"/>
                  </a:lnTo>
                  <a:lnTo>
                    <a:pt x="192882" y="347663"/>
                  </a:lnTo>
                  <a:lnTo>
                    <a:pt x="138113" y="347663"/>
                  </a:lnTo>
                  <a:lnTo>
                    <a:pt x="138113" y="442913"/>
                  </a:lnTo>
                  <a:cubicBezTo>
                    <a:pt x="144463" y="439738"/>
                    <a:pt x="154782" y="434975"/>
                    <a:pt x="169069" y="428625"/>
                  </a:cubicBezTo>
                  <a:cubicBezTo>
                    <a:pt x="177007" y="423863"/>
                    <a:pt x="184150" y="419894"/>
                    <a:pt x="190500" y="416719"/>
                  </a:cubicBezTo>
                  <a:lnTo>
                    <a:pt x="190500" y="476250"/>
                  </a:lnTo>
                  <a:cubicBezTo>
                    <a:pt x="153988" y="501650"/>
                    <a:pt x="108744" y="522288"/>
                    <a:pt x="54769" y="538163"/>
                  </a:cubicBezTo>
                  <a:lnTo>
                    <a:pt x="54769" y="347663"/>
                  </a:lnTo>
                  <a:lnTo>
                    <a:pt x="4763" y="347663"/>
                  </a:lnTo>
                  <a:lnTo>
                    <a:pt x="4763" y="292894"/>
                  </a:lnTo>
                  <a:lnTo>
                    <a:pt x="54769" y="292894"/>
                  </a:lnTo>
                  <a:lnTo>
                    <a:pt x="54769" y="221456"/>
                  </a:lnTo>
                  <a:lnTo>
                    <a:pt x="16669" y="221456"/>
                  </a:lnTo>
                  <a:close/>
                  <a:moveTo>
                    <a:pt x="5095875" y="121444"/>
                  </a:moveTo>
                  <a:lnTo>
                    <a:pt x="5174456" y="121444"/>
                  </a:lnTo>
                  <a:cubicBezTo>
                    <a:pt x="5180806" y="159544"/>
                    <a:pt x="5188744" y="190500"/>
                    <a:pt x="5198269" y="214313"/>
                  </a:cubicBezTo>
                  <a:lnTo>
                    <a:pt x="5264944" y="214313"/>
                  </a:lnTo>
                  <a:cubicBezTo>
                    <a:pt x="5276056" y="188913"/>
                    <a:pt x="5283200" y="157956"/>
                    <a:pt x="5286375" y="121444"/>
                  </a:cubicBezTo>
                  <a:lnTo>
                    <a:pt x="5367338" y="121444"/>
                  </a:lnTo>
                  <a:cubicBezTo>
                    <a:pt x="5364163" y="154781"/>
                    <a:pt x="5355431" y="185738"/>
                    <a:pt x="5341144" y="214313"/>
                  </a:cubicBezTo>
                  <a:lnTo>
                    <a:pt x="5419725" y="214313"/>
                  </a:lnTo>
                  <a:lnTo>
                    <a:pt x="5419725" y="271463"/>
                  </a:lnTo>
                  <a:lnTo>
                    <a:pt x="5043488" y="271463"/>
                  </a:lnTo>
                  <a:lnTo>
                    <a:pt x="5043488" y="214313"/>
                  </a:lnTo>
                  <a:lnTo>
                    <a:pt x="5119688" y="214313"/>
                  </a:lnTo>
                  <a:cubicBezTo>
                    <a:pt x="5108575" y="187325"/>
                    <a:pt x="5100638" y="156369"/>
                    <a:pt x="5095875" y="121444"/>
                  </a:cubicBezTo>
                  <a:close/>
                  <a:moveTo>
                    <a:pt x="295275" y="116681"/>
                  </a:moveTo>
                  <a:lnTo>
                    <a:pt x="295275" y="257175"/>
                  </a:lnTo>
                  <a:lnTo>
                    <a:pt x="407194" y="257175"/>
                  </a:lnTo>
                  <a:cubicBezTo>
                    <a:pt x="429419" y="258763"/>
                    <a:pt x="439738" y="247650"/>
                    <a:pt x="438150" y="223838"/>
                  </a:cubicBezTo>
                  <a:lnTo>
                    <a:pt x="438150" y="116681"/>
                  </a:lnTo>
                  <a:close/>
                  <a:moveTo>
                    <a:pt x="1042988" y="109538"/>
                  </a:moveTo>
                  <a:lnTo>
                    <a:pt x="1121569" y="109538"/>
                  </a:lnTo>
                  <a:cubicBezTo>
                    <a:pt x="1115219" y="142875"/>
                    <a:pt x="1106488" y="169863"/>
                    <a:pt x="1095375" y="190500"/>
                  </a:cubicBezTo>
                  <a:lnTo>
                    <a:pt x="1021556" y="190500"/>
                  </a:lnTo>
                  <a:cubicBezTo>
                    <a:pt x="1031081" y="169863"/>
                    <a:pt x="1038225" y="142875"/>
                    <a:pt x="1042988" y="109538"/>
                  </a:cubicBezTo>
                  <a:close/>
                  <a:moveTo>
                    <a:pt x="650081" y="109538"/>
                  </a:moveTo>
                  <a:lnTo>
                    <a:pt x="726281" y="109538"/>
                  </a:lnTo>
                  <a:cubicBezTo>
                    <a:pt x="729456" y="138113"/>
                    <a:pt x="737394" y="165100"/>
                    <a:pt x="750094" y="190500"/>
                  </a:cubicBezTo>
                  <a:lnTo>
                    <a:pt x="676275" y="190500"/>
                  </a:lnTo>
                  <a:cubicBezTo>
                    <a:pt x="663575" y="169863"/>
                    <a:pt x="654844" y="142875"/>
                    <a:pt x="650081" y="109538"/>
                  </a:cubicBezTo>
                  <a:close/>
                  <a:moveTo>
                    <a:pt x="857250" y="90488"/>
                  </a:moveTo>
                  <a:lnTo>
                    <a:pt x="857250" y="211931"/>
                  </a:lnTo>
                  <a:lnTo>
                    <a:pt x="914400" y="211931"/>
                  </a:lnTo>
                  <a:lnTo>
                    <a:pt x="914400" y="90488"/>
                  </a:lnTo>
                  <a:close/>
                  <a:moveTo>
                    <a:pt x="4007644" y="80963"/>
                  </a:moveTo>
                  <a:lnTo>
                    <a:pt x="4007644" y="280988"/>
                  </a:lnTo>
                  <a:lnTo>
                    <a:pt x="4112419" y="280988"/>
                  </a:lnTo>
                  <a:cubicBezTo>
                    <a:pt x="4183857" y="284163"/>
                    <a:pt x="4217988" y="250825"/>
                    <a:pt x="4214813" y="180975"/>
                  </a:cubicBezTo>
                  <a:cubicBezTo>
                    <a:pt x="4216400" y="112713"/>
                    <a:pt x="4182269" y="79375"/>
                    <a:pt x="4112419" y="80963"/>
                  </a:cubicBezTo>
                  <a:close/>
                  <a:moveTo>
                    <a:pt x="3531394" y="80963"/>
                  </a:moveTo>
                  <a:lnTo>
                    <a:pt x="3531394" y="280988"/>
                  </a:lnTo>
                  <a:lnTo>
                    <a:pt x="3636169" y="280988"/>
                  </a:lnTo>
                  <a:cubicBezTo>
                    <a:pt x="3707606" y="284163"/>
                    <a:pt x="3741738" y="250825"/>
                    <a:pt x="3738563" y="180975"/>
                  </a:cubicBezTo>
                  <a:cubicBezTo>
                    <a:pt x="3740150" y="112713"/>
                    <a:pt x="3706019" y="79375"/>
                    <a:pt x="3636169" y="80963"/>
                  </a:cubicBezTo>
                  <a:close/>
                  <a:moveTo>
                    <a:pt x="5805488" y="28575"/>
                  </a:moveTo>
                  <a:lnTo>
                    <a:pt x="5884069" y="28575"/>
                  </a:lnTo>
                  <a:lnTo>
                    <a:pt x="5884069" y="502444"/>
                  </a:lnTo>
                  <a:lnTo>
                    <a:pt x="5805488" y="502444"/>
                  </a:lnTo>
                  <a:close/>
                  <a:moveTo>
                    <a:pt x="4371975" y="19050"/>
                  </a:moveTo>
                  <a:lnTo>
                    <a:pt x="4814888" y="19050"/>
                  </a:lnTo>
                  <a:lnTo>
                    <a:pt x="4814888" y="80963"/>
                  </a:lnTo>
                  <a:lnTo>
                    <a:pt x="4641057" y="80963"/>
                  </a:lnTo>
                  <a:lnTo>
                    <a:pt x="4641057" y="531019"/>
                  </a:lnTo>
                  <a:lnTo>
                    <a:pt x="4543425" y="531019"/>
                  </a:lnTo>
                  <a:lnTo>
                    <a:pt x="4543425" y="80963"/>
                  </a:lnTo>
                  <a:lnTo>
                    <a:pt x="4371975" y="80963"/>
                  </a:lnTo>
                  <a:close/>
                  <a:moveTo>
                    <a:pt x="3910013" y="19050"/>
                  </a:moveTo>
                  <a:lnTo>
                    <a:pt x="4133850" y="19050"/>
                  </a:lnTo>
                  <a:cubicBezTo>
                    <a:pt x="4254500" y="19050"/>
                    <a:pt x="4314825" y="73025"/>
                    <a:pt x="4314825" y="180975"/>
                  </a:cubicBezTo>
                  <a:cubicBezTo>
                    <a:pt x="4318000" y="293688"/>
                    <a:pt x="4256881" y="348456"/>
                    <a:pt x="4131469" y="345281"/>
                  </a:cubicBezTo>
                  <a:lnTo>
                    <a:pt x="4007644" y="345281"/>
                  </a:lnTo>
                  <a:lnTo>
                    <a:pt x="4007644" y="531019"/>
                  </a:lnTo>
                  <a:lnTo>
                    <a:pt x="3910013" y="531019"/>
                  </a:lnTo>
                  <a:close/>
                  <a:moveTo>
                    <a:pt x="3433763" y="19050"/>
                  </a:moveTo>
                  <a:lnTo>
                    <a:pt x="3657600" y="19050"/>
                  </a:lnTo>
                  <a:cubicBezTo>
                    <a:pt x="3778250" y="19050"/>
                    <a:pt x="3838575" y="73025"/>
                    <a:pt x="3838575" y="180975"/>
                  </a:cubicBezTo>
                  <a:cubicBezTo>
                    <a:pt x="3841750" y="293688"/>
                    <a:pt x="3780631" y="348456"/>
                    <a:pt x="3655219" y="345281"/>
                  </a:cubicBezTo>
                  <a:lnTo>
                    <a:pt x="3531394" y="345281"/>
                  </a:lnTo>
                  <a:lnTo>
                    <a:pt x="3531394" y="531019"/>
                  </a:lnTo>
                  <a:lnTo>
                    <a:pt x="3433763" y="531019"/>
                  </a:lnTo>
                  <a:close/>
                  <a:moveTo>
                    <a:pt x="5931694" y="9525"/>
                  </a:moveTo>
                  <a:lnTo>
                    <a:pt x="6007894" y="9525"/>
                  </a:lnTo>
                  <a:lnTo>
                    <a:pt x="6007894" y="550069"/>
                  </a:lnTo>
                  <a:lnTo>
                    <a:pt x="5931694" y="550069"/>
                  </a:lnTo>
                  <a:close/>
                  <a:moveTo>
                    <a:pt x="5681663" y="9525"/>
                  </a:moveTo>
                  <a:lnTo>
                    <a:pt x="5757863" y="9525"/>
                  </a:lnTo>
                  <a:lnTo>
                    <a:pt x="5757863" y="378619"/>
                  </a:lnTo>
                  <a:cubicBezTo>
                    <a:pt x="5762625" y="464344"/>
                    <a:pt x="5720557" y="522288"/>
                    <a:pt x="5631656" y="552450"/>
                  </a:cubicBezTo>
                  <a:lnTo>
                    <a:pt x="5631656" y="500063"/>
                  </a:lnTo>
                  <a:cubicBezTo>
                    <a:pt x="5666581" y="476250"/>
                    <a:pt x="5683250" y="438150"/>
                    <a:pt x="5681663" y="385763"/>
                  </a:cubicBezTo>
                  <a:close/>
                  <a:moveTo>
                    <a:pt x="5493544" y="4763"/>
                  </a:moveTo>
                  <a:lnTo>
                    <a:pt x="5572125" y="4763"/>
                  </a:lnTo>
                  <a:cubicBezTo>
                    <a:pt x="5592763" y="49213"/>
                    <a:pt x="5607844" y="89694"/>
                    <a:pt x="5617369" y="126206"/>
                  </a:cubicBezTo>
                  <a:lnTo>
                    <a:pt x="5534025" y="126206"/>
                  </a:lnTo>
                  <a:cubicBezTo>
                    <a:pt x="5526088" y="84931"/>
                    <a:pt x="5512594" y="44450"/>
                    <a:pt x="5493544" y="4763"/>
                  </a:cubicBezTo>
                  <a:close/>
                  <a:moveTo>
                    <a:pt x="5183981" y="2381"/>
                  </a:moveTo>
                  <a:lnTo>
                    <a:pt x="5281613" y="2381"/>
                  </a:lnTo>
                  <a:lnTo>
                    <a:pt x="5281613" y="40481"/>
                  </a:lnTo>
                  <a:lnTo>
                    <a:pt x="5403056" y="40481"/>
                  </a:lnTo>
                  <a:lnTo>
                    <a:pt x="5403056" y="97631"/>
                  </a:lnTo>
                  <a:lnTo>
                    <a:pt x="5062538" y="97631"/>
                  </a:lnTo>
                  <a:lnTo>
                    <a:pt x="5062538" y="40481"/>
                  </a:lnTo>
                  <a:lnTo>
                    <a:pt x="5183981" y="40481"/>
                  </a:lnTo>
                  <a:close/>
                  <a:moveTo>
                    <a:pt x="240507" y="2381"/>
                  </a:moveTo>
                  <a:lnTo>
                    <a:pt x="319088" y="2381"/>
                  </a:lnTo>
                  <a:cubicBezTo>
                    <a:pt x="320675" y="26194"/>
                    <a:pt x="325438" y="45244"/>
                    <a:pt x="333375" y="59531"/>
                  </a:cubicBezTo>
                  <a:lnTo>
                    <a:pt x="400050" y="59531"/>
                  </a:lnTo>
                  <a:cubicBezTo>
                    <a:pt x="403225" y="50006"/>
                    <a:pt x="407194" y="35719"/>
                    <a:pt x="411957" y="16669"/>
                  </a:cubicBezTo>
                  <a:cubicBezTo>
                    <a:pt x="413544" y="10319"/>
                    <a:pt x="414338" y="5556"/>
                    <a:pt x="414338" y="2381"/>
                  </a:cubicBezTo>
                  <a:lnTo>
                    <a:pt x="492919" y="2381"/>
                  </a:lnTo>
                  <a:cubicBezTo>
                    <a:pt x="492919" y="5556"/>
                    <a:pt x="492125" y="9525"/>
                    <a:pt x="490538" y="14288"/>
                  </a:cubicBezTo>
                  <a:cubicBezTo>
                    <a:pt x="487363" y="34925"/>
                    <a:pt x="483394" y="50006"/>
                    <a:pt x="478632" y="59531"/>
                  </a:cubicBezTo>
                  <a:lnTo>
                    <a:pt x="519113" y="59531"/>
                  </a:lnTo>
                  <a:lnTo>
                    <a:pt x="519113" y="228600"/>
                  </a:lnTo>
                  <a:cubicBezTo>
                    <a:pt x="520700" y="282575"/>
                    <a:pt x="498475" y="311150"/>
                    <a:pt x="452438" y="314325"/>
                  </a:cubicBezTo>
                  <a:lnTo>
                    <a:pt x="452438" y="459581"/>
                  </a:lnTo>
                  <a:cubicBezTo>
                    <a:pt x="452438" y="477044"/>
                    <a:pt x="459582" y="484981"/>
                    <a:pt x="473869" y="483394"/>
                  </a:cubicBezTo>
                  <a:lnTo>
                    <a:pt x="481013" y="483394"/>
                  </a:lnTo>
                  <a:cubicBezTo>
                    <a:pt x="496888" y="484981"/>
                    <a:pt x="504032" y="476250"/>
                    <a:pt x="502444" y="457200"/>
                  </a:cubicBezTo>
                  <a:lnTo>
                    <a:pt x="502444" y="438150"/>
                  </a:lnTo>
                  <a:lnTo>
                    <a:pt x="557213" y="438150"/>
                  </a:lnTo>
                  <a:lnTo>
                    <a:pt x="557213" y="469106"/>
                  </a:lnTo>
                  <a:cubicBezTo>
                    <a:pt x="558800" y="516731"/>
                    <a:pt x="534988" y="539750"/>
                    <a:pt x="485775" y="538163"/>
                  </a:cubicBezTo>
                  <a:lnTo>
                    <a:pt x="440532" y="538163"/>
                  </a:lnTo>
                  <a:cubicBezTo>
                    <a:pt x="397669" y="538163"/>
                    <a:pt x="375444" y="514350"/>
                    <a:pt x="373857" y="466725"/>
                  </a:cubicBezTo>
                  <a:lnTo>
                    <a:pt x="373857" y="314325"/>
                  </a:lnTo>
                  <a:lnTo>
                    <a:pt x="342900" y="314325"/>
                  </a:lnTo>
                  <a:cubicBezTo>
                    <a:pt x="350838" y="431800"/>
                    <a:pt x="294482" y="511175"/>
                    <a:pt x="173832" y="552450"/>
                  </a:cubicBezTo>
                  <a:lnTo>
                    <a:pt x="173832" y="497681"/>
                  </a:lnTo>
                  <a:cubicBezTo>
                    <a:pt x="237332" y="461169"/>
                    <a:pt x="267494" y="400050"/>
                    <a:pt x="264319" y="314325"/>
                  </a:cubicBezTo>
                  <a:lnTo>
                    <a:pt x="211932" y="314325"/>
                  </a:lnTo>
                  <a:lnTo>
                    <a:pt x="211932" y="59531"/>
                  </a:lnTo>
                  <a:lnTo>
                    <a:pt x="254794" y="59531"/>
                  </a:lnTo>
                  <a:cubicBezTo>
                    <a:pt x="246857" y="42069"/>
                    <a:pt x="242094" y="23019"/>
                    <a:pt x="240507" y="2381"/>
                  </a:cubicBezTo>
                  <a:close/>
                  <a:moveTo>
                    <a:pt x="54769" y="2381"/>
                  </a:moveTo>
                  <a:lnTo>
                    <a:pt x="133350" y="2381"/>
                  </a:lnTo>
                  <a:cubicBezTo>
                    <a:pt x="131763" y="7144"/>
                    <a:pt x="130175" y="14288"/>
                    <a:pt x="128588" y="23813"/>
                  </a:cubicBezTo>
                  <a:cubicBezTo>
                    <a:pt x="125413" y="36513"/>
                    <a:pt x="123032" y="46038"/>
                    <a:pt x="121444" y="52388"/>
                  </a:cubicBezTo>
                  <a:lnTo>
                    <a:pt x="197644" y="52388"/>
                  </a:lnTo>
                  <a:lnTo>
                    <a:pt x="197644" y="107156"/>
                  </a:lnTo>
                  <a:lnTo>
                    <a:pt x="88107" y="107156"/>
                  </a:lnTo>
                  <a:cubicBezTo>
                    <a:pt x="67469" y="129381"/>
                    <a:pt x="38100" y="145256"/>
                    <a:pt x="0" y="154781"/>
                  </a:cubicBezTo>
                  <a:lnTo>
                    <a:pt x="0" y="109538"/>
                  </a:lnTo>
                  <a:cubicBezTo>
                    <a:pt x="33338" y="85725"/>
                    <a:pt x="51594" y="50006"/>
                    <a:pt x="54769" y="2381"/>
                  </a:cubicBezTo>
                  <a:close/>
                  <a:moveTo>
                    <a:pt x="4919663" y="0"/>
                  </a:moveTo>
                  <a:lnTo>
                    <a:pt x="5000625" y="0"/>
                  </a:lnTo>
                  <a:lnTo>
                    <a:pt x="5000625" y="111919"/>
                  </a:lnTo>
                  <a:lnTo>
                    <a:pt x="5048250" y="111919"/>
                  </a:lnTo>
                  <a:lnTo>
                    <a:pt x="5048250" y="166688"/>
                  </a:lnTo>
                  <a:lnTo>
                    <a:pt x="5000625" y="166688"/>
                  </a:lnTo>
                  <a:lnTo>
                    <a:pt x="5000625" y="404813"/>
                  </a:lnTo>
                  <a:cubicBezTo>
                    <a:pt x="5008563" y="403225"/>
                    <a:pt x="5019675" y="400844"/>
                    <a:pt x="5033963" y="397669"/>
                  </a:cubicBezTo>
                  <a:cubicBezTo>
                    <a:pt x="5041900" y="396081"/>
                    <a:pt x="5047456" y="394494"/>
                    <a:pt x="5050631" y="392906"/>
                  </a:cubicBezTo>
                  <a:lnTo>
                    <a:pt x="5050631" y="452438"/>
                  </a:lnTo>
                  <a:cubicBezTo>
                    <a:pt x="4998244" y="477838"/>
                    <a:pt x="4937125" y="492125"/>
                    <a:pt x="4867275" y="495300"/>
                  </a:cubicBezTo>
                  <a:lnTo>
                    <a:pt x="4867275" y="426244"/>
                  </a:lnTo>
                  <a:cubicBezTo>
                    <a:pt x="4873625" y="426244"/>
                    <a:pt x="4882357" y="425450"/>
                    <a:pt x="4893469" y="423863"/>
                  </a:cubicBezTo>
                  <a:cubicBezTo>
                    <a:pt x="4904581" y="423863"/>
                    <a:pt x="4913313" y="423069"/>
                    <a:pt x="4919663" y="421481"/>
                  </a:cubicBezTo>
                  <a:lnTo>
                    <a:pt x="4919663" y="166688"/>
                  </a:lnTo>
                  <a:lnTo>
                    <a:pt x="4869656" y="166688"/>
                  </a:lnTo>
                  <a:lnTo>
                    <a:pt x="4869656" y="111919"/>
                  </a:lnTo>
                  <a:lnTo>
                    <a:pt x="4919663" y="111919"/>
                  </a:lnTo>
                  <a:close/>
                  <a:moveTo>
                    <a:pt x="721519" y="0"/>
                  </a:moveTo>
                  <a:lnTo>
                    <a:pt x="816769" y="0"/>
                  </a:lnTo>
                  <a:cubicBezTo>
                    <a:pt x="819944" y="12700"/>
                    <a:pt x="823913" y="25400"/>
                    <a:pt x="828675" y="38100"/>
                  </a:cubicBezTo>
                  <a:lnTo>
                    <a:pt x="942975" y="38100"/>
                  </a:lnTo>
                  <a:cubicBezTo>
                    <a:pt x="947738" y="25400"/>
                    <a:pt x="951706" y="12700"/>
                    <a:pt x="954881" y="0"/>
                  </a:cubicBezTo>
                  <a:lnTo>
                    <a:pt x="1050132" y="0"/>
                  </a:lnTo>
                  <a:cubicBezTo>
                    <a:pt x="1048544" y="12700"/>
                    <a:pt x="1043781" y="25400"/>
                    <a:pt x="1035844" y="38100"/>
                  </a:cubicBezTo>
                  <a:lnTo>
                    <a:pt x="1145382" y="38100"/>
                  </a:lnTo>
                  <a:lnTo>
                    <a:pt x="1145382" y="90488"/>
                  </a:lnTo>
                  <a:lnTo>
                    <a:pt x="992981" y="90488"/>
                  </a:lnTo>
                  <a:lnTo>
                    <a:pt x="992981" y="211931"/>
                  </a:lnTo>
                  <a:lnTo>
                    <a:pt x="1164431" y="211931"/>
                  </a:lnTo>
                  <a:lnTo>
                    <a:pt x="1164431" y="264319"/>
                  </a:lnTo>
                  <a:lnTo>
                    <a:pt x="609600" y="264319"/>
                  </a:lnTo>
                  <a:lnTo>
                    <a:pt x="609600" y="211931"/>
                  </a:lnTo>
                  <a:lnTo>
                    <a:pt x="778669" y="211931"/>
                  </a:lnTo>
                  <a:lnTo>
                    <a:pt x="778669" y="90488"/>
                  </a:lnTo>
                  <a:lnTo>
                    <a:pt x="626269" y="90488"/>
                  </a:lnTo>
                  <a:lnTo>
                    <a:pt x="626269" y="38100"/>
                  </a:lnTo>
                  <a:lnTo>
                    <a:pt x="733425" y="38100"/>
                  </a:lnTo>
                  <a:cubicBezTo>
                    <a:pt x="728663" y="25400"/>
                    <a:pt x="724694" y="12700"/>
                    <a:pt x="7215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20487" name="任意多边形 56"/>
            <p:cNvSpPr>
              <a:spLocks noChangeArrowheads="1"/>
            </p:cNvSpPr>
            <p:nvPr/>
          </p:nvSpPr>
          <p:spPr bwMode="auto">
            <a:xfrm>
              <a:off x="1265071" y="0"/>
              <a:ext cx="2033318" cy="784022"/>
            </a:xfrm>
            <a:custGeom>
              <a:avLst/>
              <a:gdLst>
                <a:gd name="T0" fmla="*/ 392798 w 2032978"/>
                <a:gd name="T1" fmla="*/ 0 h 784022"/>
                <a:gd name="T2" fmla="*/ 670548 w 2032978"/>
                <a:gd name="T3" fmla="*/ 114817 h 784022"/>
                <a:gd name="T4" fmla="*/ 704643 w 2032978"/>
                <a:gd name="T5" fmla="*/ 156059 h 784022"/>
                <a:gd name="T6" fmla="*/ 738739 w 2032978"/>
                <a:gd name="T7" fmla="*/ 114817 h 784022"/>
                <a:gd name="T8" fmla="*/ 1016489 w 2032978"/>
                <a:gd name="T9" fmla="*/ 0 h 784022"/>
                <a:gd name="T10" fmla="*/ 1294239 w 2032978"/>
                <a:gd name="T11" fmla="*/ 114817 h 784022"/>
                <a:gd name="T12" fmla="*/ 1328335 w 2032978"/>
                <a:gd name="T13" fmla="*/ 156059 h 784022"/>
                <a:gd name="T14" fmla="*/ 1362430 w 2032978"/>
                <a:gd name="T15" fmla="*/ 114817 h 784022"/>
                <a:gd name="T16" fmla="*/ 1640180 w 2032978"/>
                <a:gd name="T17" fmla="*/ 0 h 784022"/>
                <a:gd name="T18" fmla="*/ 2032978 w 2032978"/>
                <a:gd name="T19" fmla="*/ 392011 h 784022"/>
                <a:gd name="T20" fmla="*/ 1640180 w 2032978"/>
                <a:gd name="T21" fmla="*/ 784022 h 784022"/>
                <a:gd name="T22" fmla="*/ 1362430 w 2032978"/>
                <a:gd name="T23" fmla="*/ 669205 h 784022"/>
                <a:gd name="T24" fmla="*/ 1328335 w 2032978"/>
                <a:gd name="T25" fmla="*/ 627964 h 784022"/>
                <a:gd name="T26" fmla="*/ 1294239 w 2032978"/>
                <a:gd name="T27" fmla="*/ 669205 h 784022"/>
                <a:gd name="T28" fmla="*/ 1016489 w 2032978"/>
                <a:gd name="T29" fmla="*/ 784022 h 784022"/>
                <a:gd name="T30" fmla="*/ 738739 w 2032978"/>
                <a:gd name="T31" fmla="*/ 669205 h 784022"/>
                <a:gd name="T32" fmla="*/ 704643 w 2032978"/>
                <a:gd name="T33" fmla="*/ 627964 h 784022"/>
                <a:gd name="T34" fmla="*/ 670548 w 2032978"/>
                <a:gd name="T35" fmla="*/ 669205 h 784022"/>
                <a:gd name="T36" fmla="*/ 392798 w 2032978"/>
                <a:gd name="T37" fmla="*/ 784022 h 784022"/>
                <a:gd name="T38" fmla="*/ 0 w 2032978"/>
                <a:gd name="T39" fmla="*/ 392011 h 784022"/>
                <a:gd name="T40" fmla="*/ 392798 w 2032978"/>
                <a:gd name="T41" fmla="*/ 0 h 784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2978" h="784022">
                  <a:moveTo>
                    <a:pt x="392798" y="0"/>
                  </a:moveTo>
                  <a:cubicBezTo>
                    <a:pt x="501266" y="0"/>
                    <a:pt x="599465" y="43877"/>
                    <a:pt x="670548" y="114817"/>
                  </a:cubicBezTo>
                  <a:lnTo>
                    <a:pt x="704643" y="156059"/>
                  </a:lnTo>
                  <a:lnTo>
                    <a:pt x="738739" y="114817"/>
                  </a:lnTo>
                  <a:cubicBezTo>
                    <a:pt x="809821" y="43877"/>
                    <a:pt x="908021" y="0"/>
                    <a:pt x="1016489" y="0"/>
                  </a:cubicBezTo>
                  <a:cubicBezTo>
                    <a:pt x="1124957" y="0"/>
                    <a:pt x="1223156" y="43877"/>
                    <a:pt x="1294239" y="114817"/>
                  </a:cubicBezTo>
                  <a:lnTo>
                    <a:pt x="1328335" y="156059"/>
                  </a:lnTo>
                  <a:lnTo>
                    <a:pt x="1362430" y="114817"/>
                  </a:lnTo>
                  <a:cubicBezTo>
                    <a:pt x="1433513" y="43877"/>
                    <a:pt x="1531712" y="0"/>
                    <a:pt x="1640180" y="0"/>
                  </a:cubicBezTo>
                  <a:cubicBezTo>
                    <a:pt x="1857116" y="0"/>
                    <a:pt x="2032978" y="175509"/>
                    <a:pt x="2032978" y="392011"/>
                  </a:cubicBezTo>
                  <a:cubicBezTo>
                    <a:pt x="2032978" y="608513"/>
                    <a:pt x="1857116" y="784022"/>
                    <a:pt x="1640180" y="784022"/>
                  </a:cubicBezTo>
                  <a:cubicBezTo>
                    <a:pt x="1531712" y="784022"/>
                    <a:pt x="1433513" y="740145"/>
                    <a:pt x="1362430" y="669205"/>
                  </a:cubicBezTo>
                  <a:lnTo>
                    <a:pt x="1328335" y="627964"/>
                  </a:lnTo>
                  <a:lnTo>
                    <a:pt x="1294239" y="669205"/>
                  </a:lnTo>
                  <a:cubicBezTo>
                    <a:pt x="1223156" y="740145"/>
                    <a:pt x="1124957" y="784022"/>
                    <a:pt x="1016489" y="784022"/>
                  </a:cubicBezTo>
                  <a:cubicBezTo>
                    <a:pt x="908021" y="784022"/>
                    <a:pt x="809821" y="740145"/>
                    <a:pt x="738739" y="669205"/>
                  </a:cubicBezTo>
                  <a:lnTo>
                    <a:pt x="704643" y="627964"/>
                  </a:lnTo>
                  <a:lnTo>
                    <a:pt x="670548" y="669205"/>
                  </a:lnTo>
                  <a:cubicBezTo>
                    <a:pt x="599465" y="740145"/>
                    <a:pt x="501266" y="784022"/>
                    <a:pt x="392798" y="784022"/>
                  </a:cubicBezTo>
                  <a:cubicBezTo>
                    <a:pt x="175862" y="784022"/>
                    <a:pt x="0" y="608513"/>
                    <a:pt x="0" y="392011"/>
                  </a:cubicBezTo>
                  <a:cubicBezTo>
                    <a:pt x="0" y="175509"/>
                    <a:pt x="175862" y="0"/>
                    <a:pt x="3927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88" name="任意多边形 176"/>
            <p:cNvSpPr>
              <a:spLocks noChangeArrowheads="1"/>
            </p:cNvSpPr>
            <p:nvPr/>
          </p:nvSpPr>
          <p:spPr bwMode="auto">
            <a:xfrm>
              <a:off x="1386934" y="131154"/>
              <a:ext cx="1781175" cy="552450"/>
            </a:xfrm>
            <a:custGeom>
              <a:avLst/>
              <a:gdLst>
                <a:gd name="T0" fmla="*/ 1574006 w 1781175"/>
                <a:gd name="T1" fmla="*/ 461963 h 552450"/>
                <a:gd name="T2" fmla="*/ 107156 w 1781175"/>
                <a:gd name="T3" fmla="*/ 366713 h 552450"/>
                <a:gd name="T4" fmla="*/ 45244 w 1781175"/>
                <a:gd name="T5" fmla="*/ 366713 h 552450"/>
                <a:gd name="T6" fmla="*/ 1171575 w 1781175"/>
                <a:gd name="T7" fmla="*/ 442913 h 552450"/>
                <a:gd name="T8" fmla="*/ 842962 w 1781175"/>
                <a:gd name="T9" fmla="*/ 273844 h 552450"/>
                <a:gd name="T10" fmla="*/ 800100 w 1781175"/>
                <a:gd name="T11" fmla="*/ 442913 h 552450"/>
                <a:gd name="T12" fmla="*/ 1485900 w 1781175"/>
                <a:gd name="T13" fmla="*/ 330994 h 552450"/>
                <a:gd name="T14" fmla="*/ 1283494 w 1781175"/>
                <a:gd name="T15" fmla="*/ 252413 h 552450"/>
                <a:gd name="T16" fmla="*/ 1219200 w 1781175"/>
                <a:gd name="T17" fmla="*/ 538163 h 552450"/>
                <a:gd name="T18" fmla="*/ 1169194 w 1781175"/>
                <a:gd name="T19" fmla="*/ 169069 h 552450"/>
                <a:gd name="T20" fmla="*/ 1028700 w 1781175"/>
                <a:gd name="T21" fmla="*/ 466725 h 552450"/>
                <a:gd name="T22" fmla="*/ 892969 w 1781175"/>
                <a:gd name="T23" fmla="*/ 490538 h 552450"/>
                <a:gd name="T24" fmla="*/ 942975 w 1781175"/>
                <a:gd name="T25" fmla="*/ 226219 h 552450"/>
                <a:gd name="T26" fmla="*/ 1485900 w 1781175"/>
                <a:gd name="T27" fmla="*/ 204788 h 552450"/>
                <a:gd name="T28" fmla="*/ 40481 w 1781175"/>
                <a:gd name="T29" fmla="*/ 114300 h 552450"/>
                <a:gd name="T30" fmla="*/ 183356 w 1781175"/>
                <a:gd name="T31" fmla="*/ 180975 h 552450"/>
                <a:gd name="T32" fmla="*/ 254794 w 1781175"/>
                <a:gd name="T33" fmla="*/ 180975 h 552450"/>
                <a:gd name="T34" fmla="*/ 200025 w 1781175"/>
                <a:gd name="T35" fmla="*/ 238125 h 552450"/>
                <a:gd name="T36" fmla="*/ 292894 w 1781175"/>
                <a:gd name="T37" fmla="*/ 342900 h 552450"/>
                <a:gd name="T38" fmla="*/ 121444 w 1781175"/>
                <a:gd name="T39" fmla="*/ 542925 h 552450"/>
                <a:gd name="T40" fmla="*/ 95250 w 1781175"/>
                <a:gd name="T41" fmla="*/ 490538 h 552450"/>
                <a:gd name="T42" fmla="*/ 19050 w 1781175"/>
                <a:gd name="T43" fmla="*/ 342900 h 552450"/>
                <a:gd name="T44" fmla="*/ 121444 w 1781175"/>
                <a:gd name="T45" fmla="*/ 238125 h 552450"/>
                <a:gd name="T46" fmla="*/ 57150 w 1781175"/>
                <a:gd name="T47" fmla="*/ 180975 h 552450"/>
                <a:gd name="T48" fmla="*/ 1145381 w 1781175"/>
                <a:gd name="T49" fmla="*/ 28575 h 552450"/>
                <a:gd name="T50" fmla="*/ 1231106 w 1781175"/>
                <a:gd name="T51" fmla="*/ 26194 h 552450"/>
                <a:gd name="T52" fmla="*/ 1276350 w 1781175"/>
                <a:gd name="T53" fmla="*/ 171450 h 552450"/>
                <a:gd name="T54" fmla="*/ 557212 w 1781175"/>
                <a:gd name="T55" fmla="*/ 73819 h 552450"/>
                <a:gd name="T56" fmla="*/ 395287 w 1781175"/>
                <a:gd name="T57" fmla="*/ 161925 h 552450"/>
                <a:gd name="T58" fmla="*/ 516731 w 1781175"/>
                <a:gd name="T59" fmla="*/ 221456 h 552450"/>
                <a:gd name="T60" fmla="*/ 438150 w 1781175"/>
                <a:gd name="T61" fmla="*/ 221456 h 552450"/>
                <a:gd name="T62" fmla="*/ 292894 w 1781175"/>
                <a:gd name="T63" fmla="*/ 552450 h 552450"/>
                <a:gd name="T64" fmla="*/ 276225 w 1781175"/>
                <a:gd name="T65" fmla="*/ 366713 h 552450"/>
                <a:gd name="T66" fmla="*/ 316706 w 1781175"/>
                <a:gd name="T67" fmla="*/ 28575 h 552450"/>
                <a:gd name="T68" fmla="*/ 1445419 w 1781175"/>
                <a:gd name="T69" fmla="*/ 4763 h 552450"/>
                <a:gd name="T70" fmla="*/ 1574006 w 1781175"/>
                <a:gd name="T71" fmla="*/ 76200 h 552450"/>
                <a:gd name="T72" fmla="*/ 1662113 w 1781175"/>
                <a:gd name="T73" fmla="*/ 76200 h 552450"/>
                <a:gd name="T74" fmla="*/ 1662113 w 1781175"/>
                <a:gd name="T75" fmla="*/ 133350 h 552450"/>
                <a:gd name="T76" fmla="*/ 1766888 w 1781175"/>
                <a:gd name="T77" fmla="*/ 259556 h 552450"/>
                <a:gd name="T78" fmla="*/ 1766888 w 1781175"/>
                <a:gd name="T79" fmla="*/ 330994 h 552450"/>
                <a:gd name="T80" fmla="*/ 1662113 w 1781175"/>
                <a:gd name="T81" fmla="*/ 461963 h 552450"/>
                <a:gd name="T82" fmla="*/ 1485900 w 1781175"/>
                <a:gd name="T83" fmla="*/ 514350 h 552450"/>
                <a:gd name="T84" fmla="*/ 1402556 w 1781175"/>
                <a:gd name="T85" fmla="*/ 216694 h 552450"/>
                <a:gd name="T86" fmla="*/ 1445419 w 1781175"/>
                <a:gd name="T87" fmla="*/ 4763 h 552450"/>
                <a:gd name="T88" fmla="*/ 200025 w 1781175"/>
                <a:gd name="T89" fmla="*/ 40481 h 552450"/>
                <a:gd name="T90" fmla="*/ 21431 w 1781175"/>
                <a:gd name="T91" fmla="*/ 97631 h 552450"/>
                <a:gd name="T92" fmla="*/ 678656 w 1781175"/>
                <a:gd name="T93" fmla="*/ 0 h 552450"/>
                <a:gd name="T94" fmla="*/ 807244 w 1781175"/>
                <a:gd name="T95" fmla="*/ 78581 h 552450"/>
                <a:gd name="T96" fmla="*/ 809625 w 1781175"/>
                <a:gd name="T97" fmla="*/ 273844 h 552450"/>
                <a:gd name="T98" fmla="*/ 757237 w 1781175"/>
                <a:gd name="T99" fmla="*/ 550069 h 552450"/>
                <a:gd name="T100" fmla="*/ 611981 w 1781175"/>
                <a:gd name="T101" fmla="*/ 435769 h 552450"/>
                <a:gd name="T102" fmla="*/ 623887 w 1781175"/>
                <a:gd name="T103" fmla="*/ 135731 h 55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81175" h="552450">
                  <a:moveTo>
                    <a:pt x="1485900" y="388144"/>
                  </a:moveTo>
                  <a:lnTo>
                    <a:pt x="1485900" y="461963"/>
                  </a:lnTo>
                  <a:lnTo>
                    <a:pt x="1574006" y="461963"/>
                  </a:lnTo>
                  <a:lnTo>
                    <a:pt x="1574006" y="388144"/>
                  </a:lnTo>
                  <a:close/>
                  <a:moveTo>
                    <a:pt x="45244" y="366713"/>
                  </a:moveTo>
                  <a:lnTo>
                    <a:pt x="107156" y="366713"/>
                  </a:lnTo>
                  <a:cubicBezTo>
                    <a:pt x="105569" y="441325"/>
                    <a:pt x="69850" y="491331"/>
                    <a:pt x="0" y="516731"/>
                  </a:cubicBezTo>
                  <a:lnTo>
                    <a:pt x="0" y="469106"/>
                  </a:lnTo>
                  <a:cubicBezTo>
                    <a:pt x="26987" y="443706"/>
                    <a:pt x="42069" y="409575"/>
                    <a:pt x="45244" y="366713"/>
                  </a:cubicBezTo>
                  <a:close/>
                  <a:moveTo>
                    <a:pt x="1057275" y="273844"/>
                  </a:moveTo>
                  <a:lnTo>
                    <a:pt x="1131094" y="273844"/>
                  </a:lnTo>
                  <a:cubicBezTo>
                    <a:pt x="1131094" y="350044"/>
                    <a:pt x="1144588" y="406400"/>
                    <a:pt x="1171575" y="442913"/>
                  </a:cubicBezTo>
                  <a:lnTo>
                    <a:pt x="1171575" y="502444"/>
                  </a:lnTo>
                  <a:cubicBezTo>
                    <a:pt x="1092200" y="461169"/>
                    <a:pt x="1054100" y="384969"/>
                    <a:pt x="1057275" y="273844"/>
                  </a:cubicBezTo>
                  <a:close/>
                  <a:moveTo>
                    <a:pt x="842962" y="273844"/>
                  </a:moveTo>
                  <a:lnTo>
                    <a:pt x="916781" y="273844"/>
                  </a:lnTo>
                  <a:cubicBezTo>
                    <a:pt x="916781" y="383381"/>
                    <a:pt x="877887" y="459581"/>
                    <a:pt x="800100" y="502444"/>
                  </a:cubicBezTo>
                  <a:lnTo>
                    <a:pt x="800100" y="442913"/>
                  </a:lnTo>
                  <a:cubicBezTo>
                    <a:pt x="828675" y="401638"/>
                    <a:pt x="842962" y="345281"/>
                    <a:pt x="842962" y="273844"/>
                  </a:cubicBezTo>
                  <a:close/>
                  <a:moveTo>
                    <a:pt x="1485900" y="259556"/>
                  </a:moveTo>
                  <a:lnTo>
                    <a:pt x="1485900" y="330994"/>
                  </a:lnTo>
                  <a:lnTo>
                    <a:pt x="1574006" y="330994"/>
                  </a:lnTo>
                  <a:lnTo>
                    <a:pt x="1574006" y="259556"/>
                  </a:lnTo>
                  <a:close/>
                  <a:moveTo>
                    <a:pt x="1283494" y="252413"/>
                  </a:moveTo>
                  <a:lnTo>
                    <a:pt x="1359694" y="252413"/>
                  </a:lnTo>
                  <a:cubicBezTo>
                    <a:pt x="1351756" y="363538"/>
                    <a:pt x="1333500" y="458788"/>
                    <a:pt x="1304925" y="538163"/>
                  </a:cubicBezTo>
                  <a:lnTo>
                    <a:pt x="1219200" y="538163"/>
                  </a:lnTo>
                  <a:cubicBezTo>
                    <a:pt x="1254125" y="450850"/>
                    <a:pt x="1275556" y="355600"/>
                    <a:pt x="1283494" y="252413"/>
                  </a:cubicBezTo>
                  <a:close/>
                  <a:moveTo>
                    <a:pt x="809625" y="169069"/>
                  </a:moveTo>
                  <a:lnTo>
                    <a:pt x="1169194" y="169069"/>
                  </a:lnTo>
                  <a:lnTo>
                    <a:pt x="1169194" y="226219"/>
                  </a:lnTo>
                  <a:lnTo>
                    <a:pt x="1028700" y="226219"/>
                  </a:lnTo>
                  <a:lnTo>
                    <a:pt x="1028700" y="466725"/>
                  </a:lnTo>
                  <a:cubicBezTo>
                    <a:pt x="1030287" y="519113"/>
                    <a:pt x="1002506" y="544513"/>
                    <a:pt x="945356" y="542925"/>
                  </a:cubicBezTo>
                  <a:lnTo>
                    <a:pt x="892969" y="542925"/>
                  </a:lnTo>
                  <a:lnTo>
                    <a:pt x="892969" y="490538"/>
                  </a:lnTo>
                  <a:lnTo>
                    <a:pt x="916781" y="490538"/>
                  </a:lnTo>
                  <a:cubicBezTo>
                    <a:pt x="935831" y="490538"/>
                    <a:pt x="944562" y="481013"/>
                    <a:pt x="942975" y="461963"/>
                  </a:cubicBezTo>
                  <a:lnTo>
                    <a:pt x="942975" y="226219"/>
                  </a:lnTo>
                  <a:lnTo>
                    <a:pt x="809625" y="226219"/>
                  </a:lnTo>
                  <a:close/>
                  <a:moveTo>
                    <a:pt x="1485900" y="133350"/>
                  </a:moveTo>
                  <a:lnTo>
                    <a:pt x="1485900" y="204788"/>
                  </a:lnTo>
                  <a:lnTo>
                    <a:pt x="1574006" y="204788"/>
                  </a:lnTo>
                  <a:lnTo>
                    <a:pt x="1574006" y="133350"/>
                  </a:lnTo>
                  <a:close/>
                  <a:moveTo>
                    <a:pt x="40481" y="114300"/>
                  </a:moveTo>
                  <a:lnTo>
                    <a:pt x="111919" y="114300"/>
                  </a:lnTo>
                  <a:cubicBezTo>
                    <a:pt x="116681" y="138113"/>
                    <a:pt x="122237" y="160338"/>
                    <a:pt x="128587" y="180975"/>
                  </a:cubicBezTo>
                  <a:lnTo>
                    <a:pt x="183356" y="180975"/>
                  </a:lnTo>
                  <a:cubicBezTo>
                    <a:pt x="191294" y="158750"/>
                    <a:pt x="196056" y="136525"/>
                    <a:pt x="197644" y="114300"/>
                  </a:cubicBezTo>
                  <a:lnTo>
                    <a:pt x="271462" y="114300"/>
                  </a:lnTo>
                  <a:cubicBezTo>
                    <a:pt x="266700" y="139700"/>
                    <a:pt x="261144" y="161925"/>
                    <a:pt x="254794" y="180975"/>
                  </a:cubicBezTo>
                  <a:lnTo>
                    <a:pt x="302419" y="180975"/>
                  </a:lnTo>
                  <a:lnTo>
                    <a:pt x="302419" y="238125"/>
                  </a:lnTo>
                  <a:lnTo>
                    <a:pt x="200025" y="238125"/>
                  </a:lnTo>
                  <a:lnTo>
                    <a:pt x="200025" y="285750"/>
                  </a:lnTo>
                  <a:lnTo>
                    <a:pt x="292894" y="285750"/>
                  </a:lnTo>
                  <a:lnTo>
                    <a:pt x="292894" y="342900"/>
                  </a:lnTo>
                  <a:lnTo>
                    <a:pt x="200025" y="342900"/>
                  </a:lnTo>
                  <a:lnTo>
                    <a:pt x="200025" y="461963"/>
                  </a:lnTo>
                  <a:cubicBezTo>
                    <a:pt x="201612" y="517525"/>
                    <a:pt x="175419" y="544513"/>
                    <a:pt x="121444" y="542925"/>
                  </a:cubicBezTo>
                  <a:lnTo>
                    <a:pt x="73819" y="542925"/>
                  </a:lnTo>
                  <a:lnTo>
                    <a:pt x="73819" y="490538"/>
                  </a:lnTo>
                  <a:lnTo>
                    <a:pt x="95250" y="490538"/>
                  </a:lnTo>
                  <a:cubicBezTo>
                    <a:pt x="114300" y="490538"/>
                    <a:pt x="123031" y="480219"/>
                    <a:pt x="121444" y="459581"/>
                  </a:cubicBezTo>
                  <a:lnTo>
                    <a:pt x="121444" y="342900"/>
                  </a:lnTo>
                  <a:lnTo>
                    <a:pt x="19050" y="342900"/>
                  </a:lnTo>
                  <a:lnTo>
                    <a:pt x="19050" y="285750"/>
                  </a:lnTo>
                  <a:lnTo>
                    <a:pt x="121444" y="285750"/>
                  </a:lnTo>
                  <a:lnTo>
                    <a:pt x="121444" y="238125"/>
                  </a:lnTo>
                  <a:lnTo>
                    <a:pt x="7144" y="238125"/>
                  </a:lnTo>
                  <a:lnTo>
                    <a:pt x="7144" y="180975"/>
                  </a:lnTo>
                  <a:lnTo>
                    <a:pt x="57150" y="180975"/>
                  </a:lnTo>
                  <a:cubicBezTo>
                    <a:pt x="47625" y="161925"/>
                    <a:pt x="42069" y="139700"/>
                    <a:pt x="40481" y="114300"/>
                  </a:cubicBezTo>
                  <a:close/>
                  <a:moveTo>
                    <a:pt x="833437" y="28575"/>
                  </a:moveTo>
                  <a:lnTo>
                    <a:pt x="1145381" y="28575"/>
                  </a:lnTo>
                  <a:lnTo>
                    <a:pt x="1145381" y="88106"/>
                  </a:lnTo>
                  <a:lnTo>
                    <a:pt x="833437" y="88106"/>
                  </a:lnTo>
                  <a:close/>
                  <a:moveTo>
                    <a:pt x="1231106" y="26194"/>
                  </a:moveTo>
                  <a:lnTo>
                    <a:pt x="1307306" y="26194"/>
                  </a:lnTo>
                  <a:cubicBezTo>
                    <a:pt x="1331119" y="75406"/>
                    <a:pt x="1347788" y="123825"/>
                    <a:pt x="1357313" y="171450"/>
                  </a:cubicBezTo>
                  <a:lnTo>
                    <a:pt x="1276350" y="171450"/>
                  </a:lnTo>
                  <a:cubicBezTo>
                    <a:pt x="1270000" y="133350"/>
                    <a:pt x="1254919" y="84931"/>
                    <a:pt x="1231106" y="26194"/>
                  </a:cubicBezTo>
                  <a:close/>
                  <a:moveTo>
                    <a:pt x="557212" y="11906"/>
                  </a:moveTo>
                  <a:lnTo>
                    <a:pt x="557212" y="73819"/>
                  </a:lnTo>
                  <a:cubicBezTo>
                    <a:pt x="525462" y="83344"/>
                    <a:pt x="492125" y="88106"/>
                    <a:pt x="457200" y="88106"/>
                  </a:cubicBezTo>
                  <a:lnTo>
                    <a:pt x="395287" y="88106"/>
                  </a:lnTo>
                  <a:lnTo>
                    <a:pt x="395287" y="161925"/>
                  </a:lnTo>
                  <a:lnTo>
                    <a:pt x="561975" y="161925"/>
                  </a:lnTo>
                  <a:lnTo>
                    <a:pt x="561975" y="221456"/>
                  </a:lnTo>
                  <a:lnTo>
                    <a:pt x="516731" y="221456"/>
                  </a:lnTo>
                  <a:lnTo>
                    <a:pt x="516731" y="540544"/>
                  </a:lnTo>
                  <a:lnTo>
                    <a:pt x="438150" y="540544"/>
                  </a:lnTo>
                  <a:lnTo>
                    <a:pt x="438150" y="221456"/>
                  </a:lnTo>
                  <a:lnTo>
                    <a:pt x="395287" y="221456"/>
                  </a:lnTo>
                  <a:lnTo>
                    <a:pt x="395287" y="371475"/>
                  </a:lnTo>
                  <a:cubicBezTo>
                    <a:pt x="401637" y="458788"/>
                    <a:pt x="367506" y="519113"/>
                    <a:pt x="292894" y="552450"/>
                  </a:cubicBezTo>
                  <a:lnTo>
                    <a:pt x="292894" y="504825"/>
                  </a:lnTo>
                  <a:cubicBezTo>
                    <a:pt x="242094" y="484188"/>
                    <a:pt x="215106" y="438150"/>
                    <a:pt x="211931" y="366713"/>
                  </a:cubicBezTo>
                  <a:lnTo>
                    <a:pt x="276225" y="366713"/>
                  </a:lnTo>
                  <a:cubicBezTo>
                    <a:pt x="277812" y="409575"/>
                    <a:pt x="288925" y="442913"/>
                    <a:pt x="309562" y="466725"/>
                  </a:cubicBezTo>
                  <a:cubicBezTo>
                    <a:pt x="314325" y="450850"/>
                    <a:pt x="316706" y="425450"/>
                    <a:pt x="316706" y="390525"/>
                  </a:cubicBezTo>
                  <a:lnTo>
                    <a:pt x="316706" y="28575"/>
                  </a:lnTo>
                  <a:lnTo>
                    <a:pt x="445294" y="28575"/>
                  </a:lnTo>
                  <a:cubicBezTo>
                    <a:pt x="486569" y="30163"/>
                    <a:pt x="523875" y="24606"/>
                    <a:pt x="557212" y="11906"/>
                  </a:cubicBezTo>
                  <a:close/>
                  <a:moveTo>
                    <a:pt x="1445419" y="4763"/>
                  </a:moveTo>
                  <a:lnTo>
                    <a:pt x="1533525" y="4763"/>
                  </a:lnTo>
                  <a:cubicBezTo>
                    <a:pt x="1528763" y="30163"/>
                    <a:pt x="1522412" y="53975"/>
                    <a:pt x="1514475" y="76200"/>
                  </a:cubicBezTo>
                  <a:lnTo>
                    <a:pt x="1574006" y="76200"/>
                  </a:lnTo>
                  <a:lnTo>
                    <a:pt x="1574006" y="14288"/>
                  </a:lnTo>
                  <a:lnTo>
                    <a:pt x="1662113" y="14288"/>
                  </a:lnTo>
                  <a:lnTo>
                    <a:pt x="1662113" y="76200"/>
                  </a:lnTo>
                  <a:lnTo>
                    <a:pt x="1774031" y="76200"/>
                  </a:lnTo>
                  <a:lnTo>
                    <a:pt x="1774031" y="133350"/>
                  </a:lnTo>
                  <a:lnTo>
                    <a:pt x="1662113" y="133350"/>
                  </a:lnTo>
                  <a:lnTo>
                    <a:pt x="1662113" y="204788"/>
                  </a:lnTo>
                  <a:lnTo>
                    <a:pt x="1766888" y="204788"/>
                  </a:lnTo>
                  <a:lnTo>
                    <a:pt x="1766888" y="259556"/>
                  </a:lnTo>
                  <a:lnTo>
                    <a:pt x="1662113" y="259556"/>
                  </a:lnTo>
                  <a:lnTo>
                    <a:pt x="1662113" y="330994"/>
                  </a:lnTo>
                  <a:lnTo>
                    <a:pt x="1766888" y="330994"/>
                  </a:lnTo>
                  <a:lnTo>
                    <a:pt x="1766888" y="388144"/>
                  </a:lnTo>
                  <a:lnTo>
                    <a:pt x="1662113" y="388144"/>
                  </a:lnTo>
                  <a:lnTo>
                    <a:pt x="1662113" y="461963"/>
                  </a:lnTo>
                  <a:lnTo>
                    <a:pt x="1781175" y="461963"/>
                  </a:lnTo>
                  <a:lnTo>
                    <a:pt x="1781175" y="514350"/>
                  </a:lnTo>
                  <a:lnTo>
                    <a:pt x="1485900" y="514350"/>
                  </a:lnTo>
                  <a:lnTo>
                    <a:pt x="1485900" y="547688"/>
                  </a:lnTo>
                  <a:lnTo>
                    <a:pt x="1402556" y="547688"/>
                  </a:lnTo>
                  <a:lnTo>
                    <a:pt x="1402556" y="216694"/>
                  </a:lnTo>
                  <a:cubicBezTo>
                    <a:pt x="1386681" y="226219"/>
                    <a:pt x="1370012" y="234950"/>
                    <a:pt x="1352550" y="242888"/>
                  </a:cubicBezTo>
                  <a:lnTo>
                    <a:pt x="1352550" y="185738"/>
                  </a:lnTo>
                  <a:cubicBezTo>
                    <a:pt x="1404938" y="138113"/>
                    <a:pt x="1435894" y="77788"/>
                    <a:pt x="1445419" y="4763"/>
                  </a:cubicBezTo>
                  <a:close/>
                  <a:moveTo>
                    <a:pt x="111919" y="4763"/>
                  </a:moveTo>
                  <a:lnTo>
                    <a:pt x="200025" y="4763"/>
                  </a:lnTo>
                  <a:lnTo>
                    <a:pt x="200025" y="40481"/>
                  </a:lnTo>
                  <a:lnTo>
                    <a:pt x="290512" y="40481"/>
                  </a:lnTo>
                  <a:lnTo>
                    <a:pt x="290512" y="97631"/>
                  </a:lnTo>
                  <a:lnTo>
                    <a:pt x="21431" y="97631"/>
                  </a:lnTo>
                  <a:lnTo>
                    <a:pt x="21431" y="40481"/>
                  </a:lnTo>
                  <a:lnTo>
                    <a:pt x="111919" y="40481"/>
                  </a:lnTo>
                  <a:close/>
                  <a:moveTo>
                    <a:pt x="678656" y="0"/>
                  </a:moveTo>
                  <a:lnTo>
                    <a:pt x="757237" y="0"/>
                  </a:lnTo>
                  <a:lnTo>
                    <a:pt x="757237" y="78581"/>
                  </a:lnTo>
                  <a:lnTo>
                    <a:pt x="807244" y="78581"/>
                  </a:lnTo>
                  <a:lnTo>
                    <a:pt x="807244" y="135731"/>
                  </a:lnTo>
                  <a:lnTo>
                    <a:pt x="762000" y="135731"/>
                  </a:lnTo>
                  <a:cubicBezTo>
                    <a:pt x="771525" y="188119"/>
                    <a:pt x="787400" y="234156"/>
                    <a:pt x="809625" y="273844"/>
                  </a:cubicBezTo>
                  <a:lnTo>
                    <a:pt x="809625" y="364331"/>
                  </a:lnTo>
                  <a:cubicBezTo>
                    <a:pt x="793750" y="345281"/>
                    <a:pt x="776287" y="319088"/>
                    <a:pt x="757237" y="285750"/>
                  </a:cubicBezTo>
                  <a:lnTo>
                    <a:pt x="757237" y="550069"/>
                  </a:lnTo>
                  <a:lnTo>
                    <a:pt x="678656" y="550069"/>
                  </a:lnTo>
                  <a:lnTo>
                    <a:pt x="678656" y="319088"/>
                  </a:lnTo>
                  <a:cubicBezTo>
                    <a:pt x="662781" y="352425"/>
                    <a:pt x="640556" y="391319"/>
                    <a:pt x="611981" y="435769"/>
                  </a:cubicBezTo>
                  <a:lnTo>
                    <a:pt x="611981" y="338138"/>
                  </a:lnTo>
                  <a:cubicBezTo>
                    <a:pt x="637381" y="285750"/>
                    <a:pt x="658812" y="218281"/>
                    <a:pt x="676275" y="135731"/>
                  </a:cubicBezTo>
                  <a:lnTo>
                    <a:pt x="623887" y="135731"/>
                  </a:lnTo>
                  <a:lnTo>
                    <a:pt x="623887" y="78581"/>
                  </a:lnTo>
                  <a:lnTo>
                    <a:pt x="678656" y="78581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21513" name="组合 95"/>
          <p:cNvGrpSpPr>
            <a:grpSpLocks/>
          </p:cNvGrpSpPr>
          <p:nvPr/>
        </p:nvGrpSpPr>
        <p:grpSpPr bwMode="auto">
          <a:xfrm>
            <a:off x="4913313" y="3517900"/>
            <a:ext cx="1046162" cy="1492250"/>
            <a:chOff x="0" y="0"/>
            <a:chExt cx="1113207" cy="1587895"/>
          </a:xfrm>
        </p:grpSpPr>
        <p:sp>
          <p:nvSpPr>
            <p:cNvPr id="20490" name="任意多边形 96"/>
            <p:cNvSpPr>
              <a:spLocks noChangeArrowheads="1"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959267 w 1080096"/>
                <a:gd name="T7" fmla="*/ 162088 h 1554571"/>
                <a:gd name="T8" fmla="*/ 959232 w 1080096"/>
                <a:gd name="T9" fmla="*/ 162103 h 1554571"/>
                <a:gd name="T10" fmla="*/ 959232 w 1080096"/>
                <a:gd name="T11" fmla="*/ 181140 h 1554571"/>
                <a:gd name="T12" fmla="*/ 959232 w 1080096"/>
                <a:gd name="T13" fmla="*/ 477350 h 1554571"/>
                <a:gd name="T14" fmla="*/ 959267 w 1080096"/>
                <a:gd name="T15" fmla="*/ 477350 h 1554571"/>
                <a:gd name="T16" fmla="*/ 0 w 1080096"/>
                <a:gd name="T17" fmla="*/ 0 h 1554571"/>
                <a:gd name="T18" fmla="*/ 540785 w 1080096"/>
                <a:gd name="T19" fmla="*/ 0 h 1554571"/>
                <a:gd name="T20" fmla="*/ 1080096 w 1080096"/>
                <a:gd name="T21" fmla="*/ 0 h 1554571"/>
                <a:gd name="T22" fmla="*/ 1031470 w 1080096"/>
                <a:gd name="T23" fmla="*/ 503946 h 1554571"/>
                <a:gd name="T24" fmla="*/ 1030234 w 1080096"/>
                <a:gd name="T25" fmla="*/ 503492 h 1554571"/>
                <a:gd name="T26" fmla="*/ 1045759 w 1080096"/>
                <a:gd name="T27" fmla="*/ 526778 h 1554571"/>
                <a:gd name="T28" fmla="*/ 1052099 w 1080096"/>
                <a:gd name="T29" fmla="*/ 558151 h 1554571"/>
                <a:gd name="T30" fmla="*/ 973364 w 1080096"/>
                <a:gd name="T31" fmla="*/ 636932 h 1554571"/>
                <a:gd name="T32" fmla="*/ 959232 w 1080096"/>
                <a:gd name="T33" fmla="*/ 636932 h 1554571"/>
                <a:gd name="T34" fmla="*/ 959232 w 1080096"/>
                <a:gd name="T35" fmla="*/ 820755 h 1554571"/>
                <a:gd name="T36" fmla="*/ 959267 w 1080096"/>
                <a:gd name="T37" fmla="*/ 820755 h 1554571"/>
                <a:gd name="T38" fmla="*/ 959267 w 1080096"/>
                <a:gd name="T39" fmla="*/ 1554571 h 1554571"/>
                <a:gd name="T40" fmla="*/ 539312 w 1080096"/>
                <a:gd name="T41" fmla="*/ 1554571 h 1554571"/>
                <a:gd name="T42" fmla="*/ 539311 w 1080096"/>
                <a:gd name="T43" fmla="*/ 1554571 h 1554571"/>
                <a:gd name="T44" fmla="*/ 119356 w 1080096"/>
                <a:gd name="T45" fmla="*/ 1554571 h 1554571"/>
                <a:gd name="T46" fmla="*/ 119356 w 1080096"/>
                <a:gd name="T47" fmla="*/ 820755 h 1554571"/>
                <a:gd name="T48" fmla="*/ 119390 w 1080096"/>
                <a:gd name="T49" fmla="*/ 820755 h 1554571"/>
                <a:gd name="T50" fmla="*/ 119390 w 1080096"/>
                <a:gd name="T51" fmla="*/ 636932 h 1554571"/>
                <a:gd name="T52" fmla="*/ 105258 w 1080096"/>
                <a:gd name="T53" fmla="*/ 636932 h 1554571"/>
                <a:gd name="T54" fmla="*/ 26523 w 1080096"/>
                <a:gd name="T55" fmla="*/ 558151 h 1554571"/>
                <a:gd name="T56" fmla="*/ 49992 w 1080096"/>
                <a:gd name="T57" fmla="*/ 501086 h 1554571"/>
                <a:gd name="T58" fmla="*/ 51502 w 1080096"/>
                <a:gd name="T59" fmla="*/ 500040 h 1554571"/>
                <a:gd name="T60" fmla="*/ 48626 w 1080096"/>
                <a:gd name="T61" fmla="*/ 500999 h 1554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20491" name="组合 9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20492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493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494" name="Freeform 7"/>
              <p:cNvSpPr>
                <a:spLocks noChangeArrowheads="1"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244 w 244"/>
                  <a:gd name="T1" fmla="*/ 0 h 127"/>
                  <a:gd name="T2" fmla="*/ 123 w 244"/>
                  <a:gd name="T3" fmla="*/ 127 h 127"/>
                  <a:gd name="T4" fmla="*/ 0 w 244"/>
                  <a:gd name="T5" fmla="*/ 0 h 127"/>
                  <a:gd name="T6" fmla="*/ 244 w 244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495" name="Freeform 8"/>
              <p:cNvSpPr>
                <a:spLocks noChangeArrowheads="1"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286 w 286"/>
                  <a:gd name="T1" fmla="*/ 0 h 147"/>
                  <a:gd name="T2" fmla="*/ 142 w 286"/>
                  <a:gd name="T3" fmla="*/ 147 h 147"/>
                  <a:gd name="T4" fmla="*/ 0 w 286"/>
                  <a:gd name="T5" fmla="*/ 0 h 147"/>
                  <a:gd name="T6" fmla="*/ 22 w 286"/>
                  <a:gd name="T7" fmla="*/ 0 h 147"/>
                  <a:gd name="T8" fmla="*/ 143 w 286"/>
                  <a:gd name="T9" fmla="*/ 127 h 147"/>
                  <a:gd name="T10" fmla="*/ 264 w 286"/>
                  <a:gd name="T11" fmla="*/ 0 h 147"/>
                  <a:gd name="T12" fmla="*/ 286 w 286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496" name="Freeform 9"/>
              <p:cNvSpPr>
                <a:spLocks noChangeArrowheads="1"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497" name="Freeform 10"/>
              <p:cNvSpPr>
                <a:spLocks noChangeArrowheads="1"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498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499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00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01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33 w 367"/>
                  <a:gd name="T3" fmla="*/ 340 h 340"/>
                  <a:gd name="T4" fmla="*/ 81 w 367"/>
                  <a:gd name="T5" fmla="*/ 324 h 340"/>
                  <a:gd name="T6" fmla="*/ 88 w 367"/>
                  <a:gd name="T7" fmla="*/ 117 h 340"/>
                  <a:gd name="T8" fmla="*/ 125 w 367"/>
                  <a:gd name="T9" fmla="*/ 142 h 340"/>
                  <a:gd name="T10" fmla="*/ 169 w 367"/>
                  <a:gd name="T11" fmla="*/ 90 h 340"/>
                  <a:gd name="T12" fmla="*/ 223 w 367"/>
                  <a:gd name="T13" fmla="*/ 150 h 340"/>
                  <a:gd name="T14" fmla="*/ 267 w 367"/>
                  <a:gd name="T15" fmla="*/ 90 h 340"/>
                  <a:gd name="T16" fmla="*/ 366 w 367"/>
                  <a:gd name="T17" fmla="*/ 131 h 340"/>
                  <a:gd name="T18" fmla="*/ 367 w 367"/>
                  <a:gd name="T19" fmla="*/ 131 h 340"/>
                  <a:gd name="T20" fmla="*/ 367 w 367"/>
                  <a:gd name="T21" fmla="*/ 0 h 340"/>
                  <a:gd name="T22" fmla="*/ 0 w 367"/>
                  <a:gd name="T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02" name="Freeform 18"/>
              <p:cNvSpPr>
                <a:spLocks noChangeArrowheads="1"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31 h 342"/>
                  <a:gd name="T4" fmla="*/ 72 w 366"/>
                  <a:gd name="T5" fmla="*/ 90 h 342"/>
                  <a:gd name="T6" fmla="*/ 142 w 366"/>
                  <a:gd name="T7" fmla="*/ 131 h 342"/>
                  <a:gd name="T8" fmla="*/ 203 w 366"/>
                  <a:gd name="T9" fmla="*/ 90 h 342"/>
                  <a:gd name="T10" fmla="*/ 236 w 366"/>
                  <a:gd name="T11" fmla="*/ 131 h 342"/>
                  <a:gd name="T12" fmla="*/ 284 w 366"/>
                  <a:gd name="T13" fmla="*/ 110 h 342"/>
                  <a:gd name="T14" fmla="*/ 284 w 366"/>
                  <a:gd name="T15" fmla="*/ 324 h 342"/>
                  <a:gd name="T16" fmla="*/ 333 w 366"/>
                  <a:gd name="T17" fmla="*/ 342 h 342"/>
                  <a:gd name="T18" fmla="*/ 366 w 366"/>
                  <a:gd name="T19" fmla="*/ 0 h 342"/>
                  <a:gd name="T20" fmla="*/ 0 w 366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21527" name="组合 109"/>
          <p:cNvGrpSpPr>
            <a:grpSpLocks/>
          </p:cNvGrpSpPr>
          <p:nvPr/>
        </p:nvGrpSpPr>
        <p:grpSpPr bwMode="auto">
          <a:xfrm>
            <a:off x="1531938" y="3440113"/>
            <a:ext cx="1163637" cy="1566862"/>
            <a:chOff x="0" y="0"/>
            <a:chExt cx="1237854" cy="1667480"/>
          </a:xfrm>
        </p:grpSpPr>
        <p:sp>
          <p:nvSpPr>
            <p:cNvPr id="20504" name="任意多边形 110"/>
            <p:cNvSpPr>
              <a:spLocks noChangeArrowheads="1"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790704 w 1202399"/>
                <a:gd name="T17" fmla="*/ 1584 h 1565343"/>
                <a:gd name="T18" fmla="*/ 1202399 w 1202399"/>
                <a:gd name="T19" fmla="*/ 333542 h 1565343"/>
                <a:gd name="T20" fmla="*/ 1045327 w 1202399"/>
                <a:gd name="T21" fmla="*/ 403119 h 1565343"/>
                <a:gd name="T22" fmla="*/ 1003299 w 1202399"/>
                <a:gd name="T23" fmla="*/ 411571 h 1565343"/>
                <a:gd name="T24" fmla="*/ 1003299 w 1202399"/>
                <a:gd name="T25" fmla="*/ 502467 h 1565343"/>
                <a:gd name="T26" fmla="*/ 1017228 w 1202399"/>
                <a:gd name="T27" fmla="*/ 502467 h 1565343"/>
                <a:gd name="T28" fmla="*/ 1094832 w 1202399"/>
                <a:gd name="T29" fmla="*/ 581973 h 1565343"/>
                <a:gd name="T30" fmla="*/ 1017228 w 1202399"/>
                <a:gd name="T31" fmla="*/ 659491 h 1565343"/>
                <a:gd name="T32" fmla="*/ 1003299 w 1202399"/>
                <a:gd name="T33" fmla="*/ 659491 h 1565343"/>
                <a:gd name="T34" fmla="*/ 1003299 w 1202399"/>
                <a:gd name="T35" fmla="*/ 840366 h 1565343"/>
                <a:gd name="T36" fmla="*/ 589412 w 1202399"/>
                <a:gd name="T37" fmla="*/ 840366 h 1565343"/>
                <a:gd name="T38" fmla="*/ 589412 w 1202399"/>
                <a:gd name="T39" fmla="*/ 659491 h 1565343"/>
                <a:gd name="T40" fmla="*/ 589412 w 1202399"/>
                <a:gd name="T41" fmla="*/ 502467 h 1565343"/>
                <a:gd name="T42" fmla="*/ 589412 w 1202399"/>
                <a:gd name="T43" fmla="*/ 339791 h 1565343"/>
                <a:gd name="T44" fmla="*/ 589412 w 1202399"/>
                <a:gd name="T45" fmla="*/ 279892 h 1565343"/>
                <a:gd name="T46" fmla="*/ 589412 w 1202399"/>
                <a:gd name="T47" fmla="*/ 276011 h 1565343"/>
                <a:gd name="T48" fmla="*/ 589412 w 1202399"/>
                <a:gd name="T49" fmla="*/ 266794 h 1565343"/>
                <a:gd name="T50" fmla="*/ 589412 w 1202399"/>
                <a:gd name="T51" fmla="*/ 248845 h 1565343"/>
                <a:gd name="T52" fmla="*/ 589412 w 1202399"/>
                <a:gd name="T53" fmla="*/ 244144 h 1565343"/>
                <a:gd name="T54" fmla="*/ 589412 w 1202399"/>
                <a:gd name="T55" fmla="*/ 219253 h 1565343"/>
                <a:gd name="T56" fmla="*/ 589412 w 1202399"/>
                <a:gd name="T57" fmla="*/ 175107 h 1565343"/>
                <a:gd name="T58" fmla="*/ 589412 w 1202399"/>
                <a:gd name="T59" fmla="*/ 116865 h 1565343"/>
                <a:gd name="T60" fmla="*/ 589412 w 1202399"/>
                <a:gd name="T61" fmla="*/ 113498 h 1565343"/>
                <a:gd name="T62" fmla="*/ 589412 w 1202399"/>
                <a:gd name="T63" fmla="*/ 31513 h 1565343"/>
                <a:gd name="T64" fmla="*/ 790704 w 1202399"/>
                <a:gd name="T65" fmla="*/ 1584 h 1565343"/>
                <a:gd name="T66" fmla="*/ 400989 w 1202399"/>
                <a:gd name="T67" fmla="*/ 557 h 1565343"/>
                <a:gd name="T68" fmla="*/ 589411 w 1202399"/>
                <a:gd name="T69" fmla="*/ 31647 h 1565343"/>
                <a:gd name="T70" fmla="*/ 589411 w 1202399"/>
                <a:gd name="T71" fmla="*/ 92370 h 1565343"/>
                <a:gd name="T72" fmla="*/ 589411 w 1202399"/>
                <a:gd name="T73" fmla="*/ 116865 h 1565343"/>
                <a:gd name="T74" fmla="*/ 589411 w 1202399"/>
                <a:gd name="T75" fmla="*/ 122890 h 1565343"/>
                <a:gd name="T76" fmla="*/ 589411 w 1202399"/>
                <a:gd name="T77" fmla="*/ 136576 h 1565343"/>
                <a:gd name="T78" fmla="*/ 589411 w 1202399"/>
                <a:gd name="T79" fmla="*/ 137199 h 1565343"/>
                <a:gd name="T80" fmla="*/ 589411 w 1202399"/>
                <a:gd name="T81" fmla="*/ 165065 h 1565343"/>
                <a:gd name="T82" fmla="*/ 589411 w 1202399"/>
                <a:gd name="T83" fmla="*/ 198270 h 1565343"/>
                <a:gd name="T84" fmla="*/ 589411 w 1202399"/>
                <a:gd name="T85" fmla="*/ 211006 h 1565343"/>
                <a:gd name="T86" fmla="*/ 589411 w 1202399"/>
                <a:gd name="T87" fmla="*/ 279541 h 1565343"/>
                <a:gd name="T88" fmla="*/ 589411 w 1202399"/>
                <a:gd name="T89" fmla="*/ 280367 h 1565343"/>
                <a:gd name="T90" fmla="*/ 589411 w 1202399"/>
                <a:gd name="T91" fmla="*/ 375188 h 1565343"/>
                <a:gd name="T92" fmla="*/ 589411 w 1202399"/>
                <a:gd name="T93" fmla="*/ 502467 h 1565343"/>
                <a:gd name="T94" fmla="*/ 589411 w 1202399"/>
                <a:gd name="T95" fmla="*/ 659491 h 1565343"/>
                <a:gd name="T96" fmla="*/ 589411 w 1202399"/>
                <a:gd name="T97" fmla="*/ 840366 h 1565343"/>
                <a:gd name="T98" fmla="*/ 174317 w 1202399"/>
                <a:gd name="T99" fmla="*/ 840366 h 1565343"/>
                <a:gd name="T100" fmla="*/ 174317 w 1202399"/>
                <a:gd name="T101" fmla="*/ 659491 h 1565343"/>
                <a:gd name="T102" fmla="*/ 160348 w 1202399"/>
                <a:gd name="T103" fmla="*/ 659491 h 1565343"/>
                <a:gd name="T104" fmla="*/ 82518 w 1202399"/>
                <a:gd name="T105" fmla="*/ 581973 h 1565343"/>
                <a:gd name="T106" fmla="*/ 160348 w 1202399"/>
                <a:gd name="T107" fmla="*/ 502467 h 1565343"/>
                <a:gd name="T108" fmla="*/ 174317 w 1202399"/>
                <a:gd name="T109" fmla="*/ 502467 h 1565343"/>
                <a:gd name="T110" fmla="*/ 174317 w 1202399"/>
                <a:gd name="T111" fmla="*/ 454267 h 1565343"/>
                <a:gd name="T112" fmla="*/ 174317 w 1202399"/>
                <a:gd name="T113" fmla="*/ 408937 h 1565343"/>
                <a:gd name="T114" fmla="*/ 139419 w 1202399"/>
                <a:gd name="T115" fmla="*/ 397888 h 1565343"/>
                <a:gd name="T116" fmla="*/ 0 w 1202399"/>
                <a:gd name="T117" fmla="*/ 334091 h 1565343"/>
                <a:gd name="T118" fmla="*/ 400989 w 1202399"/>
                <a:gd name="T119" fmla="*/ 557 h 1565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20505" name="组合 111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20506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07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08" name="Freeform 38"/>
              <p:cNvSpPr>
                <a:spLocks noChangeArrowheads="1"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09" name="Freeform 39"/>
              <p:cNvSpPr>
                <a:spLocks noChangeArrowheads="1"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0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201 h 294"/>
                  <a:gd name="T2" fmla="*/ 296 w 296"/>
                  <a:gd name="T3" fmla="*/ 174 h 294"/>
                  <a:gd name="T4" fmla="*/ 296 w 296"/>
                  <a:gd name="T5" fmla="*/ 49 h 294"/>
                  <a:gd name="T6" fmla="*/ 0 w 296"/>
                  <a:gd name="T7" fmla="*/ 2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1" name="Freeform 43"/>
              <p:cNvSpPr>
                <a:spLocks noChangeArrowheads="1"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49 h 264"/>
                  <a:gd name="T2" fmla="*/ 0 w 308"/>
                  <a:gd name="T3" fmla="*/ 174 h 264"/>
                  <a:gd name="T4" fmla="*/ 308 w 308"/>
                  <a:gd name="T5" fmla="*/ 201 h 264"/>
                  <a:gd name="T6" fmla="*/ 0 w 308"/>
                  <a:gd name="T7" fmla="*/ 4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2" name="Freeform 44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155 w 281"/>
                  <a:gd name="T1" fmla="*/ 0 h 492"/>
                  <a:gd name="T2" fmla="*/ 0 w 281"/>
                  <a:gd name="T3" fmla="*/ 0 h 492"/>
                  <a:gd name="T4" fmla="*/ 0 w 281"/>
                  <a:gd name="T5" fmla="*/ 492 h 492"/>
                  <a:gd name="T6" fmla="*/ 281 w 281"/>
                  <a:gd name="T7" fmla="*/ 492 h 492"/>
                  <a:gd name="T8" fmla="*/ 281 w 281"/>
                  <a:gd name="T9" fmla="*/ 255 h 492"/>
                  <a:gd name="T10" fmla="*/ 155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3" name="Freeform 45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281 w 281"/>
                  <a:gd name="T1" fmla="*/ 0 h 492"/>
                  <a:gd name="T2" fmla="*/ 125 w 281"/>
                  <a:gd name="T3" fmla="*/ 0 h 492"/>
                  <a:gd name="T4" fmla="*/ 0 w 281"/>
                  <a:gd name="T5" fmla="*/ 255 h 492"/>
                  <a:gd name="T6" fmla="*/ 0 w 281"/>
                  <a:gd name="T7" fmla="*/ 492 h 492"/>
                  <a:gd name="T8" fmla="*/ 281 w 281"/>
                  <a:gd name="T9" fmla="*/ 492 h 492"/>
                  <a:gd name="T10" fmla="*/ 281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4" name="Freeform 46"/>
              <p:cNvSpPr>
                <a:spLocks noChangeArrowheads="1"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27 h 60"/>
                  <a:gd name="T2" fmla="*/ 58 w 58"/>
                  <a:gd name="T3" fmla="*/ 0 h 60"/>
                  <a:gd name="T4" fmla="*/ 58 w 58"/>
                  <a:gd name="T5" fmla="*/ 60 h 60"/>
                  <a:gd name="T6" fmla="*/ 0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15" name="Freeform 47"/>
              <p:cNvSpPr>
                <a:spLocks noChangeArrowheads="1"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58 w 58"/>
                  <a:gd name="T1" fmla="*/ 27 h 60"/>
                  <a:gd name="T2" fmla="*/ 0 w 58"/>
                  <a:gd name="T3" fmla="*/ 0 h 60"/>
                  <a:gd name="T4" fmla="*/ 0 w 58"/>
                  <a:gd name="T5" fmla="*/ 60 h 60"/>
                  <a:gd name="T6" fmla="*/ 58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grpSp>
        <p:nvGrpSpPr>
          <p:cNvPr id="21540" name="组合 122"/>
          <p:cNvGrpSpPr>
            <a:grpSpLocks/>
          </p:cNvGrpSpPr>
          <p:nvPr/>
        </p:nvGrpSpPr>
        <p:grpSpPr bwMode="auto">
          <a:xfrm>
            <a:off x="6619875" y="3467100"/>
            <a:ext cx="1131888" cy="1541463"/>
            <a:chOff x="0" y="0"/>
            <a:chExt cx="1204793" cy="1639931"/>
          </a:xfrm>
        </p:grpSpPr>
        <p:sp>
          <p:nvSpPr>
            <p:cNvPr id="20517" name="任意多边形 123"/>
            <p:cNvSpPr>
              <a:spLocks noChangeArrowheads="1"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20518" name="组合 124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20519" name="Freeform 57"/>
              <p:cNvSpPr>
                <a:spLocks noChangeArrowheads="1"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20" name="Freeform 58"/>
              <p:cNvSpPr>
                <a:spLocks noChangeArrowheads="1"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21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628 w 756"/>
                  <a:gd name="T1" fmla="*/ 219 h 418"/>
                  <a:gd name="T2" fmla="*/ 46 w 756"/>
                  <a:gd name="T3" fmla="*/ 418 h 418"/>
                  <a:gd name="T4" fmla="*/ 146 w 756"/>
                  <a:gd name="T5" fmla="*/ 301 h 418"/>
                  <a:gd name="T6" fmla="*/ 26 w 756"/>
                  <a:gd name="T7" fmla="*/ 288 h 418"/>
                  <a:gd name="T8" fmla="*/ 132 w 756"/>
                  <a:gd name="T9" fmla="*/ 218 h 418"/>
                  <a:gd name="T10" fmla="*/ 0 w 756"/>
                  <a:gd name="T11" fmla="*/ 171 h 418"/>
                  <a:gd name="T12" fmla="*/ 750 w 756"/>
                  <a:gd name="T13" fmla="*/ 0 h 418"/>
                  <a:gd name="T14" fmla="*/ 756 w 756"/>
                  <a:gd name="T15" fmla="*/ 401 h 418"/>
                  <a:gd name="T16" fmla="*/ 733 w 756"/>
                  <a:gd name="T17" fmla="*/ 394 h 418"/>
                  <a:gd name="T18" fmla="*/ 628 w 756"/>
                  <a:gd name="T19" fmla="*/ 21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22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3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4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5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6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7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28" name="Freeform 66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473 h 473"/>
                  <a:gd name="T4" fmla="*/ 271 w 271"/>
                  <a:gd name="T5" fmla="*/ 473 h 473"/>
                  <a:gd name="T6" fmla="*/ 271 w 271"/>
                  <a:gd name="T7" fmla="*/ 159 h 473"/>
                  <a:gd name="T8" fmla="*/ 0 w 271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29" name="Freeform 67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270 w 270"/>
                  <a:gd name="T1" fmla="*/ 0 h 473"/>
                  <a:gd name="T2" fmla="*/ 0 w 270"/>
                  <a:gd name="T3" fmla="*/ 159 h 473"/>
                  <a:gd name="T4" fmla="*/ 0 w 270"/>
                  <a:gd name="T5" fmla="*/ 473 h 473"/>
                  <a:gd name="T6" fmla="*/ 270 w 270"/>
                  <a:gd name="T7" fmla="*/ 473 h 473"/>
                  <a:gd name="T8" fmla="*/ 270 w 270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0" name="Freeform 68"/>
              <p:cNvSpPr>
                <a:spLocks noChangeArrowheads="1"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138 w 138"/>
                  <a:gd name="T1" fmla="*/ 138 h 174"/>
                  <a:gd name="T2" fmla="*/ 69 w 138"/>
                  <a:gd name="T3" fmla="*/ 174 h 174"/>
                  <a:gd name="T4" fmla="*/ 0 w 138"/>
                  <a:gd name="T5" fmla="*/ 138 h 174"/>
                  <a:gd name="T6" fmla="*/ 0 w 138"/>
                  <a:gd name="T7" fmla="*/ 0 h 174"/>
                  <a:gd name="T8" fmla="*/ 138 w 138"/>
                  <a:gd name="T9" fmla="*/ 0 h 174"/>
                  <a:gd name="T10" fmla="*/ 138 w 138"/>
                  <a:gd name="T11" fmla="*/ 13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1" name="Freeform 69"/>
              <p:cNvSpPr>
                <a:spLocks noChangeArrowheads="1"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13 w 17"/>
                  <a:gd name="T1" fmla="*/ 22 h 22"/>
                  <a:gd name="T2" fmla="*/ 11 w 17"/>
                  <a:gd name="T3" fmla="*/ 22 h 22"/>
                  <a:gd name="T4" fmla="*/ 0 w 17"/>
                  <a:gd name="T5" fmla="*/ 16 h 22"/>
                  <a:gd name="T6" fmla="*/ 0 w 17"/>
                  <a:gd name="T7" fmla="*/ 4 h 22"/>
                  <a:gd name="T8" fmla="*/ 4 w 17"/>
                  <a:gd name="T9" fmla="*/ 0 h 22"/>
                  <a:gd name="T10" fmla="*/ 8 w 17"/>
                  <a:gd name="T11" fmla="*/ 4 h 22"/>
                  <a:gd name="T12" fmla="*/ 8 w 17"/>
                  <a:gd name="T13" fmla="*/ 11 h 22"/>
                  <a:gd name="T14" fmla="*/ 15 w 17"/>
                  <a:gd name="T15" fmla="*/ 15 h 22"/>
                  <a:gd name="T16" fmla="*/ 16 w 17"/>
                  <a:gd name="T17" fmla="*/ 20 h 22"/>
                  <a:gd name="T18" fmla="*/ 13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2" name="Freeform 70"/>
              <p:cNvSpPr>
                <a:spLocks noChangeArrowheads="1"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3" name="Freeform 71"/>
              <p:cNvSpPr>
                <a:spLocks noChangeArrowheads="1"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4 w 18"/>
                  <a:gd name="T1" fmla="*/ 18 h 18"/>
                  <a:gd name="T2" fmla="*/ 0 w 18"/>
                  <a:gd name="T3" fmla="*/ 14 h 18"/>
                  <a:gd name="T4" fmla="*/ 0 w 18"/>
                  <a:gd name="T5" fmla="*/ 0 h 18"/>
                  <a:gd name="T6" fmla="*/ 14 w 18"/>
                  <a:gd name="T7" fmla="*/ 0 h 18"/>
                  <a:gd name="T8" fmla="*/ 18 w 18"/>
                  <a:gd name="T9" fmla="*/ 4 h 18"/>
                  <a:gd name="T10" fmla="*/ 14 w 18"/>
                  <a:gd name="T11" fmla="*/ 8 h 18"/>
                  <a:gd name="T12" fmla="*/ 8 w 18"/>
                  <a:gd name="T13" fmla="*/ 8 h 18"/>
                  <a:gd name="T14" fmla="*/ 8 w 18"/>
                  <a:gd name="T15" fmla="*/ 14 h 18"/>
                  <a:gd name="T16" fmla="*/ 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4" name="Freeform 72"/>
              <p:cNvSpPr>
                <a:spLocks noChangeArrowheads="1"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5" name="Freeform 73"/>
              <p:cNvSpPr>
                <a:spLocks noChangeArrowheads="1"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14 w 18"/>
                  <a:gd name="T1" fmla="*/ 18 h 18"/>
                  <a:gd name="T2" fmla="*/ 10 w 18"/>
                  <a:gd name="T3" fmla="*/ 14 h 18"/>
                  <a:gd name="T4" fmla="*/ 10 w 18"/>
                  <a:gd name="T5" fmla="*/ 8 h 18"/>
                  <a:gd name="T6" fmla="*/ 4 w 18"/>
                  <a:gd name="T7" fmla="*/ 8 h 18"/>
                  <a:gd name="T8" fmla="*/ 0 w 18"/>
                  <a:gd name="T9" fmla="*/ 4 h 18"/>
                  <a:gd name="T10" fmla="*/ 4 w 18"/>
                  <a:gd name="T11" fmla="*/ 0 h 18"/>
                  <a:gd name="T12" fmla="*/ 18 w 18"/>
                  <a:gd name="T13" fmla="*/ 0 h 18"/>
                  <a:gd name="T14" fmla="*/ 18 w 18"/>
                  <a:gd name="T15" fmla="*/ 14 h 18"/>
                  <a:gd name="T16" fmla="*/ 1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6" name="Freeform 74"/>
              <p:cNvSpPr>
                <a:spLocks noChangeArrowheads="1"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7" name="Freeform 75"/>
              <p:cNvSpPr>
                <a:spLocks noChangeArrowheads="1"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4 w 17"/>
                  <a:gd name="T1" fmla="*/ 22 h 22"/>
                  <a:gd name="T2" fmla="*/ 1 w 17"/>
                  <a:gd name="T3" fmla="*/ 20 h 22"/>
                  <a:gd name="T4" fmla="*/ 2 w 17"/>
                  <a:gd name="T5" fmla="*/ 15 h 22"/>
                  <a:gd name="T6" fmla="*/ 9 w 17"/>
                  <a:gd name="T7" fmla="*/ 11 h 22"/>
                  <a:gd name="T8" fmla="*/ 9 w 17"/>
                  <a:gd name="T9" fmla="*/ 4 h 22"/>
                  <a:gd name="T10" fmla="*/ 13 w 17"/>
                  <a:gd name="T11" fmla="*/ 0 h 22"/>
                  <a:gd name="T12" fmla="*/ 17 w 17"/>
                  <a:gd name="T13" fmla="*/ 4 h 22"/>
                  <a:gd name="T14" fmla="*/ 17 w 17"/>
                  <a:gd name="T15" fmla="*/ 16 h 22"/>
                  <a:gd name="T16" fmla="*/ 6 w 17"/>
                  <a:gd name="T17" fmla="*/ 22 h 22"/>
                  <a:gd name="T18" fmla="*/ 4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38" name="Freeform 76"/>
              <p:cNvSpPr>
                <a:spLocks noChangeArrowheads="1"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13 w 26"/>
                  <a:gd name="T1" fmla="*/ 14 h 14"/>
                  <a:gd name="T2" fmla="*/ 2 w 26"/>
                  <a:gd name="T3" fmla="*/ 8 h 14"/>
                  <a:gd name="T4" fmla="*/ 1 w 26"/>
                  <a:gd name="T5" fmla="*/ 3 h 14"/>
                  <a:gd name="T6" fmla="*/ 6 w 26"/>
                  <a:gd name="T7" fmla="*/ 1 h 14"/>
                  <a:gd name="T8" fmla="*/ 13 w 26"/>
                  <a:gd name="T9" fmla="*/ 5 h 14"/>
                  <a:gd name="T10" fmla="*/ 20 w 26"/>
                  <a:gd name="T11" fmla="*/ 1 h 14"/>
                  <a:gd name="T12" fmla="*/ 25 w 26"/>
                  <a:gd name="T13" fmla="*/ 3 h 14"/>
                  <a:gd name="T14" fmla="*/ 24 w 26"/>
                  <a:gd name="T15" fmla="*/ 8 h 14"/>
                  <a:gd name="T16" fmla="*/ 13 w 2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20539" name="组合 14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20540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0541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0542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21567" name="组合 150"/>
          <p:cNvGrpSpPr>
            <a:grpSpLocks/>
          </p:cNvGrpSpPr>
          <p:nvPr/>
        </p:nvGrpSpPr>
        <p:grpSpPr bwMode="auto">
          <a:xfrm>
            <a:off x="3108325" y="3433763"/>
            <a:ext cx="1125538" cy="1573212"/>
            <a:chOff x="0" y="0"/>
            <a:chExt cx="1197808" cy="1673603"/>
          </a:xfrm>
        </p:grpSpPr>
        <p:sp>
          <p:nvSpPr>
            <p:cNvPr id="20544" name="任意多边形 151"/>
            <p:cNvSpPr>
              <a:spLocks noChangeArrowheads="1"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754131 w 1164193"/>
                <a:gd name="T9" fmla="*/ 0 h 1637090"/>
                <a:gd name="T10" fmla="*/ 1157626 w 1164193"/>
                <a:gd name="T11" fmla="*/ 419439 h 1637090"/>
                <a:gd name="T12" fmla="*/ 1119221 w 1164193"/>
                <a:gd name="T13" fmla="*/ 631481 h 1637090"/>
                <a:gd name="T14" fmla="*/ 1115631 w 1164193"/>
                <a:gd name="T15" fmla="*/ 637155 h 1637090"/>
                <a:gd name="T16" fmla="*/ 1118854 w 1164193"/>
                <a:gd name="T17" fmla="*/ 637835 h 1637090"/>
                <a:gd name="T18" fmla="*/ 1164192 w 1164193"/>
                <a:gd name="T19" fmla="*/ 707189 h 1637090"/>
                <a:gd name="T20" fmla="*/ 1142274 w 1164193"/>
                <a:gd name="T21" fmla="*/ 759425 h 1637090"/>
                <a:gd name="T22" fmla="*/ 1126318 w 1164193"/>
                <a:gd name="T23" fmla="*/ 770005 h 1637090"/>
                <a:gd name="T24" fmla="*/ 1130174 w 1164193"/>
                <a:gd name="T25" fmla="*/ 769182 h 1637090"/>
                <a:gd name="T26" fmla="*/ 1164193 w 1164193"/>
                <a:gd name="T27" fmla="*/ 951899 h 1637090"/>
                <a:gd name="T28" fmla="*/ 1078613 w 1164193"/>
                <a:gd name="T29" fmla="*/ 951899 h 1637090"/>
                <a:gd name="T30" fmla="*/ 1077463 w 1164193"/>
                <a:gd name="T31" fmla="*/ 951899 h 1637090"/>
                <a:gd name="T32" fmla="*/ 1077463 w 1164193"/>
                <a:gd name="T33" fmla="*/ 951900 h 1637090"/>
                <a:gd name="T34" fmla="*/ 1077253 w 1164193"/>
                <a:gd name="T35" fmla="*/ 951900 h 1637090"/>
                <a:gd name="T36" fmla="*/ 1077253 w 1164193"/>
                <a:gd name="T37" fmla="*/ 1305546 h 1637090"/>
                <a:gd name="T38" fmla="*/ 1077253 w 1164193"/>
                <a:gd name="T39" fmla="*/ 1637090 h 1637090"/>
                <a:gd name="T40" fmla="*/ 990315 w 1164193"/>
                <a:gd name="T41" fmla="*/ 1637090 h 1637090"/>
                <a:gd name="T42" fmla="*/ 685296 w 1164193"/>
                <a:gd name="T43" fmla="*/ 1637090 h 1637090"/>
                <a:gd name="T44" fmla="*/ 685295 w 1164193"/>
                <a:gd name="T45" fmla="*/ 1637090 h 1637090"/>
                <a:gd name="T46" fmla="*/ 378802 w 1164193"/>
                <a:gd name="T47" fmla="*/ 1637090 h 1637090"/>
                <a:gd name="T48" fmla="*/ 291864 w 1164193"/>
                <a:gd name="T49" fmla="*/ 1637090 h 1637090"/>
                <a:gd name="T50" fmla="*/ 291864 w 1164193"/>
                <a:gd name="T51" fmla="*/ 1305546 h 1637090"/>
                <a:gd name="T52" fmla="*/ 291864 w 1164193"/>
                <a:gd name="T53" fmla="*/ 951899 h 1637090"/>
                <a:gd name="T54" fmla="*/ 291922 w 1164193"/>
                <a:gd name="T55" fmla="*/ 951899 h 1637090"/>
                <a:gd name="T56" fmla="*/ 291922 w 1164193"/>
                <a:gd name="T57" fmla="*/ 949224 h 1637090"/>
                <a:gd name="T58" fmla="*/ 291922 w 1164193"/>
                <a:gd name="T59" fmla="*/ 780602 h 1637090"/>
                <a:gd name="T60" fmla="*/ 278683 w 1164193"/>
                <a:gd name="T61" fmla="*/ 780602 h 1637090"/>
                <a:gd name="T62" fmla="*/ 204926 w 1164193"/>
                <a:gd name="T63" fmla="*/ 707189 h 1637090"/>
                <a:gd name="T64" fmla="*/ 278683 w 1164193"/>
                <a:gd name="T65" fmla="*/ 631893 h 1637090"/>
                <a:gd name="T66" fmla="*/ 291922 w 1164193"/>
                <a:gd name="T67" fmla="*/ 631893 h 1637090"/>
                <a:gd name="T68" fmla="*/ 291922 w 1164193"/>
                <a:gd name="T69" fmla="*/ 586245 h 1637090"/>
                <a:gd name="T70" fmla="*/ 291922 w 1164193"/>
                <a:gd name="T71" fmla="*/ 561328 h 1637090"/>
                <a:gd name="T72" fmla="*/ 291574 w 1164193"/>
                <a:gd name="T73" fmla="*/ 561378 h 1637090"/>
                <a:gd name="T74" fmla="*/ 0 w 1164193"/>
                <a:gd name="T75" fmla="*/ 458374 h 1637090"/>
                <a:gd name="T76" fmla="*/ 754131 w 1164193"/>
                <a:gd name="T77" fmla="*/ 0 h 1637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grpSp>
          <p:nvGrpSpPr>
            <p:cNvPr id="20545" name="组合 15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20546" name="Freeform 23"/>
              <p:cNvSpPr>
                <a:spLocks noChangeArrowheads="1"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28 w 46"/>
                  <a:gd name="T1" fmla="*/ 0 h 97"/>
                  <a:gd name="T2" fmla="*/ 46 w 46"/>
                  <a:gd name="T3" fmla="*/ 97 h 97"/>
                  <a:gd name="T4" fmla="*/ 0 w 46"/>
                  <a:gd name="T5" fmla="*/ 97 h 97"/>
                  <a:gd name="T6" fmla="*/ 0 w 46"/>
                  <a:gd name="T7" fmla="*/ 6 h 97"/>
                  <a:gd name="T8" fmla="*/ 28 w 4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47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48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0549" name="Freeform 26"/>
              <p:cNvSpPr>
                <a:spLocks noChangeArrowheads="1"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50" name="Freeform 27"/>
              <p:cNvSpPr>
                <a:spLocks noChangeArrowheads="1"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51" name="Freeform 29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207 w 266"/>
                  <a:gd name="T1" fmla="*/ 0 h 465"/>
                  <a:gd name="T2" fmla="*/ 207 w 266"/>
                  <a:gd name="T3" fmla="*/ 240 h 465"/>
                  <a:gd name="T4" fmla="*/ 0 w 266"/>
                  <a:gd name="T5" fmla="*/ 240 h 465"/>
                  <a:gd name="T6" fmla="*/ 0 w 266"/>
                  <a:gd name="T7" fmla="*/ 465 h 465"/>
                  <a:gd name="T8" fmla="*/ 207 w 266"/>
                  <a:gd name="T9" fmla="*/ 465 h 465"/>
                  <a:gd name="T10" fmla="*/ 266 w 266"/>
                  <a:gd name="T11" fmla="*/ 465 h 465"/>
                  <a:gd name="T12" fmla="*/ 266 w 266"/>
                  <a:gd name="T13" fmla="*/ 240 h 465"/>
                  <a:gd name="T14" fmla="*/ 266 w 266"/>
                  <a:gd name="T15" fmla="*/ 0 h 465"/>
                  <a:gd name="T16" fmla="*/ 207 w 266"/>
                  <a:gd name="T1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52" name="Freeform 30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59 w 267"/>
                  <a:gd name="T1" fmla="*/ 240 h 465"/>
                  <a:gd name="T2" fmla="*/ 59 w 267"/>
                  <a:gd name="T3" fmla="*/ 0 h 465"/>
                  <a:gd name="T4" fmla="*/ 0 w 267"/>
                  <a:gd name="T5" fmla="*/ 0 h 465"/>
                  <a:gd name="T6" fmla="*/ 0 w 267"/>
                  <a:gd name="T7" fmla="*/ 240 h 465"/>
                  <a:gd name="T8" fmla="*/ 0 w 267"/>
                  <a:gd name="T9" fmla="*/ 465 h 465"/>
                  <a:gd name="T10" fmla="*/ 59 w 267"/>
                  <a:gd name="T11" fmla="*/ 465 h 465"/>
                  <a:gd name="T12" fmla="*/ 267 w 267"/>
                  <a:gd name="T13" fmla="*/ 465 h 465"/>
                  <a:gd name="T14" fmla="*/ 267 w 267"/>
                  <a:gd name="T15" fmla="*/ 240 h 465"/>
                  <a:gd name="T16" fmla="*/ 59 w 267"/>
                  <a:gd name="T17" fmla="*/ 24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53" name="Freeform 31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41 h 77"/>
                  <a:gd name="T2" fmla="*/ 56 w 56"/>
                  <a:gd name="T3" fmla="*/ 0 h 77"/>
                  <a:gd name="T4" fmla="*/ 56 w 56"/>
                  <a:gd name="T5" fmla="*/ 77 h 77"/>
                  <a:gd name="T6" fmla="*/ 0 w 56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0554" name="Freeform 32"/>
              <p:cNvSpPr>
                <a:spLocks noChangeArrowheads="1"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62 w 62"/>
                  <a:gd name="T1" fmla="*/ 41 h 77"/>
                  <a:gd name="T2" fmla="*/ 0 w 62"/>
                  <a:gd name="T3" fmla="*/ 0 h 77"/>
                  <a:gd name="T4" fmla="*/ 0 w 62"/>
                  <a:gd name="T5" fmla="*/ 77 h 77"/>
                  <a:gd name="T6" fmla="*/ 62 w 62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20555" name="组合 162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20556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0557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20558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  <p:sp>
            <p:nvSpPr>
              <p:cNvPr id="20559" name="Freeform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413 w 664"/>
                  <a:gd name="T1" fmla="*/ 191 h 375"/>
                  <a:gd name="T2" fmla="*/ 0 w 664"/>
                  <a:gd name="T3" fmla="*/ 259 h 375"/>
                  <a:gd name="T4" fmla="*/ 428 w 664"/>
                  <a:gd name="T5" fmla="*/ 0 h 375"/>
                  <a:gd name="T6" fmla="*/ 657 w 664"/>
                  <a:gd name="T7" fmla="*/ 237 h 375"/>
                  <a:gd name="T8" fmla="*/ 630 w 664"/>
                  <a:gd name="T9" fmla="*/ 365 h 375"/>
                  <a:gd name="T10" fmla="*/ 589 w 664"/>
                  <a:gd name="T11" fmla="*/ 345 h 375"/>
                  <a:gd name="T12" fmla="*/ 589 w 664"/>
                  <a:gd name="T13" fmla="*/ 242 h 375"/>
                  <a:gd name="T14" fmla="*/ 413 w 664"/>
                  <a:gd name="T15" fmla="*/ 19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</p:grpSp>
      <p:sp>
        <p:nvSpPr>
          <p:cNvPr id="20560" name="矩形 39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61" name="椭圆 63"/>
          <p:cNvSpPr>
            <a:spLocks noChangeArrowheads="1"/>
          </p:cNvSpPr>
          <p:nvPr/>
        </p:nvSpPr>
        <p:spPr bwMode="auto">
          <a:xfrm>
            <a:off x="1123950" y="5895975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62" name="直接连接符 167"/>
          <p:cNvSpPr>
            <a:spLocks noChangeShapeType="1"/>
          </p:cNvSpPr>
          <p:nvPr/>
        </p:nvSpPr>
        <p:spPr bwMode="auto">
          <a:xfrm>
            <a:off x="0" y="5945188"/>
            <a:ext cx="1160463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643" name="组合 8"/>
          <p:cNvGrpSpPr>
            <a:grpSpLocks/>
          </p:cNvGrpSpPr>
          <p:nvPr/>
        </p:nvGrpSpPr>
        <p:grpSpPr bwMode="auto">
          <a:xfrm>
            <a:off x="1536700" y="5265738"/>
            <a:ext cx="850900" cy="1119187"/>
            <a:chOff x="0" y="0"/>
            <a:chExt cx="850900" cy="1119210"/>
          </a:xfrm>
        </p:grpSpPr>
        <p:sp>
          <p:nvSpPr>
            <p:cNvPr id="20564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850900" cy="209554"/>
            </a:xfrm>
            <a:prstGeom prst="roundRect">
              <a:avLst>
                <a:gd name="adj" fmla="val 16667"/>
              </a:avLst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65" name="圆角矩形 66"/>
            <p:cNvSpPr>
              <a:spLocks noChangeArrowheads="1"/>
            </p:cNvSpPr>
            <p:nvPr/>
          </p:nvSpPr>
          <p:spPr bwMode="auto">
            <a:xfrm>
              <a:off x="0" y="298456"/>
              <a:ext cx="850900" cy="209554"/>
            </a:xfrm>
            <a:prstGeom prst="roundRect">
              <a:avLst>
                <a:gd name="adj" fmla="val 16667"/>
              </a:avLst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66" name="圆角矩形 67"/>
            <p:cNvSpPr>
              <a:spLocks noChangeArrowheads="1"/>
            </p:cNvSpPr>
            <p:nvPr/>
          </p:nvSpPr>
          <p:spPr bwMode="auto">
            <a:xfrm>
              <a:off x="0" y="596912"/>
              <a:ext cx="850900" cy="209554"/>
            </a:xfrm>
            <a:prstGeom prst="roundRect">
              <a:avLst>
                <a:gd name="adj" fmla="val 16667"/>
              </a:avLst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67" name="圆角矩形 68"/>
            <p:cNvSpPr>
              <a:spLocks noChangeArrowheads="1"/>
            </p:cNvSpPr>
            <p:nvPr/>
          </p:nvSpPr>
          <p:spPr bwMode="auto">
            <a:xfrm>
              <a:off x="0" y="895368"/>
              <a:ext cx="850900" cy="209554"/>
            </a:xfrm>
            <a:prstGeom prst="roundRect">
              <a:avLst>
                <a:gd name="adj" fmla="val 16667"/>
              </a:avLst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68" name="任意多边形 183"/>
            <p:cNvSpPr>
              <a:spLocks noChangeArrowheads="1"/>
            </p:cNvSpPr>
            <p:nvPr/>
          </p:nvSpPr>
          <p:spPr bwMode="auto">
            <a:xfrm>
              <a:off x="71565" y="27333"/>
              <a:ext cx="706933" cy="1091877"/>
            </a:xfrm>
            <a:custGeom>
              <a:avLst/>
              <a:gdLst>
                <a:gd name="T0" fmla="*/ 19794 w 706933"/>
                <a:gd name="T1" fmla="*/ 1053703 h 1091877"/>
                <a:gd name="T2" fmla="*/ 180975 w 706933"/>
                <a:gd name="T3" fmla="*/ 946249 h 1091877"/>
                <a:gd name="T4" fmla="*/ 302567 w 706933"/>
                <a:gd name="T5" fmla="*/ 1008459 h 1091877"/>
                <a:gd name="T6" fmla="*/ 110281 w 706933"/>
                <a:gd name="T7" fmla="*/ 934231 h 1091877"/>
                <a:gd name="T8" fmla="*/ 649002 w 706933"/>
                <a:gd name="T9" fmla="*/ 976647 h 1091877"/>
                <a:gd name="T10" fmla="*/ 656071 w 706933"/>
                <a:gd name="T11" fmla="*/ 1091877 h 1091877"/>
                <a:gd name="T12" fmla="*/ 432643 w 706933"/>
                <a:gd name="T13" fmla="*/ 1052996 h 1091877"/>
                <a:gd name="T14" fmla="*/ 296912 w 706933"/>
                <a:gd name="T15" fmla="*/ 1043099 h 1091877"/>
                <a:gd name="T16" fmla="*/ 220563 w 706933"/>
                <a:gd name="T17" fmla="*/ 932110 h 1091877"/>
                <a:gd name="T18" fmla="*/ 74934 w 706933"/>
                <a:gd name="T19" fmla="*/ 919386 h 1091877"/>
                <a:gd name="T20" fmla="*/ 38881 w 706933"/>
                <a:gd name="T21" fmla="*/ 745703 h 1091877"/>
                <a:gd name="T22" fmla="*/ 144214 w 706933"/>
                <a:gd name="T23" fmla="*/ 696925 h 1091877"/>
                <a:gd name="T24" fmla="*/ 447489 w 706933"/>
                <a:gd name="T25" fmla="*/ 705408 h 1091877"/>
                <a:gd name="T26" fmla="*/ 287015 w 706933"/>
                <a:gd name="T27" fmla="*/ 684200 h 1091877"/>
                <a:gd name="T28" fmla="*/ 542217 w 706933"/>
                <a:gd name="T29" fmla="*/ 650267 h 1091877"/>
                <a:gd name="T30" fmla="*/ 302567 w 706933"/>
                <a:gd name="T31" fmla="*/ 713184 h 1091877"/>
                <a:gd name="T32" fmla="*/ 110282 w 706933"/>
                <a:gd name="T33" fmla="*/ 638956 h 1091877"/>
                <a:gd name="T34" fmla="*/ 489197 w 706933"/>
                <a:gd name="T35" fmla="*/ 629766 h 1091877"/>
                <a:gd name="T36" fmla="*/ 658155 w 706933"/>
                <a:gd name="T37" fmla="*/ 648853 h 1091877"/>
                <a:gd name="T38" fmla="*/ 639774 w 706933"/>
                <a:gd name="T39" fmla="*/ 689855 h 1091877"/>
                <a:gd name="T40" fmla="*/ 552115 w 706933"/>
                <a:gd name="T41" fmla="*/ 600782 h 1091877"/>
                <a:gd name="T42" fmla="*/ 315999 w 706933"/>
                <a:gd name="T43" fmla="*/ 759842 h 1091877"/>
                <a:gd name="T44" fmla="*/ 190872 w 706933"/>
                <a:gd name="T45" fmla="*/ 600782 h 1091877"/>
                <a:gd name="T46" fmla="*/ 139973 w 706933"/>
                <a:gd name="T47" fmla="*/ 643905 h 1091877"/>
                <a:gd name="T48" fmla="*/ 4241 w 706933"/>
                <a:gd name="T49" fmla="*/ 600075 h 1091877"/>
                <a:gd name="T50" fmla="*/ 494853 w 706933"/>
                <a:gd name="T51" fmla="*/ 745703 h 1091877"/>
                <a:gd name="T52" fmla="*/ 369019 w 706933"/>
                <a:gd name="T53" fmla="*/ 617748 h 1091877"/>
                <a:gd name="T54" fmla="*/ 642602 w 706933"/>
                <a:gd name="T55" fmla="*/ 463860 h 1091877"/>
                <a:gd name="T56" fmla="*/ 547166 w 706933"/>
                <a:gd name="T57" fmla="*/ 463860 h 1091877"/>
                <a:gd name="T58" fmla="*/ 129369 w 706933"/>
                <a:gd name="T59" fmla="*/ 463153 h 1091877"/>
                <a:gd name="T60" fmla="*/ 233288 w 706933"/>
                <a:gd name="T61" fmla="*/ 417909 h 1091877"/>
                <a:gd name="T62" fmla="*/ 53020 w 706933"/>
                <a:gd name="T63" fmla="*/ 381856 h 1091877"/>
                <a:gd name="T64" fmla="*/ 299033 w 706933"/>
                <a:gd name="T65" fmla="*/ 454670 h 1091877"/>
                <a:gd name="T66" fmla="*/ 224805 w 706933"/>
                <a:gd name="T67" fmla="*/ 456791 h 1091877"/>
                <a:gd name="T68" fmla="*/ 159060 w 706933"/>
                <a:gd name="T69" fmla="*/ 317525 h 1091877"/>
                <a:gd name="T70" fmla="*/ 395883 w 706933"/>
                <a:gd name="T71" fmla="*/ 352164 h 1091877"/>
                <a:gd name="T72" fmla="*/ 363364 w 706933"/>
                <a:gd name="T73" fmla="*/ 339440 h 1091877"/>
                <a:gd name="T74" fmla="*/ 54434 w 706933"/>
                <a:gd name="T75" fmla="*/ 435583 h 1091877"/>
                <a:gd name="T76" fmla="*/ 631291 w 706933"/>
                <a:gd name="T77" fmla="*/ 304093 h 1091877"/>
                <a:gd name="T78" fmla="*/ 561305 w 706933"/>
                <a:gd name="T79" fmla="*/ 353578 h 1091877"/>
                <a:gd name="T80" fmla="*/ 490611 w 706933"/>
                <a:gd name="T81" fmla="*/ 400943 h 1091877"/>
                <a:gd name="T82" fmla="*/ 498388 w 706933"/>
                <a:gd name="T83" fmla="*/ 449721 h 1091877"/>
                <a:gd name="T84" fmla="*/ 411436 w 706933"/>
                <a:gd name="T85" fmla="*/ 332370 h 1091877"/>
                <a:gd name="T86" fmla="*/ 135025 w 706933"/>
                <a:gd name="T87" fmla="*/ 106747 h 1091877"/>
                <a:gd name="T88" fmla="*/ 644016 w 706933"/>
                <a:gd name="T89" fmla="*/ 90487 h 1091877"/>
                <a:gd name="T90" fmla="*/ 439713 w 706933"/>
                <a:gd name="T91" fmla="*/ 57968 h 1091877"/>
                <a:gd name="T92" fmla="*/ 196528 w 706933"/>
                <a:gd name="T93" fmla="*/ 147749 h 1091877"/>
                <a:gd name="T94" fmla="*/ 567667 w 706933"/>
                <a:gd name="T95" fmla="*/ 161888 h 1091877"/>
                <a:gd name="T96" fmla="*/ 71401 w 706933"/>
                <a:gd name="T97" fmla="*/ 34640 h 1091877"/>
                <a:gd name="T98" fmla="*/ 426989 w 706933"/>
                <a:gd name="T99" fmla="*/ 12018 h 1091877"/>
                <a:gd name="T100" fmla="*/ 700571 w 706933"/>
                <a:gd name="T101" fmla="*/ 139266 h 1091877"/>
                <a:gd name="T102" fmla="*/ 583926 w 706933"/>
                <a:gd name="T103" fmla="*/ 33226 h 1091877"/>
                <a:gd name="T104" fmla="*/ 224806 w 706933"/>
                <a:gd name="T105" fmla="*/ 163302 h 1091877"/>
                <a:gd name="T106" fmla="*/ 118765 w 706933"/>
                <a:gd name="T107" fmla="*/ 12725 h 1091877"/>
                <a:gd name="T108" fmla="*/ 526665 w 706933"/>
                <a:gd name="T109" fmla="*/ 39588 h 1091877"/>
                <a:gd name="T110" fmla="*/ 435471 w 706933"/>
                <a:gd name="T111" fmla="*/ 26863 h 1091877"/>
                <a:gd name="T112" fmla="*/ 54434 w 706933"/>
                <a:gd name="T113" fmla="*/ 130783 h 109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6933" h="1091877">
                  <a:moveTo>
                    <a:pt x="38881" y="1004925"/>
                  </a:moveTo>
                  <a:lnTo>
                    <a:pt x="38881" y="1040978"/>
                  </a:lnTo>
                  <a:lnTo>
                    <a:pt x="115230" y="1040978"/>
                  </a:lnTo>
                  <a:cubicBezTo>
                    <a:pt x="122299" y="1041449"/>
                    <a:pt x="125598" y="1038386"/>
                    <a:pt x="125127" y="1031788"/>
                  </a:cubicBezTo>
                  <a:lnTo>
                    <a:pt x="125127" y="1004925"/>
                  </a:lnTo>
                  <a:close/>
                  <a:moveTo>
                    <a:pt x="19794" y="992200"/>
                  </a:moveTo>
                  <a:lnTo>
                    <a:pt x="144214" y="992200"/>
                  </a:lnTo>
                  <a:lnTo>
                    <a:pt x="144214" y="1031788"/>
                  </a:lnTo>
                  <a:cubicBezTo>
                    <a:pt x="144685" y="1046869"/>
                    <a:pt x="136909" y="1054174"/>
                    <a:pt x="120885" y="1053703"/>
                  </a:cubicBezTo>
                  <a:lnTo>
                    <a:pt x="19794" y="1053703"/>
                  </a:lnTo>
                  <a:close/>
                  <a:moveTo>
                    <a:pt x="254495" y="991493"/>
                  </a:moveTo>
                  <a:lnTo>
                    <a:pt x="254495" y="1017649"/>
                  </a:lnTo>
                  <a:lnTo>
                    <a:pt x="277824" y="1017649"/>
                  </a:lnTo>
                  <a:cubicBezTo>
                    <a:pt x="283952" y="1017178"/>
                    <a:pt x="287014" y="1014115"/>
                    <a:pt x="287014" y="1008459"/>
                  </a:cubicBezTo>
                  <a:lnTo>
                    <a:pt x="287014" y="991493"/>
                  </a:lnTo>
                  <a:close/>
                  <a:moveTo>
                    <a:pt x="254495" y="955439"/>
                  </a:moveTo>
                  <a:lnTo>
                    <a:pt x="254495" y="979475"/>
                  </a:lnTo>
                  <a:lnTo>
                    <a:pt x="287014" y="979475"/>
                  </a:lnTo>
                  <a:lnTo>
                    <a:pt x="287014" y="955439"/>
                  </a:lnTo>
                  <a:close/>
                  <a:moveTo>
                    <a:pt x="180975" y="946249"/>
                  </a:moveTo>
                  <a:lnTo>
                    <a:pt x="214200" y="946249"/>
                  </a:lnTo>
                  <a:lnTo>
                    <a:pt x="214200" y="1028253"/>
                  </a:lnTo>
                  <a:cubicBezTo>
                    <a:pt x="219856" y="1025897"/>
                    <a:pt x="225747" y="1022362"/>
                    <a:pt x="231874" y="1017649"/>
                  </a:cubicBezTo>
                  <a:lnTo>
                    <a:pt x="231874" y="1032495"/>
                  </a:lnTo>
                  <a:cubicBezTo>
                    <a:pt x="222448" y="1040036"/>
                    <a:pt x="210666" y="1046869"/>
                    <a:pt x="196527" y="1052996"/>
                  </a:cubicBezTo>
                  <a:lnTo>
                    <a:pt x="196527" y="958974"/>
                  </a:lnTo>
                  <a:lnTo>
                    <a:pt x="180975" y="958974"/>
                  </a:lnTo>
                  <a:close/>
                  <a:moveTo>
                    <a:pt x="238943" y="943421"/>
                  </a:moveTo>
                  <a:lnTo>
                    <a:pt x="302567" y="943421"/>
                  </a:lnTo>
                  <a:lnTo>
                    <a:pt x="302567" y="1008459"/>
                  </a:lnTo>
                  <a:cubicBezTo>
                    <a:pt x="303038" y="1023069"/>
                    <a:pt x="296205" y="1030138"/>
                    <a:pt x="282066" y="1029667"/>
                  </a:cubicBezTo>
                  <a:lnTo>
                    <a:pt x="238943" y="1029667"/>
                  </a:lnTo>
                  <a:close/>
                  <a:moveTo>
                    <a:pt x="20501" y="937059"/>
                  </a:moveTo>
                  <a:lnTo>
                    <a:pt x="35346" y="937059"/>
                  </a:lnTo>
                  <a:cubicBezTo>
                    <a:pt x="32990" y="953083"/>
                    <a:pt x="27805" y="968635"/>
                    <a:pt x="19794" y="983717"/>
                  </a:cubicBezTo>
                  <a:lnTo>
                    <a:pt x="706" y="983717"/>
                  </a:lnTo>
                  <a:cubicBezTo>
                    <a:pt x="11546" y="967221"/>
                    <a:pt x="18144" y="951669"/>
                    <a:pt x="20501" y="937059"/>
                  </a:cubicBezTo>
                  <a:close/>
                  <a:moveTo>
                    <a:pt x="91194" y="926455"/>
                  </a:moveTo>
                  <a:lnTo>
                    <a:pt x="110281" y="926455"/>
                  </a:lnTo>
                  <a:lnTo>
                    <a:pt x="110281" y="934231"/>
                  </a:lnTo>
                  <a:cubicBezTo>
                    <a:pt x="110281" y="953083"/>
                    <a:pt x="127248" y="966279"/>
                    <a:pt x="161181" y="973819"/>
                  </a:cubicBezTo>
                  <a:lnTo>
                    <a:pt x="161181" y="984423"/>
                  </a:lnTo>
                  <a:cubicBezTo>
                    <a:pt x="132432" y="980653"/>
                    <a:pt x="112402" y="971934"/>
                    <a:pt x="101091" y="958267"/>
                  </a:cubicBezTo>
                  <a:cubicBezTo>
                    <a:pt x="88366" y="971934"/>
                    <a:pt x="68337" y="980653"/>
                    <a:pt x="41002" y="984423"/>
                  </a:cubicBezTo>
                  <a:lnTo>
                    <a:pt x="41002" y="973819"/>
                  </a:lnTo>
                  <a:cubicBezTo>
                    <a:pt x="74934" y="965808"/>
                    <a:pt x="91666" y="952611"/>
                    <a:pt x="91194" y="934231"/>
                  </a:cubicBezTo>
                  <a:close/>
                  <a:moveTo>
                    <a:pt x="596689" y="911609"/>
                  </a:moveTo>
                  <a:cubicBezTo>
                    <a:pt x="562284" y="914437"/>
                    <a:pt x="544140" y="936116"/>
                    <a:pt x="542255" y="976647"/>
                  </a:cubicBezTo>
                  <a:cubicBezTo>
                    <a:pt x="543668" y="1016707"/>
                    <a:pt x="561342" y="1037915"/>
                    <a:pt x="595275" y="1040271"/>
                  </a:cubicBezTo>
                  <a:cubicBezTo>
                    <a:pt x="630150" y="1038857"/>
                    <a:pt x="648059" y="1017649"/>
                    <a:pt x="649002" y="976647"/>
                  </a:cubicBezTo>
                  <a:cubicBezTo>
                    <a:pt x="647116" y="935645"/>
                    <a:pt x="629679" y="913966"/>
                    <a:pt x="596689" y="911609"/>
                  </a:cubicBezTo>
                  <a:close/>
                  <a:moveTo>
                    <a:pt x="434764" y="911609"/>
                  </a:moveTo>
                  <a:cubicBezTo>
                    <a:pt x="400359" y="914437"/>
                    <a:pt x="382215" y="936116"/>
                    <a:pt x="380330" y="976647"/>
                  </a:cubicBezTo>
                  <a:cubicBezTo>
                    <a:pt x="381744" y="1016707"/>
                    <a:pt x="399417" y="1037915"/>
                    <a:pt x="433350" y="1040271"/>
                  </a:cubicBezTo>
                  <a:cubicBezTo>
                    <a:pt x="468225" y="1038857"/>
                    <a:pt x="486135" y="1017649"/>
                    <a:pt x="487077" y="976647"/>
                  </a:cubicBezTo>
                  <a:cubicBezTo>
                    <a:pt x="485191" y="935645"/>
                    <a:pt x="467754" y="913966"/>
                    <a:pt x="434764" y="911609"/>
                  </a:cubicBezTo>
                  <a:close/>
                  <a:moveTo>
                    <a:pt x="596689" y="898885"/>
                  </a:moveTo>
                  <a:cubicBezTo>
                    <a:pt x="642404" y="901712"/>
                    <a:pt x="666911" y="927633"/>
                    <a:pt x="670210" y="976647"/>
                  </a:cubicBezTo>
                  <a:cubicBezTo>
                    <a:pt x="669267" y="1016707"/>
                    <a:pt x="651594" y="1041214"/>
                    <a:pt x="617190" y="1050168"/>
                  </a:cubicBezTo>
                  <a:lnTo>
                    <a:pt x="656071" y="1091877"/>
                  </a:lnTo>
                  <a:lnTo>
                    <a:pt x="629915" y="1091877"/>
                  </a:lnTo>
                  <a:lnTo>
                    <a:pt x="594568" y="1052996"/>
                  </a:lnTo>
                  <a:cubicBezTo>
                    <a:pt x="547910" y="1049697"/>
                    <a:pt x="523403" y="1024483"/>
                    <a:pt x="521047" y="977354"/>
                  </a:cubicBezTo>
                  <a:cubicBezTo>
                    <a:pt x="523403" y="927397"/>
                    <a:pt x="548617" y="901241"/>
                    <a:pt x="596689" y="898885"/>
                  </a:cubicBezTo>
                  <a:close/>
                  <a:moveTo>
                    <a:pt x="434764" y="898885"/>
                  </a:moveTo>
                  <a:cubicBezTo>
                    <a:pt x="480479" y="901712"/>
                    <a:pt x="504986" y="927633"/>
                    <a:pt x="508285" y="976647"/>
                  </a:cubicBezTo>
                  <a:cubicBezTo>
                    <a:pt x="507342" y="1016707"/>
                    <a:pt x="489669" y="1041214"/>
                    <a:pt x="455265" y="1050168"/>
                  </a:cubicBezTo>
                  <a:lnTo>
                    <a:pt x="494146" y="1091877"/>
                  </a:lnTo>
                  <a:lnTo>
                    <a:pt x="467990" y="1091877"/>
                  </a:lnTo>
                  <a:lnTo>
                    <a:pt x="432643" y="1052996"/>
                  </a:lnTo>
                  <a:cubicBezTo>
                    <a:pt x="385985" y="1049697"/>
                    <a:pt x="361478" y="1024483"/>
                    <a:pt x="359122" y="977354"/>
                  </a:cubicBezTo>
                  <a:cubicBezTo>
                    <a:pt x="361478" y="927397"/>
                    <a:pt x="386692" y="901241"/>
                    <a:pt x="434764" y="898885"/>
                  </a:cubicBezTo>
                  <a:close/>
                  <a:moveTo>
                    <a:pt x="250961" y="896057"/>
                  </a:moveTo>
                  <a:lnTo>
                    <a:pt x="269341" y="896057"/>
                  </a:lnTo>
                  <a:cubicBezTo>
                    <a:pt x="267927" y="901712"/>
                    <a:pt x="266513" y="906896"/>
                    <a:pt x="265099" y="911609"/>
                  </a:cubicBezTo>
                  <a:lnTo>
                    <a:pt x="340035" y="911609"/>
                  </a:lnTo>
                  <a:lnTo>
                    <a:pt x="340035" y="1031788"/>
                  </a:lnTo>
                  <a:cubicBezTo>
                    <a:pt x="340506" y="1047812"/>
                    <a:pt x="332494" y="1055588"/>
                    <a:pt x="315999" y="1055117"/>
                  </a:cubicBezTo>
                  <a:lnTo>
                    <a:pt x="296912" y="1055117"/>
                  </a:lnTo>
                  <a:lnTo>
                    <a:pt x="296912" y="1043099"/>
                  </a:lnTo>
                  <a:lnTo>
                    <a:pt x="311050" y="1043099"/>
                  </a:lnTo>
                  <a:cubicBezTo>
                    <a:pt x="318591" y="1043099"/>
                    <a:pt x="322361" y="1039800"/>
                    <a:pt x="322361" y="1033202"/>
                  </a:cubicBezTo>
                  <a:lnTo>
                    <a:pt x="322361" y="924334"/>
                  </a:lnTo>
                  <a:lnTo>
                    <a:pt x="258737" y="924334"/>
                  </a:lnTo>
                  <a:cubicBezTo>
                    <a:pt x="252139" y="933760"/>
                    <a:pt x="241300" y="941536"/>
                    <a:pt x="226218" y="947663"/>
                  </a:cubicBezTo>
                  <a:lnTo>
                    <a:pt x="226218" y="937059"/>
                  </a:lnTo>
                  <a:cubicBezTo>
                    <a:pt x="240828" y="926691"/>
                    <a:pt x="249076" y="913023"/>
                    <a:pt x="250961" y="896057"/>
                  </a:cubicBezTo>
                  <a:close/>
                  <a:moveTo>
                    <a:pt x="190872" y="896057"/>
                  </a:moveTo>
                  <a:lnTo>
                    <a:pt x="206424" y="896057"/>
                  </a:lnTo>
                  <a:cubicBezTo>
                    <a:pt x="212551" y="905954"/>
                    <a:pt x="217264" y="917972"/>
                    <a:pt x="220563" y="932110"/>
                  </a:cubicBezTo>
                  <a:lnTo>
                    <a:pt x="203596" y="932110"/>
                  </a:lnTo>
                  <a:cubicBezTo>
                    <a:pt x="200769" y="918914"/>
                    <a:pt x="196527" y="906896"/>
                    <a:pt x="190872" y="896057"/>
                  </a:cubicBezTo>
                  <a:close/>
                  <a:moveTo>
                    <a:pt x="67158" y="895350"/>
                  </a:moveTo>
                  <a:lnTo>
                    <a:pt x="85538" y="895350"/>
                  </a:lnTo>
                  <a:cubicBezTo>
                    <a:pt x="85067" y="899591"/>
                    <a:pt x="83653" y="903597"/>
                    <a:pt x="81297" y="907368"/>
                  </a:cubicBezTo>
                  <a:lnTo>
                    <a:pt x="156939" y="907368"/>
                  </a:lnTo>
                  <a:lnTo>
                    <a:pt x="156939" y="939180"/>
                  </a:lnTo>
                  <a:lnTo>
                    <a:pt x="139972" y="939180"/>
                  </a:lnTo>
                  <a:lnTo>
                    <a:pt x="139972" y="919386"/>
                  </a:lnTo>
                  <a:lnTo>
                    <a:pt x="74934" y="919386"/>
                  </a:lnTo>
                  <a:cubicBezTo>
                    <a:pt x="68337" y="928340"/>
                    <a:pt x="57261" y="934938"/>
                    <a:pt x="41709" y="939180"/>
                  </a:cubicBezTo>
                  <a:lnTo>
                    <a:pt x="41709" y="928576"/>
                  </a:lnTo>
                  <a:cubicBezTo>
                    <a:pt x="56318" y="921506"/>
                    <a:pt x="64802" y="910431"/>
                    <a:pt x="67158" y="895350"/>
                  </a:cubicBezTo>
                  <a:close/>
                  <a:moveTo>
                    <a:pt x="4241" y="895350"/>
                  </a:moveTo>
                  <a:lnTo>
                    <a:pt x="20501" y="895350"/>
                  </a:lnTo>
                  <a:cubicBezTo>
                    <a:pt x="27099" y="904304"/>
                    <a:pt x="32047" y="914201"/>
                    <a:pt x="35346" y="925041"/>
                  </a:cubicBezTo>
                  <a:lnTo>
                    <a:pt x="17673" y="925041"/>
                  </a:lnTo>
                  <a:cubicBezTo>
                    <a:pt x="15788" y="917029"/>
                    <a:pt x="11311" y="907132"/>
                    <a:pt x="4241" y="895350"/>
                  </a:cubicBezTo>
                  <a:close/>
                  <a:moveTo>
                    <a:pt x="38881" y="709650"/>
                  </a:moveTo>
                  <a:lnTo>
                    <a:pt x="38881" y="745703"/>
                  </a:lnTo>
                  <a:lnTo>
                    <a:pt x="115230" y="745703"/>
                  </a:lnTo>
                  <a:cubicBezTo>
                    <a:pt x="122299" y="746174"/>
                    <a:pt x="125598" y="743111"/>
                    <a:pt x="125127" y="736513"/>
                  </a:cubicBezTo>
                  <a:lnTo>
                    <a:pt x="125127" y="709650"/>
                  </a:lnTo>
                  <a:close/>
                  <a:moveTo>
                    <a:pt x="619980" y="702580"/>
                  </a:moveTo>
                  <a:lnTo>
                    <a:pt x="619980" y="744996"/>
                  </a:lnTo>
                  <a:lnTo>
                    <a:pt x="666638" y="744996"/>
                  </a:lnTo>
                  <a:cubicBezTo>
                    <a:pt x="674650" y="745468"/>
                    <a:pt x="678656" y="741697"/>
                    <a:pt x="678656" y="733685"/>
                  </a:cubicBezTo>
                  <a:lnTo>
                    <a:pt x="678656" y="702580"/>
                  </a:lnTo>
                  <a:close/>
                  <a:moveTo>
                    <a:pt x="19794" y="696925"/>
                  </a:moveTo>
                  <a:lnTo>
                    <a:pt x="144214" y="696925"/>
                  </a:lnTo>
                  <a:lnTo>
                    <a:pt x="144214" y="736513"/>
                  </a:lnTo>
                  <a:cubicBezTo>
                    <a:pt x="144686" y="751594"/>
                    <a:pt x="136909" y="758899"/>
                    <a:pt x="120885" y="758428"/>
                  </a:cubicBezTo>
                  <a:lnTo>
                    <a:pt x="19794" y="758428"/>
                  </a:lnTo>
                  <a:close/>
                  <a:moveTo>
                    <a:pt x="254496" y="696218"/>
                  </a:moveTo>
                  <a:lnTo>
                    <a:pt x="254496" y="722374"/>
                  </a:lnTo>
                  <a:lnTo>
                    <a:pt x="277825" y="722374"/>
                  </a:lnTo>
                  <a:cubicBezTo>
                    <a:pt x="283952" y="721903"/>
                    <a:pt x="287015" y="718840"/>
                    <a:pt x="287015" y="713184"/>
                  </a:cubicBezTo>
                  <a:lnTo>
                    <a:pt x="287015" y="696218"/>
                  </a:lnTo>
                  <a:close/>
                  <a:moveTo>
                    <a:pt x="447489" y="672889"/>
                  </a:moveTo>
                  <a:lnTo>
                    <a:pt x="447489" y="705408"/>
                  </a:lnTo>
                  <a:lnTo>
                    <a:pt x="476473" y="705408"/>
                  </a:lnTo>
                  <a:cubicBezTo>
                    <a:pt x="485427" y="705879"/>
                    <a:pt x="489669" y="701638"/>
                    <a:pt x="489197" y="692683"/>
                  </a:cubicBezTo>
                  <a:lnTo>
                    <a:pt x="489197" y="672889"/>
                  </a:lnTo>
                  <a:close/>
                  <a:moveTo>
                    <a:pt x="386692" y="672889"/>
                  </a:moveTo>
                  <a:lnTo>
                    <a:pt x="386692" y="705408"/>
                  </a:lnTo>
                  <a:lnTo>
                    <a:pt x="428401" y="705408"/>
                  </a:lnTo>
                  <a:lnTo>
                    <a:pt x="428401" y="672889"/>
                  </a:lnTo>
                  <a:close/>
                  <a:moveTo>
                    <a:pt x="254496" y="660164"/>
                  </a:moveTo>
                  <a:lnTo>
                    <a:pt x="254496" y="684200"/>
                  </a:lnTo>
                  <a:lnTo>
                    <a:pt x="287015" y="684200"/>
                  </a:lnTo>
                  <a:lnTo>
                    <a:pt x="287015" y="660164"/>
                  </a:lnTo>
                  <a:close/>
                  <a:moveTo>
                    <a:pt x="180975" y="650974"/>
                  </a:moveTo>
                  <a:lnTo>
                    <a:pt x="214201" y="650974"/>
                  </a:lnTo>
                  <a:lnTo>
                    <a:pt x="214201" y="732978"/>
                  </a:lnTo>
                  <a:cubicBezTo>
                    <a:pt x="219856" y="730622"/>
                    <a:pt x="225747" y="727087"/>
                    <a:pt x="231874" y="722374"/>
                  </a:cubicBezTo>
                  <a:lnTo>
                    <a:pt x="231874" y="737220"/>
                  </a:lnTo>
                  <a:cubicBezTo>
                    <a:pt x="222448" y="744761"/>
                    <a:pt x="210666" y="751594"/>
                    <a:pt x="196527" y="757721"/>
                  </a:cubicBezTo>
                  <a:lnTo>
                    <a:pt x="196527" y="663699"/>
                  </a:lnTo>
                  <a:lnTo>
                    <a:pt x="180975" y="663699"/>
                  </a:lnTo>
                  <a:close/>
                  <a:moveTo>
                    <a:pt x="542217" y="650267"/>
                  </a:moveTo>
                  <a:lnTo>
                    <a:pt x="576857" y="650267"/>
                  </a:lnTo>
                  <a:lnTo>
                    <a:pt x="576857" y="735099"/>
                  </a:lnTo>
                  <a:cubicBezTo>
                    <a:pt x="580627" y="733685"/>
                    <a:pt x="586990" y="730386"/>
                    <a:pt x="595944" y="725202"/>
                  </a:cubicBezTo>
                  <a:lnTo>
                    <a:pt x="595944" y="739341"/>
                  </a:lnTo>
                  <a:cubicBezTo>
                    <a:pt x="584162" y="747353"/>
                    <a:pt x="571909" y="753715"/>
                    <a:pt x="559184" y="758428"/>
                  </a:cubicBezTo>
                  <a:lnTo>
                    <a:pt x="559184" y="662992"/>
                  </a:lnTo>
                  <a:lnTo>
                    <a:pt x="542217" y="662992"/>
                  </a:lnTo>
                  <a:close/>
                  <a:moveTo>
                    <a:pt x="238943" y="648146"/>
                  </a:moveTo>
                  <a:lnTo>
                    <a:pt x="302567" y="648146"/>
                  </a:lnTo>
                  <a:lnTo>
                    <a:pt x="302567" y="713184"/>
                  </a:lnTo>
                  <a:cubicBezTo>
                    <a:pt x="303039" y="727794"/>
                    <a:pt x="296205" y="734864"/>
                    <a:pt x="282066" y="734392"/>
                  </a:cubicBezTo>
                  <a:lnTo>
                    <a:pt x="238943" y="734392"/>
                  </a:lnTo>
                  <a:close/>
                  <a:moveTo>
                    <a:pt x="20501" y="641784"/>
                  </a:moveTo>
                  <a:lnTo>
                    <a:pt x="35347" y="641784"/>
                  </a:lnTo>
                  <a:cubicBezTo>
                    <a:pt x="32990" y="657808"/>
                    <a:pt x="27806" y="673360"/>
                    <a:pt x="19794" y="688442"/>
                  </a:cubicBezTo>
                  <a:lnTo>
                    <a:pt x="707" y="688442"/>
                  </a:lnTo>
                  <a:cubicBezTo>
                    <a:pt x="11547" y="671946"/>
                    <a:pt x="18144" y="656394"/>
                    <a:pt x="20501" y="641784"/>
                  </a:cubicBezTo>
                  <a:close/>
                  <a:moveTo>
                    <a:pt x="91194" y="631180"/>
                  </a:moveTo>
                  <a:lnTo>
                    <a:pt x="110282" y="631180"/>
                  </a:lnTo>
                  <a:lnTo>
                    <a:pt x="110282" y="638956"/>
                  </a:lnTo>
                  <a:cubicBezTo>
                    <a:pt x="110282" y="657808"/>
                    <a:pt x="127248" y="671004"/>
                    <a:pt x="161181" y="678544"/>
                  </a:cubicBezTo>
                  <a:lnTo>
                    <a:pt x="161181" y="689148"/>
                  </a:lnTo>
                  <a:cubicBezTo>
                    <a:pt x="132432" y="685378"/>
                    <a:pt x="112402" y="676659"/>
                    <a:pt x="101092" y="662992"/>
                  </a:cubicBezTo>
                  <a:cubicBezTo>
                    <a:pt x="88366" y="676659"/>
                    <a:pt x="68337" y="685378"/>
                    <a:pt x="41002" y="689148"/>
                  </a:cubicBezTo>
                  <a:lnTo>
                    <a:pt x="41002" y="678544"/>
                  </a:lnTo>
                  <a:cubicBezTo>
                    <a:pt x="74935" y="670533"/>
                    <a:pt x="91666" y="657336"/>
                    <a:pt x="91194" y="638956"/>
                  </a:cubicBezTo>
                  <a:close/>
                  <a:moveTo>
                    <a:pt x="447489" y="629766"/>
                  </a:moveTo>
                  <a:lnTo>
                    <a:pt x="447489" y="660871"/>
                  </a:lnTo>
                  <a:lnTo>
                    <a:pt x="489197" y="660871"/>
                  </a:lnTo>
                  <a:lnTo>
                    <a:pt x="489197" y="629766"/>
                  </a:lnTo>
                  <a:close/>
                  <a:moveTo>
                    <a:pt x="386692" y="629766"/>
                  </a:moveTo>
                  <a:lnTo>
                    <a:pt x="386692" y="660871"/>
                  </a:lnTo>
                  <a:lnTo>
                    <a:pt x="428401" y="660871"/>
                  </a:lnTo>
                  <a:lnTo>
                    <a:pt x="428401" y="629766"/>
                  </a:lnTo>
                  <a:close/>
                  <a:moveTo>
                    <a:pt x="701984" y="604316"/>
                  </a:moveTo>
                  <a:lnTo>
                    <a:pt x="701984" y="617748"/>
                  </a:lnTo>
                  <a:cubicBezTo>
                    <a:pt x="701513" y="617748"/>
                    <a:pt x="700571" y="617984"/>
                    <a:pt x="699157" y="618455"/>
                  </a:cubicBezTo>
                  <a:cubicBezTo>
                    <a:pt x="687846" y="620340"/>
                    <a:pt x="678891" y="621283"/>
                    <a:pt x="672293" y="621283"/>
                  </a:cubicBezTo>
                  <a:lnTo>
                    <a:pt x="658155" y="621283"/>
                  </a:lnTo>
                  <a:lnTo>
                    <a:pt x="658155" y="648853"/>
                  </a:lnTo>
                  <a:lnTo>
                    <a:pt x="706933" y="648853"/>
                  </a:lnTo>
                  <a:lnTo>
                    <a:pt x="706933" y="660871"/>
                  </a:lnTo>
                  <a:lnTo>
                    <a:pt x="658155" y="660871"/>
                  </a:lnTo>
                  <a:lnTo>
                    <a:pt x="658155" y="689855"/>
                  </a:lnTo>
                  <a:lnTo>
                    <a:pt x="696329" y="689855"/>
                  </a:lnTo>
                  <a:lnTo>
                    <a:pt x="696329" y="733685"/>
                  </a:lnTo>
                  <a:cubicBezTo>
                    <a:pt x="696800" y="749238"/>
                    <a:pt x="688553" y="757014"/>
                    <a:pt x="671586" y="757014"/>
                  </a:cubicBezTo>
                  <a:lnTo>
                    <a:pt x="603014" y="757014"/>
                  </a:lnTo>
                  <a:lnTo>
                    <a:pt x="603014" y="689855"/>
                  </a:lnTo>
                  <a:lnTo>
                    <a:pt x="639774" y="689855"/>
                  </a:lnTo>
                  <a:lnTo>
                    <a:pt x="639774" y="660871"/>
                  </a:lnTo>
                  <a:lnTo>
                    <a:pt x="590289" y="660871"/>
                  </a:lnTo>
                  <a:lnTo>
                    <a:pt x="590289" y="648853"/>
                  </a:lnTo>
                  <a:lnTo>
                    <a:pt x="639774" y="648853"/>
                  </a:lnTo>
                  <a:lnTo>
                    <a:pt x="639774" y="621283"/>
                  </a:lnTo>
                  <a:lnTo>
                    <a:pt x="597358" y="621283"/>
                  </a:lnTo>
                  <a:lnTo>
                    <a:pt x="597358" y="608558"/>
                  </a:lnTo>
                  <a:lnTo>
                    <a:pt x="670880" y="608558"/>
                  </a:lnTo>
                  <a:cubicBezTo>
                    <a:pt x="679363" y="608558"/>
                    <a:pt x="689731" y="607144"/>
                    <a:pt x="701984" y="604316"/>
                  </a:cubicBezTo>
                  <a:close/>
                  <a:moveTo>
                    <a:pt x="552115" y="600782"/>
                  </a:moveTo>
                  <a:lnTo>
                    <a:pt x="567667" y="600782"/>
                  </a:lnTo>
                  <a:cubicBezTo>
                    <a:pt x="573794" y="610679"/>
                    <a:pt x="578507" y="622697"/>
                    <a:pt x="581806" y="636835"/>
                  </a:cubicBezTo>
                  <a:lnTo>
                    <a:pt x="564839" y="636835"/>
                  </a:lnTo>
                  <a:cubicBezTo>
                    <a:pt x="562954" y="626938"/>
                    <a:pt x="558713" y="614920"/>
                    <a:pt x="552115" y="600782"/>
                  </a:cubicBezTo>
                  <a:close/>
                  <a:moveTo>
                    <a:pt x="250961" y="600782"/>
                  </a:moveTo>
                  <a:lnTo>
                    <a:pt x="269341" y="600782"/>
                  </a:lnTo>
                  <a:cubicBezTo>
                    <a:pt x="267927" y="606437"/>
                    <a:pt x="266514" y="611621"/>
                    <a:pt x="265099" y="616334"/>
                  </a:cubicBezTo>
                  <a:lnTo>
                    <a:pt x="340035" y="616334"/>
                  </a:lnTo>
                  <a:lnTo>
                    <a:pt x="340035" y="736513"/>
                  </a:lnTo>
                  <a:cubicBezTo>
                    <a:pt x="340506" y="752537"/>
                    <a:pt x="332494" y="760313"/>
                    <a:pt x="315999" y="759842"/>
                  </a:cubicBezTo>
                  <a:lnTo>
                    <a:pt x="296912" y="759842"/>
                  </a:lnTo>
                  <a:lnTo>
                    <a:pt x="296912" y="747824"/>
                  </a:lnTo>
                  <a:lnTo>
                    <a:pt x="311050" y="747824"/>
                  </a:lnTo>
                  <a:cubicBezTo>
                    <a:pt x="318591" y="747824"/>
                    <a:pt x="322362" y="744525"/>
                    <a:pt x="322362" y="737927"/>
                  </a:cubicBezTo>
                  <a:lnTo>
                    <a:pt x="322362" y="629059"/>
                  </a:lnTo>
                  <a:lnTo>
                    <a:pt x="258737" y="629059"/>
                  </a:lnTo>
                  <a:cubicBezTo>
                    <a:pt x="252140" y="638485"/>
                    <a:pt x="241300" y="646261"/>
                    <a:pt x="226219" y="652388"/>
                  </a:cubicBezTo>
                  <a:lnTo>
                    <a:pt x="226219" y="641784"/>
                  </a:lnTo>
                  <a:cubicBezTo>
                    <a:pt x="240828" y="631416"/>
                    <a:pt x="249076" y="617748"/>
                    <a:pt x="250961" y="600782"/>
                  </a:cubicBezTo>
                  <a:close/>
                  <a:moveTo>
                    <a:pt x="190872" y="600782"/>
                  </a:moveTo>
                  <a:lnTo>
                    <a:pt x="206424" y="600782"/>
                  </a:lnTo>
                  <a:cubicBezTo>
                    <a:pt x="212551" y="610679"/>
                    <a:pt x="217264" y="622697"/>
                    <a:pt x="220563" y="636835"/>
                  </a:cubicBezTo>
                  <a:lnTo>
                    <a:pt x="203597" y="636835"/>
                  </a:lnTo>
                  <a:cubicBezTo>
                    <a:pt x="200769" y="623639"/>
                    <a:pt x="196527" y="611621"/>
                    <a:pt x="190872" y="600782"/>
                  </a:cubicBezTo>
                  <a:close/>
                  <a:moveTo>
                    <a:pt x="67158" y="600075"/>
                  </a:moveTo>
                  <a:lnTo>
                    <a:pt x="85539" y="600075"/>
                  </a:lnTo>
                  <a:cubicBezTo>
                    <a:pt x="85067" y="604316"/>
                    <a:pt x="83654" y="608322"/>
                    <a:pt x="81297" y="612093"/>
                  </a:cubicBezTo>
                  <a:lnTo>
                    <a:pt x="156939" y="612093"/>
                  </a:lnTo>
                  <a:lnTo>
                    <a:pt x="156939" y="643905"/>
                  </a:lnTo>
                  <a:lnTo>
                    <a:pt x="139973" y="643905"/>
                  </a:lnTo>
                  <a:lnTo>
                    <a:pt x="139973" y="624111"/>
                  </a:lnTo>
                  <a:lnTo>
                    <a:pt x="74935" y="624111"/>
                  </a:lnTo>
                  <a:cubicBezTo>
                    <a:pt x="68337" y="633065"/>
                    <a:pt x="57261" y="639663"/>
                    <a:pt x="41709" y="643905"/>
                  </a:cubicBezTo>
                  <a:lnTo>
                    <a:pt x="41709" y="633301"/>
                  </a:lnTo>
                  <a:cubicBezTo>
                    <a:pt x="56319" y="626231"/>
                    <a:pt x="64802" y="615156"/>
                    <a:pt x="67158" y="600075"/>
                  </a:cubicBezTo>
                  <a:close/>
                  <a:moveTo>
                    <a:pt x="4241" y="600075"/>
                  </a:moveTo>
                  <a:lnTo>
                    <a:pt x="20501" y="600075"/>
                  </a:lnTo>
                  <a:cubicBezTo>
                    <a:pt x="27099" y="609029"/>
                    <a:pt x="32047" y="618926"/>
                    <a:pt x="35347" y="629766"/>
                  </a:cubicBezTo>
                  <a:lnTo>
                    <a:pt x="17673" y="629766"/>
                  </a:lnTo>
                  <a:cubicBezTo>
                    <a:pt x="15788" y="621754"/>
                    <a:pt x="11311" y="611857"/>
                    <a:pt x="4241" y="600075"/>
                  </a:cubicBezTo>
                  <a:close/>
                  <a:moveTo>
                    <a:pt x="428401" y="599368"/>
                  </a:moveTo>
                  <a:lnTo>
                    <a:pt x="447489" y="599368"/>
                  </a:lnTo>
                  <a:lnTo>
                    <a:pt x="447489" y="617748"/>
                  </a:lnTo>
                  <a:lnTo>
                    <a:pt x="507578" y="617748"/>
                  </a:lnTo>
                  <a:lnTo>
                    <a:pt x="507578" y="691269"/>
                  </a:lnTo>
                  <a:cubicBezTo>
                    <a:pt x="508049" y="709650"/>
                    <a:pt x="499330" y="718604"/>
                    <a:pt x="481422" y="718133"/>
                  </a:cubicBezTo>
                  <a:lnTo>
                    <a:pt x="447489" y="718133"/>
                  </a:lnTo>
                  <a:lnTo>
                    <a:pt x="447489" y="730858"/>
                  </a:lnTo>
                  <a:cubicBezTo>
                    <a:pt x="447017" y="741226"/>
                    <a:pt x="451966" y="746174"/>
                    <a:pt x="462334" y="745703"/>
                  </a:cubicBezTo>
                  <a:lnTo>
                    <a:pt x="494853" y="745703"/>
                  </a:lnTo>
                  <a:cubicBezTo>
                    <a:pt x="504279" y="746174"/>
                    <a:pt x="508756" y="742404"/>
                    <a:pt x="508285" y="734392"/>
                  </a:cubicBezTo>
                  <a:lnTo>
                    <a:pt x="508285" y="728030"/>
                  </a:lnTo>
                  <a:lnTo>
                    <a:pt x="523130" y="728030"/>
                  </a:lnTo>
                  <a:lnTo>
                    <a:pt x="523130" y="736513"/>
                  </a:lnTo>
                  <a:cubicBezTo>
                    <a:pt x="523602" y="751123"/>
                    <a:pt x="515825" y="758192"/>
                    <a:pt x="499801" y="757721"/>
                  </a:cubicBezTo>
                  <a:lnTo>
                    <a:pt x="455265" y="757721"/>
                  </a:lnTo>
                  <a:cubicBezTo>
                    <a:pt x="436885" y="758192"/>
                    <a:pt x="427930" y="749709"/>
                    <a:pt x="428401" y="732271"/>
                  </a:cubicBezTo>
                  <a:lnTo>
                    <a:pt x="428401" y="718133"/>
                  </a:lnTo>
                  <a:lnTo>
                    <a:pt x="369019" y="718133"/>
                  </a:lnTo>
                  <a:lnTo>
                    <a:pt x="369019" y="617748"/>
                  </a:lnTo>
                  <a:lnTo>
                    <a:pt x="428401" y="617748"/>
                  </a:lnTo>
                  <a:close/>
                  <a:moveTo>
                    <a:pt x="677242" y="425685"/>
                  </a:moveTo>
                  <a:lnTo>
                    <a:pt x="692794" y="425685"/>
                  </a:lnTo>
                  <a:cubicBezTo>
                    <a:pt x="698450" y="437939"/>
                    <a:pt x="702220" y="450664"/>
                    <a:pt x="704105" y="463860"/>
                  </a:cubicBezTo>
                  <a:lnTo>
                    <a:pt x="686432" y="463860"/>
                  </a:lnTo>
                  <a:cubicBezTo>
                    <a:pt x="685489" y="453492"/>
                    <a:pt x="682426" y="440767"/>
                    <a:pt x="677242" y="425685"/>
                  </a:cubicBezTo>
                  <a:close/>
                  <a:moveTo>
                    <a:pt x="634826" y="425685"/>
                  </a:moveTo>
                  <a:lnTo>
                    <a:pt x="650378" y="425685"/>
                  </a:lnTo>
                  <a:cubicBezTo>
                    <a:pt x="655091" y="438410"/>
                    <a:pt x="658390" y="451135"/>
                    <a:pt x="660275" y="463860"/>
                  </a:cubicBezTo>
                  <a:lnTo>
                    <a:pt x="642602" y="463860"/>
                  </a:lnTo>
                  <a:cubicBezTo>
                    <a:pt x="642131" y="453963"/>
                    <a:pt x="639539" y="441238"/>
                    <a:pt x="634826" y="425685"/>
                  </a:cubicBezTo>
                  <a:close/>
                  <a:moveTo>
                    <a:pt x="593117" y="425685"/>
                  </a:moveTo>
                  <a:lnTo>
                    <a:pt x="609376" y="425685"/>
                  </a:lnTo>
                  <a:cubicBezTo>
                    <a:pt x="613147" y="438882"/>
                    <a:pt x="615503" y="451606"/>
                    <a:pt x="616445" y="463860"/>
                  </a:cubicBezTo>
                  <a:lnTo>
                    <a:pt x="598772" y="463860"/>
                  </a:lnTo>
                  <a:cubicBezTo>
                    <a:pt x="598301" y="451606"/>
                    <a:pt x="596416" y="438882"/>
                    <a:pt x="593117" y="425685"/>
                  </a:cubicBezTo>
                  <a:close/>
                  <a:moveTo>
                    <a:pt x="556356" y="425685"/>
                  </a:moveTo>
                  <a:lnTo>
                    <a:pt x="572616" y="425685"/>
                  </a:lnTo>
                  <a:cubicBezTo>
                    <a:pt x="568845" y="438410"/>
                    <a:pt x="566253" y="451135"/>
                    <a:pt x="564839" y="463860"/>
                  </a:cubicBezTo>
                  <a:lnTo>
                    <a:pt x="547166" y="463860"/>
                  </a:lnTo>
                  <a:cubicBezTo>
                    <a:pt x="548109" y="454434"/>
                    <a:pt x="551172" y="441709"/>
                    <a:pt x="556356" y="425685"/>
                  </a:cubicBezTo>
                  <a:close/>
                  <a:moveTo>
                    <a:pt x="82004" y="411547"/>
                  </a:moveTo>
                  <a:lnTo>
                    <a:pt x="82004" y="450428"/>
                  </a:lnTo>
                  <a:lnTo>
                    <a:pt x="124421" y="450428"/>
                  </a:lnTo>
                  <a:cubicBezTo>
                    <a:pt x="131961" y="450899"/>
                    <a:pt x="135496" y="448072"/>
                    <a:pt x="135025" y="441945"/>
                  </a:cubicBezTo>
                  <a:lnTo>
                    <a:pt x="135025" y="411547"/>
                  </a:lnTo>
                  <a:close/>
                  <a:moveTo>
                    <a:pt x="63624" y="398822"/>
                  </a:moveTo>
                  <a:lnTo>
                    <a:pt x="152698" y="398822"/>
                  </a:lnTo>
                  <a:lnTo>
                    <a:pt x="152698" y="442652"/>
                  </a:lnTo>
                  <a:cubicBezTo>
                    <a:pt x="153640" y="456791"/>
                    <a:pt x="145864" y="463624"/>
                    <a:pt x="129369" y="463153"/>
                  </a:cubicBezTo>
                  <a:lnTo>
                    <a:pt x="63624" y="463153"/>
                  </a:lnTo>
                  <a:close/>
                  <a:moveTo>
                    <a:pt x="580392" y="366303"/>
                  </a:moveTo>
                  <a:lnTo>
                    <a:pt x="580392" y="402357"/>
                  </a:lnTo>
                  <a:lnTo>
                    <a:pt x="659568" y="402357"/>
                  </a:lnTo>
                  <a:cubicBezTo>
                    <a:pt x="668052" y="402828"/>
                    <a:pt x="672058" y="398586"/>
                    <a:pt x="671586" y="389632"/>
                  </a:cubicBezTo>
                  <a:lnTo>
                    <a:pt x="671586" y="366303"/>
                  </a:lnTo>
                  <a:close/>
                  <a:moveTo>
                    <a:pt x="179561" y="355699"/>
                  </a:moveTo>
                  <a:lnTo>
                    <a:pt x="214201" y="355699"/>
                  </a:lnTo>
                  <a:lnTo>
                    <a:pt x="214201" y="428513"/>
                  </a:lnTo>
                  <a:cubicBezTo>
                    <a:pt x="217971" y="427099"/>
                    <a:pt x="224334" y="423565"/>
                    <a:pt x="233288" y="417909"/>
                  </a:cubicBezTo>
                  <a:lnTo>
                    <a:pt x="233288" y="432048"/>
                  </a:lnTo>
                  <a:cubicBezTo>
                    <a:pt x="221977" y="441474"/>
                    <a:pt x="209724" y="448307"/>
                    <a:pt x="196528" y="452549"/>
                  </a:cubicBezTo>
                  <a:lnTo>
                    <a:pt x="196528" y="368424"/>
                  </a:lnTo>
                  <a:lnTo>
                    <a:pt x="179561" y="368424"/>
                  </a:lnTo>
                  <a:close/>
                  <a:moveTo>
                    <a:pt x="127955" y="338733"/>
                  </a:moveTo>
                  <a:lnTo>
                    <a:pt x="144922" y="338733"/>
                  </a:lnTo>
                  <a:cubicBezTo>
                    <a:pt x="143979" y="350515"/>
                    <a:pt x="141387" y="360883"/>
                    <a:pt x="137145" y="369838"/>
                  </a:cubicBezTo>
                  <a:lnTo>
                    <a:pt x="164008" y="369838"/>
                  </a:lnTo>
                  <a:lnTo>
                    <a:pt x="164008" y="381856"/>
                  </a:lnTo>
                  <a:lnTo>
                    <a:pt x="53020" y="381856"/>
                  </a:lnTo>
                  <a:lnTo>
                    <a:pt x="53020" y="369838"/>
                  </a:lnTo>
                  <a:lnTo>
                    <a:pt x="78470" y="369838"/>
                  </a:lnTo>
                  <a:cubicBezTo>
                    <a:pt x="75170" y="360883"/>
                    <a:pt x="72814" y="350751"/>
                    <a:pt x="71400" y="339440"/>
                  </a:cubicBezTo>
                  <a:lnTo>
                    <a:pt x="88367" y="339440"/>
                  </a:lnTo>
                  <a:cubicBezTo>
                    <a:pt x="90252" y="352164"/>
                    <a:pt x="92608" y="362297"/>
                    <a:pt x="95436" y="369838"/>
                  </a:cubicBezTo>
                  <a:lnTo>
                    <a:pt x="120886" y="369838"/>
                  </a:lnTo>
                  <a:cubicBezTo>
                    <a:pt x="123713" y="362297"/>
                    <a:pt x="126070" y="351929"/>
                    <a:pt x="127955" y="338733"/>
                  </a:cubicBezTo>
                  <a:close/>
                  <a:moveTo>
                    <a:pt x="282773" y="313283"/>
                  </a:moveTo>
                  <a:lnTo>
                    <a:pt x="299033" y="313283"/>
                  </a:lnTo>
                  <a:lnTo>
                    <a:pt x="299033" y="454670"/>
                  </a:lnTo>
                  <a:lnTo>
                    <a:pt x="282773" y="454670"/>
                  </a:lnTo>
                  <a:close/>
                  <a:moveTo>
                    <a:pt x="320948" y="306921"/>
                  </a:moveTo>
                  <a:lnTo>
                    <a:pt x="337915" y="306921"/>
                  </a:lnTo>
                  <a:lnTo>
                    <a:pt x="337915" y="466688"/>
                  </a:lnTo>
                  <a:lnTo>
                    <a:pt x="320948" y="466688"/>
                  </a:lnTo>
                  <a:close/>
                  <a:moveTo>
                    <a:pt x="244599" y="306921"/>
                  </a:moveTo>
                  <a:lnTo>
                    <a:pt x="260859" y="306921"/>
                  </a:lnTo>
                  <a:lnTo>
                    <a:pt x="260859" y="408719"/>
                  </a:lnTo>
                  <a:cubicBezTo>
                    <a:pt x="262744" y="437468"/>
                    <a:pt x="250726" y="457262"/>
                    <a:pt x="224805" y="468101"/>
                  </a:cubicBezTo>
                  <a:lnTo>
                    <a:pt x="224805" y="456791"/>
                  </a:lnTo>
                  <a:cubicBezTo>
                    <a:pt x="238944" y="447836"/>
                    <a:pt x="245541" y="432284"/>
                    <a:pt x="244599" y="410133"/>
                  </a:cubicBezTo>
                  <a:close/>
                  <a:moveTo>
                    <a:pt x="190165" y="305507"/>
                  </a:moveTo>
                  <a:lnTo>
                    <a:pt x="206425" y="305507"/>
                  </a:lnTo>
                  <a:cubicBezTo>
                    <a:pt x="211609" y="314933"/>
                    <a:pt x="216322" y="326950"/>
                    <a:pt x="220563" y="341560"/>
                  </a:cubicBezTo>
                  <a:lnTo>
                    <a:pt x="202890" y="341560"/>
                  </a:lnTo>
                  <a:cubicBezTo>
                    <a:pt x="201005" y="331663"/>
                    <a:pt x="196763" y="319645"/>
                    <a:pt x="190165" y="305507"/>
                  </a:cubicBezTo>
                  <a:close/>
                  <a:moveTo>
                    <a:pt x="98971" y="305507"/>
                  </a:moveTo>
                  <a:lnTo>
                    <a:pt x="118765" y="305507"/>
                  </a:lnTo>
                  <a:lnTo>
                    <a:pt x="118765" y="317525"/>
                  </a:lnTo>
                  <a:lnTo>
                    <a:pt x="159060" y="317525"/>
                  </a:lnTo>
                  <a:lnTo>
                    <a:pt x="159060" y="330249"/>
                  </a:lnTo>
                  <a:lnTo>
                    <a:pt x="60089" y="330249"/>
                  </a:lnTo>
                  <a:lnTo>
                    <a:pt x="60089" y="317525"/>
                  </a:lnTo>
                  <a:lnTo>
                    <a:pt x="98971" y="317525"/>
                  </a:lnTo>
                  <a:close/>
                  <a:moveTo>
                    <a:pt x="379623" y="304800"/>
                  </a:moveTo>
                  <a:lnTo>
                    <a:pt x="395883" y="304800"/>
                  </a:lnTo>
                  <a:lnTo>
                    <a:pt x="395883" y="339440"/>
                  </a:lnTo>
                  <a:lnTo>
                    <a:pt x="409314" y="339440"/>
                  </a:lnTo>
                  <a:lnTo>
                    <a:pt x="409314" y="352164"/>
                  </a:lnTo>
                  <a:lnTo>
                    <a:pt x="395883" y="352164"/>
                  </a:lnTo>
                  <a:lnTo>
                    <a:pt x="395883" y="427099"/>
                  </a:lnTo>
                  <a:cubicBezTo>
                    <a:pt x="397297" y="426628"/>
                    <a:pt x="399418" y="425921"/>
                    <a:pt x="402245" y="424979"/>
                  </a:cubicBezTo>
                  <a:cubicBezTo>
                    <a:pt x="406958" y="423565"/>
                    <a:pt x="410728" y="422151"/>
                    <a:pt x="413556" y="420737"/>
                  </a:cubicBezTo>
                  <a:lnTo>
                    <a:pt x="413556" y="432755"/>
                  </a:lnTo>
                  <a:cubicBezTo>
                    <a:pt x="398004" y="440295"/>
                    <a:pt x="380801" y="445951"/>
                    <a:pt x="361950" y="449721"/>
                  </a:cubicBezTo>
                  <a:lnTo>
                    <a:pt x="361950" y="434169"/>
                  </a:lnTo>
                  <a:cubicBezTo>
                    <a:pt x="368077" y="433697"/>
                    <a:pt x="373968" y="432755"/>
                    <a:pt x="379623" y="431341"/>
                  </a:cubicBezTo>
                  <a:lnTo>
                    <a:pt x="379623" y="352164"/>
                  </a:lnTo>
                  <a:lnTo>
                    <a:pt x="363364" y="352164"/>
                  </a:lnTo>
                  <a:lnTo>
                    <a:pt x="363364" y="339440"/>
                  </a:lnTo>
                  <a:lnTo>
                    <a:pt x="379623" y="339440"/>
                  </a:lnTo>
                  <a:close/>
                  <a:moveTo>
                    <a:pt x="19087" y="304800"/>
                  </a:moveTo>
                  <a:lnTo>
                    <a:pt x="36761" y="304800"/>
                  </a:lnTo>
                  <a:lnTo>
                    <a:pt x="36761" y="341560"/>
                  </a:lnTo>
                  <a:lnTo>
                    <a:pt x="54434" y="341560"/>
                  </a:lnTo>
                  <a:lnTo>
                    <a:pt x="54434" y="354285"/>
                  </a:lnTo>
                  <a:lnTo>
                    <a:pt x="36761" y="354285"/>
                  </a:lnTo>
                  <a:lnTo>
                    <a:pt x="36761" y="427806"/>
                  </a:lnTo>
                  <a:cubicBezTo>
                    <a:pt x="42416" y="426392"/>
                    <a:pt x="48307" y="424743"/>
                    <a:pt x="54434" y="422858"/>
                  </a:cubicBezTo>
                  <a:lnTo>
                    <a:pt x="54434" y="435583"/>
                  </a:lnTo>
                  <a:cubicBezTo>
                    <a:pt x="39824" y="441709"/>
                    <a:pt x="21680" y="446187"/>
                    <a:pt x="0" y="449014"/>
                  </a:cubicBezTo>
                  <a:lnTo>
                    <a:pt x="0" y="433462"/>
                  </a:lnTo>
                  <a:cubicBezTo>
                    <a:pt x="3299" y="432990"/>
                    <a:pt x="7541" y="432519"/>
                    <a:pt x="12725" y="432048"/>
                  </a:cubicBezTo>
                  <a:cubicBezTo>
                    <a:pt x="15552" y="431577"/>
                    <a:pt x="17673" y="431341"/>
                    <a:pt x="19087" y="431341"/>
                  </a:cubicBezTo>
                  <a:lnTo>
                    <a:pt x="19087" y="354285"/>
                  </a:lnTo>
                  <a:lnTo>
                    <a:pt x="1414" y="354285"/>
                  </a:lnTo>
                  <a:lnTo>
                    <a:pt x="1414" y="341560"/>
                  </a:lnTo>
                  <a:lnTo>
                    <a:pt x="19087" y="341560"/>
                  </a:lnTo>
                  <a:close/>
                  <a:moveTo>
                    <a:pt x="612204" y="304093"/>
                  </a:moveTo>
                  <a:lnTo>
                    <a:pt x="631291" y="304093"/>
                  </a:lnTo>
                  <a:lnTo>
                    <a:pt x="631291" y="321059"/>
                  </a:lnTo>
                  <a:lnTo>
                    <a:pt x="704812" y="321059"/>
                  </a:lnTo>
                  <a:lnTo>
                    <a:pt x="704812" y="333784"/>
                  </a:lnTo>
                  <a:lnTo>
                    <a:pt x="631291" y="333784"/>
                  </a:lnTo>
                  <a:lnTo>
                    <a:pt x="631291" y="353578"/>
                  </a:lnTo>
                  <a:lnTo>
                    <a:pt x="689967" y="353578"/>
                  </a:lnTo>
                  <a:lnTo>
                    <a:pt x="689967" y="389632"/>
                  </a:lnTo>
                  <a:cubicBezTo>
                    <a:pt x="690909" y="407541"/>
                    <a:pt x="682897" y="416024"/>
                    <a:pt x="665931" y="415081"/>
                  </a:cubicBezTo>
                  <a:lnTo>
                    <a:pt x="561305" y="415081"/>
                  </a:lnTo>
                  <a:lnTo>
                    <a:pt x="561305" y="353578"/>
                  </a:lnTo>
                  <a:lnTo>
                    <a:pt x="612204" y="353578"/>
                  </a:lnTo>
                  <a:close/>
                  <a:moveTo>
                    <a:pt x="460921" y="304093"/>
                  </a:moveTo>
                  <a:lnTo>
                    <a:pt x="477887" y="304093"/>
                  </a:lnTo>
                  <a:lnTo>
                    <a:pt x="477887" y="332370"/>
                  </a:lnTo>
                  <a:lnTo>
                    <a:pt x="517475" y="332370"/>
                  </a:lnTo>
                  <a:lnTo>
                    <a:pt x="517475" y="388218"/>
                  </a:lnTo>
                  <a:cubicBezTo>
                    <a:pt x="518417" y="405656"/>
                    <a:pt x="510877" y="413903"/>
                    <a:pt x="494853" y="412961"/>
                  </a:cubicBezTo>
                  <a:lnTo>
                    <a:pt x="485663" y="412961"/>
                  </a:lnTo>
                  <a:lnTo>
                    <a:pt x="485663" y="400943"/>
                  </a:lnTo>
                  <a:lnTo>
                    <a:pt x="490611" y="400943"/>
                  </a:lnTo>
                  <a:cubicBezTo>
                    <a:pt x="498152" y="401414"/>
                    <a:pt x="501687" y="397644"/>
                    <a:pt x="501215" y="389632"/>
                  </a:cubicBezTo>
                  <a:lnTo>
                    <a:pt x="501215" y="344388"/>
                  </a:lnTo>
                  <a:lnTo>
                    <a:pt x="477887" y="344388"/>
                  </a:lnTo>
                  <a:lnTo>
                    <a:pt x="477887" y="432048"/>
                  </a:lnTo>
                  <a:lnTo>
                    <a:pt x="460921" y="432048"/>
                  </a:lnTo>
                  <a:lnTo>
                    <a:pt x="460921" y="344388"/>
                  </a:lnTo>
                  <a:lnTo>
                    <a:pt x="439713" y="344388"/>
                  </a:lnTo>
                  <a:lnTo>
                    <a:pt x="439713" y="436996"/>
                  </a:lnTo>
                  <a:cubicBezTo>
                    <a:pt x="439241" y="445951"/>
                    <a:pt x="443954" y="450193"/>
                    <a:pt x="453851" y="449721"/>
                  </a:cubicBezTo>
                  <a:lnTo>
                    <a:pt x="498388" y="449721"/>
                  </a:lnTo>
                  <a:cubicBezTo>
                    <a:pt x="506871" y="450193"/>
                    <a:pt x="510877" y="446422"/>
                    <a:pt x="510406" y="438410"/>
                  </a:cubicBezTo>
                  <a:lnTo>
                    <a:pt x="510406" y="431341"/>
                  </a:lnTo>
                  <a:lnTo>
                    <a:pt x="523837" y="431341"/>
                  </a:lnTo>
                  <a:lnTo>
                    <a:pt x="523837" y="440531"/>
                  </a:lnTo>
                  <a:cubicBezTo>
                    <a:pt x="524780" y="455141"/>
                    <a:pt x="517003" y="462210"/>
                    <a:pt x="500508" y="461739"/>
                  </a:cubicBezTo>
                  <a:lnTo>
                    <a:pt x="448196" y="461739"/>
                  </a:lnTo>
                  <a:cubicBezTo>
                    <a:pt x="430287" y="462210"/>
                    <a:pt x="421568" y="453963"/>
                    <a:pt x="422040" y="436996"/>
                  </a:cubicBezTo>
                  <a:lnTo>
                    <a:pt x="422040" y="344388"/>
                  </a:lnTo>
                  <a:lnTo>
                    <a:pt x="411436" y="344388"/>
                  </a:lnTo>
                  <a:lnTo>
                    <a:pt x="411436" y="332370"/>
                  </a:lnTo>
                  <a:lnTo>
                    <a:pt x="422040" y="332370"/>
                  </a:lnTo>
                  <a:lnTo>
                    <a:pt x="422040" y="314697"/>
                  </a:lnTo>
                  <a:lnTo>
                    <a:pt x="439713" y="314697"/>
                  </a:lnTo>
                  <a:lnTo>
                    <a:pt x="439713" y="332370"/>
                  </a:lnTo>
                  <a:lnTo>
                    <a:pt x="460921" y="332370"/>
                  </a:lnTo>
                  <a:close/>
                  <a:moveTo>
                    <a:pt x="82005" y="106747"/>
                  </a:moveTo>
                  <a:lnTo>
                    <a:pt x="82005" y="145628"/>
                  </a:lnTo>
                  <a:lnTo>
                    <a:pt x="124421" y="145628"/>
                  </a:lnTo>
                  <a:cubicBezTo>
                    <a:pt x="131961" y="146099"/>
                    <a:pt x="135496" y="143272"/>
                    <a:pt x="135025" y="137145"/>
                  </a:cubicBezTo>
                  <a:lnTo>
                    <a:pt x="135025" y="106747"/>
                  </a:lnTo>
                  <a:close/>
                  <a:moveTo>
                    <a:pt x="63625" y="94022"/>
                  </a:moveTo>
                  <a:lnTo>
                    <a:pt x="152698" y="94022"/>
                  </a:lnTo>
                  <a:lnTo>
                    <a:pt x="152698" y="137852"/>
                  </a:lnTo>
                  <a:cubicBezTo>
                    <a:pt x="153641" y="151991"/>
                    <a:pt x="145864" y="158824"/>
                    <a:pt x="129369" y="158353"/>
                  </a:cubicBezTo>
                  <a:lnTo>
                    <a:pt x="63625" y="158353"/>
                  </a:lnTo>
                  <a:close/>
                  <a:moveTo>
                    <a:pt x="606548" y="90487"/>
                  </a:moveTo>
                  <a:lnTo>
                    <a:pt x="606548" y="119472"/>
                  </a:lnTo>
                  <a:lnTo>
                    <a:pt x="632705" y="119472"/>
                  </a:lnTo>
                  <a:cubicBezTo>
                    <a:pt x="640246" y="119472"/>
                    <a:pt x="644016" y="115701"/>
                    <a:pt x="644016" y="108161"/>
                  </a:cubicBezTo>
                  <a:lnTo>
                    <a:pt x="644016" y="90487"/>
                  </a:lnTo>
                  <a:close/>
                  <a:moveTo>
                    <a:pt x="385279" y="82004"/>
                  </a:moveTo>
                  <a:lnTo>
                    <a:pt x="385279" y="134317"/>
                  </a:lnTo>
                  <a:lnTo>
                    <a:pt x="401538" y="134317"/>
                  </a:lnTo>
                  <a:cubicBezTo>
                    <a:pt x="407665" y="134789"/>
                    <a:pt x="410493" y="131489"/>
                    <a:pt x="410022" y="124420"/>
                  </a:cubicBezTo>
                  <a:lnTo>
                    <a:pt x="410022" y="82004"/>
                  </a:lnTo>
                  <a:close/>
                  <a:moveTo>
                    <a:pt x="439713" y="57968"/>
                  </a:moveTo>
                  <a:lnTo>
                    <a:pt x="454559" y="57968"/>
                  </a:lnTo>
                  <a:cubicBezTo>
                    <a:pt x="462570" y="74935"/>
                    <a:pt x="467991" y="91666"/>
                    <a:pt x="470818" y="108161"/>
                  </a:cubicBezTo>
                  <a:lnTo>
                    <a:pt x="453145" y="108161"/>
                  </a:lnTo>
                  <a:cubicBezTo>
                    <a:pt x="451731" y="94022"/>
                    <a:pt x="447253" y="77291"/>
                    <a:pt x="439713" y="57968"/>
                  </a:cubicBezTo>
                  <a:close/>
                  <a:moveTo>
                    <a:pt x="606548" y="52313"/>
                  </a:moveTo>
                  <a:lnTo>
                    <a:pt x="606548" y="79176"/>
                  </a:lnTo>
                  <a:lnTo>
                    <a:pt x="644016" y="79176"/>
                  </a:lnTo>
                  <a:lnTo>
                    <a:pt x="644016" y="52313"/>
                  </a:lnTo>
                  <a:close/>
                  <a:moveTo>
                    <a:pt x="179562" y="50899"/>
                  </a:moveTo>
                  <a:lnTo>
                    <a:pt x="214201" y="50899"/>
                  </a:lnTo>
                  <a:lnTo>
                    <a:pt x="214201" y="123713"/>
                  </a:lnTo>
                  <a:cubicBezTo>
                    <a:pt x="217972" y="122299"/>
                    <a:pt x="224334" y="118765"/>
                    <a:pt x="233288" y="113109"/>
                  </a:cubicBezTo>
                  <a:lnTo>
                    <a:pt x="233288" y="127248"/>
                  </a:lnTo>
                  <a:cubicBezTo>
                    <a:pt x="221978" y="136674"/>
                    <a:pt x="209724" y="143507"/>
                    <a:pt x="196528" y="147749"/>
                  </a:cubicBezTo>
                  <a:lnTo>
                    <a:pt x="196528" y="63624"/>
                  </a:lnTo>
                  <a:lnTo>
                    <a:pt x="179562" y="63624"/>
                  </a:lnTo>
                  <a:close/>
                  <a:moveTo>
                    <a:pt x="589582" y="41002"/>
                  </a:moveTo>
                  <a:lnTo>
                    <a:pt x="660275" y="41002"/>
                  </a:lnTo>
                  <a:lnTo>
                    <a:pt x="660275" y="109575"/>
                  </a:lnTo>
                  <a:cubicBezTo>
                    <a:pt x="660747" y="124656"/>
                    <a:pt x="653206" y="131961"/>
                    <a:pt x="637653" y="131489"/>
                  </a:cubicBezTo>
                  <a:lnTo>
                    <a:pt x="589582" y="131489"/>
                  </a:lnTo>
                  <a:close/>
                  <a:moveTo>
                    <a:pt x="549994" y="39588"/>
                  </a:moveTo>
                  <a:lnTo>
                    <a:pt x="567667" y="39588"/>
                  </a:lnTo>
                  <a:lnTo>
                    <a:pt x="567667" y="161888"/>
                  </a:lnTo>
                  <a:lnTo>
                    <a:pt x="549994" y="161888"/>
                  </a:lnTo>
                  <a:close/>
                  <a:moveTo>
                    <a:pt x="127956" y="33933"/>
                  </a:moveTo>
                  <a:lnTo>
                    <a:pt x="144922" y="33933"/>
                  </a:lnTo>
                  <a:cubicBezTo>
                    <a:pt x="143980" y="45715"/>
                    <a:pt x="141388" y="56083"/>
                    <a:pt x="137146" y="65038"/>
                  </a:cubicBezTo>
                  <a:lnTo>
                    <a:pt x="164009" y="65038"/>
                  </a:lnTo>
                  <a:lnTo>
                    <a:pt x="164009" y="77056"/>
                  </a:lnTo>
                  <a:lnTo>
                    <a:pt x="53021" y="77056"/>
                  </a:lnTo>
                  <a:lnTo>
                    <a:pt x="53021" y="65038"/>
                  </a:lnTo>
                  <a:lnTo>
                    <a:pt x="78470" y="65038"/>
                  </a:lnTo>
                  <a:cubicBezTo>
                    <a:pt x="75171" y="56083"/>
                    <a:pt x="72814" y="45951"/>
                    <a:pt x="71401" y="34640"/>
                  </a:cubicBezTo>
                  <a:lnTo>
                    <a:pt x="88367" y="34640"/>
                  </a:lnTo>
                  <a:cubicBezTo>
                    <a:pt x="90253" y="47364"/>
                    <a:pt x="92608" y="57497"/>
                    <a:pt x="95436" y="65038"/>
                  </a:cubicBezTo>
                  <a:lnTo>
                    <a:pt x="120886" y="65038"/>
                  </a:lnTo>
                  <a:cubicBezTo>
                    <a:pt x="123714" y="57497"/>
                    <a:pt x="126070" y="47129"/>
                    <a:pt x="127956" y="33933"/>
                  </a:cubicBezTo>
                  <a:close/>
                  <a:moveTo>
                    <a:pt x="385279" y="24036"/>
                  </a:moveTo>
                  <a:lnTo>
                    <a:pt x="385279" y="69986"/>
                  </a:lnTo>
                  <a:lnTo>
                    <a:pt x="410022" y="69986"/>
                  </a:lnTo>
                  <a:lnTo>
                    <a:pt x="410022" y="24036"/>
                  </a:lnTo>
                  <a:close/>
                  <a:moveTo>
                    <a:pt x="367606" y="12018"/>
                  </a:moveTo>
                  <a:lnTo>
                    <a:pt x="426989" y="12018"/>
                  </a:lnTo>
                  <a:lnTo>
                    <a:pt x="426989" y="125834"/>
                  </a:lnTo>
                  <a:cubicBezTo>
                    <a:pt x="427460" y="139030"/>
                    <a:pt x="420390" y="145393"/>
                    <a:pt x="405780" y="144921"/>
                  </a:cubicBezTo>
                  <a:lnTo>
                    <a:pt x="367606" y="144921"/>
                  </a:lnTo>
                  <a:close/>
                  <a:moveTo>
                    <a:pt x="282774" y="8483"/>
                  </a:moveTo>
                  <a:lnTo>
                    <a:pt x="299033" y="8483"/>
                  </a:lnTo>
                  <a:lnTo>
                    <a:pt x="299033" y="149870"/>
                  </a:lnTo>
                  <a:lnTo>
                    <a:pt x="282774" y="149870"/>
                  </a:lnTo>
                  <a:close/>
                  <a:moveTo>
                    <a:pt x="595237" y="7776"/>
                  </a:moveTo>
                  <a:lnTo>
                    <a:pt x="700571" y="7776"/>
                  </a:lnTo>
                  <a:lnTo>
                    <a:pt x="700571" y="139266"/>
                  </a:lnTo>
                  <a:cubicBezTo>
                    <a:pt x="701042" y="154347"/>
                    <a:pt x="693266" y="161652"/>
                    <a:pt x="677242" y="161181"/>
                  </a:cubicBezTo>
                  <a:lnTo>
                    <a:pt x="657448" y="161181"/>
                  </a:lnTo>
                  <a:lnTo>
                    <a:pt x="657448" y="148456"/>
                  </a:lnTo>
                  <a:lnTo>
                    <a:pt x="671586" y="148456"/>
                  </a:lnTo>
                  <a:cubicBezTo>
                    <a:pt x="678656" y="148456"/>
                    <a:pt x="682190" y="145157"/>
                    <a:pt x="682190" y="138559"/>
                  </a:cubicBezTo>
                  <a:lnTo>
                    <a:pt x="682190" y="20501"/>
                  </a:lnTo>
                  <a:lnTo>
                    <a:pt x="595237" y="20501"/>
                  </a:lnTo>
                  <a:close/>
                  <a:moveTo>
                    <a:pt x="554942" y="2828"/>
                  </a:moveTo>
                  <a:lnTo>
                    <a:pt x="571202" y="2828"/>
                  </a:lnTo>
                  <a:cubicBezTo>
                    <a:pt x="576386" y="11311"/>
                    <a:pt x="580627" y="21444"/>
                    <a:pt x="583926" y="33226"/>
                  </a:cubicBezTo>
                  <a:lnTo>
                    <a:pt x="565546" y="33226"/>
                  </a:lnTo>
                  <a:cubicBezTo>
                    <a:pt x="563661" y="22857"/>
                    <a:pt x="560126" y="12725"/>
                    <a:pt x="554942" y="2828"/>
                  </a:cubicBezTo>
                  <a:close/>
                  <a:moveTo>
                    <a:pt x="320948" y="2121"/>
                  </a:moveTo>
                  <a:lnTo>
                    <a:pt x="337915" y="2121"/>
                  </a:lnTo>
                  <a:lnTo>
                    <a:pt x="337915" y="161888"/>
                  </a:lnTo>
                  <a:lnTo>
                    <a:pt x="320948" y="161888"/>
                  </a:lnTo>
                  <a:close/>
                  <a:moveTo>
                    <a:pt x="244600" y="2121"/>
                  </a:moveTo>
                  <a:lnTo>
                    <a:pt x="260859" y="2121"/>
                  </a:lnTo>
                  <a:lnTo>
                    <a:pt x="260859" y="103919"/>
                  </a:lnTo>
                  <a:cubicBezTo>
                    <a:pt x="262745" y="132668"/>
                    <a:pt x="250726" y="152462"/>
                    <a:pt x="224806" y="163302"/>
                  </a:cubicBezTo>
                  <a:lnTo>
                    <a:pt x="224806" y="151991"/>
                  </a:lnTo>
                  <a:cubicBezTo>
                    <a:pt x="238944" y="143036"/>
                    <a:pt x="245542" y="127484"/>
                    <a:pt x="244600" y="105333"/>
                  </a:cubicBezTo>
                  <a:close/>
                  <a:moveTo>
                    <a:pt x="190166" y="707"/>
                  </a:moveTo>
                  <a:lnTo>
                    <a:pt x="206425" y="707"/>
                  </a:lnTo>
                  <a:cubicBezTo>
                    <a:pt x="211610" y="10133"/>
                    <a:pt x="216322" y="22150"/>
                    <a:pt x="220564" y="36760"/>
                  </a:cubicBezTo>
                  <a:lnTo>
                    <a:pt x="202890" y="36760"/>
                  </a:lnTo>
                  <a:cubicBezTo>
                    <a:pt x="201006" y="26863"/>
                    <a:pt x="196764" y="14845"/>
                    <a:pt x="190166" y="707"/>
                  </a:cubicBezTo>
                  <a:close/>
                  <a:moveTo>
                    <a:pt x="98971" y="707"/>
                  </a:moveTo>
                  <a:lnTo>
                    <a:pt x="118765" y="707"/>
                  </a:lnTo>
                  <a:lnTo>
                    <a:pt x="118765" y="12725"/>
                  </a:lnTo>
                  <a:lnTo>
                    <a:pt x="159061" y="12725"/>
                  </a:lnTo>
                  <a:lnTo>
                    <a:pt x="159061" y="25449"/>
                  </a:lnTo>
                  <a:lnTo>
                    <a:pt x="60090" y="25449"/>
                  </a:lnTo>
                  <a:lnTo>
                    <a:pt x="60090" y="12725"/>
                  </a:lnTo>
                  <a:lnTo>
                    <a:pt x="98971" y="12725"/>
                  </a:lnTo>
                  <a:close/>
                  <a:moveTo>
                    <a:pt x="487784" y="0"/>
                  </a:moveTo>
                  <a:lnTo>
                    <a:pt x="507578" y="0"/>
                  </a:lnTo>
                  <a:lnTo>
                    <a:pt x="507578" y="26863"/>
                  </a:lnTo>
                  <a:lnTo>
                    <a:pt x="526665" y="26863"/>
                  </a:lnTo>
                  <a:lnTo>
                    <a:pt x="526665" y="39588"/>
                  </a:lnTo>
                  <a:lnTo>
                    <a:pt x="507578" y="39588"/>
                  </a:lnTo>
                  <a:lnTo>
                    <a:pt x="507578" y="137852"/>
                  </a:lnTo>
                  <a:cubicBezTo>
                    <a:pt x="508049" y="152933"/>
                    <a:pt x="500744" y="160238"/>
                    <a:pt x="485664" y="159767"/>
                  </a:cubicBezTo>
                  <a:lnTo>
                    <a:pt x="464456" y="159767"/>
                  </a:lnTo>
                  <a:lnTo>
                    <a:pt x="464456" y="147042"/>
                  </a:lnTo>
                  <a:lnTo>
                    <a:pt x="477888" y="147042"/>
                  </a:lnTo>
                  <a:cubicBezTo>
                    <a:pt x="484957" y="147513"/>
                    <a:pt x="488256" y="144686"/>
                    <a:pt x="487784" y="138559"/>
                  </a:cubicBezTo>
                  <a:lnTo>
                    <a:pt x="487784" y="39588"/>
                  </a:lnTo>
                  <a:lnTo>
                    <a:pt x="435471" y="39588"/>
                  </a:lnTo>
                  <a:lnTo>
                    <a:pt x="435471" y="26863"/>
                  </a:lnTo>
                  <a:lnTo>
                    <a:pt x="487784" y="26863"/>
                  </a:lnTo>
                  <a:close/>
                  <a:moveTo>
                    <a:pt x="19088" y="0"/>
                  </a:moveTo>
                  <a:lnTo>
                    <a:pt x="36761" y="0"/>
                  </a:lnTo>
                  <a:lnTo>
                    <a:pt x="36761" y="36760"/>
                  </a:lnTo>
                  <a:lnTo>
                    <a:pt x="54434" y="36760"/>
                  </a:lnTo>
                  <a:lnTo>
                    <a:pt x="54434" y="49485"/>
                  </a:lnTo>
                  <a:lnTo>
                    <a:pt x="36761" y="49485"/>
                  </a:lnTo>
                  <a:lnTo>
                    <a:pt x="36761" y="123006"/>
                  </a:lnTo>
                  <a:cubicBezTo>
                    <a:pt x="42417" y="121592"/>
                    <a:pt x="48308" y="119943"/>
                    <a:pt x="54434" y="118058"/>
                  </a:cubicBezTo>
                  <a:lnTo>
                    <a:pt x="54434" y="130783"/>
                  </a:lnTo>
                  <a:cubicBezTo>
                    <a:pt x="39824" y="136909"/>
                    <a:pt x="21680" y="141387"/>
                    <a:pt x="1" y="144214"/>
                  </a:cubicBezTo>
                  <a:lnTo>
                    <a:pt x="1" y="128662"/>
                  </a:lnTo>
                  <a:cubicBezTo>
                    <a:pt x="3300" y="128190"/>
                    <a:pt x="7541" y="127719"/>
                    <a:pt x="12725" y="127248"/>
                  </a:cubicBezTo>
                  <a:cubicBezTo>
                    <a:pt x="15553" y="126777"/>
                    <a:pt x="17674" y="126541"/>
                    <a:pt x="19088" y="126541"/>
                  </a:cubicBezTo>
                  <a:lnTo>
                    <a:pt x="19088" y="49485"/>
                  </a:lnTo>
                  <a:lnTo>
                    <a:pt x="1414" y="49485"/>
                  </a:lnTo>
                  <a:lnTo>
                    <a:pt x="1414" y="36760"/>
                  </a:lnTo>
                  <a:lnTo>
                    <a:pt x="19088" y="36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21649" name="任意多边形 184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12" dur="3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5" dur="3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8" dur="3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accel="44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4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44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44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9"/>
          <p:cNvGrpSpPr>
            <a:grpSpLocks/>
          </p:cNvGrpSpPr>
          <p:nvPr/>
        </p:nvGrpSpPr>
        <p:grpSpPr bwMode="auto">
          <a:xfrm rot="-3600000">
            <a:off x="3276600" y="1046163"/>
            <a:ext cx="2590800" cy="2590800"/>
            <a:chOff x="0" y="0"/>
            <a:chExt cx="2468336" cy="2468336"/>
          </a:xfrm>
        </p:grpSpPr>
        <p:sp>
          <p:nvSpPr>
            <p:cNvPr id="3075" name="空心弧 17"/>
            <p:cNvSpPr>
              <a:spLocks noChangeArrowheads="1"/>
            </p:cNvSpPr>
            <p:nvPr/>
          </p:nvSpPr>
          <p:spPr bwMode="auto">
            <a:xfrm rot="10800000">
              <a:off x="0" y="0"/>
              <a:ext cx="2468336" cy="2468336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76" name="空心弧 18"/>
            <p:cNvSpPr>
              <a:spLocks noChangeArrowheads="1"/>
            </p:cNvSpPr>
            <p:nvPr/>
          </p:nvSpPr>
          <p:spPr bwMode="auto">
            <a:xfrm>
              <a:off x="0" y="0"/>
              <a:ext cx="2468336" cy="2468336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8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矩形 1"/>
          <p:cNvSpPr>
            <a:spLocks noChangeArrowheads="1"/>
          </p:cNvSpPr>
          <p:nvPr/>
        </p:nvSpPr>
        <p:spPr bwMode="auto">
          <a:xfrm>
            <a:off x="3957638" y="5108575"/>
            <a:ext cx="1223962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06" name="组合 15"/>
          <p:cNvGrpSpPr>
            <a:grpSpLocks/>
          </p:cNvGrpSpPr>
          <p:nvPr/>
        </p:nvGrpSpPr>
        <p:grpSpPr bwMode="auto">
          <a:xfrm>
            <a:off x="5719763" y="2606675"/>
            <a:ext cx="334962" cy="333375"/>
            <a:chOff x="0" y="0"/>
            <a:chExt cx="2286000" cy="2286000"/>
          </a:xfrm>
        </p:grpSpPr>
        <p:sp>
          <p:nvSpPr>
            <p:cNvPr id="3081" name="椭圆 16"/>
            <p:cNvSpPr>
              <a:spLocks noChangeArrowheads="1"/>
            </p:cNvSpPr>
            <p:nvPr/>
          </p:nvSpPr>
          <p:spPr bwMode="auto">
            <a:xfrm>
              <a:off x="0" y="0"/>
              <a:ext cx="2286000" cy="228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082" name="组合 20"/>
            <p:cNvGrpSpPr>
              <a:grpSpLocks/>
            </p:cNvGrpSpPr>
            <p:nvPr/>
          </p:nvGrpSpPr>
          <p:grpSpPr bwMode="auto">
            <a:xfrm>
              <a:off x="528638" y="356591"/>
              <a:ext cx="1585912" cy="1550926"/>
              <a:chOff x="0" y="0"/>
              <a:chExt cx="863601" cy="844551"/>
            </a:xfrm>
          </p:grpSpPr>
          <p:sp>
            <p:nvSpPr>
              <p:cNvPr id="3083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0375" cy="844550"/>
              </a:xfrm>
              <a:custGeom>
                <a:avLst/>
                <a:gdLst>
                  <a:gd name="T0" fmla="*/ 0 w 290"/>
                  <a:gd name="T1" fmla="*/ 0 h 532"/>
                  <a:gd name="T2" fmla="*/ 0 w 290"/>
                  <a:gd name="T3" fmla="*/ 532 h 532"/>
                  <a:gd name="T4" fmla="*/ 290 w 290"/>
                  <a:gd name="T5" fmla="*/ 0 h 532"/>
                  <a:gd name="T6" fmla="*/ 0 w 290"/>
                  <a:gd name="T7" fmla="*/ 0 h 532"/>
                  <a:gd name="T8" fmla="*/ 0 w 290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2">
                    <a:moveTo>
                      <a:pt x="0" y="0"/>
                    </a:moveTo>
                    <a:lnTo>
                      <a:pt x="0" y="532"/>
                    </a:lnTo>
                    <a:lnTo>
                      <a:pt x="2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084" name="Freeform 6"/>
              <p:cNvSpPr>
                <a:spLocks noChangeArrowheads="1"/>
              </p:cNvSpPr>
              <p:nvPr/>
            </p:nvSpPr>
            <p:spPr bwMode="auto">
              <a:xfrm>
                <a:off x="204788" y="61913"/>
                <a:ext cx="658813" cy="782638"/>
              </a:xfrm>
              <a:custGeom>
                <a:avLst/>
                <a:gdLst>
                  <a:gd name="T0" fmla="*/ 242 w 415"/>
                  <a:gd name="T1" fmla="*/ 0 h 493"/>
                  <a:gd name="T2" fmla="*/ 161 w 415"/>
                  <a:gd name="T3" fmla="*/ 144 h 493"/>
                  <a:gd name="T4" fmla="*/ 225 w 415"/>
                  <a:gd name="T5" fmla="*/ 235 h 493"/>
                  <a:gd name="T6" fmla="*/ 94 w 415"/>
                  <a:gd name="T7" fmla="*/ 273 h 493"/>
                  <a:gd name="T8" fmla="*/ 0 w 415"/>
                  <a:gd name="T9" fmla="*/ 441 h 493"/>
                  <a:gd name="T10" fmla="*/ 182 w 415"/>
                  <a:gd name="T11" fmla="*/ 374 h 493"/>
                  <a:gd name="T12" fmla="*/ 266 w 415"/>
                  <a:gd name="T13" fmla="*/ 493 h 493"/>
                  <a:gd name="T14" fmla="*/ 252 w 415"/>
                  <a:gd name="T15" fmla="*/ 352 h 493"/>
                  <a:gd name="T16" fmla="*/ 415 w 415"/>
                  <a:gd name="T17" fmla="*/ 297 h 493"/>
                  <a:gd name="T18" fmla="*/ 242 w 415"/>
                  <a:gd name="T19" fmla="*/ 0 h 493"/>
                  <a:gd name="T20" fmla="*/ 242 w 415"/>
                  <a:gd name="T21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5" h="493">
                    <a:moveTo>
                      <a:pt x="242" y="0"/>
                    </a:moveTo>
                    <a:lnTo>
                      <a:pt x="161" y="144"/>
                    </a:lnTo>
                    <a:lnTo>
                      <a:pt x="225" y="235"/>
                    </a:lnTo>
                    <a:lnTo>
                      <a:pt x="94" y="273"/>
                    </a:lnTo>
                    <a:lnTo>
                      <a:pt x="0" y="441"/>
                    </a:lnTo>
                    <a:lnTo>
                      <a:pt x="182" y="374"/>
                    </a:lnTo>
                    <a:lnTo>
                      <a:pt x="266" y="493"/>
                    </a:lnTo>
                    <a:lnTo>
                      <a:pt x="252" y="352"/>
                    </a:lnTo>
                    <a:lnTo>
                      <a:pt x="415" y="297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111" name="组合 14"/>
          <p:cNvGrpSpPr>
            <a:grpSpLocks/>
          </p:cNvGrpSpPr>
          <p:nvPr/>
        </p:nvGrpSpPr>
        <p:grpSpPr bwMode="auto">
          <a:xfrm>
            <a:off x="3429000" y="1198563"/>
            <a:ext cx="2286000" cy="2286000"/>
            <a:chOff x="0" y="0"/>
            <a:chExt cx="2286000" cy="2286000"/>
          </a:xfrm>
        </p:grpSpPr>
        <p:sp>
          <p:nvSpPr>
            <p:cNvPr id="3086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0" cy="228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087" name="组合 12"/>
            <p:cNvGrpSpPr>
              <a:grpSpLocks/>
            </p:cNvGrpSpPr>
            <p:nvPr/>
          </p:nvGrpSpPr>
          <p:grpSpPr bwMode="auto">
            <a:xfrm>
              <a:off x="528638" y="356591"/>
              <a:ext cx="1585912" cy="1550926"/>
              <a:chOff x="0" y="0"/>
              <a:chExt cx="863601" cy="844551"/>
            </a:xfrm>
          </p:grpSpPr>
          <p:sp>
            <p:nvSpPr>
              <p:cNvPr id="3088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0375" cy="844550"/>
              </a:xfrm>
              <a:custGeom>
                <a:avLst/>
                <a:gdLst>
                  <a:gd name="T0" fmla="*/ 0 w 290"/>
                  <a:gd name="T1" fmla="*/ 0 h 532"/>
                  <a:gd name="T2" fmla="*/ 0 w 290"/>
                  <a:gd name="T3" fmla="*/ 532 h 532"/>
                  <a:gd name="T4" fmla="*/ 290 w 290"/>
                  <a:gd name="T5" fmla="*/ 0 h 532"/>
                  <a:gd name="T6" fmla="*/ 0 w 290"/>
                  <a:gd name="T7" fmla="*/ 0 h 532"/>
                  <a:gd name="T8" fmla="*/ 0 w 290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2">
                    <a:moveTo>
                      <a:pt x="0" y="0"/>
                    </a:moveTo>
                    <a:lnTo>
                      <a:pt x="0" y="532"/>
                    </a:lnTo>
                    <a:lnTo>
                      <a:pt x="2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089" name="Freeform 6"/>
              <p:cNvSpPr>
                <a:spLocks noChangeArrowheads="1"/>
              </p:cNvSpPr>
              <p:nvPr/>
            </p:nvSpPr>
            <p:spPr bwMode="auto">
              <a:xfrm>
                <a:off x="204788" y="61913"/>
                <a:ext cx="658813" cy="782638"/>
              </a:xfrm>
              <a:custGeom>
                <a:avLst/>
                <a:gdLst>
                  <a:gd name="T0" fmla="*/ 242 w 415"/>
                  <a:gd name="T1" fmla="*/ 0 h 493"/>
                  <a:gd name="T2" fmla="*/ 161 w 415"/>
                  <a:gd name="T3" fmla="*/ 144 h 493"/>
                  <a:gd name="T4" fmla="*/ 225 w 415"/>
                  <a:gd name="T5" fmla="*/ 235 h 493"/>
                  <a:gd name="T6" fmla="*/ 94 w 415"/>
                  <a:gd name="T7" fmla="*/ 273 h 493"/>
                  <a:gd name="T8" fmla="*/ 0 w 415"/>
                  <a:gd name="T9" fmla="*/ 441 h 493"/>
                  <a:gd name="T10" fmla="*/ 182 w 415"/>
                  <a:gd name="T11" fmla="*/ 374 h 493"/>
                  <a:gd name="T12" fmla="*/ 266 w 415"/>
                  <a:gd name="T13" fmla="*/ 493 h 493"/>
                  <a:gd name="T14" fmla="*/ 252 w 415"/>
                  <a:gd name="T15" fmla="*/ 352 h 493"/>
                  <a:gd name="T16" fmla="*/ 415 w 415"/>
                  <a:gd name="T17" fmla="*/ 297 h 493"/>
                  <a:gd name="T18" fmla="*/ 242 w 415"/>
                  <a:gd name="T19" fmla="*/ 0 h 493"/>
                  <a:gd name="T20" fmla="*/ 242 w 415"/>
                  <a:gd name="T21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5" h="493">
                    <a:moveTo>
                      <a:pt x="242" y="0"/>
                    </a:moveTo>
                    <a:lnTo>
                      <a:pt x="161" y="144"/>
                    </a:lnTo>
                    <a:lnTo>
                      <a:pt x="225" y="235"/>
                    </a:lnTo>
                    <a:lnTo>
                      <a:pt x="94" y="273"/>
                    </a:lnTo>
                    <a:lnTo>
                      <a:pt x="0" y="441"/>
                    </a:lnTo>
                    <a:lnTo>
                      <a:pt x="182" y="374"/>
                    </a:lnTo>
                    <a:lnTo>
                      <a:pt x="266" y="493"/>
                    </a:lnTo>
                    <a:lnTo>
                      <a:pt x="252" y="352"/>
                    </a:lnTo>
                    <a:lnTo>
                      <a:pt x="415" y="297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3090" name="直接连接符 24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7" name="任意多边形 27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2)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00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1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filter="wheel(2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143765 0.062924 E" pathEditMode="relative" rAng="0" ptsTypes="">
                                      <p:cBhvr>
                                        <p:cTn id="2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4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43765 -0.062924 L 0 0 E" pathEditMode="relative" rAng="0" ptsTypes="">
                                      <p:cBhvr>
                                        <p:cTn id="2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4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10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00" name="组合 14"/>
          <p:cNvGrpSpPr>
            <a:grpSpLocks/>
          </p:cNvGrpSpPr>
          <p:nvPr/>
        </p:nvGrpSpPr>
        <p:grpSpPr bwMode="auto">
          <a:xfrm>
            <a:off x="5719763" y="2606675"/>
            <a:ext cx="334962" cy="333375"/>
            <a:chOff x="0" y="0"/>
            <a:chExt cx="2286000" cy="2286000"/>
          </a:xfrm>
        </p:grpSpPr>
        <p:sp>
          <p:nvSpPr>
            <p:cNvPr id="4101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0" cy="228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102" name="组合 12"/>
            <p:cNvGrpSpPr>
              <a:grpSpLocks/>
            </p:cNvGrpSpPr>
            <p:nvPr/>
          </p:nvGrpSpPr>
          <p:grpSpPr bwMode="auto">
            <a:xfrm>
              <a:off x="528638" y="356591"/>
              <a:ext cx="1585912" cy="1550926"/>
              <a:chOff x="0" y="0"/>
              <a:chExt cx="863601" cy="844551"/>
            </a:xfrm>
          </p:grpSpPr>
          <p:sp>
            <p:nvSpPr>
              <p:cNvPr id="4103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0375" cy="844550"/>
              </a:xfrm>
              <a:custGeom>
                <a:avLst/>
                <a:gdLst>
                  <a:gd name="T0" fmla="*/ 0 w 290"/>
                  <a:gd name="T1" fmla="*/ 0 h 532"/>
                  <a:gd name="T2" fmla="*/ 0 w 290"/>
                  <a:gd name="T3" fmla="*/ 532 h 532"/>
                  <a:gd name="T4" fmla="*/ 290 w 290"/>
                  <a:gd name="T5" fmla="*/ 0 h 532"/>
                  <a:gd name="T6" fmla="*/ 0 w 290"/>
                  <a:gd name="T7" fmla="*/ 0 h 532"/>
                  <a:gd name="T8" fmla="*/ 0 w 290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2">
                    <a:moveTo>
                      <a:pt x="0" y="0"/>
                    </a:moveTo>
                    <a:lnTo>
                      <a:pt x="0" y="532"/>
                    </a:lnTo>
                    <a:lnTo>
                      <a:pt x="2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104" name="Freeform 6"/>
              <p:cNvSpPr>
                <a:spLocks noChangeArrowheads="1"/>
              </p:cNvSpPr>
              <p:nvPr/>
            </p:nvSpPr>
            <p:spPr bwMode="auto">
              <a:xfrm>
                <a:off x="204788" y="61913"/>
                <a:ext cx="658813" cy="782638"/>
              </a:xfrm>
              <a:custGeom>
                <a:avLst/>
                <a:gdLst>
                  <a:gd name="T0" fmla="*/ 242 w 415"/>
                  <a:gd name="T1" fmla="*/ 0 h 493"/>
                  <a:gd name="T2" fmla="*/ 161 w 415"/>
                  <a:gd name="T3" fmla="*/ 144 h 493"/>
                  <a:gd name="T4" fmla="*/ 225 w 415"/>
                  <a:gd name="T5" fmla="*/ 235 h 493"/>
                  <a:gd name="T6" fmla="*/ 94 w 415"/>
                  <a:gd name="T7" fmla="*/ 273 h 493"/>
                  <a:gd name="T8" fmla="*/ 0 w 415"/>
                  <a:gd name="T9" fmla="*/ 441 h 493"/>
                  <a:gd name="T10" fmla="*/ 182 w 415"/>
                  <a:gd name="T11" fmla="*/ 374 h 493"/>
                  <a:gd name="T12" fmla="*/ 266 w 415"/>
                  <a:gd name="T13" fmla="*/ 493 h 493"/>
                  <a:gd name="T14" fmla="*/ 252 w 415"/>
                  <a:gd name="T15" fmla="*/ 352 h 493"/>
                  <a:gd name="T16" fmla="*/ 415 w 415"/>
                  <a:gd name="T17" fmla="*/ 297 h 493"/>
                  <a:gd name="T18" fmla="*/ 242 w 415"/>
                  <a:gd name="T19" fmla="*/ 0 h 493"/>
                  <a:gd name="T20" fmla="*/ 242 w 415"/>
                  <a:gd name="T21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5" h="493">
                    <a:moveTo>
                      <a:pt x="242" y="0"/>
                    </a:moveTo>
                    <a:lnTo>
                      <a:pt x="161" y="144"/>
                    </a:lnTo>
                    <a:lnTo>
                      <a:pt x="225" y="235"/>
                    </a:lnTo>
                    <a:lnTo>
                      <a:pt x="94" y="273"/>
                    </a:lnTo>
                    <a:lnTo>
                      <a:pt x="0" y="441"/>
                    </a:lnTo>
                    <a:lnTo>
                      <a:pt x="182" y="374"/>
                    </a:lnTo>
                    <a:lnTo>
                      <a:pt x="266" y="493"/>
                    </a:lnTo>
                    <a:lnTo>
                      <a:pt x="252" y="352"/>
                    </a:lnTo>
                    <a:lnTo>
                      <a:pt x="415" y="297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BE1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5129" name="直接连接符 29"/>
          <p:cNvSpPr>
            <a:spLocks noChangeShapeType="1"/>
          </p:cNvSpPr>
          <p:nvPr/>
        </p:nvSpPr>
        <p:spPr bwMode="auto">
          <a:xfrm>
            <a:off x="2465388" y="3117850"/>
            <a:ext cx="14589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直接连接符 30"/>
          <p:cNvSpPr>
            <a:spLocks noChangeShapeType="1"/>
          </p:cNvSpPr>
          <p:nvPr/>
        </p:nvSpPr>
        <p:spPr bwMode="auto">
          <a:xfrm>
            <a:off x="2587625" y="3282950"/>
            <a:ext cx="2825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直接连接符 32"/>
          <p:cNvSpPr>
            <a:spLocks noChangeShapeType="1"/>
          </p:cNvSpPr>
          <p:nvPr/>
        </p:nvSpPr>
        <p:spPr bwMode="auto">
          <a:xfrm>
            <a:off x="4862513" y="3460750"/>
            <a:ext cx="165417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直接连接符 34"/>
          <p:cNvSpPr>
            <a:spLocks noChangeShapeType="1"/>
          </p:cNvSpPr>
          <p:nvPr/>
        </p:nvSpPr>
        <p:spPr bwMode="auto">
          <a:xfrm>
            <a:off x="2398713" y="3460750"/>
            <a:ext cx="210978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直接连接符 36"/>
          <p:cNvSpPr>
            <a:spLocks noChangeShapeType="1"/>
          </p:cNvSpPr>
          <p:nvPr/>
        </p:nvSpPr>
        <p:spPr bwMode="auto">
          <a:xfrm>
            <a:off x="5795963" y="3282950"/>
            <a:ext cx="8620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直接连接符 42"/>
          <p:cNvSpPr>
            <a:spLocks noChangeShapeType="1"/>
          </p:cNvSpPr>
          <p:nvPr/>
        </p:nvSpPr>
        <p:spPr bwMode="auto">
          <a:xfrm>
            <a:off x="4256088" y="3117850"/>
            <a:ext cx="24114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5" name="组合 6"/>
          <p:cNvGrpSpPr>
            <a:grpSpLocks/>
          </p:cNvGrpSpPr>
          <p:nvPr/>
        </p:nvGrpSpPr>
        <p:grpSpPr bwMode="auto">
          <a:xfrm rot="-3000000">
            <a:off x="5357813" y="1252538"/>
            <a:ext cx="1044575" cy="2689225"/>
            <a:chOff x="0" y="0"/>
            <a:chExt cx="1045044" cy="2689769"/>
          </a:xfrm>
        </p:grpSpPr>
        <p:sp>
          <p:nvSpPr>
            <p:cNvPr id="4112" name="文本框 27"/>
            <p:cNvSpPr>
              <a:spLocks noChangeArrowheads="1"/>
            </p:cNvSpPr>
            <p:nvPr/>
          </p:nvSpPr>
          <p:spPr bwMode="auto">
            <a:xfrm>
              <a:off x="57838" y="0"/>
              <a:ext cx="987206" cy="1081683"/>
            </a:xfrm>
            <a:custGeom>
              <a:avLst/>
              <a:gdLst>
                <a:gd name="T0" fmla="*/ 520303 w 987206"/>
                <a:gd name="T1" fmla="*/ 0 h 1081683"/>
                <a:gd name="T2" fmla="*/ 985837 w 987206"/>
                <a:gd name="T3" fmla="*/ 369689 h 1081683"/>
                <a:gd name="T4" fmla="*/ 718840 w 987206"/>
                <a:gd name="T5" fmla="*/ 759917 h 1081683"/>
                <a:gd name="T6" fmla="*/ 568225 w 987206"/>
                <a:gd name="T7" fmla="*/ 1020068 h 1081683"/>
                <a:gd name="T8" fmla="*/ 568225 w 987206"/>
                <a:gd name="T9" fmla="*/ 1081683 h 1081683"/>
                <a:gd name="T10" fmla="*/ 376535 w 987206"/>
                <a:gd name="T11" fmla="*/ 1081683 h 1081683"/>
                <a:gd name="T12" fmla="*/ 376535 w 987206"/>
                <a:gd name="T13" fmla="*/ 1006376 h 1081683"/>
                <a:gd name="T14" fmla="*/ 575072 w 987206"/>
                <a:gd name="T15" fmla="*/ 677764 h 1081683"/>
                <a:gd name="T16" fmla="*/ 780454 w 987206"/>
                <a:gd name="T17" fmla="*/ 383382 h 1081683"/>
                <a:gd name="T18" fmla="*/ 513457 w 987206"/>
                <a:gd name="T19" fmla="*/ 123230 h 1081683"/>
                <a:gd name="T20" fmla="*/ 191690 w 987206"/>
                <a:gd name="T21" fmla="*/ 431304 h 1081683"/>
                <a:gd name="T22" fmla="*/ 0 w 987206"/>
                <a:gd name="T23" fmla="*/ 431304 h 1081683"/>
                <a:gd name="T24" fmla="*/ 520303 w 987206"/>
                <a:gd name="T25" fmla="*/ 0 h 108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7206" h="1081683">
                  <a:moveTo>
                    <a:pt x="520303" y="0"/>
                  </a:moveTo>
                  <a:cubicBezTo>
                    <a:pt x="812403" y="13693"/>
                    <a:pt x="967581" y="136922"/>
                    <a:pt x="985837" y="369689"/>
                  </a:cubicBezTo>
                  <a:cubicBezTo>
                    <a:pt x="999529" y="515739"/>
                    <a:pt x="910530" y="645815"/>
                    <a:pt x="718840" y="759917"/>
                  </a:cubicBezTo>
                  <a:cubicBezTo>
                    <a:pt x="613866" y="828378"/>
                    <a:pt x="563661" y="915095"/>
                    <a:pt x="568225" y="1020068"/>
                  </a:cubicBezTo>
                  <a:lnTo>
                    <a:pt x="568225" y="1081683"/>
                  </a:lnTo>
                  <a:lnTo>
                    <a:pt x="376535" y="1081683"/>
                  </a:lnTo>
                  <a:lnTo>
                    <a:pt x="376535" y="1006376"/>
                  </a:lnTo>
                  <a:cubicBezTo>
                    <a:pt x="371971" y="874018"/>
                    <a:pt x="438150" y="764481"/>
                    <a:pt x="575072" y="677764"/>
                  </a:cubicBezTo>
                  <a:cubicBezTo>
                    <a:pt x="721122" y="577354"/>
                    <a:pt x="789583" y="479227"/>
                    <a:pt x="780454" y="383382"/>
                  </a:cubicBezTo>
                  <a:cubicBezTo>
                    <a:pt x="771326" y="219075"/>
                    <a:pt x="682327" y="132358"/>
                    <a:pt x="513457" y="123230"/>
                  </a:cubicBezTo>
                  <a:cubicBezTo>
                    <a:pt x="349151" y="123230"/>
                    <a:pt x="241895" y="225921"/>
                    <a:pt x="191690" y="431304"/>
                  </a:cubicBezTo>
                  <a:lnTo>
                    <a:pt x="0" y="431304"/>
                  </a:lnTo>
                  <a:cubicBezTo>
                    <a:pt x="50204" y="143768"/>
                    <a:pt x="223639" y="0"/>
                    <a:pt x="5203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4113" name="矩形 2"/>
            <p:cNvSpPr>
              <a:spLocks noChangeArrowheads="1"/>
            </p:cNvSpPr>
            <p:nvPr/>
          </p:nvSpPr>
          <p:spPr bwMode="auto">
            <a:xfrm>
              <a:off x="1765" y="2562293"/>
              <a:ext cx="112763" cy="12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5138" name="组合 17"/>
          <p:cNvGrpSpPr>
            <a:grpSpLocks/>
          </p:cNvGrpSpPr>
          <p:nvPr/>
        </p:nvGrpSpPr>
        <p:grpSpPr bwMode="auto">
          <a:xfrm>
            <a:off x="5102225" y="2324100"/>
            <a:ext cx="1576388" cy="962025"/>
            <a:chOff x="0" y="0"/>
            <a:chExt cx="1576104" cy="961278"/>
          </a:xfrm>
        </p:grpSpPr>
        <p:grpSp>
          <p:nvGrpSpPr>
            <p:cNvPr id="4115" name="组合 24"/>
            <p:cNvGrpSpPr>
              <a:grpSpLocks/>
            </p:cNvGrpSpPr>
            <p:nvPr/>
          </p:nvGrpSpPr>
          <p:grpSpPr bwMode="auto">
            <a:xfrm>
              <a:off x="1084553" y="0"/>
              <a:ext cx="491551" cy="523609"/>
              <a:chOff x="0" y="0"/>
              <a:chExt cx="304379" cy="324230"/>
            </a:xfrm>
          </p:grpSpPr>
          <p:sp>
            <p:nvSpPr>
              <p:cNvPr id="4116" name="等腰三角形 22"/>
              <p:cNvSpPr>
                <a:spLocks noChangeArrowheads="1"/>
              </p:cNvSpPr>
              <p:nvPr/>
            </p:nvSpPr>
            <p:spPr bwMode="auto">
              <a:xfrm rot="-7423151">
                <a:off x="98508" y="-98808"/>
                <a:ext cx="107066" cy="304679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117" name="等腰三角形 23"/>
              <p:cNvSpPr>
                <a:spLocks noChangeArrowheads="1"/>
              </p:cNvSpPr>
              <p:nvPr/>
            </p:nvSpPr>
            <p:spPr bwMode="auto">
              <a:xfrm rot="-4529919">
                <a:off x="92593" y="184103"/>
                <a:ext cx="55006" cy="225069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4118" name="矩形 7"/>
            <p:cNvSpPr>
              <a:spLocks noChangeArrowheads="1"/>
            </p:cNvSpPr>
            <p:nvPr/>
          </p:nvSpPr>
          <p:spPr bwMode="auto">
            <a:xfrm>
              <a:off x="0" y="786789"/>
              <a:ext cx="150786" cy="17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5143" name="组合 15"/>
          <p:cNvGrpSpPr>
            <a:grpSpLocks/>
          </p:cNvGrpSpPr>
          <p:nvPr/>
        </p:nvGrpSpPr>
        <p:grpSpPr bwMode="auto">
          <a:xfrm>
            <a:off x="2600325" y="2041525"/>
            <a:ext cx="2952750" cy="914400"/>
            <a:chOff x="0" y="0"/>
            <a:chExt cx="2953714" cy="913334"/>
          </a:xfrm>
        </p:grpSpPr>
        <p:sp>
          <p:nvSpPr>
            <p:cNvPr id="4120" name="圆角矩形 1"/>
            <p:cNvSpPr>
              <a:spLocks noChangeArrowheads="1"/>
            </p:cNvSpPr>
            <p:nvPr/>
          </p:nvSpPr>
          <p:spPr bwMode="auto">
            <a:xfrm>
              <a:off x="871823" y="0"/>
              <a:ext cx="2081891" cy="913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21" name="文本框 49"/>
            <p:cNvSpPr>
              <a:spLocks noChangeArrowheads="1"/>
            </p:cNvSpPr>
            <p:nvPr/>
          </p:nvSpPr>
          <p:spPr bwMode="auto">
            <a:xfrm>
              <a:off x="1094553" y="80528"/>
              <a:ext cx="1591270" cy="749796"/>
            </a:xfrm>
            <a:custGeom>
              <a:avLst/>
              <a:gdLst>
                <a:gd name="T0" fmla="*/ 1283494 w 1591270"/>
                <a:gd name="T1" fmla="*/ 137517 h 749796"/>
                <a:gd name="T2" fmla="*/ 1427559 w 1591270"/>
                <a:gd name="T3" fmla="*/ 137517 h 749796"/>
                <a:gd name="T4" fmla="*/ 1037927 w 1591270"/>
                <a:gd name="T5" fmla="*/ 609005 h 749796"/>
                <a:gd name="T6" fmla="*/ 1434108 w 1591270"/>
                <a:gd name="T7" fmla="*/ 586085 h 749796"/>
                <a:gd name="T8" fmla="*/ 1375172 w 1591270"/>
                <a:gd name="T9" fmla="*/ 432197 h 749796"/>
                <a:gd name="T10" fmla="*/ 1483221 w 1591270"/>
                <a:gd name="T11" fmla="*/ 432197 h 749796"/>
                <a:gd name="T12" fmla="*/ 1591270 w 1591270"/>
                <a:gd name="T13" fmla="*/ 733425 h 749796"/>
                <a:gd name="T14" fmla="*/ 1476673 w 1591270"/>
                <a:gd name="T15" fmla="*/ 733425 h 749796"/>
                <a:gd name="T16" fmla="*/ 1457027 w 1591270"/>
                <a:gd name="T17" fmla="*/ 667941 h 749796"/>
                <a:gd name="T18" fmla="*/ 992088 w 1591270"/>
                <a:gd name="T19" fmla="*/ 707232 h 749796"/>
                <a:gd name="T20" fmla="*/ 913507 w 1591270"/>
                <a:gd name="T21" fmla="*/ 707232 h 749796"/>
                <a:gd name="T22" fmla="*/ 913507 w 1591270"/>
                <a:gd name="T23" fmla="*/ 609005 h 749796"/>
                <a:gd name="T24" fmla="*/ 1283494 w 1591270"/>
                <a:gd name="T25" fmla="*/ 137517 h 749796"/>
                <a:gd name="T26" fmla="*/ 1073944 w 1591270"/>
                <a:gd name="T27" fmla="*/ 13097 h 749796"/>
                <a:gd name="T28" fmla="*/ 1221284 w 1591270"/>
                <a:gd name="T29" fmla="*/ 13097 h 749796"/>
                <a:gd name="T30" fmla="*/ 854571 w 1591270"/>
                <a:gd name="T31" fmla="*/ 402729 h 749796"/>
                <a:gd name="T32" fmla="*/ 854571 w 1591270"/>
                <a:gd name="T33" fmla="*/ 317600 h 749796"/>
                <a:gd name="T34" fmla="*/ 1073944 w 1591270"/>
                <a:gd name="T35" fmla="*/ 13097 h 749796"/>
                <a:gd name="T36" fmla="*/ 445294 w 1591270"/>
                <a:gd name="T37" fmla="*/ 0 h 749796"/>
                <a:gd name="T38" fmla="*/ 576263 w 1591270"/>
                <a:gd name="T39" fmla="*/ 0 h 749796"/>
                <a:gd name="T40" fmla="*/ 576263 w 1591270"/>
                <a:gd name="T41" fmla="*/ 232470 h 749796"/>
                <a:gd name="T42" fmla="*/ 769442 w 1591270"/>
                <a:gd name="T43" fmla="*/ 232470 h 749796"/>
                <a:gd name="T44" fmla="*/ 769442 w 1591270"/>
                <a:gd name="T45" fmla="*/ 317600 h 749796"/>
                <a:gd name="T46" fmla="*/ 576263 w 1591270"/>
                <a:gd name="T47" fmla="*/ 317600 h 749796"/>
                <a:gd name="T48" fmla="*/ 576263 w 1591270"/>
                <a:gd name="T49" fmla="*/ 749796 h 749796"/>
                <a:gd name="T50" fmla="*/ 445294 w 1591270"/>
                <a:gd name="T51" fmla="*/ 749796 h 749796"/>
                <a:gd name="T52" fmla="*/ 445294 w 1591270"/>
                <a:gd name="T53" fmla="*/ 317600 h 749796"/>
                <a:gd name="T54" fmla="*/ 252115 w 1591270"/>
                <a:gd name="T55" fmla="*/ 317600 h 749796"/>
                <a:gd name="T56" fmla="*/ 252115 w 1591270"/>
                <a:gd name="T57" fmla="*/ 232470 h 749796"/>
                <a:gd name="T58" fmla="*/ 445294 w 1591270"/>
                <a:gd name="T59" fmla="*/ 232470 h 749796"/>
                <a:gd name="T60" fmla="*/ 140791 w 1591270"/>
                <a:gd name="T61" fmla="*/ 0 h 749796"/>
                <a:gd name="T62" fmla="*/ 268486 w 1591270"/>
                <a:gd name="T63" fmla="*/ 0 h 749796"/>
                <a:gd name="T64" fmla="*/ 199727 w 1591270"/>
                <a:gd name="T65" fmla="*/ 183357 h 749796"/>
                <a:gd name="T66" fmla="*/ 199727 w 1591270"/>
                <a:gd name="T67" fmla="*/ 749796 h 749796"/>
                <a:gd name="T68" fmla="*/ 81856 w 1591270"/>
                <a:gd name="T69" fmla="*/ 749796 h 749796"/>
                <a:gd name="T70" fmla="*/ 81856 w 1591270"/>
                <a:gd name="T71" fmla="*/ 294680 h 749796"/>
                <a:gd name="T72" fmla="*/ 22920 w 1591270"/>
                <a:gd name="T73" fmla="*/ 317600 h 749796"/>
                <a:gd name="T74" fmla="*/ 0 w 1591270"/>
                <a:gd name="T75" fmla="*/ 324148 h 749796"/>
                <a:gd name="T76" fmla="*/ 0 w 1591270"/>
                <a:gd name="T77" fmla="*/ 252115 h 749796"/>
                <a:gd name="T78" fmla="*/ 140791 w 1591270"/>
                <a:gd name="T79" fmla="*/ 0 h 749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91270" h="749796">
                  <a:moveTo>
                    <a:pt x="1283494" y="137517"/>
                  </a:moveTo>
                  <a:lnTo>
                    <a:pt x="1427559" y="137517"/>
                  </a:lnTo>
                  <a:cubicBezTo>
                    <a:pt x="1346795" y="316508"/>
                    <a:pt x="1216918" y="473671"/>
                    <a:pt x="1037927" y="609005"/>
                  </a:cubicBezTo>
                  <a:cubicBezTo>
                    <a:pt x="1201638" y="611188"/>
                    <a:pt x="1333699" y="603548"/>
                    <a:pt x="1434108" y="586085"/>
                  </a:cubicBezTo>
                  <a:cubicBezTo>
                    <a:pt x="1418828" y="533698"/>
                    <a:pt x="1399183" y="482402"/>
                    <a:pt x="1375172" y="432197"/>
                  </a:cubicBezTo>
                  <a:lnTo>
                    <a:pt x="1483221" y="432197"/>
                  </a:lnTo>
                  <a:cubicBezTo>
                    <a:pt x="1529060" y="532607"/>
                    <a:pt x="1565077" y="633016"/>
                    <a:pt x="1591270" y="733425"/>
                  </a:cubicBezTo>
                  <a:lnTo>
                    <a:pt x="1476673" y="733425"/>
                  </a:lnTo>
                  <a:cubicBezTo>
                    <a:pt x="1470124" y="707232"/>
                    <a:pt x="1463576" y="685403"/>
                    <a:pt x="1457027" y="667941"/>
                  </a:cubicBezTo>
                  <a:cubicBezTo>
                    <a:pt x="1299865" y="696317"/>
                    <a:pt x="1144885" y="709414"/>
                    <a:pt x="992088" y="707232"/>
                  </a:cubicBezTo>
                  <a:lnTo>
                    <a:pt x="913507" y="707232"/>
                  </a:lnTo>
                  <a:lnTo>
                    <a:pt x="913507" y="609005"/>
                  </a:lnTo>
                  <a:cubicBezTo>
                    <a:pt x="1079401" y="467122"/>
                    <a:pt x="1202730" y="309960"/>
                    <a:pt x="1283494" y="137517"/>
                  </a:cubicBezTo>
                  <a:close/>
                  <a:moveTo>
                    <a:pt x="1073944" y="13097"/>
                  </a:moveTo>
                  <a:lnTo>
                    <a:pt x="1221284" y="13097"/>
                  </a:lnTo>
                  <a:cubicBezTo>
                    <a:pt x="1155799" y="192088"/>
                    <a:pt x="1033562" y="321965"/>
                    <a:pt x="854571" y="402729"/>
                  </a:cubicBezTo>
                  <a:lnTo>
                    <a:pt x="854571" y="317600"/>
                  </a:lnTo>
                  <a:cubicBezTo>
                    <a:pt x="963712" y="239018"/>
                    <a:pt x="1036836" y="137517"/>
                    <a:pt x="1073944" y="13097"/>
                  </a:cubicBezTo>
                  <a:close/>
                  <a:moveTo>
                    <a:pt x="445294" y="0"/>
                  </a:moveTo>
                  <a:lnTo>
                    <a:pt x="576263" y="0"/>
                  </a:lnTo>
                  <a:lnTo>
                    <a:pt x="576263" y="232470"/>
                  </a:lnTo>
                  <a:lnTo>
                    <a:pt x="769442" y="232470"/>
                  </a:lnTo>
                  <a:lnTo>
                    <a:pt x="769442" y="317600"/>
                  </a:lnTo>
                  <a:lnTo>
                    <a:pt x="576263" y="317600"/>
                  </a:lnTo>
                  <a:lnTo>
                    <a:pt x="576263" y="749796"/>
                  </a:lnTo>
                  <a:lnTo>
                    <a:pt x="445294" y="749796"/>
                  </a:lnTo>
                  <a:lnTo>
                    <a:pt x="445294" y="317600"/>
                  </a:lnTo>
                  <a:lnTo>
                    <a:pt x="252115" y="317600"/>
                  </a:lnTo>
                  <a:lnTo>
                    <a:pt x="252115" y="232470"/>
                  </a:lnTo>
                  <a:lnTo>
                    <a:pt x="445294" y="232470"/>
                  </a:lnTo>
                  <a:close/>
                  <a:moveTo>
                    <a:pt x="140791" y="0"/>
                  </a:moveTo>
                  <a:lnTo>
                    <a:pt x="268486" y="0"/>
                  </a:lnTo>
                  <a:cubicBezTo>
                    <a:pt x="248841" y="85130"/>
                    <a:pt x="225921" y="146249"/>
                    <a:pt x="199727" y="183357"/>
                  </a:cubicBezTo>
                  <a:lnTo>
                    <a:pt x="199727" y="749796"/>
                  </a:lnTo>
                  <a:lnTo>
                    <a:pt x="81856" y="749796"/>
                  </a:lnTo>
                  <a:lnTo>
                    <a:pt x="81856" y="294680"/>
                  </a:lnTo>
                  <a:cubicBezTo>
                    <a:pt x="68759" y="301228"/>
                    <a:pt x="49113" y="308868"/>
                    <a:pt x="22920" y="317600"/>
                  </a:cubicBezTo>
                  <a:cubicBezTo>
                    <a:pt x="12006" y="319782"/>
                    <a:pt x="4366" y="321965"/>
                    <a:pt x="0" y="324148"/>
                  </a:cubicBezTo>
                  <a:lnTo>
                    <a:pt x="0" y="252115"/>
                  </a:lnTo>
                  <a:cubicBezTo>
                    <a:pt x="72033" y="210642"/>
                    <a:pt x="118963" y="126603"/>
                    <a:pt x="140791" y="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4122" name="文本框 48"/>
            <p:cNvSpPr>
              <a:spLocks noChangeArrowheads="1"/>
            </p:cNvSpPr>
            <p:nvPr/>
          </p:nvSpPr>
          <p:spPr bwMode="auto">
            <a:xfrm>
              <a:off x="0" y="100173"/>
              <a:ext cx="753071" cy="730151"/>
            </a:xfrm>
            <a:custGeom>
              <a:avLst/>
              <a:gdLst>
                <a:gd name="T0" fmla="*/ 0 w 753071"/>
                <a:gd name="T1" fmla="*/ 343793 h 730151"/>
                <a:gd name="T2" fmla="*/ 753071 w 753071"/>
                <a:gd name="T3" fmla="*/ 343793 h 730151"/>
                <a:gd name="T4" fmla="*/ 753071 w 753071"/>
                <a:gd name="T5" fmla="*/ 422374 h 730151"/>
                <a:gd name="T6" fmla="*/ 451843 w 753071"/>
                <a:gd name="T7" fmla="*/ 422374 h 730151"/>
                <a:gd name="T8" fmla="*/ 451843 w 753071"/>
                <a:gd name="T9" fmla="*/ 481310 h 730151"/>
                <a:gd name="T10" fmla="*/ 697409 w 753071"/>
                <a:gd name="T11" fmla="*/ 481310 h 730151"/>
                <a:gd name="T12" fmla="*/ 697409 w 753071"/>
                <a:gd name="T13" fmla="*/ 556617 h 730151"/>
                <a:gd name="T14" fmla="*/ 451843 w 753071"/>
                <a:gd name="T15" fmla="*/ 556617 h 730151"/>
                <a:gd name="T16" fmla="*/ 451843 w 753071"/>
                <a:gd name="T17" fmla="*/ 631924 h 730151"/>
                <a:gd name="T18" fmla="*/ 749797 w 753071"/>
                <a:gd name="T19" fmla="*/ 631924 h 730151"/>
                <a:gd name="T20" fmla="*/ 749797 w 753071"/>
                <a:gd name="T21" fmla="*/ 703957 h 730151"/>
                <a:gd name="T22" fmla="*/ 419101 w 753071"/>
                <a:gd name="T23" fmla="*/ 703957 h 730151"/>
                <a:gd name="T24" fmla="*/ 170260 w 753071"/>
                <a:gd name="T25" fmla="*/ 631924 h 730151"/>
                <a:gd name="T26" fmla="*/ 3275 w 753071"/>
                <a:gd name="T27" fmla="*/ 730151 h 730151"/>
                <a:gd name="T28" fmla="*/ 3275 w 753071"/>
                <a:gd name="T29" fmla="*/ 658118 h 730151"/>
                <a:gd name="T30" fmla="*/ 111324 w 753071"/>
                <a:gd name="T31" fmla="*/ 448568 h 730151"/>
                <a:gd name="T32" fmla="*/ 229196 w 753071"/>
                <a:gd name="T33" fmla="*/ 448568 h 730151"/>
                <a:gd name="T34" fmla="*/ 212825 w 753071"/>
                <a:gd name="T35" fmla="*/ 540246 h 730151"/>
                <a:gd name="T36" fmla="*/ 327422 w 753071"/>
                <a:gd name="T37" fmla="*/ 622102 h 730151"/>
                <a:gd name="T38" fmla="*/ 327422 w 753071"/>
                <a:gd name="T39" fmla="*/ 422374 h 730151"/>
                <a:gd name="T40" fmla="*/ 0 w 753071"/>
                <a:gd name="T41" fmla="*/ 422374 h 730151"/>
                <a:gd name="T42" fmla="*/ 203002 w 753071"/>
                <a:gd name="T43" fmla="*/ 180082 h 730151"/>
                <a:gd name="T44" fmla="*/ 203002 w 753071"/>
                <a:gd name="T45" fmla="*/ 229195 h 730151"/>
                <a:gd name="T46" fmla="*/ 510779 w 753071"/>
                <a:gd name="T47" fmla="*/ 229195 h 730151"/>
                <a:gd name="T48" fmla="*/ 550069 w 753071"/>
                <a:gd name="T49" fmla="*/ 186630 h 730151"/>
                <a:gd name="T50" fmla="*/ 550069 w 753071"/>
                <a:gd name="T51" fmla="*/ 180082 h 730151"/>
                <a:gd name="T52" fmla="*/ 203002 w 753071"/>
                <a:gd name="T53" fmla="*/ 72033 h 730151"/>
                <a:gd name="T54" fmla="*/ 203002 w 753071"/>
                <a:gd name="T55" fmla="*/ 117872 h 730151"/>
                <a:gd name="T56" fmla="*/ 550069 w 753071"/>
                <a:gd name="T57" fmla="*/ 117872 h 730151"/>
                <a:gd name="T58" fmla="*/ 550069 w 753071"/>
                <a:gd name="T59" fmla="*/ 72033 h 730151"/>
                <a:gd name="T60" fmla="*/ 85130 w 753071"/>
                <a:gd name="T61" fmla="*/ 0 h 730151"/>
                <a:gd name="T62" fmla="*/ 667941 w 753071"/>
                <a:gd name="T63" fmla="*/ 0 h 730151"/>
                <a:gd name="T64" fmla="*/ 667941 w 753071"/>
                <a:gd name="T65" fmla="*/ 193179 h 730151"/>
                <a:gd name="T66" fmla="*/ 563166 w 753071"/>
                <a:gd name="T67" fmla="*/ 304502 h 730151"/>
                <a:gd name="T68" fmla="*/ 85130 w 753071"/>
                <a:gd name="T69" fmla="*/ 304502 h 730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3071" h="730151">
                  <a:moveTo>
                    <a:pt x="0" y="343793"/>
                  </a:moveTo>
                  <a:lnTo>
                    <a:pt x="753071" y="343793"/>
                  </a:lnTo>
                  <a:lnTo>
                    <a:pt x="753071" y="422374"/>
                  </a:lnTo>
                  <a:lnTo>
                    <a:pt x="451843" y="422374"/>
                  </a:lnTo>
                  <a:lnTo>
                    <a:pt x="451843" y="481310"/>
                  </a:lnTo>
                  <a:lnTo>
                    <a:pt x="697409" y="481310"/>
                  </a:lnTo>
                  <a:lnTo>
                    <a:pt x="697409" y="556617"/>
                  </a:lnTo>
                  <a:lnTo>
                    <a:pt x="451843" y="556617"/>
                  </a:lnTo>
                  <a:lnTo>
                    <a:pt x="451843" y="631924"/>
                  </a:lnTo>
                  <a:lnTo>
                    <a:pt x="749797" y="631924"/>
                  </a:lnTo>
                  <a:lnTo>
                    <a:pt x="749797" y="703957"/>
                  </a:lnTo>
                  <a:lnTo>
                    <a:pt x="419101" y="703957"/>
                  </a:lnTo>
                  <a:cubicBezTo>
                    <a:pt x="301229" y="706140"/>
                    <a:pt x="218282" y="682129"/>
                    <a:pt x="170260" y="631924"/>
                  </a:cubicBezTo>
                  <a:cubicBezTo>
                    <a:pt x="137518" y="671215"/>
                    <a:pt x="81856" y="703957"/>
                    <a:pt x="3275" y="730151"/>
                  </a:cubicBezTo>
                  <a:lnTo>
                    <a:pt x="3275" y="658118"/>
                  </a:lnTo>
                  <a:cubicBezTo>
                    <a:pt x="75308" y="612279"/>
                    <a:pt x="111324" y="542429"/>
                    <a:pt x="111324" y="448568"/>
                  </a:cubicBezTo>
                  <a:lnTo>
                    <a:pt x="229196" y="448568"/>
                  </a:lnTo>
                  <a:cubicBezTo>
                    <a:pt x="227013" y="481310"/>
                    <a:pt x="221556" y="511870"/>
                    <a:pt x="212825" y="540246"/>
                  </a:cubicBezTo>
                  <a:cubicBezTo>
                    <a:pt x="241201" y="581720"/>
                    <a:pt x="279401" y="609005"/>
                    <a:pt x="327422" y="622102"/>
                  </a:cubicBezTo>
                  <a:lnTo>
                    <a:pt x="327422" y="422374"/>
                  </a:lnTo>
                  <a:lnTo>
                    <a:pt x="0" y="422374"/>
                  </a:lnTo>
                  <a:close/>
                  <a:moveTo>
                    <a:pt x="203002" y="180082"/>
                  </a:moveTo>
                  <a:lnTo>
                    <a:pt x="203002" y="229195"/>
                  </a:lnTo>
                  <a:lnTo>
                    <a:pt x="510779" y="229195"/>
                  </a:lnTo>
                  <a:cubicBezTo>
                    <a:pt x="539155" y="231378"/>
                    <a:pt x="552252" y="217190"/>
                    <a:pt x="550069" y="186630"/>
                  </a:cubicBezTo>
                  <a:lnTo>
                    <a:pt x="550069" y="180082"/>
                  </a:lnTo>
                  <a:close/>
                  <a:moveTo>
                    <a:pt x="203002" y="72033"/>
                  </a:moveTo>
                  <a:lnTo>
                    <a:pt x="203002" y="117872"/>
                  </a:lnTo>
                  <a:lnTo>
                    <a:pt x="550069" y="117872"/>
                  </a:lnTo>
                  <a:lnTo>
                    <a:pt x="550069" y="72033"/>
                  </a:lnTo>
                  <a:close/>
                  <a:moveTo>
                    <a:pt x="85130" y="0"/>
                  </a:moveTo>
                  <a:lnTo>
                    <a:pt x="667941" y="0"/>
                  </a:lnTo>
                  <a:lnTo>
                    <a:pt x="667941" y="193179"/>
                  </a:lnTo>
                  <a:cubicBezTo>
                    <a:pt x="670124" y="269577"/>
                    <a:pt x="635199" y="306685"/>
                    <a:pt x="563166" y="304502"/>
                  </a:cubicBezTo>
                  <a:lnTo>
                    <a:pt x="85130" y="304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4123" name="直接连接符 50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任意多边形 51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3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33000" decel="33000" fill="hold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5400000">
                                      <p:cBhvr>
                                        <p:cTn id="10" dur="25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accel="33000" decel="33000" fill="hold" nodeType="withEffect">
                                  <p:stCondLst>
                                    <p:cond delay="620"/>
                                  </p:stCondLst>
                                  <p:childTnLst>
                                    <p:animRot by="-3600000">
                                      <p:cBhvr>
                                        <p:cTn id="12" dur="2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accel="33000" decel="3300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Rot by="1800000">
                                      <p:cBhvr>
                                        <p:cTn id="14" dur="15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accel="33000" decel="33000" fill="hold" nodeType="withEffect">
                                  <p:stCondLst>
                                    <p:cond delay="970"/>
                                  </p:stCondLst>
                                  <p:childTnLst>
                                    <p:animRot by="-900000">
                                      <p:cBhvr>
                                        <p:cTn id="16" dur="1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accel="33000" decel="33000" fill="hold" nodeType="withEffect">
                                  <p:stCondLst>
                                    <p:cond delay="1070"/>
                                  </p:stCondLst>
                                  <p:childTnLst>
                                    <p:animRot by="300000">
                                      <p:cBhvr>
                                        <p:cTn id="18" dur="1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2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45000" decel="45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" presetClass="entr" presetSubtype="8" accel="4000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4000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accel="40000" fill="hold" nodeType="withEffect">
                                  <p:stCondLst>
                                    <p:cond delay="97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accel="4000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40000" fill="hold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4000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2"/>
          <p:cNvGrpSpPr>
            <a:grpSpLocks/>
          </p:cNvGrpSpPr>
          <p:nvPr/>
        </p:nvGrpSpPr>
        <p:grpSpPr bwMode="auto">
          <a:xfrm>
            <a:off x="-1535113" y="2039938"/>
            <a:ext cx="10247313" cy="860425"/>
            <a:chOff x="0" y="0"/>
            <a:chExt cx="7828782" cy="657125"/>
          </a:xfrm>
        </p:grpSpPr>
        <p:sp>
          <p:nvSpPr>
            <p:cNvPr id="5123" name="圆角矩形 144"/>
            <p:cNvSpPr>
              <a:spLocks noChangeArrowheads="1"/>
            </p:cNvSpPr>
            <p:nvPr/>
          </p:nvSpPr>
          <p:spPr bwMode="auto">
            <a:xfrm rot="180000">
              <a:off x="3891954" y="386758"/>
              <a:ext cx="3936828" cy="27036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24" name="任意多边形 146"/>
            <p:cNvSpPr>
              <a:spLocks noChangeArrowheads="1"/>
            </p:cNvSpPr>
            <p:nvPr/>
          </p:nvSpPr>
          <p:spPr bwMode="auto">
            <a:xfrm rot="180000">
              <a:off x="4777595" y="471582"/>
              <a:ext cx="2834841" cy="181273"/>
            </a:xfrm>
            <a:custGeom>
              <a:avLst/>
              <a:gdLst>
                <a:gd name="T0" fmla="*/ 2827810 w 2834841"/>
                <a:gd name="T1" fmla="*/ 169553 h 181273"/>
                <a:gd name="T2" fmla="*/ 1839293 w 2834841"/>
                <a:gd name="T3" fmla="*/ 164083 h 181273"/>
                <a:gd name="T4" fmla="*/ 2766083 w 2834841"/>
                <a:gd name="T5" fmla="*/ 95325 h 181273"/>
                <a:gd name="T6" fmla="*/ 1936180 w 2834841"/>
                <a:gd name="T7" fmla="*/ 132048 h 181273"/>
                <a:gd name="T8" fmla="*/ 2726234 w 2834841"/>
                <a:gd name="T9" fmla="*/ 50007 h 181273"/>
                <a:gd name="T10" fmla="*/ 2763739 w 2834841"/>
                <a:gd name="T11" fmla="*/ 39849 h 181273"/>
                <a:gd name="T12" fmla="*/ 2783273 w 2834841"/>
                <a:gd name="T13" fmla="*/ 61727 h 181273"/>
                <a:gd name="T14" fmla="*/ 2789524 w 2834841"/>
                <a:gd name="T15" fmla="*/ 95325 h 181273"/>
                <a:gd name="T16" fmla="*/ 2782491 w 2834841"/>
                <a:gd name="T17" fmla="*/ 120328 h 181273"/>
                <a:gd name="T18" fmla="*/ 2700450 w 2834841"/>
                <a:gd name="T19" fmla="*/ 95325 h 181273"/>
                <a:gd name="T20" fmla="*/ 2706701 w 2834841"/>
                <a:gd name="T21" fmla="*/ 61727 h 181273"/>
                <a:gd name="T22" fmla="*/ 1577951 w 2834841"/>
                <a:gd name="T23" fmla="*/ 98450 h 181273"/>
                <a:gd name="T24" fmla="*/ 2756707 w 2834841"/>
                <a:gd name="T25" fmla="*/ 0 h 181273"/>
                <a:gd name="T26" fmla="*/ 2678572 w 2834841"/>
                <a:gd name="T27" fmla="*/ 38286 h 181273"/>
                <a:gd name="T28" fmla="*/ 1637705 w 2834841"/>
                <a:gd name="T29" fmla="*/ 69540 h 181273"/>
                <a:gd name="T30" fmla="*/ 1658802 w 2834841"/>
                <a:gd name="T31" fmla="*/ 153926 h 181273"/>
                <a:gd name="T32" fmla="*/ 1602545 w 2834841"/>
                <a:gd name="T33" fmla="*/ 69540 h 181273"/>
                <a:gd name="T34" fmla="*/ 1961183 w 2834841"/>
                <a:gd name="T35" fmla="*/ 35942 h 181273"/>
                <a:gd name="T36" fmla="*/ 2259695 w 2834841"/>
                <a:gd name="T37" fmla="*/ 57039 h 181273"/>
                <a:gd name="T38" fmla="*/ 2556682 w 2834841"/>
                <a:gd name="T39" fmla="*/ 55476 h 181273"/>
                <a:gd name="T40" fmla="*/ 2457451 w 2834841"/>
                <a:gd name="T41" fmla="*/ 55476 h 181273"/>
                <a:gd name="T42" fmla="*/ 1814290 w 2834841"/>
                <a:gd name="T43" fmla="*/ 35942 h 181273"/>
                <a:gd name="T44" fmla="*/ 2437098 w 2834841"/>
                <a:gd name="T45" fmla="*/ 7032 h 181273"/>
                <a:gd name="T46" fmla="*/ 1875235 w 2834841"/>
                <a:gd name="T47" fmla="*/ 27347 h 181273"/>
                <a:gd name="T48" fmla="*/ 1747094 w 2834841"/>
                <a:gd name="T49" fmla="*/ 75010 h 181273"/>
                <a:gd name="T50" fmla="*/ 2174528 w 2834841"/>
                <a:gd name="T51" fmla="*/ 171897 h 181273"/>
                <a:gd name="T52" fmla="*/ 1109924 w 2834841"/>
                <a:gd name="T53" fmla="*/ 53913 h 181273"/>
                <a:gd name="T54" fmla="*/ 2071353 w 2834841"/>
                <a:gd name="T55" fmla="*/ 108608 h 181273"/>
                <a:gd name="T56" fmla="*/ 786445 w 2834841"/>
                <a:gd name="T57" fmla="*/ 121891 h 181273"/>
                <a:gd name="T58" fmla="*/ 1838512 w 2834841"/>
                <a:gd name="T59" fmla="*/ 0 h 181273"/>
                <a:gd name="T60" fmla="*/ 1972122 w 2834841"/>
                <a:gd name="T61" fmla="*/ 14846 h 181273"/>
                <a:gd name="T62" fmla="*/ 1797100 w 2834841"/>
                <a:gd name="T63" fmla="*/ 71884 h 181273"/>
                <a:gd name="T64" fmla="*/ 513457 w 2834841"/>
                <a:gd name="T65" fmla="*/ 66415 h 181273"/>
                <a:gd name="T66" fmla="*/ 1704120 w 2834841"/>
                <a:gd name="T67" fmla="*/ 21878 h 181273"/>
                <a:gd name="T68" fmla="*/ 1741625 w 2834841"/>
                <a:gd name="T69" fmla="*/ 101576 h 181273"/>
                <a:gd name="T70" fmla="*/ 1778348 w 2834841"/>
                <a:gd name="T71" fmla="*/ 155489 h 181273"/>
                <a:gd name="T72" fmla="*/ 1652551 w 2834841"/>
                <a:gd name="T73" fmla="*/ 167990 h 181273"/>
                <a:gd name="T74" fmla="*/ 664779 w 2834841"/>
                <a:gd name="T75" fmla="*/ 53132 h 181273"/>
                <a:gd name="T76" fmla="*/ 628836 w 2834841"/>
                <a:gd name="T77" fmla="*/ 53132 h 181273"/>
                <a:gd name="T78" fmla="*/ 1596294 w 2834841"/>
                <a:gd name="T79" fmla="*/ 50788 h 181273"/>
                <a:gd name="T80" fmla="*/ 1396678 w 2834841"/>
                <a:gd name="T81" fmla="*/ 59383 h 181273"/>
                <a:gd name="T82" fmla="*/ 1338858 w 2834841"/>
                <a:gd name="T83" fmla="*/ 114858 h 181273"/>
                <a:gd name="T84" fmla="*/ 1109923 w 2834841"/>
                <a:gd name="T85" fmla="*/ 21878 h 181273"/>
                <a:gd name="T86" fmla="*/ 521271 w 2834841"/>
                <a:gd name="T87" fmla="*/ 160958 h 181273"/>
                <a:gd name="T88" fmla="*/ 698935 w 2834841"/>
                <a:gd name="T89" fmla="*/ 88293 h 181273"/>
                <a:gd name="T90" fmla="*/ 1339640 w 2834841"/>
                <a:gd name="T91" fmla="*/ 42193 h 181273"/>
                <a:gd name="T92" fmla="*/ 1297447 w 2834841"/>
                <a:gd name="T93" fmla="*/ 91418 h 181273"/>
                <a:gd name="T94" fmla="*/ 1090390 w 2834841"/>
                <a:gd name="T95" fmla="*/ 8595 h 181273"/>
                <a:gd name="T96" fmla="*/ 1207592 w 2834841"/>
                <a:gd name="T97" fmla="*/ 117984 h 181273"/>
                <a:gd name="T98" fmla="*/ 1139615 w 2834841"/>
                <a:gd name="T99" fmla="*/ 114859 h 181273"/>
                <a:gd name="T100" fmla="*/ 1073982 w 2834841"/>
                <a:gd name="T101" fmla="*/ 117202 h 181273"/>
                <a:gd name="T102" fmla="*/ 1009911 w 2834841"/>
                <a:gd name="T103" fmla="*/ 1563 h 181273"/>
                <a:gd name="T104" fmla="*/ 1003660 w 2834841"/>
                <a:gd name="T105" fmla="*/ 128923 h 181273"/>
                <a:gd name="T106" fmla="*/ 1049760 w 2834841"/>
                <a:gd name="T107" fmla="*/ 172678 h 181273"/>
                <a:gd name="T108" fmla="*/ 895053 w 2834841"/>
                <a:gd name="T109" fmla="*/ 9377 h 181273"/>
                <a:gd name="T110" fmla="*/ 848953 w 2834841"/>
                <a:gd name="T111" fmla="*/ 21097 h 181273"/>
                <a:gd name="T112" fmla="*/ 828638 w 2834841"/>
                <a:gd name="T113" fmla="*/ 35161 h 181273"/>
                <a:gd name="T114" fmla="*/ 721594 w 2834841"/>
                <a:gd name="T115" fmla="*/ 25003 h 181273"/>
                <a:gd name="T116" fmla="*/ 708311 w 2834841"/>
                <a:gd name="T117" fmla="*/ 1563 h 181273"/>
                <a:gd name="T118" fmla="*/ 21878 w 2834841"/>
                <a:gd name="T119" fmla="*/ 94544 h 181273"/>
                <a:gd name="T120" fmla="*/ 378247 w 2834841"/>
                <a:gd name="T121" fmla="*/ 21878 h 181273"/>
                <a:gd name="T122" fmla="*/ 282886 w 2834841"/>
                <a:gd name="T123" fmla="*/ 57039 h 181273"/>
                <a:gd name="T124" fmla="*/ 130486 w 2834841"/>
                <a:gd name="T125" fmla="*/ 57039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34841" h="181273">
                  <a:moveTo>
                    <a:pt x="2734829" y="125797"/>
                  </a:moveTo>
                  <a:lnTo>
                    <a:pt x="2755926" y="125797"/>
                  </a:lnTo>
                  <a:lnTo>
                    <a:pt x="2755925" y="133611"/>
                  </a:lnTo>
                  <a:lnTo>
                    <a:pt x="2782491" y="146894"/>
                  </a:lnTo>
                  <a:lnTo>
                    <a:pt x="2782491" y="153145"/>
                  </a:lnTo>
                  <a:lnTo>
                    <a:pt x="2794993" y="153144"/>
                  </a:lnTo>
                  <a:lnTo>
                    <a:pt x="2827810" y="169553"/>
                  </a:lnTo>
                  <a:lnTo>
                    <a:pt x="2827810" y="180492"/>
                  </a:lnTo>
                  <a:cubicBezTo>
                    <a:pt x="2786659" y="177366"/>
                    <a:pt x="2759051" y="169553"/>
                    <a:pt x="2744987" y="157051"/>
                  </a:cubicBezTo>
                  <a:cubicBezTo>
                    <a:pt x="2731964" y="170074"/>
                    <a:pt x="2704357" y="177887"/>
                    <a:pt x="2662164" y="180492"/>
                  </a:cubicBezTo>
                  <a:lnTo>
                    <a:pt x="2662164" y="169553"/>
                  </a:lnTo>
                  <a:cubicBezTo>
                    <a:pt x="2712170" y="163823"/>
                    <a:pt x="2736392" y="151842"/>
                    <a:pt x="2734829" y="133611"/>
                  </a:cubicBezTo>
                  <a:close/>
                  <a:moveTo>
                    <a:pt x="1839293" y="143768"/>
                  </a:moveTo>
                  <a:lnTo>
                    <a:pt x="1839293" y="164083"/>
                  </a:lnTo>
                  <a:lnTo>
                    <a:pt x="1923679" y="164083"/>
                  </a:lnTo>
                  <a:cubicBezTo>
                    <a:pt x="1932013" y="164083"/>
                    <a:pt x="1936180" y="160177"/>
                    <a:pt x="1936180" y="152363"/>
                  </a:cubicBezTo>
                  <a:lnTo>
                    <a:pt x="1936180" y="143768"/>
                  </a:lnTo>
                  <a:close/>
                  <a:moveTo>
                    <a:pt x="2723890" y="95325"/>
                  </a:moveTo>
                  <a:cubicBezTo>
                    <a:pt x="2719202" y="100534"/>
                    <a:pt x="2714254" y="105222"/>
                    <a:pt x="2709045" y="109389"/>
                  </a:cubicBezTo>
                  <a:lnTo>
                    <a:pt x="2780929" y="109389"/>
                  </a:lnTo>
                  <a:cubicBezTo>
                    <a:pt x="2775720" y="105222"/>
                    <a:pt x="2770771" y="100534"/>
                    <a:pt x="2766083" y="95325"/>
                  </a:cubicBezTo>
                  <a:close/>
                  <a:moveTo>
                    <a:pt x="2726234" y="71884"/>
                  </a:moveTo>
                  <a:lnTo>
                    <a:pt x="2726235" y="84386"/>
                  </a:lnTo>
                  <a:lnTo>
                    <a:pt x="2763739" y="84386"/>
                  </a:lnTo>
                  <a:lnTo>
                    <a:pt x="2763739" y="71884"/>
                  </a:lnTo>
                  <a:close/>
                  <a:moveTo>
                    <a:pt x="1839293" y="111733"/>
                  </a:moveTo>
                  <a:lnTo>
                    <a:pt x="1839293" y="132048"/>
                  </a:lnTo>
                  <a:lnTo>
                    <a:pt x="1936180" y="132048"/>
                  </a:lnTo>
                  <a:lnTo>
                    <a:pt x="1936180" y="111733"/>
                  </a:lnTo>
                  <a:close/>
                  <a:moveTo>
                    <a:pt x="1819759" y="99231"/>
                  </a:moveTo>
                  <a:lnTo>
                    <a:pt x="1955714" y="99232"/>
                  </a:lnTo>
                  <a:lnTo>
                    <a:pt x="1955714" y="151582"/>
                  </a:lnTo>
                  <a:cubicBezTo>
                    <a:pt x="1956235" y="168771"/>
                    <a:pt x="1947119" y="177106"/>
                    <a:pt x="1928366" y="176585"/>
                  </a:cubicBezTo>
                  <a:lnTo>
                    <a:pt x="1819760" y="176585"/>
                  </a:lnTo>
                  <a:close/>
                  <a:moveTo>
                    <a:pt x="2726234" y="50007"/>
                  </a:moveTo>
                  <a:lnTo>
                    <a:pt x="2726234" y="61727"/>
                  </a:lnTo>
                  <a:lnTo>
                    <a:pt x="2763739" y="61727"/>
                  </a:lnTo>
                  <a:lnTo>
                    <a:pt x="2763739" y="50007"/>
                  </a:lnTo>
                  <a:close/>
                  <a:moveTo>
                    <a:pt x="2706700" y="28910"/>
                  </a:moveTo>
                  <a:lnTo>
                    <a:pt x="2726234" y="28910"/>
                  </a:lnTo>
                  <a:lnTo>
                    <a:pt x="2726234" y="39849"/>
                  </a:lnTo>
                  <a:lnTo>
                    <a:pt x="2763739" y="39849"/>
                  </a:lnTo>
                  <a:lnTo>
                    <a:pt x="2763739" y="28910"/>
                  </a:lnTo>
                  <a:lnTo>
                    <a:pt x="2783272" y="28910"/>
                  </a:lnTo>
                  <a:lnTo>
                    <a:pt x="2783273" y="39849"/>
                  </a:lnTo>
                  <a:lnTo>
                    <a:pt x="2813745" y="39849"/>
                  </a:lnTo>
                  <a:lnTo>
                    <a:pt x="2813745" y="50007"/>
                  </a:lnTo>
                  <a:lnTo>
                    <a:pt x="2783272" y="50007"/>
                  </a:lnTo>
                  <a:lnTo>
                    <a:pt x="2783273" y="61727"/>
                  </a:lnTo>
                  <a:lnTo>
                    <a:pt x="2818433" y="61727"/>
                  </a:lnTo>
                  <a:lnTo>
                    <a:pt x="2818434" y="71884"/>
                  </a:lnTo>
                  <a:lnTo>
                    <a:pt x="2783272" y="71884"/>
                  </a:lnTo>
                  <a:lnTo>
                    <a:pt x="2783273" y="84386"/>
                  </a:lnTo>
                  <a:lnTo>
                    <a:pt x="2832498" y="84386"/>
                  </a:lnTo>
                  <a:lnTo>
                    <a:pt x="2832498" y="95325"/>
                  </a:lnTo>
                  <a:lnTo>
                    <a:pt x="2789524" y="95325"/>
                  </a:lnTo>
                  <a:cubicBezTo>
                    <a:pt x="2798900" y="105222"/>
                    <a:pt x="2814005" y="113556"/>
                    <a:pt x="2834841" y="120328"/>
                  </a:cubicBezTo>
                  <a:lnTo>
                    <a:pt x="2834841" y="131267"/>
                  </a:lnTo>
                  <a:cubicBezTo>
                    <a:pt x="2821820" y="128141"/>
                    <a:pt x="2810620" y="124755"/>
                    <a:pt x="2801244" y="121109"/>
                  </a:cubicBezTo>
                  <a:lnTo>
                    <a:pt x="2801244" y="153145"/>
                  </a:lnTo>
                  <a:lnTo>
                    <a:pt x="2794993" y="153144"/>
                  </a:lnTo>
                  <a:lnTo>
                    <a:pt x="2782491" y="146894"/>
                  </a:lnTo>
                  <a:lnTo>
                    <a:pt x="2782491" y="120328"/>
                  </a:lnTo>
                  <a:lnTo>
                    <a:pt x="2708263" y="120328"/>
                  </a:lnTo>
                  <a:lnTo>
                    <a:pt x="2708263" y="153145"/>
                  </a:lnTo>
                  <a:lnTo>
                    <a:pt x="2689511" y="153144"/>
                  </a:lnTo>
                  <a:lnTo>
                    <a:pt x="2689511" y="120328"/>
                  </a:lnTo>
                  <a:cubicBezTo>
                    <a:pt x="2680135" y="124495"/>
                    <a:pt x="2668675" y="128141"/>
                    <a:pt x="2655132" y="131267"/>
                  </a:cubicBezTo>
                  <a:lnTo>
                    <a:pt x="2655131" y="120328"/>
                  </a:lnTo>
                  <a:cubicBezTo>
                    <a:pt x="2675967" y="113556"/>
                    <a:pt x="2691074" y="105222"/>
                    <a:pt x="2700450" y="95325"/>
                  </a:cubicBezTo>
                  <a:lnTo>
                    <a:pt x="2657476" y="95325"/>
                  </a:lnTo>
                  <a:lnTo>
                    <a:pt x="2657476" y="84386"/>
                  </a:lnTo>
                  <a:lnTo>
                    <a:pt x="2706701" y="84386"/>
                  </a:lnTo>
                  <a:lnTo>
                    <a:pt x="2706701" y="71884"/>
                  </a:lnTo>
                  <a:lnTo>
                    <a:pt x="2671540" y="71884"/>
                  </a:lnTo>
                  <a:lnTo>
                    <a:pt x="2671540" y="61727"/>
                  </a:lnTo>
                  <a:lnTo>
                    <a:pt x="2706701" y="61727"/>
                  </a:lnTo>
                  <a:lnTo>
                    <a:pt x="2706701" y="50007"/>
                  </a:lnTo>
                  <a:lnTo>
                    <a:pt x="2676228" y="50007"/>
                  </a:lnTo>
                  <a:lnTo>
                    <a:pt x="2676228" y="39849"/>
                  </a:lnTo>
                  <a:lnTo>
                    <a:pt x="2706701" y="39849"/>
                  </a:lnTo>
                  <a:close/>
                  <a:moveTo>
                    <a:pt x="1470906" y="83605"/>
                  </a:moveTo>
                  <a:lnTo>
                    <a:pt x="1577951" y="83604"/>
                  </a:lnTo>
                  <a:lnTo>
                    <a:pt x="1577951" y="98450"/>
                  </a:lnTo>
                  <a:lnTo>
                    <a:pt x="1470906" y="98450"/>
                  </a:lnTo>
                  <a:close/>
                  <a:moveTo>
                    <a:pt x="1409961" y="73447"/>
                  </a:moveTo>
                  <a:cubicBezTo>
                    <a:pt x="1427151" y="83344"/>
                    <a:pt x="1441996" y="94804"/>
                    <a:pt x="1454498" y="107826"/>
                  </a:cubicBezTo>
                  <a:lnTo>
                    <a:pt x="1454498" y="132829"/>
                  </a:lnTo>
                  <a:cubicBezTo>
                    <a:pt x="1440955" y="116161"/>
                    <a:pt x="1426109" y="102357"/>
                    <a:pt x="1409961" y="91418"/>
                  </a:cubicBezTo>
                  <a:close/>
                  <a:moveTo>
                    <a:pt x="2733266" y="0"/>
                  </a:moveTo>
                  <a:lnTo>
                    <a:pt x="2756707" y="0"/>
                  </a:lnTo>
                  <a:lnTo>
                    <a:pt x="2756706" y="10939"/>
                  </a:lnTo>
                  <a:lnTo>
                    <a:pt x="2830935" y="10939"/>
                  </a:lnTo>
                  <a:lnTo>
                    <a:pt x="2830935" y="38287"/>
                  </a:lnTo>
                  <a:lnTo>
                    <a:pt x="2810620" y="38286"/>
                  </a:lnTo>
                  <a:lnTo>
                    <a:pt x="2810620" y="22659"/>
                  </a:lnTo>
                  <a:lnTo>
                    <a:pt x="2678572" y="22659"/>
                  </a:lnTo>
                  <a:lnTo>
                    <a:pt x="2678572" y="38286"/>
                  </a:lnTo>
                  <a:lnTo>
                    <a:pt x="2659038" y="38286"/>
                  </a:lnTo>
                  <a:lnTo>
                    <a:pt x="2659039" y="10939"/>
                  </a:lnTo>
                  <a:lnTo>
                    <a:pt x="2733266" y="10939"/>
                  </a:lnTo>
                  <a:close/>
                  <a:moveTo>
                    <a:pt x="1602544" y="56257"/>
                  </a:moveTo>
                  <a:lnTo>
                    <a:pt x="1655676" y="56257"/>
                  </a:lnTo>
                  <a:lnTo>
                    <a:pt x="1655676" y="69540"/>
                  </a:lnTo>
                  <a:lnTo>
                    <a:pt x="1637705" y="69540"/>
                  </a:lnTo>
                  <a:lnTo>
                    <a:pt x="1637705" y="97669"/>
                  </a:lnTo>
                  <a:lnTo>
                    <a:pt x="1659583" y="97669"/>
                  </a:lnTo>
                  <a:lnTo>
                    <a:pt x="1659583" y="110952"/>
                  </a:lnTo>
                  <a:lnTo>
                    <a:pt x="1637705" y="110952"/>
                  </a:lnTo>
                  <a:lnTo>
                    <a:pt x="1637705" y="150801"/>
                  </a:lnTo>
                  <a:cubicBezTo>
                    <a:pt x="1646040" y="147154"/>
                    <a:pt x="1653072" y="143247"/>
                    <a:pt x="1658802" y="139080"/>
                  </a:cubicBezTo>
                  <a:lnTo>
                    <a:pt x="1658802" y="153926"/>
                  </a:lnTo>
                  <a:cubicBezTo>
                    <a:pt x="1648905" y="161218"/>
                    <a:pt x="1635361" y="167990"/>
                    <a:pt x="1618172" y="174241"/>
                  </a:cubicBezTo>
                  <a:lnTo>
                    <a:pt x="1618172" y="110952"/>
                  </a:lnTo>
                  <a:lnTo>
                    <a:pt x="1597856" y="110952"/>
                  </a:lnTo>
                  <a:lnTo>
                    <a:pt x="1597857" y="97669"/>
                  </a:lnTo>
                  <a:lnTo>
                    <a:pt x="1618172" y="97669"/>
                  </a:lnTo>
                  <a:lnTo>
                    <a:pt x="1618171" y="69540"/>
                  </a:lnTo>
                  <a:lnTo>
                    <a:pt x="1602545" y="69540"/>
                  </a:lnTo>
                  <a:close/>
                  <a:moveTo>
                    <a:pt x="698935" y="102357"/>
                  </a:moveTo>
                  <a:lnTo>
                    <a:pt x="698935" y="159395"/>
                  </a:lnTo>
                  <a:lnTo>
                    <a:pt x="724719" y="159395"/>
                  </a:lnTo>
                  <a:cubicBezTo>
                    <a:pt x="732533" y="159916"/>
                    <a:pt x="736179" y="155749"/>
                    <a:pt x="735658" y="146894"/>
                  </a:cubicBezTo>
                  <a:lnTo>
                    <a:pt x="735658" y="102357"/>
                  </a:lnTo>
                  <a:close/>
                  <a:moveTo>
                    <a:pt x="1943212" y="35942"/>
                  </a:moveTo>
                  <a:lnTo>
                    <a:pt x="1961183" y="35942"/>
                  </a:lnTo>
                  <a:cubicBezTo>
                    <a:pt x="1959621" y="46881"/>
                    <a:pt x="1956756" y="55736"/>
                    <a:pt x="1952588" y="62508"/>
                  </a:cubicBezTo>
                  <a:lnTo>
                    <a:pt x="1935399" y="62508"/>
                  </a:lnTo>
                  <a:cubicBezTo>
                    <a:pt x="1939566" y="54174"/>
                    <a:pt x="1942170" y="45318"/>
                    <a:pt x="1943212" y="35942"/>
                  </a:cubicBezTo>
                  <a:close/>
                  <a:moveTo>
                    <a:pt x="2174528" y="21878"/>
                  </a:moveTo>
                  <a:lnTo>
                    <a:pt x="2174528" y="94544"/>
                  </a:lnTo>
                  <a:lnTo>
                    <a:pt x="2219065" y="94543"/>
                  </a:lnTo>
                  <a:cubicBezTo>
                    <a:pt x="2247194" y="95585"/>
                    <a:pt x="2260737" y="83084"/>
                    <a:pt x="2259695" y="57039"/>
                  </a:cubicBezTo>
                  <a:cubicBezTo>
                    <a:pt x="2259695" y="33598"/>
                    <a:pt x="2246152" y="21878"/>
                    <a:pt x="2219065" y="21878"/>
                  </a:cubicBezTo>
                  <a:close/>
                  <a:moveTo>
                    <a:pt x="2533242" y="782"/>
                  </a:moveTo>
                  <a:lnTo>
                    <a:pt x="2556682" y="782"/>
                  </a:lnTo>
                  <a:lnTo>
                    <a:pt x="2556682" y="40631"/>
                  </a:lnTo>
                  <a:lnTo>
                    <a:pt x="2632473" y="40630"/>
                  </a:lnTo>
                  <a:lnTo>
                    <a:pt x="2632473" y="55476"/>
                  </a:lnTo>
                  <a:lnTo>
                    <a:pt x="2556682" y="55476"/>
                  </a:lnTo>
                  <a:cubicBezTo>
                    <a:pt x="2557723" y="102878"/>
                    <a:pt x="2583769" y="139601"/>
                    <a:pt x="2634817" y="165646"/>
                  </a:cubicBezTo>
                  <a:lnTo>
                    <a:pt x="2634817" y="180492"/>
                  </a:lnTo>
                  <a:cubicBezTo>
                    <a:pt x="2590019" y="161739"/>
                    <a:pt x="2560328" y="136736"/>
                    <a:pt x="2545743" y="105482"/>
                  </a:cubicBezTo>
                  <a:cubicBezTo>
                    <a:pt x="2530116" y="137257"/>
                    <a:pt x="2499904" y="162260"/>
                    <a:pt x="2455107" y="180492"/>
                  </a:cubicBezTo>
                  <a:lnTo>
                    <a:pt x="2455107" y="165646"/>
                  </a:lnTo>
                  <a:cubicBezTo>
                    <a:pt x="2506675" y="139601"/>
                    <a:pt x="2532721" y="102878"/>
                    <a:pt x="2533242" y="55476"/>
                  </a:cubicBezTo>
                  <a:lnTo>
                    <a:pt x="2457451" y="55476"/>
                  </a:lnTo>
                  <a:lnTo>
                    <a:pt x="2457451" y="40630"/>
                  </a:lnTo>
                  <a:lnTo>
                    <a:pt x="2533242" y="40631"/>
                  </a:lnTo>
                  <a:close/>
                  <a:moveTo>
                    <a:pt x="1814290" y="35942"/>
                  </a:moveTo>
                  <a:lnTo>
                    <a:pt x="1832261" y="35942"/>
                  </a:lnTo>
                  <a:cubicBezTo>
                    <a:pt x="1833824" y="46881"/>
                    <a:pt x="1836428" y="55736"/>
                    <a:pt x="1840074" y="62508"/>
                  </a:cubicBezTo>
                  <a:lnTo>
                    <a:pt x="1822884" y="62508"/>
                  </a:lnTo>
                  <a:cubicBezTo>
                    <a:pt x="1818717" y="55737"/>
                    <a:pt x="1815852" y="46881"/>
                    <a:pt x="1814290" y="35942"/>
                  </a:cubicBezTo>
                  <a:close/>
                  <a:moveTo>
                    <a:pt x="2022128" y="21878"/>
                  </a:moveTo>
                  <a:lnTo>
                    <a:pt x="2022128" y="94544"/>
                  </a:lnTo>
                  <a:lnTo>
                    <a:pt x="2066665" y="94543"/>
                  </a:lnTo>
                  <a:cubicBezTo>
                    <a:pt x="2094794" y="95585"/>
                    <a:pt x="2108337" y="83084"/>
                    <a:pt x="2107295" y="57039"/>
                  </a:cubicBezTo>
                  <a:cubicBezTo>
                    <a:pt x="2107295" y="33598"/>
                    <a:pt x="2093752" y="21878"/>
                    <a:pt x="2066665" y="21878"/>
                  </a:cubicBezTo>
                  <a:close/>
                  <a:moveTo>
                    <a:pt x="2297237" y="7033"/>
                  </a:moveTo>
                  <a:lnTo>
                    <a:pt x="2437098" y="7032"/>
                  </a:lnTo>
                  <a:lnTo>
                    <a:pt x="2437098" y="21878"/>
                  </a:lnTo>
                  <a:lnTo>
                    <a:pt x="2378498" y="21878"/>
                  </a:lnTo>
                  <a:lnTo>
                    <a:pt x="2378497" y="172678"/>
                  </a:lnTo>
                  <a:lnTo>
                    <a:pt x="2355838" y="172678"/>
                  </a:lnTo>
                  <a:lnTo>
                    <a:pt x="2355839" y="21878"/>
                  </a:lnTo>
                  <a:lnTo>
                    <a:pt x="2297237" y="21878"/>
                  </a:lnTo>
                  <a:close/>
                  <a:moveTo>
                    <a:pt x="1875235" y="27347"/>
                  </a:moveTo>
                  <a:lnTo>
                    <a:pt x="1875235" y="71884"/>
                  </a:lnTo>
                  <a:lnTo>
                    <a:pt x="1900238" y="71884"/>
                  </a:lnTo>
                  <a:lnTo>
                    <a:pt x="1900238" y="27347"/>
                  </a:lnTo>
                  <a:close/>
                  <a:moveTo>
                    <a:pt x="1686930" y="35161"/>
                  </a:moveTo>
                  <a:lnTo>
                    <a:pt x="1686930" y="88293"/>
                  </a:lnTo>
                  <a:lnTo>
                    <a:pt x="1734592" y="88293"/>
                  </a:lnTo>
                  <a:cubicBezTo>
                    <a:pt x="1742927" y="88293"/>
                    <a:pt x="1747094" y="83865"/>
                    <a:pt x="1747094" y="75010"/>
                  </a:cubicBezTo>
                  <a:lnTo>
                    <a:pt x="1747094" y="35161"/>
                  </a:lnTo>
                  <a:close/>
                  <a:moveTo>
                    <a:pt x="2152651" y="7033"/>
                  </a:moveTo>
                  <a:lnTo>
                    <a:pt x="2225316" y="7033"/>
                  </a:lnTo>
                  <a:cubicBezTo>
                    <a:pt x="2262821" y="8074"/>
                    <a:pt x="2282094" y="24743"/>
                    <a:pt x="2283136" y="57039"/>
                  </a:cubicBezTo>
                  <a:cubicBezTo>
                    <a:pt x="2283657" y="91939"/>
                    <a:pt x="2263863" y="109129"/>
                    <a:pt x="2223754" y="108608"/>
                  </a:cubicBezTo>
                  <a:lnTo>
                    <a:pt x="2174528" y="108608"/>
                  </a:lnTo>
                  <a:lnTo>
                    <a:pt x="2174528" y="171897"/>
                  </a:lnTo>
                  <a:lnTo>
                    <a:pt x="2152650" y="171897"/>
                  </a:lnTo>
                  <a:close/>
                  <a:moveTo>
                    <a:pt x="1174775" y="53913"/>
                  </a:moveTo>
                  <a:lnTo>
                    <a:pt x="1174776" y="75010"/>
                  </a:lnTo>
                  <a:lnTo>
                    <a:pt x="1206029" y="75010"/>
                  </a:lnTo>
                  <a:cubicBezTo>
                    <a:pt x="1213843" y="75010"/>
                    <a:pt x="1217749" y="70842"/>
                    <a:pt x="1217750" y="62508"/>
                  </a:cubicBezTo>
                  <a:lnTo>
                    <a:pt x="1217749" y="53913"/>
                  </a:lnTo>
                  <a:close/>
                  <a:moveTo>
                    <a:pt x="1109924" y="53913"/>
                  </a:moveTo>
                  <a:lnTo>
                    <a:pt x="1109924" y="75010"/>
                  </a:lnTo>
                  <a:lnTo>
                    <a:pt x="1153679" y="75010"/>
                  </a:lnTo>
                  <a:lnTo>
                    <a:pt x="1153679" y="53913"/>
                  </a:lnTo>
                  <a:close/>
                  <a:moveTo>
                    <a:pt x="2000251" y="7033"/>
                  </a:moveTo>
                  <a:lnTo>
                    <a:pt x="2072916" y="7033"/>
                  </a:lnTo>
                  <a:cubicBezTo>
                    <a:pt x="2110421" y="8074"/>
                    <a:pt x="2129694" y="24743"/>
                    <a:pt x="2130736" y="57039"/>
                  </a:cubicBezTo>
                  <a:cubicBezTo>
                    <a:pt x="2131256" y="91939"/>
                    <a:pt x="2111462" y="109129"/>
                    <a:pt x="2071353" y="108608"/>
                  </a:cubicBezTo>
                  <a:lnTo>
                    <a:pt x="2022128" y="108608"/>
                  </a:lnTo>
                  <a:lnTo>
                    <a:pt x="2022129" y="171897"/>
                  </a:lnTo>
                  <a:lnTo>
                    <a:pt x="2000251" y="171897"/>
                  </a:lnTo>
                  <a:close/>
                  <a:moveTo>
                    <a:pt x="773163" y="67978"/>
                  </a:moveTo>
                  <a:lnTo>
                    <a:pt x="788790" y="67978"/>
                  </a:lnTo>
                  <a:cubicBezTo>
                    <a:pt x="797124" y="87251"/>
                    <a:pt x="802594" y="105222"/>
                    <a:pt x="805198" y="121890"/>
                  </a:cubicBezTo>
                  <a:lnTo>
                    <a:pt x="786445" y="121891"/>
                  </a:lnTo>
                  <a:cubicBezTo>
                    <a:pt x="784362" y="103659"/>
                    <a:pt x="779934" y="85688"/>
                    <a:pt x="773163" y="67978"/>
                  </a:cubicBezTo>
                  <a:close/>
                  <a:moveTo>
                    <a:pt x="966937" y="46881"/>
                  </a:moveTo>
                  <a:lnTo>
                    <a:pt x="966937" y="114859"/>
                  </a:lnTo>
                  <a:lnTo>
                    <a:pt x="998972" y="114858"/>
                  </a:lnTo>
                  <a:cubicBezTo>
                    <a:pt x="1006786" y="115379"/>
                    <a:pt x="1010432" y="111733"/>
                    <a:pt x="1009911" y="103919"/>
                  </a:cubicBezTo>
                  <a:lnTo>
                    <a:pt x="1009911" y="46881"/>
                  </a:lnTo>
                  <a:close/>
                  <a:moveTo>
                    <a:pt x="1838512" y="0"/>
                  </a:moveTo>
                  <a:lnTo>
                    <a:pt x="1860389" y="0"/>
                  </a:lnTo>
                  <a:cubicBezTo>
                    <a:pt x="1861431" y="4688"/>
                    <a:pt x="1862994" y="9637"/>
                    <a:pt x="1865077" y="14846"/>
                  </a:cubicBezTo>
                  <a:lnTo>
                    <a:pt x="1909614" y="14846"/>
                  </a:lnTo>
                  <a:cubicBezTo>
                    <a:pt x="1912219" y="9637"/>
                    <a:pt x="1914042" y="4688"/>
                    <a:pt x="1915084" y="0"/>
                  </a:cubicBezTo>
                  <a:lnTo>
                    <a:pt x="1936961" y="0"/>
                  </a:lnTo>
                  <a:cubicBezTo>
                    <a:pt x="1935920" y="5209"/>
                    <a:pt x="1934097" y="10158"/>
                    <a:pt x="1931492" y="14846"/>
                  </a:cubicBezTo>
                  <a:lnTo>
                    <a:pt x="1972122" y="14846"/>
                  </a:lnTo>
                  <a:lnTo>
                    <a:pt x="1972122" y="27348"/>
                  </a:lnTo>
                  <a:lnTo>
                    <a:pt x="1918991" y="27348"/>
                  </a:lnTo>
                  <a:lnTo>
                    <a:pt x="1918990" y="71884"/>
                  </a:lnTo>
                  <a:lnTo>
                    <a:pt x="1978373" y="71884"/>
                  </a:lnTo>
                  <a:lnTo>
                    <a:pt x="1978373" y="84386"/>
                  </a:lnTo>
                  <a:lnTo>
                    <a:pt x="1797100" y="84386"/>
                  </a:lnTo>
                  <a:lnTo>
                    <a:pt x="1797100" y="71884"/>
                  </a:lnTo>
                  <a:lnTo>
                    <a:pt x="1856483" y="71884"/>
                  </a:lnTo>
                  <a:lnTo>
                    <a:pt x="1856483" y="27347"/>
                  </a:lnTo>
                  <a:lnTo>
                    <a:pt x="1803351" y="27348"/>
                  </a:lnTo>
                  <a:lnTo>
                    <a:pt x="1803351" y="14846"/>
                  </a:lnTo>
                  <a:lnTo>
                    <a:pt x="1843200" y="14846"/>
                  </a:lnTo>
                  <a:cubicBezTo>
                    <a:pt x="1841116" y="11200"/>
                    <a:pt x="1839554" y="6251"/>
                    <a:pt x="1838512" y="0"/>
                  </a:cubicBezTo>
                  <a:close/>
                  <a:moveTo>
                    <a:pt x="513457" y="66415"/>
                  </a:moveTo>
                  <a:cubicBezTo>
                    <a:pt x="492101" y="66936"/>
                    <a:pt x="479599" y="79958"/>
                    <a:pt x="475953" y="105482"/>
                  </a:cubicBezTo>
                  <a:lnTo>
                    <a:pt x="550181" y="105482"/>
                  </a:lnTo>
                  <a:cubicBezTo>
                    <a:pt x="549139" y="80479"/>
                    <a:pt x="536898" y="67457"/>
                    <a:pt x="513457" y="66415"/>
                  </a:cubicBezTo>
                  <a:close/>
                  <a:moveTo>
                    <a:pt x="1679898" y="1563"/>
                  </a:moveTo>
                  <a:lnTo>
                    <a:pt x="1698651" y="1563"/>
                  </a:lnTo>
                  <a:cubicBezTo>
                    <a:pt x="1698650" y="2084"/>
                    <a:pt x="1698911" y="3126"/>
                    <a:pt x="1699432" y="4689"/>
                  </a:cubicBezTo>
                  <a:cubicBezTo>
                    <a:pt x="1700473" y="11981"/>
                    <a:pt x="1702036" y="17711"/>
                    <a:pt x="1704120" y="21878"/>
                  </a:cubicBezTo>
                  <a:lnTo>
                    <a:pt x="1729905" y="21878"/>
                  </a:lnTo>
                  <a:cubicBezTo>
                    <a:pt x="1733030" y="15106"/>
                    <a:pt x="1734853" y="8335"/>
                    <a:pt x="1735374" y="1563"/>
                  </a:cubicBezTo>
                  <a:lnTo>
                    <a:pt x="1754126" y="1563"/>
                  </a:lnTo>
                  <a:cubicBezTo>
                    <a:pt x="1753084" y="8856"/>
                    <a:pt x="1751261" y="15627"/>
                    <a:pt x="1748657" y="21878"/>
                  </a:cubicBezTo>
                  <a:lnTo>
                    <a:pt x="1766628" y="21878"/>
                  </a:lnTo>
                  <a:lnTo>
                    <a:pt x="1766628" y="75791"/>
                  </a:lnTo>
                  <a:cubicBezTo>
                    <a:pt x="1767148" y="92981"/>
                    <a:pt x="1758814" y="101575"/>
                    <a:pt x="1741625" y="101576"/>
                  </a:cubicBezTo>
                  <a:lnTo>
                    <a:pt x="1741625" y="153926"/>
                  </a:lnTo>
                  <a:cubicBezTo>
                    <a:pt x="1741624" y="159656"/>
                    <a:pt x="1744750" y="162521"/>
                    <a:pt x="1751001" y="162521"/>
                  </a:cubicBezTo>
                  <a:lnTo>
                    <a:pt x="1755689" y="162521"/>
                  </a:lnTo>
                  <a:cubicBezTo>
                    <a:pt x="1762981" y="163042"/>
                    <a:pt x="1766367" y="159916"/>
                    <a:pt x="1765846" y="153145"/>
                  </a:cubicBezTo>
                  <a:lnTo>
                    <a:pt x="1765846" y="145331"/>
                  </a:lnTo>
                  <a:lnTo>
                    <a:pt x="1778348" y="145331"/>
                  </a:lnTo>
                  <a:lnTo>
                    <a:pt x="1778348" y="155489"/>
                  </a:lnTo>
                  <a:cubicBezTo>
                    <a:pt x="1778869" y="169553"/>
                    <a:pt x="1771315" y="176324"/>
                    <a:pt x="1755689" y="175804"/>
                  </a:cubicBezTo>
                  <a:lnTo>
                    <a:pt x="1743969" y="175804"/>
                  </a:lnTo>
                  <a:cubicBezTo>
                    <a:pt x="1729904" y="175803"/>
                    <a:pt x="1722872" y="169032"/>
                    <a:pt x="1722872" y="155489"/>
                  </a:cubicBezTo>
                  <a:lnTo>
                    <a:pt x="1722872" y="101576"/>
                  </a:lnTo>
                  <a:lnTo>
                    <a:pt x="1706464" y="101576"/>
                  </a:lnTo>
                  <a:cubicBezTo>
                    <a:pt x="1709068" y="140643"/>
                    <a:pt x="1691097" y="166948"/>
                    <a:pt x="1652551" y="180492"/>
                  </a:cubicBezTo>
                  <a:lnTo>
                    <a:pt x="1652551" y="167990"/>
                  </a:lnTo>
                  <a:cubicBezTo>
                    <a:pt x="1678075" y="154968"/>
                    <a:pt x="1689795" y="132829"/>
                    <a:pt x="1687711" y="101575"/>
                  </a:cubicBezTo>
                  <a:lnTo>
                    <a:pt x="1668178" y="101575"/>
                  </a:lnTo>
                  <a:lnTo>
                    <a:pt x="1668178" y="21878"/>
                  </a:lnTo>
                  <a:lnTo>
                    <a:pt x="1685368" y="21878"/>
                  </a:lnTo>
                  <a:cubicBezTo>
                    <a:pt x="1682763" y="15627"/>
                    <a:pt x="1680940" y="8856"/>
                    <a:pt x="1679898" y="1563"/>
                  </a:cubicBezTo>
                  <a:close/>
                  <a:moveTo>
                    <a:pt x="628836" y="53132"/>
                  </a:moveTo>
                  <a:lnTo>
                    <a:pt x="664779" y="53132"/>
                  </a:lnTo>
                  <a:lnTo>
                    <a:pt x="664779" y="67196"/>
                  </a:lnTo>
                  <a:lnTo>
                    <a:pt x="635087" y="67196"/>
                  </a:lnTo>
                  <a:cubicBezTo>
                    <a:pt x="620502" y="67717"/>
                    <a:pt x="612949" y="75270"/>
                    <a:pt x="612428" y="89855"/>
                  </a:cubicBezTo>
                  <a:lnTo>
                    <a:pt x="612428" y="174241"/>
                  </a:lnTo>
                  <a:lnTo>
                    <a:pt x="589769" y="174241"/>
                  </a:lnTo>
                  <a:lnTo>
                    <a:pt x="589769" y="91418"/>
                  </a:lnTo>
                  <a:cubicBezTo>
                    <a:pt x="589769" y="65894"/>
                    <a:pt x="602792" y="53132"/>
                    <a:pt x="628836" y="53132"/>
                  </a:cubicBezTo>
                  <a:close/>
                  <a:moveTo>
                    <a:pt x="1618171" y="782"/>
                  </a:moveTo>
                  <a:lnTo>
                    <a:pt x="1636924" y="782"/>
                  </a:lnTo>
                  <a:cubicBezTo>
                    <a:pt x="1635361" y="8074"/>
                    <a:pt x="1633799" y="14065"/>
                    <a:pt x="1632236" y="18753"/>
                  </a:cubicBezTo>
                  <a:lnTo>
                    <a:pt x="1660364" y="18753"/>
                  </a:lnTo>
                  <a:lnTo>
                    <a:pt x="1660364" y="32036"/>
                  </a:lnTo>
                  <a:lnTo>
                    <a:pt x="1625204" y="32036"/>
                  </a:lnTo>
                  <a:cubicBezTo>
                    <a:pt x="1618953" y="40370"/>
                    <a:pt x="1609316" y="46621"/>
                    <a:pt x="1596294" y="50788"/>
                  </a:cubicBezTo>
                  <a:lnTo>
                    <a:pt x="1596294" y="39068"/>
                  </a:lnTo>
                  <a:cubicBezTo>
                    <a:pt x="1609838" y="30733"/>
                    <a:pt x="1617130" y="17971"/>
                    <a:pt x="1618171" y="782"/>
                  </a:cubicBezTo>
                  <a:close/>
                  <a:moveTo>
                    <a:pt x="1343546" y="13283"/>
                  </a:moveTo>
                  <a:lnTo>
                    <a:pt x="1452935" y="13283"/>
                  </a:lnTo>
                  <a:lnTo>
                    <a:pt x="1452935" y="26566"/>
                  </a:lnTo>
                  <a:lnTo>
                    <a:pt x="1408398" y="26566"/>
                  </a:lnTo>
                  <a:cubicBezTo>
                    <a:pt x="1403711" y="41672"/>
                    <a:pt x="1399804" y="52611"/>
                    <a:pt x="1396678" y="59383"/>
                  </a:cubicBezTo>
                  <a:lnTo>
                    <a:pt x="1402929" y="59383"/>
                  </a:lnTo>
                  <a:lnTo>
                    <a:pt x="1402929" y="180492"/>
                  </a:lnTo>
                  <a:lnTo>
                    <a:pt x="1382614" y="180492"/>
                  </a:lnTo>
                  <a:lnTo>
                    <a:pt x="1382614" y="85949"/>
                  </a:lnTo>
                  <a:cubicBezTo>
                    <a:pt x="1372196" y="102617"/>
                    <a:pt x="1355788" y="119547"/>
                    <a:pt x="1333389" y="136736"/>
                  </a:cubicBezTo>
                  <a:lnTo>
                    <a:pt x="1333389" y="121109"/>
                  </a:lnTo>
                  <a:lnTo>
                    <a:pt x="1338858" y="114858"/>
                  </a:lnTo>
                  <a:cubicBezTo>
                    <a:pt x="1362299" y="88813"/>
                    <a:pt x="1378186" y="59383"/>
                    <a:pt x="1386520" y="26566"/>
                  </a:cubicBezTo>
                  <a:lnTo>
                    <a:pt x="1343547" y="26566"/>
                  </a:lnTo>
                  <a:close/>
                  <a:moveTo>
                    <a:pt x="1174775" y="21878"/>
                  </a:moveTo>
                  <a:lnTo>
                    <a:pt x="1174775" y="41412"/>
                  </a:lnTo>
                  <a:lnTo>
                    <a:pt x="1217750" y="41412"/>
                  </a:lnTo>
                  <a:lnTo>
                    <a:pt x="1217750" y="21878"/>
                  </a:lnTo>
                  <a:close/>
                  <a:moveTo>
                    <a:pt x="1109923" y="21878"/>
                  </a:moveTo>
                  <a:lnTo>
                    <a:pt x="1109923" y="41412"/>
                  </a:lnTo>
                  <a:lnTo>
                    <a:pt x="1153679" y="41412"/>
                  </a:lnTo>
                  <a:lnTo>
                    <a:pt x="1153679" y="21878"/>
                  </a:lnTo>
                  <a:close/>
                  <a:moveTo>
                    <a:pt x="512676" y="52351"/>
                  </a:moveTo>
                  <a:cubicBezTo>
                    <a:pt x="552265" y="52351"/>
                    <a:pt x="572059" y="75010"/>
                    <a:pt x="572059" y="120328"/>
                  </a:cubicBezTo>
                  <a:lnTo>
                    <a:pt x="475953" y="120328"/>
                  </a:lnTo>
                  <a:cubicBezTo>
                    <a:pt x="478037" y="147415"/>
                    <a:pt x="493143" y="160958"/>
                    <a:pt x="521271" y="160958"/>
                  </a:cubicBezTo>
                  <a:cubicBezTo>
                    <a:pt x="541586" y="160958"/>
                    <a:pt x="558255" y="152884"/>
                    <a:pt x="571277" y="136736"/>
                  </a:cubicBezTo>
                  <a:lnTo>
                    <a:pt x="571278" y="153926"/>
                  </a:lnTo>
                  <a:cubicBezTo>
                    <a:pt x="558776" y="167990"/>
                    <a:pt x="540544" y="175022"/>
                    <a:pt x="516583" y="175022"/>
                  </a:cubicBezTo>
                  <a:cubicBezTo>
                    <a:pt x="475432" y="173460"/>
                    <a:pt x="454075" y="153665"/>
                    <a:pt x="452513" y="115640"/>
                  </a:cubicBezTo>
                  <a:cubicBezTo>
                    <a:pt x="454075" y="75010"/>
                    <a:pt x="474130" y="53913"/>
                    <a:pt x="512676" y="52351"/>
                  </a:cubicBezTo>
                  <a:close/>
                  <a:moveTo>
                    <a:pt x="698934" y="38286"/>
                  </a:moveTo>
                  <a:lnTo>
                    <a:pt x="698935" y="88293"/>
                  </a:lnTo>
                  <a:lnTo>
                    <a:pt x="735658" y="88293"/>
                  </a:lnTo>
                  <a:lnTo>
                    <a:pt x="735658" y="38286"/>
                  </a:lnTo>
                  <a:close/>
                  <a:moveTo>
                    <a:pt x="1297447" y="0"/>
                  </a:moveTo>
                  <a:lnTo>
                    <a:pt x="1316981" y="0"/>
                  </a:lnTo>
                  <a:lnTo>
                    <a:pt x="1316981" y="28910"/>
                  </a:lnTo>
                  <a:lnTo>
                    <a:pt x="1339640" y="28910"/>
                  </a:lnTo>
                  <a:lnTo>
                    <a:pt x="1339640" y="42193"/>
                  </a:lnTo>
                  <a:lnTo>
                    <a:pt x="1317762" y="42193"/>
                  </a:lnTo>
                  <a:cubicBezTo>
                    <a:pt x="1322450" y="60425"/>
                    <a:pt x="1329482" y="78396"/>
                    <a:pt x="1338859" y="96106"/>
                  </a:cubicBezTo>
                  <a:lnTo>
                    <a:pt x="1338858" y="114858"/>
                  </a:lnTo>
                  <a:cubicBezTo>
                    <a:pt x="1329482" y="103399"/>
                    <a:pt x="1322190" y="92200"/>
                    <a:pt x="1316981" y="81261"/>
                  </a:cubicBezTo>
                  <a:lnTo>
                    <a:pt x="1316981" y="180492"/>
                  </a:lnTo>
                  <a:lnTo>
                    <a:pt x="1297447" y="180492"/>
                  </a:lnTo>
                  <a:lnTo>
                    <a:pt x="1297447" y="91418"/>
                  </a:lnTo>
                  <a:cubicBezTo>
                    <a:pt x="1292238" y="106524"/>
                    <a:pt x="1283122" y="123193"/>
                    <a:pt x="1270100" y="141424"/>
                  </a:cubicBezTo>
                  <a:lnTo>
                    <a:pt x="1270100" y="120328"/>
                  </a:lnTo>
                  <a:cubicBezTo>
                    <a:pt x="1283122" y="94804"/>
                    <a:pt x="1291978" y="68759"/>
                    <a:pt x="1296666" y="42193"/>
                  </a:cubicBezTo>
                  <a:lnTo>
                    <a:pt x="1274007" y="42193"/>
                  </a:lnTo>
                  <a:lnTo>
                    <a:pt x="1274006" y="28910"/>
                  </a:lnTo>
                  <a:lnTo>
                    <a:pt x="1297447" y="28910"/>
                  </a:lnTo>
                  <a:close/>
                  <a:moveTo>
                    <a:pt x="1090390" y="8595"/>
                  </a:moveTo>
                  <a:lnTo>
                    <a:pt x="1237283" y="8595"/>
                  </a:lnTo>
                  <a:lnTo>
                    <a:pt x="1237283" y="61727"/>
                  </a:lnTo>
                  <a:cubicBezTo>
                    <a:pt x="1237804" y="79437"/>
                    <a:pt x="1229209" y="88032"/>
                    <a:pt x="1211499" y="87511"/>
                  </a:cubicBezTo>
                  <a:lnTo>
                    <a:pt x="1187277" y="87511"/>
                  </a:lnTo>
                  <a:cubicBezTo>
                    <a:pt x="1202383" y="100013"/>
                    <a:pt x="1224521" y="109910"/>
                    <a:pt x="1253691" y="117202"/>
                  </a:cubicBezTo>
                  <a:lnTo>
                    <a:pt x="1253692" y="129704"/>
                  </a:lnTo>
                  <a:cubicBezTo>
                    <a:pt x="1231293" y="125016"/>
                    <a:pt x="1215927" y="121109"/>
                    <a:pt x="1207592" y="117984"/>
                  </a:cubicBezTo>
                  <a:lnTo>
                    <a:pt x="1207592" y="178929"/>
                  </a:lnTo>
                  <a:lnTo>
                    <a:pt x="1187277" y="178929"/>
                  </a:lnTo>
                  <a:lnTo>
                    <a:pt x="1187277" y="114858"/>
                  </a:lnTo>
                  <a:lnTo>
                    <a:pt x="1200560" y="114858"/>
                  </a:lnTo>
                  <a:cubicBezTo>
                    <a:pt x="1186496" y="109129"/>
                    <a:pt x="1174254" y="102096"/>
                    <a:pt x="1163836" y="93762"/>
                  </a:cubicBezTo>
                  <a:cubicBezTo>
                    <a:pt x="1151856" y="102617"/>
                    <a:pt x="1139615" y="109649"/>
                    <a:pt x="1127113" y="114859"/>
                  </a:cubicBezTo>
                  <a:lnTo>
                    <a:pt x="1139615" y="114859"/>
                  </a:lnTo>
                  <a:lnTo>
                    <a:pt x="1139615" y="129704"/>
                  </a:lnTo>
                  <a:cubicBezTo>
                    <a:pt x="1142219" y="153665"/>
                    <a:pt x="1126853" y="170855"/>
                    <a:pt x="1093515" y="181273"/>
                  </a:cubicBezTo>
                  <a:lnTo>
                    <a:pt x="1093515" y="167990"/>
                  </a:lnTo>
                  <a:cubicBezTo>
                    <a:pt x="1111226" y="160177"/>
                    <a:pt x="1119560" y="147675"/>
                    <a:pt x="1118518" y="130485"/>
                  </a:cubicBezTo>
                  <a:lnTo>
                    <a:pt x="1118519" y="117984"/>
                  </a:lnTo>
                  <a:cubicBezTo>
                    <a:pt x="1111226" y="121109"/>
                    <a:pt x="1096380" y="125016"/>
                    <a:pt x="1073981" y="129704"/>
                  </a:cubicBezTo>
                  <a:lnTo>
                    <a:pt x="1073982" y="117202"/>
                  </a:lnTo>
                  <a:cubicBezTo>
                    <a:pt x="1102110" y="109910"/>
                    <a:pt x="1124248" y="100013"/>
                    <a:pt x="1140396" y="87511"/>
                  </a:cubicBezTo>
                  <a:lnTo>
                    <a:pt x="1090390" y="87511"/>
                  </a:lnTo>
                  <a:close/>
                  <a:moveTo>
                    <a:pt x="947403" y="1563"/>
                  </a:moveTo>
                  <a:lnTo>
                    <a:pt x="966937" y="1563"/>
                  </a:lnTo>
                  <a:lnTo>
                    <a:pt x="966937" y="32817"/>
                  </a:lnTo>
                  <a:lnTo>
                    <a:pt x="1009911" y="32817"/>
                  </a:lnTo>
                  <a:lnTo>
                    <a:pt x="1009911" y="1563"/>
                  </a:lnTo>
                  <a:lnTo>
                    <a:pt x="1029444" y="1563"/>
                  </a:lnTo>
                  <a:lnTo>
                    <a:pt x="1029445" y="32817"/>
                  </a:lnTo>
                  <a:lnTo>
                    <a:pt x="1053666" y="32817"/>
                  </a:lnTo>
                  <a:lnTo>
                    <a:pt x="1053666" y="46881"/>
                  </a:lnTo>
                  <a:lnTo>
                    <a:pt x="1029445" y="46881"/>
                  </a:lnTo>
                  <a:lnTo>
                    <a:pt x="1029445" y="100794"/>
                  </a:lnTo>
                  <a:cubicBezTo>
                    <a:pt x="1029965" y="120588"/>
                    <a:pt x="1021370" y="129964"/>
                    <a:pt x="1003660" y="128923"/>
                  </a:cubicBezTo>
                  <a:lnTo>
                    <a:pt x="947403" y="128923"/>
                  </a:lnTo>
                  <a:lnTo>
                    <a:pt x="947403" y="46881"/>
                  </a:lnTo>
                  <a:lnTo>
                    <a:pt x="916149" y="46881"/>
                  </a:lnTo>
                  <a:lnTo>
                    <a:pt x="916149" y="143768"/>
                  </a:lnTo>
                  <a:cubicBezTo>
                    <a:pt x="915628" y="154707"/>
                    <a:pt x="920837" y="159916"/>
                    <a:pt x="931776" y="159395"/>
                  </a:cubicBezTo>
                  <a:lnTo>
                    <a:pt x="1049760" y="159395"/>
                  </a:lnTo>
                  <a:lnTo>
                    <a:pt x="1049760" y="172678"/>
                  </a:lnTo>
                  <a:lnTo>
                    <a:pt x="924744" y="172678"/>
                  </a:lnTo>
                  <a:cubicBezTo>
                    <a:pt x="904429" y="173199"/>
                    <a:pt x="894532" y="164604"/>
                    <a:pt x="895053" y="146894"/>
                  </a:cubicBezTo>
                  <a:lnTo>
                    <a:pt x="895053" y="46881"/>
                  </a:lnTo>
                  <a:lnTo>
                    <a:pt x="874738" y="46881"/>
                  </a:lnTo>
                  <a:lnTo>
                    <a:pt x="874738" y="32817"/>
                  </a:lnTo>
                  <a:lnTo>
                    <a:pt x="895053" y="32817"/>
                  </a:lnTo>
                  <a:lnTo>
                    <a:pt x="895053" y="9377"/>
                  </a:lnTo>
                  <a:lnTo>
                    <a:pt x="916149" y="9377"/>
                  </a:lnTo>
                  <a:lnTo>
                    <a:pt x="916149" y="32817"/>
                  </a:lnTo>
                  <a:lnTo>
                    <a:pt x="947403" y="32817"/>
                  </a:lnTo>
                  <a:close/>
                  <a:moveTo>
                    <a:pt x="781758" y="782"/>
                  </a:moveTo>
                  <a:lnTo>
                    <a:pt x="801291" y="782"/>
                  </a:lnTo>
                  <a:cubicBezTo>
                    <a:pt x="800770" y="8595"/>
                    <a:pt x="799207" y="15367"/>
                    <a:pt x="796603" y="21097"/>
                  </a:cubicBezTo>
                  <a:lnTo>
                    <a:pt x="848953" y="21097"/>
                  </a:lnTo>
                  <a:lnTo>
                    <a:pt x="848953" y="150019"/>
                  </a:lnTo>
                  <a:cubicBezTo>
                    <a:pt x="849995" y="168250"/>
                    <a:pt x="841661" y="176845"/>
                    <a:pt x="823950" y="175804"/>
                  </a:cubicBezTo>
                  <a:lnTo>
                    <a:pt x="799729" y="175804"/>
                  </a:lnTo>
                  <a:lnTo>
                    <a:pt x="799729" y="162521"/>
                  </a:lnTo>
                  <a:lnTo>
                    <a:pt x="816137" y="162521"/>
                  </a:lnTo>
                  <a:cubicBezTo>
                    <a:pt x="824992" y="163042"/>
                    <a:pt x="829159" y="159135"/>
                    <a:pt x="828638" y="150801"/>
                  </a:cubicBezTo>
                  <a:lnTo>
                    <a:pt x="828638" y="35161"/>
                  </a:lnTo>
                  <a:lnTo>
                    <a:pt x="791134" y="35161"/>
                  </a:lnTo>
                  <a:cubicBezTo>
                    <a:pt x="785404" y="46621"/>
                    <a:pt x="774986" y="56257"/>
                    <a:pt x="759880" y="64071"/>
                  </a:cubicBezTo>
                  <a:lnTo>
                    <a:pt x="759880" y="51569"/>
                  </a:lnTo>
                  <a:cubicBezTo>
                    <a:pt x="772902" y="40630"/>
                    <a:pt x="780195" y="23701"/>
                    <a:pt x="781758" y="782"/>
                  </a:cubicBezTo>
                  <a:close/>
                  <a:moveTo>
                    <a:pt x="708311" y="1563"/>
                  </a:moveTo>
                  <a:lnTo>
                    <a:pt x="727845" y="1563"/>
                  </a:lnTo>
                  <a:cubicBezTo>
                    <a:pt x="726803" y="9377"/>
                    <a:pt x="724719" y="17190"/>
                    <a:pt x="721594" y="25003"/>
                  </a:cubicBezTo>
                  <a:lnTo>
                    <a:pt x="754410" y="25003"/>
                  </a:lnTo>
                  <a:lnTo>
                    <a:pt x="754411" y="146894"/>
                  </a:lnTo>
                  <a:cubicBezTo>
                    <a:pt x="754931" y="163562"/>
                    <a:pt x="747117" y="171636"/>
                    <a:pt x="730970" y="171115"/>
                  </a:cubicBezTo>
                  <a:lnTo>
                    <a:pt x="680182" y="171115"/>
                  </a:lnTo>
                  <a:lnTo>
                    <a:pt x="680182" y="25004"/>
                  </a:lnTo>
                  <a:lnTo>
                    <a:pt x="702841" y="25004"/>
                  </a:lnTo>
                  <a:cubicBezTo>
                    <a:pt x="704925" y="18753"/>
                    <a:pt x="706748" y="10939"/>
                    <a:pt x="708311" y="1563"/>
                  </a:cubicBezTo>
                  <a:close/>
                  <a:moveTo>
                    <a:pt x="174278" y="21878"/>
                  </a:moveTo>
                  <a:lnTo>
                    <a:pt x="174278" y="94544"/>
                  </a:lnTo>
                  <a:lnTo>
                    <a:pt x="218815" y="94543"/>
                  </a:lnTo>
                  <a:cubicBezTo>
                    <a:pt x="246944" y="95585"/>
                    <a:pt x="260487" y="83084"/>
                    <a:pt x="259445" y="57039"/>
                  </a:cubicBezTo>
                  <a:cubicBezTo>
                    <a:pt x="259445" y="33598"/>
                    <a:pt x="245902" y="21878"/>
                    <a:pt x="218815" y="21878"/>
                  </a:cubicBezTo>
                  <a:close/>
                  <a:moveTo>
                    <a:pt x="21878" y="21878"/>
                  </a:moveTo>
                  <a:lnTo>
                    <a:pt x="21878" y="94544"/>
                  </a:lnTo>
                  <a:lnTo>
                    <a:pt x="66415" y="94543"/>
                  </a:lnTo>
                  <a:cubicBezTo>
                    <a:pt x="94543" y="95585"/>
                    <a:pt x="108087" y="83084"/>
                    <a:pt x="107045" y="57039"/>
                  </a:cubicBezTo>
                  <a:cubicBezTo>
                    <a:pt x="107045" y="33598"/>
                    <a:pt x="93502" y="21878"/>
                    <a:pt x="66415" y="21878"/>
                  </a:cubicBezTo>
                  <a:close/>
                  <a:moveTo>
                    <a:pt x="296987" y="7033"/>
                  </a:moveTo>
                  <a:lnTo>
                    <a:pt x="436849" y="7032"/>
                  </a:lnTo>
                  <a:lnTo>
                    <a:pt x="436849" y="21878"/>
                  </a:lnTo>
                  <a:lnTo>
                    <a:pt x="378247" y="21878"/>
                  </a:lnTo>
                  <a:lnTo>
                    <a:pt x="378247" y="172678"/>
                  </a:lnTo>
                  <a:lnTo>
                    <a:pt x="355588" y="172678"/>
                  </a:lnTo>
                  <a:lnTo>
                    <a:pt x="355588" y="21878"/>
                  </a:lnTo>
                  <a:lnTo>
                    <a:pt x="296987" y="21878"/>
                  </a:lnTo>
                  <a:close/>
                  <a:moveTo>
                    <a:pt x="152401" y="7033"/>
                  </a:moveTo>
                  <a:lnTo>
                    <a:pt x="225066" y="7033"/>
                  </a:lnTo>
                  <a:cubicBezTo>
                    <a:pt x="262571" y="8074"/>
                    <a:pt x="281844" y="24743"/>
                    <a:pt x="282886" y="57039"/>
                  </a:cubicBezTo>
                  <a:cubicBezTo>
                    <a:pt x="283406" y="91939"/>
                    <a:pt x="263612" y="109129"/>
                    <a:pt x="223503" y="108608"/>
                  </a:cubicBezTo>
                  <a:lnTo>
                    <a:pt x="174278" y="108608"/>
                  </a:lnTo>
                  <a:lnTo>
                    <a:pt x="174278" y="171897"/>
                  </a:lnTo>
                  <a:lnTo>
                    <a:pt x="152401" y="171897"/>
                  </a:lnTo>
                  <a:close/>
                  <a:moveTo>
                    <a:pt x="0" y="7033"/>
                  </a:moveTo>
                  <a:lnTo>
                    <a:pt x="72666" y="7033"/>
                  </a:lnTo>
                  <a:cubicBezTo>
                    <a:pt x="110170" y="8074"/>
                    <a:pt x="129444" y="24743"/>
                    <a:pt x="130486" y="57039"/>
                  </a:cubicBezTo>
                  <a:cubicBezTo>
                    <a:pt x="131007" y="91939"/>
                    <a:pt x="111213" y="109129"/>
                    <a:pt x="71103" y="108608"/>
                  </a:cubicBezTo>
                  <a:lnTo>
                    <a:pt x="21878" y="108608"/>
                  </a:lnTo>
                  <a:lnTo>
                    <a:pt x="21878" y="171897"/>
                  </a:lnTo>
                  <a:lnTo>
                    <a:pt x="1" y="1718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125" name="矩形 147"/>
            <p:cNvSpPr>
              <a:spLocks noChangeArrowheads="1"/>
            </p:cNvSpPr>
            <p:nvPr/>
          </p:nvSpPr>
          <p:spPr bwMode="auto">
            <a:xfrm>
              <a:off x="0" y="0"/>
              <a:ext cx="152816" cy="178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150" name="组合 148"/>
          <p:cNvGrpSpPr>
            <a:grpSpLocks/>
          </p:cNvGrpSpPr>
          <p:nvPr/>
        </p:nvGrpSpPr>
        <p:grpSpPr bwMode="auto">
          <a:xfrm>
            <a:off x="-1009650" y="2109788"/>
            <a:ext cx="9378950" cy="1341437"/>
            <a:chOff x="0" y="0"/>
            <a:chExt cx="7163541" cy="1025284"/>
          </a:xfrm>
        </p:grpSpPr>
        <p:sp>
          <p:nvSpPr>
            <p:cNvPr id="5127" name="圆角矩形 151"/>
            <p:cNvSpPr>
              <a:spLocks noChangeArrowheads="1"/>
            </p:cNvSpPr>
            <p:nvPr/>
          </p:nvSpPr>
          <p:spPr bwMode="auto">
            <a:xfrm rot="-300000">
              <a:off x="3847963" y="0"/>
              <a:ext cx="3315578" cy="27057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28" name="任意多边形 153"/>
            <p:cNvSpPr>
              <a:spLocks noChangeArrowheads="1"/>
            </p:cNvSpPr>
            <p:nvPr/>
          </p:nvSpPr>
          <p:spPr bwMode="auto">
            <a:xfrm rot="-300000">
              <a:off x="4455295" y="39310"/>
              <a:ext cx="2430884" cy="181273"/>
            </a:xfrm>
            <a:custGeom>
              <a:avLst/>
              <a:gdLst>
                <a:gd name="T0" fmla="*/ 125797 w 2430884"/>
                <a:gd name="T1" fmla="*/ 124235 h 181273"/>
                <a:gd name="T2" fmla="*/ 564914 w 2430884"/>
                <a:gd name="T3" fmla="*/ 100794 h 181273"/>
                <a:gd name="T4" fmla="*/ 487561 w 2430884"/>
                <a:gd name="T5" fmla="*/ 168771 h 181273"/>
                <a:gd name="T6" fmla="*/ 488342 w 2430884"/>
                <a:gd name="T7" fmla="*/ 113296 h 181273"/>
                <a:gd name="T8" fmla="*/ 1029816 w 2430884"/>
                <a:gd name="T9" fmla="*/ 170334 h 181273"/>
                <a:gd name="T10" fmla="*/ 128922 w 2430884"/>
                <a:gd name="T11" fmla="*/ 80479 h 181273"/>
                <a:gd name="T12" fmla="*/ 28910 w 2430884"/>
                <a:gd name="T13" fmla="*/ 130485 h 181273"/>
                <a:gd name="T14" fmla="*/ 31254 w 2430884"/>
                <a:gd name="T15" fmla="*/ 53913 h 181273"/>
                <a:gd name="T16" fmla="*/ 1145456 w 2430884"/>
                <a:gd name="T17" fmla="*/ 127360 h 181273"/>
                <a:gd name="T18" fmla="*/ 478966 w 2430884"/>
                <a:gd name="T19" fmla="*/ 149238 h 181273"/>
                <a:gd name="T20" fmla="*/ 393018 w 2430884"/>
                <a:gd name="T21" fmla="*/ 171115 h 181273"/>
                <a:gd name="T22" fmla="*/ 20315 w 2430884"/>
                <a:gd name="T23" fmla="*/ 22659 h 181273"/>
                <a:gd name="T24" fmla="*/ 0 w 2430884"/>
                <a:gd name="T25" fmla="*/ 175803 h 181273"/>
                <a:gd name="T26" fmla="*/ 907145 w 2430884"/>
                <a:gd name="T27" fmla="*/ 68759 h 181273"/>
                <a:gd name="T28" fmla="*/ 1128266 w 2430884"/>
                <a:gd name="T29" fmla="*/ 104701 h 181273"/>
                <a:gd name="T30" fmla="*/ 312539 w 2430884"/>
                <a:gd name="T31" fmla="*/ 177366 h 181273"/>
                <a:gd name="T32" fmla="*/ 328947 w 2430884"/>
                <a:gd name="T33" fmla="*/ 126578 h 181273"/>
                <a:gd name="T34" fmla="*/ 225809 w 2430884"/>
                <a:gd name="T35" fmla="*/ 42974 h 181273"/>
                <a:gd name="T36" fmla="*/ 1851124 w 2430884"/>
                <a:gd name="T37" fmla="*/ 173459 h 181273"/>
                <a:gd name="T38" fmla="*/ 1990204 w 2430884"/>
                <a:gd name="T39" fmla="*/ 141424 h 181273"/>
                <a:gd name="T40" fmla="*/ 854013 w 2430884"/>
                <a:gd name="T41" fmla="*/ 89074 h 181273"/>
                <a:gd name="T42" fmla="*/ 1064195 w 2430884"/>
                <a:gd name="T43" fmla="*/ 57039 h 181273"/>
                <a:gd name="T44" fmla="*/ 1245468 w 2430884"/>
                <a:gd name="T45" fmla="*/ 117202 h 181273"/>
                <a:gd name="T46" fmla="*/ 1266565 w 2430884"/>
                <a:gd name="T47" fmla="*/ 161739 h 181273"/>
                <a:gd name="T48" fmla="*/ 1207963 w 2430884"/>
                <a:gd name="T49" fmla="*/ 151582 h 181273"/>
                <a:gd name="T50" fmla="*/ 771971 w 2430884"/>
                <a:gd name="T51" fmla="*/ 166427 h 181273"/>
                <a:gd name="T52" fmla="*/ 594605 w 2430884"/>
                <a:gd name="T53" fmla="*/ 41411 h 181273"/>
                <a:gd name="T54" fmla="*/ 1159520 w 2430884"/>
                <a:gd name="T55" fmla="*/ 92199 h 181273"/>
                <a:gd name="T56" fmla="*/ 1082166 w 2430884"/>
                <a:gd name="T57" fmla="*/ 165646 h 181273"/>
                <a:gd name="T58" fmla="*/ 846199 w 2430884"/>
                <a:gd name="T59" fmla="*/ 2344 h 181273"/>
                <a:gd name="T60" fmla="*/ 821196 w 2430884"/>
                <a:gd name="T61" fmla="*/ 25785 h 181273"/>
                <a:gd name="T62" fmla="*/ 918083 w 2430884"/>
                <a:gd name="T63" fmla="*/ 176585 h 181273"/>
                <a:gd name="T64" fmla="*/ 878235 w 2430884"/>
                <a:gd name="T65" fmla="*/ 52351 h 181273"/>
                <a:gd name="T66" fmla="*/ 992311 w 2430884"/>
                <a:gd name="T67" fmla="*/ 166427 h 181273"/>
                <a:gd name="T68" fmla="*/ 1461120 w 2430884"/>
                <a:gd name="T69" fmla="*/ 22659 h 181273"/>
                <a:gd name="T70" fmla="*/ 1297818 w 2430884"/>
                <a:gd name="T71" fmla="*/ 57038 h 181273"/>
                <a:gd name="T72" fmla="*/ 2351187 w 2430884"/>
                <a:gd name="T73" fmla="*/ 100013 h 181273"/>
                <a:gd name="T74" fmla="*/ 1322040 w 2430884"/>
                <a:gd name="T75" fmla="*/ 178929 h 181273"/>
                <a:gd name="T76" fmla="*/ 1568983 w 2430884"/>
                <a:gd name="T77" fmla="*/ 95324 h 181273"/>
                <a:gd name="T78" fmla="*/ 1416583 w 2430884"/>
                <a:gd name="T79" fmla="*/ 109389 h 181273"/>
                <a:gd name="T80" fmla="*/ 1568983 w 2430884"/>
                <a:gd name="T81" fmla="*/ 109389 h 181273"/>
                <a:gd name="T82" fmla="*/ 2326184 w 2430884"/>
                <a:gd name="T83" fmla="*/ 135173 h 181273"/>
                <a:gd name="T84" fmla="*/ 2273833 w 2430884"/>
                <a:gd name="T85" fmla="*/ 51569 h 181273"/>
                <a:gd name="T86" fmla="*/ 1772952 w 2430884"/>
                <a:gd name="T87" fmla="*/ 173459 h 181273"/>
                <a:gd name="T88" fmla="*/ 2022240 w 2430884"/>
                <a:gd name="T89" fmla="*/ 12502 h 181273"/>
                <a:gd name="T90" fmla="*/ 1949574 w 2430884"/>
                <a:gd name="T91" fmla="*/ 63289 h 181273"/>
                <a:gd name="T92" fmla="*/ 2005831 w 2430884"/>
                <a:gd name="T93" fmla="*/ 82042 h 181273"/>
                <a:gd name="T94" fmla="*/ 2000362 w 2430884"/>
                <a:gd name="T95" fmla="*/ 141424 h 181273"/>
                <a:gd name="T96" fmla="*/ 1919883 w 2430884"/>
                <a:gd name="T97" fmla="*/ 166427 h 181273"/>
                <a:gd name="T98" fmla="*/ 1869877 w 2430884"/>
                <a:gd name="T99" fmla="*/ 92199 h 181273"/>
                <a:gd name="T100" fmla="*/ 1866751 w 2430884"/>
                <a:gd name="T101" fmla="*/ 37505 h 181273"/>
                <a:gd name="T102" fmla="*/ 2098030 w 2430884"/>
                <a:gd name="T103" fmla="*/ 1563 h 181273"/>
                <a:gd name="T104" fmla="*/ 2098030 w 2430884"/>
                <a:gd name="T105" fmla="*/ 81260 h 181273"/>
                <a:gd name="T106" fmla="*/ 2051149 w 2430884"/>
                <a:gd name="T107" fmla="*/ 40630 h 181273"/>
                <a:gd name="T108" fmla="*/ 2230078 w 2430884"/>
                <a:gd name="T109" fmla="*/ 40630 h 181273"/>
                <a:gd name="T110" fmla="*/ 2188667 w 2430884"/>
                <a:gd name="T111" fmla="*/ 155488 h 181273"/>
                <a:gd name="T112" fmla="*/ 2188667 w 2430884"/>
                <a:gd name="T113" fmla="*/ 27347 h 181273"/>
                <a:gd name="T114" fmla="*/ 2249612 w 2430884"/>
                <a:gd name="T115" fmla="*/ 26566 h 181273"/>
                <a:gd name="T116" fmla="*/ 2384785 w 2430884"/>
                <a:gd name="T117" fmla="*/ 48444 h 181273"/>
                <a:gd name="T118" fmla="*/ 2364470 w 2430884"/>
                <a:gd name="T119" fmla="*/ 85949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30884" h="181273">
                  <a:moveTo>
                    <a:pt x="461777" y="138299"/>
                  </a:moveTo>
                  <a:lnTo>
                    <a:pt x="425834" y="138299"/>
                  </a:lnTo>
                  <a:lnTo>
                    <a:pt x="425834" y="156270"/>
                  </a:lnTo>
                  <a:cubicBezTo>
                    <a:pt x="432606" y="155749"/>
                    <a:pt x="443285" y="154707"/>
                    <a:pt x="457870" y="153144"/>
                  </a:cubicBezTo>
                  <a:cubicBezTo>
                    <a:pt x="447972" y="154186"/>
                    <a:pt x="449275" y="153926"/>
                    <a:pt x="461776" y="152363"/>
                  </a:cubicBezTo>
                  <a:close/>
                  <a:moveTo>
                    <a:pt x="116421" y="99231"/>
                  </a:moveTo>
                  <a:cubicBezTo>
                    <a:pt x="121630" y="108087"/>
                    <a:pt x="124755" y="116421"/>
                    <a:pt x="125797" y="124235"/>
                  </a:cubicBezTo>
                  <a:lnTo>
                    <a:pt x="110170" y="124235"/>
                  </a:lnTo>
                  <a:cubicBezTo>
                    <a:pt x="108607" y="116421"/>
                    <a:pt x="106003" y="108087"/>
                    <a:pt x="102356" y="99231"/>
                  </a:cubicBezTo>
                  <a:close/>
                  <a:moveTo>
                    <a:pt x="461776" y="112514"/>
                  </a:moveTo>
                  <a:lnTo>
                    <a:pt x="425835" y="112514"/>
                  </a:lnTo>
                  <a:lnTo>
                    <a:pt x="425834" y="128141"/>
                  </a:lnTo>
                  <a:lnTo>
                    <a:pt x="461776" y="128141"/>
                  </a:lnTo>
                  <a:close/>
                  <a:moveTo>
                    <a:pt x="564914" y="100794"/>
                  </a:moveTo>
                  <a:lnTo>
                    <a:pt x="564914" y="113295"/>
                  </a:lnTo>
                  <a:cubicBezTo>
                    <a:pt x="558664" y="129443"/>
                    <a:pt x="549808" y="142987"/>
                    <a:pt x="538348" y="153926"/>
                  </a:cubicBezTo>
                  <a:cubicBezTo>
                    <a:pt x="547204" y="159656"/>
                    <a:pt x="557882" y="164604"/>
                    <a:pt x="570384" y="168771"/>
                  </a:cubicBezTo>
                  <a:lnTo>
                    <a:pt x="570384" y="181273"/>
                  </a:lnTo>
                  <a:cubicBezTo>
                    <a:pt x="550069" y="174501"/>
                    <a:pt x="535744" y="167990"/>
                    <a:pt x="527409" y="161739"/>
                  </a:cubicBezTo>
                  <a:cubicBezTo>
                    <a:pt x="516471" y="169553"/>
                    <a:pt x="503188" y="176064"/>
                    <a:pt x="487561" y="181273"/>
                  </a:cubicBezTo>
                  <a:lnTo>
                    <a:pt x="487561" y="168771"/>
                  </a:lnTo>
                  <a:cubicBezTo>
                    <a:pt x="489124" y="168250"/>
                    <a:pt x="491207" y="167209"/>
                    <a:pt x="493811" y="165646"/>
                  </a:cubicBezTo>
                  <a:cubicBezTo>
                    <a:pt x="504230" y="161479"/>
                    <a:pt x="511522" y="157572"/>
                    <a:pt x="515689" y="153926"/>
                  </a:cubicBezTo>
                  <a:cubicBezTo>
                    <a:pt x="505792" y="144549"/>
                    <a:pt x="497718" y="132569"/>
                    <a:pt x="491468" y="117984"/>
                  </a:cubicBezTo>
                  <a:lnTo>
                    <a:pt x="510220" y="117984"/>
                  </a:lnTo>
                  <a:cubicBezTo>
                    <a:pt x="514387" y="127360"/>
                    <a:pt x="519856" y="135955"/>
                    <a:pt x="526628" y="143768"/>
                  </a:cubicBezTo>
                  <a:cubicBezTo>
                    <a:pt x="534963" y="134913"/>
                    <a:pt x="541213" y="124755"/>
                    <a:pt x="545380" y="113296"/>
                  </a:cubicBezTo>
                  <a:lnTo>
                    <a:pt x="488342" y="113296"/>
                  </a:lnTo>
                  <a:lnTo>
                    <a:pt x="488342" y="100794"/>
                  </a:lnTo>
                  <a:close/>
                  <a:moveTo>
                    <a:pt x="461776" y="87511"/>
                  </a:moveTo>
                  <a:lnTo>
                    <a:pt x="425834" y="87511"/>
                  </a:lnTo>
                  <a:lnTo>
                    <a:pt x="425834" y="101575"/>
                  </a:lnTo>
                  <a:lnTo>
                    <a:pt x="461776" y="101575"/>
                  </a:lnTo>
                  <a:close/>
                  <a:moveTo>
                    <a:pt x="1079041" y="127360"/>
                  </a:moveTo>
                  <a:cubicBezTo>
                    <a:pt x="1072269" y="150279"/>
                    <a:pt x="1055861" y="164604"/>
                    <a:pt x="1029816" y="170334"/>
                  </a:cubicBezTo>
                  <a:lnTo>
                    <a:pt x="1029816" y="159395"/>
                  </a:lnTo>
                  <a:cubicBezTo>
                    <a:pt x="1045443" y="152624"/>
                    <a:pt x="1055340" y="141945"/>
                    <a:pt x="1059507" y="127360"/>
                  </a:cubicBezTo>
                  <a:close/>
                  <a:moveTo>
                    <a:pt x="132829" y="40630"/>
                  </a:moveTo>
                  <a:lnTo>
                    <a:pt x="132829" y="53913"/>
                  </a:lnTo>
                  <a:lnTo>
                    <a:pt x="90636" y="53913"/>
                  </a:lnTo>
                  <a:lnTo>
                    <a:pt x="90636" y="80479"/>
                  </a:lnTo>
                  <a:lnTo>
                    <a:pt x="128922" y="80479"/>
                  </a:lnTo>
                  <a:lnTo>
                    <a:pt x="128922" y="92980"/>
                  </a:lnTo>
                  <a:lnTo>
                    <a:pt x="90636" y="92980"/>
                  </a:lnTo>
                  <a:lnTo>
                    <a:pt x="90636" y="130485"/>
                  </a:lnTo>
                  <a:lnTo>
                    <a:pt x="135173" y="130485"/>
                  </a:lnTo>
                  <a:lnTo>
                    <a:pt x="135173" y="142987"/>
                  </a:lnTo>
                  <a:lnTo>
                    <a:pt x="28910" y="142987"/>
                  </a:lnTo>
                  <a:lnTo>
                    <a:pt x="28910" y="130485"/>
                  </a:lnTo>
                  <a:lnTo>
                    <a:pt x="70321" y="130485"/>
                  </a:lnTo>
                  <a:lnTo>
                    <a:pt x="70321" y="92981"/>
                  </a:lnTo>
                  <a:lnTo>
                    <a:pt x="34379" y="92980"/>
                  </a:lnTo>
                  <a:lnTo>
                    <a:pt x="34379" y="80479"/>
                  </a:lnTo>
                  <a:lnTo>
                    <a:pt x="70321" y="80479"/>
                  </a:lnTo>
                  <a:lnTo>
                    <a:pt x="70321" y="53913"/>
                  </a:lnTo>
                  <a:lnTo>
                    <a:pt x="31254" y="53913"/>
                  </a:lnTo>
                  <a:lnTo>
                    <a:pt x="31254" y="40630"/>
                  </a:lnTo>
                  <a:close/>
                  <a:moveTo>
                    <a:pt x="854013" y="103138"/>
                  </a:moveTo>
                  <a:lnTo>
                    <a:pt x="817289" y="103138"/>
                  </a:lnTo>
                  <a:lnTo>
                    <a:pt x="817290" y="160176"/>
                  </a:lnTo>
                  <a:lnTo>
                    <a:pt x="843074" y="160176"/>
                  </a:lnTo>
                  <a:cubicBezTo>
                    <a:pt x="850888" y="160697"/>
                    <a:pt x="854534" y="156530"/>
                    <a:pt x="854013" y="147675"/>
                  </a:cubicBezTo>
                  <a:close/>
                  <a:moveTo>
                    <a:pt x="1145456" y="127360"/>
                  </a:moveTo>
                  <a:cubicBezTo>
                    <a:pt x="1149623" y="141424"/>
                    <a:pt x="1159520" y="152102"/>
                    <a:pt x="1175147" y="159395"/>
                  </a:cubicBezTo>
                  <a:lnTo>
                    <a:pt x="1175147" y="170334"/>
                  </a:lnTo>
                  <a:cubicBezTo>
                    <a:pt x="1149102" y="164083"/>
                    <a:pt x="1132954" y="149758"/>
                    <a:pt x="1126703" y="127360"/>
                  </a:cubicBezTo>
                  <a:close/>
                  <a:moveTo>
                    <a:pt x="573509" y="74228"/>
                  </a:moveTo>
                  <a:lnTo>
                    <a:pt x="573509" y="87511"/>
                  </a:lnTo>
                  <a:lnTo>
                    <a:pt x="478966" y="87511"/>
                  </a:lnTo>
                  <a:lnTo>
                    <a:pt x="478966" y="149238"/>
                  </a:lnTo>
                  <a:lnTo>
                    <a:pt x="491467" y="147675"/>
                  </a:lnTo>
                  <a:lnTo>
                    <a:pt x="491467" y="158614"/>
                  </a:lnTo>
                  <a:cubicBezTo>
                    <a:pt x="487821" y="160177"/>
                    <a:pt x="483654" y="161218"/>
                    <a:pt x="478966" y="161739"/>
                  </a:cubicBezTo>
                  <a:lnTo>
                    <a:pt x="478966" y="181273"/>
                  </a:lnTo>
                  <a:lnTo>
                    <a:pt x="461776" y="181273"/>
                  </a:lnTo>
                  <a:lnTo>
                    <a:pt x="461776" y="163302"/>
                  </a:lnTo>
                  <a:cubicBezTo>
                    <a:pt x="441982" y="166948"/>
                    <a:pt x="419063" y="169553"/>
                    <a:pt x="393018" y="171115"/>
                  </a:cubicBezTo>
                  <a:lnTo>
                    <a:pt x="393018" y="157832"/>
                  </a:lnTo>
                  <a:lnTo>
                    <a:pt x="407863" y="157051"/>
                  </a:lnTo>
                  <a:lnTo>
                    <a:pt x="407863" y="87511"/>
                  </a:lnTo>
                  <a:lnTo>
                    <a:pt x="391455" y="87511"/>
                  </a:lnTo>
                  <a:lnTo>
                    <a:pt x="391455" y="74228"/>
                  </a:lnTo>
                  <a:close/>
                  <a:moveTo>
                    <a:pt x="144549" y="22659"/>
                  </a:moveTo>
                  <a:lnTo>
                    <a:pt x="20315" y="22659"/>
                  </a:lnTo>
                  <a:lnTo>
                    <a:pt x="20315" y="162520"/>
                  </a:lnTo>
                  <a:lnTo>
                    <a:pt x="130485" y="162521"/>
                  </a:lnTo>
                  <a:cubicBezTo>
                    <a:pt x="140382" y="163041"/>
                    <a:pt x="145070" y="158874"/>
                    <a:pt x="144549" y="150019"/>
                  </a:cubicBezTo>
                  <a:close/>
                  <a:moveTo>
                    <a:pt x="164864" y="9376"/>
                  </a:moveTo>
                  <a:lnTo>
                    <a:pt x="164864" y="150019"/>
                  </a:lnTo>
                  <a:cubicBezTo>
                    <a:pt x="165385" y="167729"/>
                    <a:pt x="156530" y="176324"/>
                    <a:pt x="138298" y="175803"/>
                  </a:cubicBezTo>
                  <a:lnTo>
                    <a:pt x="0" y="175803"/>
                  </a:lnTo>
                  <a:lnTo>
                    <a:pt x="0" y="9376"/>
                  </a:lnTo>
                  <a:close/>
                  <a:moveTo>
                    <a:pt x="530535" y="40630"/>
                  </a:moveTo>
                  <a:lnTo>
                    <a:pt x="435210" y="40630"/>
                  </a:lnTo>
                  <a:lnTo>
                    <a:pt x="435210" y="52350"/>
                  </a:lnTo>
                  <a:lnTo>
                    <a:pt x="521159" y="52351"/>
                  </a:lnTo>
                  <a:cubicBezTo>
                    <a:pt x="527930" y="52871"/>
                    <a:pt x="531056" y="49746"/>
                    <a:pt x="530535" y="42974"/>
                  </a:cubicBezTo>
                  <a:close/>
                  <a:moveTo>
                    <a:pt x="907145" y="68759"/>
                  </a:moveTo>
                  <a:cubicBezTo>
                    <a:pt x="915479" y="88032"/>
                    <a:pt x="920948" y="106003"/>
                    <a:pt x="923553" y="122672"/>
                  </a:cubicBezTo>
                  <a:lnTo>
                    <a:pt x="904800" y="122672"/>
                  </a:lnTo>
                  <a:cubicBezTo>
                    <a:pt x="902717" y="104440"/>
                    <a:pt x="898289" y="86469"/>
                    <a:pt x="891518" y="68759"/>
                  </a:cubicBezTo>
                  <a:close/>
                  <a:moveTo>
                    <a:pt x="1139986" y="86730"/>
                  </a:moveTo>
                  <a:lnTo>
                    <a:pt x="1064195" y="86730"/>
                  </a:lnTo>
                  <a:lnTo>
                    <a:pt x="1064195" y="104701"/>
                  </a:lnTo>
                  <a:lnTo>
                    <a:pt x="1128266" y="104701"/>
                  </a:lnTo>
                  <a:cubicBezTo>
                    <a:pt x="1136600" y="105222"/>
                    <a:pt x="1140507" y="101054"/>
                    <a:pt x="1139986" y="92199"/>
                  </a:cubicBezTo>
                  <a:close/>
                  <a:moveTo>
                    <a:pt x="292224" y="1563"/>
                  </a:moveTo>
                  <a:lnTo>
                    <a:pt x="292224" y="28910"/>
                  </a:lnTo>
                  <a:lnTo>
                    <a:pt x="359420" y="28910"/>
                  </a:lnTo>
                  <a:lnTo>
                    <a:pt x="359420" y="146894"/>
                  </a:lnTo>
                  <a:cubicBezTo>
                    <a:pt x="359940" y="167729"/>
                    <a:pt x="349523" y="177887"/>
                    <a:pt x="328166" y="177366"/>
                  </a:cubicBezTo>
                  <a:lnTo>
                    <a:pt x="312539" y="177366"/>
                  </a:lnTo>
                  <a:lnTo>
                    <a:pt x="312539" y="163302"/>
                  </a:lnTo>
                  <a:lnTo>
                    <a:pt x="325041" y="163302"/>
                  </a:lnTo>
                  <a:cubicBezTo>
                    <a:pt x="334417" y="163823"/>
                    <a:pt x="338844" y="159135"/>
                    <a:pt x="338323" y="149238"/>
                  </a:cubicBezTo>
                  <a:lnTo>
                    <a:pt x="338323" y="42974"/>
                  </a:lnTo>
                  <a:lnTo>
                    <a:pt x="292224" y="42974"/>
                  </a:lnTo>
                  <a:lnTo>
                    <a:pt x="292224" y="44537"/>
                  </a:lnTo>
                  <a:cubicBezTo>
                    <a:pt x="290140" y="83083"/>
                    <a:pt x="302381" y="110431"/>
                    <a:pt x="328947" y="126578"/>
                  </a:cubicBezTo>
                  <a:lnTo>
                    <a:pt x="328947" y="139080"/>
                  </a:lnTo>
                  <a:cubicBezTo>
                    <a:pt x="307069" y="129704"/>
                    <a:pt x="291443" y="115900"/>
                    <a:pt x="282066" y="97669"/>
                  </a:cubicBezTo>
                  <a:cubicBezTo>
                    <a:pt x="273211" y="115900"/>
                    <a:pt x="257584" y="129704"/>
                    <a:pt x="235186" y="139080"/>
                  </a:cubicBezTo>
                  <a:lnTo>
                    <a:pt x="235185" y="126579"/>
                  </a:lnTo>
                  <a:cubicBezTo>
                    <a:pt x="261751" y="110951"/>
                    <a:pt x="273992" y="83604"/>
                    <a:pt x="271909" y="44537"/>
                  </a:cubicBezTo>
                  <a:lnTo>
                    <a:pt x="271909" y="42974"/>
                  </a:lnTo>
                  <a:lnTo>
                    <a:pt x="225809" y="42974"/>
                  </a:lnTo>
                  <a:lnTo>
                    <a:pt x="225809" y="178929"/>
                  </a:lnTo>
                  <a:lnTo>
                    <a:pt x="204713" y="178929"/>
                  </a:lnTo>
                  <a:lnTo>
                    <a:pt x="204713" y="28910"/>
                  </a:lnTo>
                  <a:lnTo>
                    <a:pt x="271909" y="28910"/>
                  </a:lnTo>
                  <a:lnTo>
                    <a:pt x="271909" y="1563"/>
                  </a:lnTo>
                  <a:close/>
                  <a:moveTo>
                    <a:pt x="1909725" y="141424"/>
                  </a:moveTo>
                  <a:cubicBezTo>
                    <a:pt x="1899828" y="159135"/>
                    <a:pt x="1880295" y="169813"/>
                    <a:pt x="1851124" y="173459"/>
                  </a:cubicBezTo>
                  <a:lnTo>
                    <a:pt x="1851124" y="162520"/>
                  </a:lnTo>
                  <a:cubicBezTo>
                    <a:pt x="1868314" y="159916"/>
                    <a:pt x="1880815" y="152884"/>
                    <a:pt x="1888629" y="141424"/>
                  </a:cubicBezTo>
                  <a:close/>
                  <a:moveTo>
                    <a:pt x="530535" y="18753"/>
                  </a:moveTo>
                  <a:lnTo>
                    <a:pt x="435211" y="18753"/>
                  </a:lnTo>
                  <a:lnTo>
                    <a:pt x="435210" y="31254"/>
                  </a:lnTo>
                  <a:lnTo>
                    <a:pt x="530535" y="31254"/>
                  </a:lnTo>
                  <a:close/>
                  <a:moveTo>
                    <a:pt x="1990204" y="141424"/>
                  </a:moveTo>
                  <a:cubicBezTo>
                    <a:pt x="1998017" y="152884"/>
                    <a:pt x="2010519" y="159916"/>
                    <a:pt x="2027708" y="162520"/>
                  </a:cubicBezTo>
                  <a:lnTo>
                    <a:pt x="2027709" y="173459"/>
                  </a:lnTo>
                  <a:cubicBezTo>
                    <a:pt x="1998539" y="169813"/>
                    <a:pt x="1978744" y="159135"/>
                    <a:pt x="1968327" y="141424"/>
                  </a:cubicBezTo>
                  <a:close/>
                  <a:moveTo>
                    <a:pt x="854013" y="39068"/>
                  </a:moveTo>
                  <a:lnTo>
                    <a:pt x="817289" y="39067"/>
                  </a:lnTo>
                  <a:lnTo>
                    <a:pt x="817290" y="89074"/>
                  </a:lnTo>
                  <a:lnTo>
                    <a:pt x="854013" y="89074"/>
                  </a:lnTo>
                  <a:close/>
                  <a:moveTo>
                    <a:pt x="550850" y="8595"/>
                  </a:moveTo>
                  <a:lnTo>
                    <a:pt x="550850" y="40630"/>
                  </a:lnTo>
                  <a:cubicBezTo>
                    <a:pt x="551892" y="56778"/>
                    <a:pt x="544339" y="64331"/>
                    <a:pt x="528191" y="63289"/>
                  </a:cubicBezTo>
                  <a:lnTo>
                    <a:pt x="414896" y="63289"/>
                  </a:lnTo>
                  <a:lnTo>
                    <a:pt x="414896" y="8595"/>
                  </a:lnTo>
                  <a:close/>
                  <a:moveTo>
                    <a:pt x="1139986" y="57038"/>
                  </a:moveTo>
                  <a:lnTo>
                    <a:pt x="1064195" y="57039"/>
                  </a:lnTo>
                  <a:lnTo>
                    <a:pt x="1064195" y="75010"/>
                  </a:lnTo>
                  <a:lnTo>
                    <a:pt x="1139986" y="75010"/>
                  </a:lnTo>
                  <a:close/>
                  <a:moveTo>
                    <a:pt x="1282973" y="63289"/>
                  </a:moveTo>
                  <a:lnTo>
                    <a:pt x="1282973" y="106263"/>
                  </a:lnTo>
                  <a:cubicBezTo>
                    <a:pt x="1283493" y="123453"/>
                    <a:pt x="1275159" y="131527"/>
                    <a:pt x="1257969" y="130485"/>
                  </a:cubicBezTo>
                  <a:lnTo>
                    <a:pt x="1245468" y="130485"/>
                  </a:lnTo>
                  <a:lnTo>
                    <a:pt x="1245468" y="117202"/>
                  </a:lnTo>
                  <a:lnTo>
                    <a:pt x="1254063" y="117202"/>
                  </a:lnTo>
                  <a:cubicBezTo>
                    <a:pt x="1260835" y="117202"/>
                    <a:pt x="1264220" y="113817"/>
                    <a:pt x="1264221" y="107045"/>
                  </a:cubicBezTo>
                  <a:lnTo>
                    <a:pt x="1264220" y="77354"/>
                  </a:lnTo>
                  <a:lnTo>
                    <a:pt x="1226716" y="77354"/>
                  </a:lnTo>
                  <a:lnTo>
                    <a:pt x="1226716" y="150019"/>
                  </a:lnTo>
                  <a:cubicBezTo>
                    <a:pt x="1226195" y="158353"/>
                    <a:pt x="1230362" y="162260"/>
                    <a:pt x="1239217" y="161739"/>
                  </a:cubicBezTo>
                  <a:lnTo>
                    <a:pt x="1266565" y="161739"/>
                  </a:lnTo>
                  <a:cubicBezTo>
                    <a:pt x="1274899" y="162260"/>
                    <a:pt x="1278806" y="158614"/>
                    <a:pt x="1278285" y="150800"/>
                  </a:cubicBezTo>
                  <a:lnTo>
                    <a:pt x="1278285" y="143768"/>
                  </a:lnTo>
                  <a:lnTo>
                    <a:pt x="1293911" y="143768"/>
                  </a:lnTo>
                  <a:lnTo>
                    <a:pt x="1293912" y="153926"/>
                  </a:lnTo>
                  <a:cubicBezTo>
                    <a:pt x="1294432" y="168511"/>
                    <a:pt x="1286359" y="175543"/>
                    <a:pt x="1269690" y="175022"/>
                  </a:cubicBezTo>
                  <a:lnTo>
                    <a:pt x="1232185" y="175022"/>
                  </a:lnTo>
                  <a:cubicBezTo>
                    <a:pt x="1215517" y="175543"/>
                    <a:pt x="1207442" y="167729"/>
                    <a:pt x="1207963" y="151582"/>
                  </a:cubicBezTo>
                  <a:lnTo>
                    <a:pt x="1207964" y="63289"/>
                  </a:lnTo>
                  <a:close/>
                  <a:moveTo>
                    <a:pt x="693836" y="1563"/>
                  </a:moveTo>
                  <a:lnTo>
                    <a:pt x="693836" y="41412"/>
                  </a:lnTo>
                  <a:lnTo>
                    <a:pt x="769627" y="41412"/>
                  </a:lnTo>
                  <a:lnTo>
                    <a:pt x="769627" y="56257"/>
                  </a:lnTo>
                  <a:lnTo>
                    <a:pt x="693836" y="56257"/>
                  </a:lnTo>
                  <a:cubicBezTo>
                    <a:pt x="694878" y="103659"/>
                    <a:pt x="720923" y="140382"/>
                    <a:pt x="771971" y="166427"/>
                  </a:cubicBezTo>
                  <a:lnTo>
                    <a:pt x="771971" y="181273"/>
                  </a:lnTo>
                  <a:cubicBezTo>
                    <a:pt x="727174" y="162520"/>
                    <a:pt x="697483" y="137517"/>
                    <a:pt x="682898" y="106263"/>
                  </a:cubicBezTo>
                  <a:cubicBezTo>
                    <a:pt x="667271" y="138038"/>
                    <a:pt x="637059" y="163041"/>
                    <a:pt x="592261" y="181273"/>
                  </a:cubicBezTo>
                  <a:lnTo>
                    <a:pt x="592262" y="166427"/>
                  </a:lnTo>
                  <a:cubicBezTo>
                    <a:pt x="643830" y="140382"/>
                    <a:pt x="669875" y="103659"/>
                    <a:pt x="670396" y="56257"/>
                  </a:cubicBezTo>
                  <a:lnTo>
                    <a:pt x="594605" y="56257"/>
                  </a:lnTo>
                  <a:lnTo>
                    <a:pt x="594605" y="41411"/>
                  </a:lnTo>
                  <a:lnTo>
                    <a:pt x="670396" y="41412"/>
                  </a:lnTo>
                  <a:lnTo>
                    <a:pt x="670396" y="1563"/>
                  </a:lnTo>
                  <a:close/>
                  <a:moveTo>
                    <a:pt x="1104044" y="28910"/>
                  </a:moveTo>
                  <a:cubicBezTo>
                    <a:pt x="1104044" y="29952"/>
                    <a:pt x="1103783" y="31515"/>
                    <a:pt x="1103263" y="33598"/>
                  </a:cubicBezTo>
                  <a:cubicBezTo>
                    <a:pt x="1102742" y="37244"/>
                    <a:pt x="1101700" y="40891"/>
                    <a:pt x="1100138" y="44537"/>
                  </a:cubicBezTo>
                  <a:lnTo>
                    <a:pt x="1159520" y="44537"/>
                  </a:lnTo>
                  <a:lnTo>
                    <a:pt x="1159520" y="92199"/>
                  </a:lnTo>
                  <a:cubicBezTo>
                    <a:pt x="1160041" y="109389"/>
                    <a:pt x="1151446" y="117723"/>
                    <a:pt x="1133735" y="117202"/>
                  </a:cubicBezTo>
                  <a:lnTo>
                    <a:pt x="1113420" y="117202"/>
                  </a:lnTo>
                  <a:lnTo>
                    <a:pt x="1113420" y="156270"/>
                  </a:lnTo>
                  <a:cubicBezTo>
                    <a:pt x="1113941" y="171897"/>
                    <a:pt x="1105607" y="179450"/>
                    <a:pt x="1088417" y="178929"/>
                  </a:cubicBezTo>
                  <a:lnTo>
                    <a:pt x="1072009" y="178929"/>
                  </a:lnTo>
                  <a:lnTo>
                    <a:pt x="1072009" y="165646"/>
                  </a:lnTo>
                  <a:lnTo>
                    <a:pt x="1082166" y="165646"/>
                  </a:lnTo>
                  <a:cubicBezTo>
                    <a:pt x="1089980" y="166167"/>
                    <a:pt x="1093626" y="162781"/>
                    <a:pt x="1093105" y="155488"/>
                  </a:cubicBezTo>
                  <a:lnTo>
                    <a:pt x="1093105" y="117202"/>
                  </a:lnTo>
                  <a:lnTo>
                    <a:pt x="1044662" y="117202"/>
                  </a:lnTo>
                  <a:lnTo>
                    <a:pt x="1044661" y="44537"/>
                  </a:lnTo>
                  <a:lnTo>
                    <a:pt x="1079041" y="44537"/>
                  </a:lnTo>
                  <a:cubicBezTo>
                    <a:pt x="1081125" y="39849"/>
                    <a:pt x="1082427" y="34640"/>
                    <a:pt x="1082948" y="28910"/>
                  </a:cubicBezTo>
                  <a:close/>
                  <a:moveTo>
                    <a:pt x="846199" y="2344"/>
                  </a:moveTo>
                  <a:cubicBezTo>
                    <a:pt x="845158" y="10158"/>
                    <a:pt x="843074" y="17971"/>
                    <a:pt x="839948" y="25785"/>
                  </a:cubicBezTo>
                  <a:lnTo>
                    <a:pt x="872765" y="25785"/>
                  </a:lnTo>
                  <a:lnTo>
                    <a:pt x="872765" y="147675"/>
                  </a:lnTo>
                  <a:cubicBezTo>
                    <a:pt x="873286" y="164344"/>
                    <a:pt x="865473" y="172418"/>
                    <a:pt x="849325" y="171897"/>
                  </a:cubicBezTo>
                  <a:lnTo>
                    <a:pt x="798537" y="171897"/>
                  </a:lnTo>
                  <a:lnTo>
                    <a:pt x="798537" y="25785"/>
                  </a:lnTo>
                  <a:lnTo>
                    <a:pt x="821196" y="25785"/>
                  </a:lnTo>
                  <a:cubicBezTo>
                    <a:pt x="823280" y="19534"/>
                    <a:pt x="825103" y="11720"/>
                    <a:pt x="826666" y="2344"/>
                  </a:cubicBezTo>
                  <a:close/>
                  <a:moveTo>
                    <a:pt x="919646" y="1563"/>
                  </a:moveTo>
                  <a:cubicBezTo>
                    <a:pt x="919125" y="9376"/>
                    <a:pt x="917563" y="16148"/>
                    <a:pt x="914958" y="21878"/>
                  </a:cubicBezTo>
                  <a:lnTo>
                    <a:pt x="967308" y="21878"/>
                  </a:lnTo>
                  <a:lnTo>
                    <a:pt x="967308" y="150800"/>
                  </a:lnTo>
                  <a:cubicBezTo>
                    <a:pt x="968350" y="169032"/>
                    <a:pt x="960016" y="177626"/>
                    <a:pt x="942305" y="176585"/>
                  </a:cubicBezTo>
                  <a:lnTo>
                    <a:pt x="918083" y="176585"/>
                  </a:lnTo>
                  <a:lnTo>
                    <a:pt x="918083" y="163302"/>
                  </a:lnTo>
                  <a:lnTo>
                    <a:pt x="934492" y="163302"/>
                  </a:lnTo>
                  <a:cubicBezTo>
                    <a:pt x="943347" y="163823"/>
                    <a:pt x="947514" y="159916"/>
                    <a:pt x="946993" y="151582"/>
                  </a:cubicBezTo>
                  <a:lnTo>
                    <a:pt x="946993" y="35942"/>
                  </a:lnTo>
                  <a:lnTo>
                    <a:pt x="909489" y="35942"/>
                  </a:lnTo>
                  <a:cubicBezTo>
                    <a:pt x="903759" y="47402"/>
                    <a:pt x="893341" y="57038"/>
                    <a:pt x="878235" y="64852"/>
                  </a:cubicBezTo>
                  <a:lnTo>
                    <a:pt x="878235" y="52351"/>
                  </a:lnTo>
                  <a:cubicBezTo>
                    <a:pt x="891257" y="41412"/>
                    <a:pt x="898550" y="24482"/>
                    <a:pt x="900112" y="1563"/>
                  </a:cubicBezTo>
                  <a:close/>
                  <a:moveTo>
                    <a:pt x="1172021" y="10939"/>
                  </a:moveTo>
                  <a:lnTo>
                    <a:pt x="1172022" y="24222"/>
                  </a:lnTo>
                  <a:lnTo>
                    <a:pt x="1027472" y="24222"/>
                  </a:lnTo>
                  <a:lnTo>
                    <a:pt x="1027472" y="100794"/>
                  </a:lnTo>
                  <a:cubicBezTo>
                    <a:pt x="1029556" y="138820"/>
                    <a:pt x="1017835" y="165646"/>
                    <a:pt x="992311" y="181273"/>
                  </a:cubicBezTo>
                  <a:lnTo>
                    <a:pt x="992311" y="166427"/>
                  </a:lnTo>
                  <a:cubicBezTo>
                    <a:pt x="1003250" y="153926"/>
                    <a:pt x="1008199" y="135173"/>
                    <a:pt x="1007157" y="110170"/>
                  </a:cubicBezTo>
                  <a:lnTo>
                    <a:pt x="1007157" y="10939"/>
                  </a:lnTo>
                  <a:close/>
                  <a:moveTo>
                    <a:pt x="1325165" y="16409"/>
                  </a:moveTo>
                  <a:lnTo>
                    <a:pt x="1325166" y="139861"/>
                  </a:lnTo>
                  <a:lnTo>
                    <a:pt x="1307194" y="139861"/>
                  </a:lnTo>
                  <a:lnTo>
                    <a:pt x="1307195" y="16409"/>
                  </a:lnTo>
                  <a:close/>
                  <a:moveTo>
                    <a:pt x="1461120" y="22659"/>
                  </a:moveTo>
                  <a:lnTo>
                    <a:pt x="1416583" y="22659"/>
                  </a:lnTo>
                  <a:lnTo>
                    <a:pt x="1416583" y="95324"/>
                  </a:lnTo>
                  <a:lnTo>
                    <a:pt x="1461120" y="95325"/>
                  </a:lnTo>
                  <a:cubicBezTo>
                    <a:pt x="1489249" y="96366"/>
                    <a:pt x="1502792" y="83865"/>
                    <a:pt x="1501750" y="57820"/>
                  </a:cubicBezTo>
                  <a:cubicBezTo>
                    <a:pt x="1501750" y="34380"/>
                    <a:pt x="1488207" y="22659"/>
                    <a:pt x="1461120" y="22659"/>
                  </a:cubicBezTo>
                  <a:close/>
                  <a:moveTo>
                    <a:pt x="1255626" y="1563"/>
                  </a:moveTo>
                  <a:cubicBezTo>
                    <a:pt x="1263960" y="25003"/>
                    <a:pt x="1278024" y="43495"/>
                    <a:pt x="1297818" y="57038"/>
                  </a:cubicBezTo>
                  <a:lnTo>
                    <a:pt x="1297819" y="70322"/>
                  </a:lnTo>
                  <a:cubicBezTo>
                    <a:pt x="1272294" y="58862"/>
                    <a:pt x="1254844" y="43495"/>
                    <a:pt x="1245468" y="24222"/>
                  </a:cubicBezTo>
                  <a:cubicBezTo>
                    <a:pt x="1235050" y="44016"/>
                    <a:pt x="1217340" y="59903"/>
                    <a:pt x="1192336" y="71884"/>
                  </a:cubicBezTo>
                  <a:lnTo>
                    <a:pt x="1192337" y="58601"/>
                  </a:lnTo>
                  <a:cubicBezTo>
                    <a:pt x="1211610" y="44537"/>
                    <a:pt x="1225674" y="25524"/>
                    <a:pt x="1234529" y="1563"/>
                  </a:cubicBezTo>
                  <a:close/>
                  <a:moveTo>
                    <a:pt x="2402755" y="100013"/>
                  </a:moveTo>
                  <a:lnTo>
                    <a:pt x="2351187" y="100013"/>
                  </a:lnTo>
                  <a:lnTo>
                    <a:pt x="2351186" y="161739"/>
                  </a:lnTo>
                  <a:lnTo>
                    <a:pt x="2390254" y="161739"/>
                  </a:lnTo>
                  <a:cubicBezTo>
                    <a:pt x="2398588" y="162260"/>
                    <a:pt x="2402755" y="158093"/>
                    <a:pt x="2402756" y="149237"/>
                  </a:cubicBezTo>
                  <a:close/>
                  <a:moveTo>
                    <a:pt x="1365014" y="1563"/>
                  </a:moveTo>
                  <a:lnTo>
                    <a:pt x="1365015" y="154707"/>
                  </a:lnTo>
                  <a:cubicBezTo>
                    <a:pt x="1365535" y="171376"/>
                    <a:pt x="1357722" y="179450"/>
                    <a:pt x="1341574" y="178929"/>
                  </a:cubicBezTo>
                  <a:lnTo>
                    <a:pt x="1322040" y="178929"/>
                  </a:lnTo>
                  <a:lnTo>
                    <a:pt x="1322040" y="164865"/>
                  </a:lnTo>
                  <a:lnTo>
                    <a:pt x="1335323" y="164865"/>
                  </a:lnTo>
                  <a:cubicBezTo>
                    <a:pt x="1343137" y="164865"/>
                    <a:pt x="1346783" y="161739"/>
                    <a:pt x="1346262" y="155488"/>
                  </a:cubicBezTo>
                  <a:lnTo>
                    <a:pt x="1346262" y="1563"/>
                  </a:lnTo>
                  <a:close/>
                  <a:moveTo>
                    <a:pt x="1613520" y="22659"/>
                  </a:moveTo>
                  <a:lnTo>
                    <a:pt x="1568983" y="22659"/>
                  </a:lnTo>
                  <a:lnTo>
                    <a:pt x="1568983" y="95324"/>
                  </a:lnTo>
                  <a:lnTo>
                    <a:pt x="1613520" y="95325"/>
                  </a:lnTo>
                  <a:cubicBezTo>
                    <a:pt x="1641648" y="96366"/>
                    <a:pt x="1655192" y="83865"/>
                    <a:pt x="1654150" y="57820"/>
                  </a:cubicBezTo>
                  <a:cubicBezTo>
                    <a:pt x="1654150" y="34379"/>
                    <a:pt x="1640607" y="22659"/>
                    <a:pt x="1613520" y="22659"/>
                  </a:cubicBezTo>
                  <a:close/>
                  <a:moveTo>
                    <a:pt x="1467371" y="7814"/>
                  </a:moveTo>
                  <a:cubicBezTo>
                    <a:pt x="1504876" y="8855"/>
                    <a:pt x="1524149" y="25524"/>
                    <a:pt x="1525190" y="57820"/>
                  </a:cubicBezTo>
                  <a:cubicBezTo>
                    <a:pt x="1525712" y="92720"/>
                    <a:pt x="1505917" y="109910"/>
                    <a:pt x="1465808" y="109389"/>
                  </a:cubicBezTo>
                  <a:lnTo>
                    <a:pt x="1416583" y="109389"/>
                  </a:lnTo>
                  <a:lnTo>
                    <a:pt x="1416583" y="172678"/>
                  </a:lnTo>
                  <a:lnTo>
                    <a:pt x="1394705" y="172678"/>
                  </a:lnTo>
                  <a:lnTo>
                    <a:pt x="1394706" y="7814"/>
                  </a:lnTo>
                  <a:close/>
                  <a:moveTo>
                    <a:pt x="1619771" y="7814"/>
                  </a:moveTo>
                  <a:cubicBezTo>
                    <a:pt x="1657276" y="8855"/>
                    <a:pt x="1676549" y="25524"/>
                    <a:pt x="1677590" y="57820"/>
                  </a:cubicBezTo>
                  <a:cubicBezTo>
                    <a:pt x="1678112" y="92720"/>
                    <a:pt x="1658317" y="109910"/>
                    <a:pt x="1618208" y="109389"/>
                  </a:cubicBezTo>
                  <a:lnTo>
                    <a:pt x="1568983" y="109389"/>
                  </a:lnTo>
                  <a:lnTo>
                    <a:pt x="1568983" y="172678"/>
                  </a:lnTo>
                  <a:lnTo>
                    <a:pt x="1547105" y="172678"/>
                  </a:lnTo>
                  <a:lnTo>
                    <a:pt x="1547106" y="7814"/>
                  </a:lnTo>
                  <a:close/>
                  <a:moveTo>
                    <a:pt x="2320714" y="51569"/>
                  </a:moveTo>
                  <a:cubicBezTo>
                    <a:pt x="2319672" y="85948"/>
                    <a:pt x="2316026" y="115379"/>
                    <a:pt x="2309776" y="139862"/>
                  </a:cubicBezTo>
                  <a:cubicBezTo>
                    <a:pt x="2310817" y="139341"/>
                    <a:pt x="2312901" y="138820"/>
                    <a:pt x="2316026" y="138299"/>
                  </a:cubicBezTo>
                  <a:cubicBezTo>
                    <a:pt x="2320193" y="137257"/>
                    <a:pt x="2323579" y="136215"/>
                    <a:pt x="2326184" y="135173"/>
                  </a:cubicBezTo>
                  <a:lnTo>
                    <a:pt x="2326184" y="149238"/>
                  </a:lnTo>
                  <a:cubicBezTo>
                    <a:pt x="2303785" y="157051"/>
                    <a:pt x="2277740" y="162781"/>
                    <a:pt x="2248049" y="166427"/>
                  </a:cubicBezTo>
                  <a:lnTo>
                    <a:pt x="2248049" y="150019"/>
                  </a:lnTo>
                  <a:cubicBezTo>
                    <a:pt x="2251174" y="150019"/>
                    <a:pt x="2255863" y="149498"/>
                    <a:pt x="2262113" y="148456"/>
                  </a:cubicBezTo>
                  <a:cubicBezTo>
                    <a:pt x="2265238" y="147935"/>
                    <a:pt x="2267583" y="147675"/>
                    <a:pt x="2269145" y="147675"/>
                  </a:cubicBezTo>
                  <a:cubicBezTo>
                    <a:pt x="2260811" y="119546"/>
                    <a:pt x="2256383" y="87511"/>
                    <a:pt x="2255862" y="51569"/>
                  </a:cubicBezTo>
                  <a:lnTo>
                    <a:pt x="2273833" y="51569"/>
                  </a:lnTo>
                  <a:cubicBezTo>
                    <a:pt x="2274355" y="85948"/>
                    <a:pt x="2277480" y="117202"/>
                    <a:pt x="2283210" y="145331"/>
                  </a:cubicBezTo>
                  <a:lnTo>
                    <a:pt x="2293367" y="143768"/>
                  </a:lnTo>
                  <a:cubicBezTo>
                    <a:pt x="2299097" y="115640"/>
                    <a:pt x="2302223" y="84907"/>
                    <a:pt x="2302743" y="51569"/>
                  </a:cubicBezTo>
                  <a:close/>
                  <a:moveTo>
                    <a:pt x="1831553" y="7814"/>
                  </a:moveTo>
                  <a:lnTo>
                    <a:pt x="1831553" y="22659"/>
                  </a:lnTo>
                  <a:lnTo>
                    <a:pt x="1772952" y="22659"/>
                  </a:lnTo>
                  <a:lnTo>
                    <a:pt x="1772952" y="173459"/>
                  </a:lnTo>
                  <a:lnTo>
                    <a:pt x="1750293" y="173459"/>
                  </a:lnTo>
                  <a:lnTo>
                    <a:pt x="1750293" y="22659"/>
                  </a:lnTo>
                  <a:lnTo>
                    <a:pt x="1691692" y="22659"/>
                  </a:lnTo>
                  <a:lnTo>
                    <a:pt x="1691692" y="7814"/>
                  </a:lnTo>
                  <a:close/>
                  <a:moveTo>
                    <a:pt x="1949574" y="0"/>
                  </a:moveTo>
                  <a:lnTo>
                    <a:pt x="1949574" y="12502"/>
                  </a:lnTo>
                  <a:lnTo>
                    <a:pt x="2022240" y="12502"/>
                  </a:lnTo>
                  <a:lnTo>
                    <a:pt x="2022240" y="25003"/>
                  </a:lnTo>
                  <a:lnTo>
                    <a:pt x="1949574" y="25003"/>
                  </a:lnTo>
                  <a:lnTo>
                    <a:pt x="1949574" y="37505"/>
                  </a:lnTo>
                  <a:lnTo>
                    <a:pt x="2012863" y="37505"/>
                  </a:lnTo>
                  <a:lnTo>
                    <a:pt x="2012863" y="50006"/>
                  </a:lnTo>
                  <a:lnTo>
                    <a:pt x="1949574" y="50006"/>
                  </a:lnTo>
                  <a:lnTo>
                    <a:pt x="1949574" y="63289"/>
                  </a:lnTo>
                  <a:lnTo>
                    <a:pt x="2029271" y="63289"/>
                  </a:lnTo>
                  <a:lnTo>
                    <a:pt x="2029271" y="75791"/>
                  </a:lnTo>
                  <a:lnTo>
                    <a:pt x="1940979" y="75791"/>
                  </a:lnTo>
                  <a:cubicBezTo>
                    <a:pt x="1927957" y="83084"/>
                    <a:pt x="1915195" y="88553"/>
                    <a:pt x="1902693" y="92199"/>
                  </a:cubicBezTo>
                  <a:cubicBezTo>
                    <a:pt x="1926134" y="92199"/>
                    <a:pt x="1943324" y="91678"/>
                    <a:pt x="1954262" y="90636"/>
                  </a:cubicBezTo>
                  <a:cubicBezTo>
                    <a:pt x="1961034" y="88032"/>
                    <a:pt x="1967545" y="85167"/>
                    <a:pt x="1973796" y="82042"/>
                  </a:cubicBezTo>
                  <a:lnTo>
                    <a:pt x="2005831" y="82042"/>
                  </a:lnTo>
                  <a:cubicBezTo>
                    <a:pt x="1973535" y="99752"/>
                    <a:pt x="1940979" y="113035"/>
                    <a:pt x="1908163" y="121891"/>
                  </a:cubicBezTo>
                  <a:cubicBezTo>
                    <a:pt x="1936812" y="121890"/>
                    <a:pt x="1964680" y="120849"/>
                    <a:pt x="1991767" y="118765"/>
                  </a:cubicBezTo>
                  <a:cubicBezTo>
                    <a:pt x="1990725" y="116681"/>
                    <a:pt x="1988902" y="113816"/>
                    <a:pt x="1986297" y="110170"/>
                  </a:cubicBezTo>
                  <a:cubicBezTo>
                    <a:pt x="1985255" y="107566"/>
                    <a:pt x="1984214" y="105482"/>
                    <a:pt x="1983172" y="103919"/>
                  </a:cubicBezTo>
                  <a:lnTo>
                    <a:pt x="1999580" y="103919"/>
                  </a:lnTo>
                  <a:cubicBezTo>
                    <a:pt x="2008436" y="115379"/>
                    <a:pt x="2014947" y="127881"/>
                    <a:pt x="2019114" y="141424"/>
                  </a:cubicBezTo>
                  <a:lnTo>
                    <a:pt x="2000362" y="141424"/>
                  </a:lnTo>
                  <a:lnTo>
                    <a:pt x="1996455" y="130485"/>
                  </a:lnTo>
                  <a:cubicBezTo>
                    <a:pt x="1981870" y="132048"/>
                    <a:pt x="1967024" y="133090"/>
                    <a:pt x="1951918" y="133611"/>
                  </a:cubicBezTo>
                  <a:lnTo>
                    <a:pt x="1951918" y="157832"/>
                  </a:lnTo>
                  <a:cubicBezTo>
                    <a:pt x="1952439" y="172417"/>
                    <a:pt x="1944365" y="179450"/>
                    <a:pt x="1927696" y="178929"/>
                  </a:cubicBezTo>
                  <a:lnTo>
                    <a:pt x="1911288" y="178929"/>
                  </a:lnTo>
                  <a:lnTo>
                    <a:pt x="1911288" y="166427"/>
                  </a:lnTo>
                  <a:lnTo>
                    <a:pt x="1919883" y="166427"/>
                  </a:lnTo>
                  <a:cubicBezTo>
                    <a:pt x="1927696" y="166948"/>
                    <a:pt x="1931342" y="163562"/>
                    <a:pt x="1930821" y="156270"/>
                  </a:cubicBezTo>
                  <a:lnTo>
                    <a:pt x="1930822" y="133611"/>
                  </a:lnTo>
                  <a:cubicBezTo>
                    <a:pt x="1918320" y="134132"/>
                    <a:pt x="1895921" y="134392"/>
                    <a:pt x="1863626" y="134392"/>
                  </a:cubicBezTo>
                  <a:lnTo>
                    <a:pt x="1863626" y="121890"/>
                  </a:lnTo>
                  <a:cubicBezTo>
                    <a:pt x="1883420" y="117202"/>
                    <a:pt x="1903735" y="110952"/>
                    <a:pt x="1924571" y="103138"/>
                  </a:cubicBezTo>
                  <a:cubicBezTo>
                    <a:pt x="1913632" y="103659"/>
                    <a:pt x="1895400" y="103919"/>
                    <a:pt x="1869877" y="103920"/>
                  </a:cubicBezTo>
                  <a:lnTo>
                    <a:pt x="1869877" y="92199"/>
                  </a:lnTo>
                  <a:cubicBezTo>
                    <a:pt x="1884982" y="88032"/>
                    <a:pt x="1898526" y="82562"/>
                    <a:pt x="1910506" y="75791"/>
                  </a:cubicBezTo>
                  <a:lnTo>
                    <a:pt x="1849561" y="75791"/>
                  </a:lnTo>
                  <a:lnTo>
                    <a:pt x="1849562" y="63289"/>
                  </a:lnTo>
                  <a:lnTo>
                    <a:pt x="1928477" y="63289"/>
                  </a:lnTo>
                  <a:lnTo>
                    <a:pt x="1928477" y="50006"/>
                  </a:lnTo>
                  <a:lnTo>
                    <a:pt x="1866751" y="50006"/>
                  </a:lnTo>
                  <a:lnTo>
                    <a:pt x="1866751" y="37505"/>
                  </a:lnTo>
                  <a:lnTo>
                    <a:pt x="1928478" y="37505"/>
                  </a:lnTo>
                  <a:lnTo>
                    <a:pt x="1928478" y="25003"/>
                  </a:lnTo>
                  <a:lnTo>
                    <a:pt x="1856594" y="25003"/>
                  </a:lnTo>
                  <a:lnTo>
                    <a:pt x="1856594" y="12502"/>
                  </a:lnTo>
                  <a:lnTo>
                    <a:pt x="1928478" y="12502"/>
                  </a:lnTo>
                  <a:lnTo>
                    <a:pt x="1928477" y="0"/>
                  </a:lnTo>
                  <a:close/>
                  <a:moveTo>
                    <a:pt x="2098030" y="1563"/>
                  </a:moveTo>
                  <a:lnTo>
                    <a:pt x="2098030" y="27347"/>
                  </a:lnTo>
                  <a:lnTo>
                    <a:pt x="2123814" y="27347"/>
                  </a:lnTo>
                  <a:lnTo>
                    <a:pt x="2123815" y="40630"/>
                  </a:lnTo>
                  <a:lnTo>
                    <a:pt x="2098030" y="40630"/>
                  </a:lnTo>
                  <a:cubicBezTo>
                    <a:pt x="2104281" y="63029"/>
                    <a:pt x="2112876" y="82823"/>
                    <a:pt x="2123815" y="100013"/>
                  </a:cubicBezTo>
                  <a:lnTo>
                    <a:pt x="2123815" y="117984"/>
                  </a:lnTo>
                  <a:cubicBezTo>
                    <a:pt x="2112876" y="105482"/>
                    <a:pt x="2104281" y="93241"/>
                    <a:pt x="2098030" y="81260"/>
                  </a:cubicBezTo>
                  <a:lnTo>
                    <a:pt x="2098030" y="181273"/>
                  </a:lnTo>
                  <a:lnTo>
                    <a:pt x="2078496" y="181273"/>
                  </a:lnTo>
                  <a:lnTo>
                    <a:pt x="2078497" y="90636"/>
                  </a:lnTo>
                  <a:cubicBezTo>
                    <a:pt x="2071725" y="107826"/>
                    <a:pt x="2061307" y="125537"/>
                    <a:pt x="2047243" y="143768"/>
                  </a:cubicBezTo>
                  <a:lnTo>
                    <a:pt x="2047242" y="125016"/>
                  </a:lnTo>
                  <a:cubicBezTo>
                    <a:pt x="2061307" y="98971"/>
                    <a:pt x="2071464" y="70842"/>
                    <a:pt x="2077715" y="40630"/>
                  </a:cubicBezTo>
                  <a:lnTo>
                    <a:pt x="2051149" y="40630"/>
                  </a:lnTo>
                  <a:lnTo>
                    <a:pt x="2051149" y="27347"/>
                  </a:lnTo>
                  <a:lnTo>
                    <a:pt x="2078497" y="27347"/>
                  </a:lnTo>
                  <a:lnTo>
                    <a:pt x="2078497" y="1563"/>
                  </a:lnTo>
                  <a:close/>
                  <a:moveTo>
                    <a:pt x="2208982" y="1563"/>
                  </a:moveTo>
                  <a:lnTo>
                    <a:pt x="2208981" y="27347"/>
                  </a:lnTo>
                  <a:lnTo>
                    <a:pt x="2230078" y="27347"/>
                  </a:lnTo>
                  <a:lnTo>
                    <a:pt x="2230078" y="40630"/>
                  </a:lnTo>
                  <a:lnTo>
                    <a:pt x="2208982" y="40630"/>
                  </a:lnTo>
                  <a:lnTo>
                    <a:pt x="2208982" y="154707"/>
                  </a:lnTo>
                  <a:cubicBezTo>
                    <a:pt x="2208981" y="170334"/>
                    <a:pt x="2200907" y="178147"/>
                    <a:pt x="2184760" y="178147"/>
                  </a:cubicBezTo>
                  <a:lnTo>
                    <a:pt x="2165226" y="178147"/>
                  </a:lnTo>
                  <a:lnTo>
                    <a:pt x="2165226" y="164865"/>
                  </a:lnTo>
                  <a:lnTo>
                    <a:pt x="2176946" y="164865"/>
                  </a:lnTo>
                  <a:cubicBezTo>
                    <a:pt x="2185281" y="164864"/>
                    <a:pt x="2189187" y="161739"/>
                    <a:pt x="2188667" y="155488"/>
                  </a:cubicBezTo>
                  <a:lnTo>
                    <a:pt x="2188666" y="40630"/>
                  </a:lnTo>
                  <a:cubicBezTo>
                    <a:pt x="2180332" y="90115"/>
                    <a:pt x="2158975" y="130225"/>
                    <a:pt x="2124596" y="160958"/>
                  </a:cubicBezTo>
                  <a:lnTo>
                    <a:pt x="2124596" y="144549"/>
                  </a:lnTo>
                  <a:cubicBezTo>
                    <a:pt x="2148036" y="115379"/>
                    <a:pt x="2162882" y="80739"/>
                    <a:pt x="2169133" y="40630"/>
                  </a:cubicBezTo>
                  <a:lnTo>
                    <a:pt x="2132409" y="40630"/>
                  </a:lnTo>
                  <a:lnTo>
                    <a:pt x="2132409" y="27347"/>
                  </a:lnTo>
                  <a:lnTo>
                    <a:pt x="2188667" y="27347"/>
                  </a:lnTo>
                  <a:lnTo>
                    <a:pt x="2188666" y="1563"/>
                  </a:lnTo>
                  <a:close/>
                  <a:moveTo>
                    <a:pt x="2298837" y="1563"/>
                  </a:moveTo>
                  <a:lnTo>
                    <a:pt x="2298836" y="26566"/>
                  </a:lnTo>
                  <a:lnTo>
                    <a:pt x="2326965" y="26566"/>
                  </a:lnTo>
                  <a:lnTo>
                    <a:pt x="2326965" y="39849"/>
                  </a:lnTo>
                  <a:lnTo>
                    <a:pt x="2249611" y="39849"/>
                  </a:lnTo>
                  <a:lnTo>
                    <a:pt x="2249612" y="26566"/>
                  </a:lnTo>
                  <a:lnTo>
                    <a:pt x="2278522" y="26566"/>
                  </a:lnTo>
                  <a:lnTo>
                    <a:pt x="2278521" y="1563"/>
                  </a:lnTo>
                  <a:close/>
                  <a:moveTo>
                    <a:pt x="2384785" y="781"/>
                  </a:moveTo>
                  <a:lnTo>
                    <a:pt x="2384785" y="35161"/>
                  </a:lnTo>
                  <a:lnTo>
                    <a:pt x="2430884" y="35161"/>
                  </a:lnTo>
                  <a:lnTo>
                    <a:pt x="2430884" y="48444"/>
                  </a:lnTo>
                  <a:lnTo>
                    <a:pt x="2384785" y="48444"/>
                  </a:lnTo>
                  <a:lnTo>
                    <a:pt x="2384785" y="85948"/>
                  </a:lnTo>
                  <a:lnTo>
                    <a:pt x="2422290" y="85948"/>
                  </a:lnTo>
                  <a:lnTo>
                    <a:pt x="2422289" y="150019"/>
                  </a:lnTo>
                  <a:cubicBezTo>
                    <a:pt x="2422810" y="167208"/>
                    <a:pt x="2414215" y="175543"/>
                    <a:pt x="2396505" y="175022"/>
                  </a:cubicBezTo>
                  <a:lnTo>
                    <a:pt x="2332434" y="175022"/>
                  </a:lnTo>
                  <a:lnTo>
                    <a:pt x="2332435" y="85948"/>
                  </a:lnTo>
                  <a:lnTo>
                    <a:pt x="2364470" y="85949"/>
                  </a:lnTo>
                  <a:lnTo>
                    <a:pt x="2364470" y="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129" name="矩形 155"/>
            <p:cNvSpPr>
              <a:spLocks noChangeArrowheads="1"/>
            </p:cNvSpPr>
            <p:nvPr/>
          </p:nvSpPr>
          <p:spPr bwMode="auto">
            <a:xfrm>
              <a:off x="0" y="846921"/>
              <a:ext cx="152803" cy="178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154" name="组合 156"/>
          <p:cNvGrpSpPr>
            <a:grpSpLocks/>
          </p:cNvGrpSpPr>
          <p:nvPr/>
        </p:nvGrpSpPr>
        <p:grpSpPr bwMode="auto">
          <a:xfrm>
            <a:off x="-858838" y="1597025"/>
            <a:ext cx="9131301" cy="1900238"/>
            <a:chOff x="0" y="0"/>
            <a:chExt cx="6976308" cy="1452198"/>
          </a:xfrm>
        </p:grpSpPr>
        <p:sp>
          <p:nvSpPr>
            <p:cNvPr id="5131" name="圆角矩形 157"/>
            <p:cNvSpPr>
              <a:spLocks noChangeArrowheads="1"/>
            </p:cNvSpPr>
            <p:nvPr/>
          </p:nvSpPr>
          <p:spPr bwMode="auto">
            <a:xfrm rot="-966918">
              <a:off x="3251648" y="33970"/>
              <a:ext cx="3724660" cy="27054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2" name="任意多边形 161"/>
            <p:cNvSpPr>
              <a:spLocks noChangeArrowheads="1"/>
            </p:cNvSpPr>
            <p:nvPr/>
          </p:nvSpPr>
          <p:spPr bwMode="auto">
            <a:xfrm rot="-966918">
              <a:off x="3961723" y="0"/>
              <a:ext cx="2820777" cy="181273"/>
            </a:xfrm>
            <a:custGeom>
              <a:avLst/>
              <a:gdLst>
                <a:gd name="T0" fmla="*/ 308633 w 2820777"/>
                <a:gd name="T1" fmla="*/ 123453 h 181273"/>
                <a:gd name="T2" fmla="*/ 460215 w 2820777"/>
                <a:gd name="T3" fmla="*/ 137518 h 181273"/>
                <a:gd name="T4" fmla="*/ 424273 w 2820777"/>
                <a:gd name="T5" fmla="*/ 127360 h 181273"/>
                <a:gd name="T6" fmla="*/ 91418 w 2820777"/>
                <a:gd name="T7" fmla="*/ 127360 h 181273"/>
                <a:gd name="T8" fmla="*/ 69540 w 2820777"/>
                <a:gd name="T9" fmla="*/ 0 h 181273"/>
                <a:gd name="T10" fmla="*/ 289099 w 2820777"/>
                <a:gd name="T11" fmla="*/ 53132 h 181273"/>
                <a:gd name="T12" fmla="*/ 333636 w 2820777"/>
                <a:gd name="T13" fmla="*/ 142205 h 181273"/>
                <a:gd name="T14" fmla="*/ 268784 w 2820777"/>
                <a:gd name="T15" fmla="*/ 79698 h 181273"/>
                <a:gd name="T16" fmla="*/ 568822 w 2820777"/>
                <a:gd name="T17" fmla="*/ 167990 h 181273"/>
                <a:gd name="T18" fmla="*/ 489906 w 2820777"/>
                <a:gd name="T19" fmla="*/ 117202 h 181273"/>
                <a:gd name="T20" fmla="*/ 218778 w 2820777"/>
                <a:gd name="T21" fmla="*/ 21878 h 181273"/>
                <a:gd name="T22" fmla="*/ 477404 w 2820777"/>
                <a:gd name="T23" fmla="*/ 148457 h 181273"/>
                <a:gd name="T24" fmla="*/ 391456 w 2820777"/>
                <a:gd name="T25" fmla="*/ 170334 h 181273"/>
                <a:gd name="T26" fmla="*/ 363327 w 2820777"/>
                <a:gd name="T27" fmla="*/ 149238 h 181273"/>
                <a:gd name="T28" fmla="*/ 519597 w 2820777"/>
                <a:gd name="T29" fmla="*/ 51569 h 181273"/>
                <a:gd name="T30" fmla="*/ 815728 w 2820777"/>
                <a:gd name="T31" fmla="*/ 102357 h 181273"/>
                <a:gd name="T32" fmla="*/ 413333 w 2820777"/>
                <a:gd name="T33" fmla="*/ 62508 h 181273"/>
                <a:gd name="T34" fmla="*/ 692274 w 2820777"/>
                <a:gd name="T35" fmla="*/ 40630 h 181273"/>
                <a:gd name="T36" fmla="*/ 590700 w 2820777"/>
                <a:gd name="T37" fmla="*/ 180492 h 181273"/>
                <a:gd name="T38" fmla="*/ 852451 w 2820777"/>
                <a:gd name="T39" fmla="*/ 38287 h 181273"/>
                <a:gd name="T40" fmla="*/ 871203 w 2820777"/>
                <a:gd name="T41" fmla="*/ 146894 h 181273"/>
                <a:gd name="T42" fmla="*/ 913396 w 2820777"/>
                <a:gd name="T43" fmla="*/ 21097 h 181273"/>
                <a:gd name="T44" fmla="*/ 945431 w 2820777"/>
                <a:gd name="T45" fmla="*/ 150800 h 181273"/>
                <a:gd name="T46" fmla="*/ 1055601 w 2820777"/>
                <a:gd name="T47" fmla="*/ 25785 h 181273"/>
                <a:gd name="T48" fmla="*/ 1171241 w 2820777"/>
                <a:gd name="T49" fmla="*/ 80479 h 181273"/>
                <a:gd name="T50" fmla="*/ 997000 w 2820777"/>
                <a:gd name="T51" fmla="*/ 181273 h 181273"/>
                <a:gd name="T52" fmla="*/ 1000126 w 2820777"/>
                <a:gd name="T53" fmla="*/ 25785 h 181273"/>
                <a:gd name="T54" fmla="*/ 1339230 w 2820777"/>
                <a:gd name="T55" fmla="*/ 39068 h 181273"/>
                <a:gd name="T56" fmla="*/ 1228279 w 2820777"/>
                <a:gd name="T57" fmla="*/ 63290 h 181273"/>
                <a:gd name="T58" fmla="*/ 1250157 w 2820777"/>
                <a:gd name="T59" fmla="*/ 150019 h 181273"/>
                <a:gd name="T60" fmla="*/ 1209527 w 2820777"/>
                <a:gd name="T61" fmla="*/ 33598 h 181273"/>
                <a:gd name="T62" fmla="*/ 1390018 w 2820777"/>
                <a:gd name="T63" fmla="*/ 103138 h 181273"/>
                <a:gd name="T64" fmla="*/ 1332198 w 2820777"/>
                <a:gd name="T65" fmla="*/ 132830 h 181273"/>
                <a:gd name="T66" fmla="*/ 1284536 w 2820777"/>
                <a:gd name="T67" fmla="*/ 62508 h 181273"/>
                <a:gd name="T68" fmla="*/ 1452526 w 2820777"/>
                <a:gd name="T69" fmla="*/ 60164 h 181273"/>
                <a:gd name="T70" fmla="*/ 1566603 w 2820777"/>
                <a:gd name="T71" fmla="*/ 30473 h 181273"/>
                <a:gd name="T72" fmla="*/ 1525191 w 2820777"/>
                <a:gd name="T73" fmla="*/ 159395 h 181273"/>
                <a:gd name="T74" fmla="*/ 1460339 w 2820777"/>
                <a:gd name="T75" fmla="*/ 103920 h 181273"/>
                <a:gd name="T76" fmla="*/ 1468153 w 2820777"/>
                <a:gd name="T77" fmla="*/ 9376 h 181273"/>
                <a:gd name="T78" fmla="*/ 1615046 w 2820777"/>
                <a:gd name="T79" fmla="*/ 21878 h 181273"/>
                <a:gd name="T80" fmla="*/ 1664272 w 2820777"/>
                <a:gd name="T81" fmla="*/ 108608 h 181273"/>
                <a:gd name="T82" fmla="*/ 1842456 w 2820777"/>
                <a:gd name="T83" fmla="*/ 30668 h 181273"/>
                <a:gd name="T84" fmla="*/ 1842944 w 2820777"/>
                <a:gd name="T85" fmla="*/ 10744 h 181273"/>
                <a:gd name="T86" fmla="*/ 1818234 w 2820777"/>
                <a:gd name="T87" fmla="*/ 7032 h 181273"/>
                <a:gd name="T88" fmla="*/ 2048806 w 2820777"/>
                <a:gd name="T89" fmla="*/ 180492 h 181273"/>
                <a:gd name="T90" fmla="*/ 2288679 w 2820777"/>
                <a:gd name="T91" fmla="*/ 100794 h 181273"/>
                <a:gd name="T92" fmla="*/ 2097250 w 2820777"/>
                <a:gd name="T93" fmla="*/ 41412 h 181273"/>
                <a:gd name="T94" fmla="*/ 2030016 w 2820777"/>
                <a:gd name="T95" fmla="*/ 7032 h 181273"/>
                <a:gd name="T96" fmla="*/ 1890155 w 2820777"/>
                <a:gd name="T97" fmla="*/ 7032 h 181273"/>
                <a:gd name="T98" fmla="*/ 2345718 w 2820777"/>
                <a:gd name="T99" fmla="*/ 175804 h 181273"/>
                <a:gd name="T100" fmla="*/ 2430104 w 2820777"/>
                <a:gd name="T101" fmla="*/ 147675 h 181273"/>
                <a:gd name="T102" fmla="*/ 2288680 w 2820777"/>
                <a:gd name="T103" fmla="*/ 91418 h 181273"/>
                <a:gd name="T104" fmla="*/ 2126159 w 2820777"/>
                <a:gd name="T105" fmla="*/ 17190 h 181273"/>
                <a:gd name="T106" fmla="*/ 2253519 w 2820777"/>
                <a:gd name="T107" fmla="*/ 3907 h 181273"/>
                <a:gd name="T108" fmla="*/ 2422290 w 2820777"/>
                <a:gd name="T109" fmla="*/ 17190 h 181273"/>
                <a:gd name="T110" fmla="*/ 2419165 w 2820777"/>
                <a:gd name="T111" fmla="*/ 89074 h 181273"/>
                <a:gd name="T112" fmla="*/ 2295712 w 2820777"/>
                <a:gd name="T113" fmla="*/ 31254 h 181273"/>
                <a:gd name="T114" fmla="*/ 2774678 w 2820777"/>
                <a:gd name="T115" fmla="*/ 160958 h 181273"/>
                <a:gd name="T116" fmla="*/ 2808276 w 2820777"/>
                <a:gd name="T117" fmla="*/ 149238 h 181273"/>
                <a:gd name="T118" fmla="*/ 2548869 w 2820777"/>
                <a:gd name="T119" fmla="*/ 102357 h 181273"/>
                <a:gd name="T120" fmla="*/ 2448074 w 2820777"/>
                <a:gd name="T121" fmla="*/ 116421 h 181273"/>
                <a:gd name="T122" fmla="*/ 2680135 w 2820777"/>
                <a:gd name="T123" fmla="*/ 59383 h 181273"/>
                <a:gd name="T124" fmla="*/ 2677010 w 2820777"/>
                <a:gd name="T125" fmla="*/ 75791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0777" h="181273">
                  <a:moveTo>
                    <a:pt x="69541" y="46881"/>
                  </a:moveTo>
                  <a:lnTo>
                    <a:pt x="20316" y="46881"/>
                  </a:lnTo>
                  <a:lnTo>
                    <a:pt x="20316" y="113296"/>
                  </a:lnTo>
                  <a:lnTo>
                    <a:pt x="69540" y="113296"/>
                  </a:lnTo>
                  <a:close/>
                  <a:moveTo>
                    <a:pt x="314884" y="98450"/>
                  </a:moveTo>
                  <a:cubicBezTo>
                    <a:pt x="320093" y="107305"/>
                    <a:pt x="323218" y="115640"/>
                    <a:pt x="324260" y="123453"/>
                  </a:cubicBezTo>
                  <a:lnTo>
                    <a:pt x="308633" y="123453"/>
                  </a:lnTo>
                  <a:cubicBezTo>
                    <a:pt x="307070" y="115640"/>
                    <a:pt x="304466" y="107306"/>
                    <a:pt x="300820" y="98450"/>
                  </a:cubicBezTo>
                  <a:close/>
                  <a:moveTo>
                    <a:pt x="140643" y="46881"/>
                  </a:moveTo>
                  <a:lnTo>
                    <a:pt x="91418" y="46881"/>
                  </a:lnTo>
                  <a:lnTo>
                    <a:pt x="91419" y="113296"/>
                  </a:lnTo>
                  <a:lnTo>
                    <a:pt x="128923" y="113296"/>
                  </a:lnTo>
                  <a:cubicBezTo>
                    <a:pt x="136736" y="113296"/>
                    <a:pt x="140643" y="108868"/>
                    <a:pt x="140643" y="100013"/>
                  </a:cubicBezTo>
                  <a:close/>
                  <a:moveTo>
                    <a:pt x="460215" y="137518"/>
                  </a:moveTo>
                  <a:lnTo>
                    <a:pt x="424272" y="137518"/>
                  </a:lnTo>
                  <a:lnTo>
                    <a:pt x="424273" y="155489"/>
                  </a:lnTo>
                  <a:cubicBezTo>
                    <a:pt x="431044" y="154968"/>
                    <a:pt x="441723" y="153926"/>
                    <a:pt x="456307" y="152363"/>
                  </a:cubicBezTo>
                  <a:cubicBezTo>
                    <a:pt x="446411" y="153405"/>
                    <a:pt x="447713" y="153145"/>
                    <a:pt x="460214" y="151582"/>
                  </a:cubicBezTo>
                  <a:close/>
                  <a:moveTo>
                    <a:pt x="460215" y="111733"/>
                  </a:moveTo>
                  <a:lnTo>
                    <a:pt x="424272" y="111733"/>
                  </a:lnTo>
                  <a:lnTo>
                    <a:pt x="424273" y="127360"/>
                  </a:lnTo>
                  <a:lnTo>
                    <a:pt x="460215" y="127360"/>
                  </a:lnTo>
                  <a:close/>
                  <a:moveTo>
                    <a:pt x="91419" y="0"/>
                  </a:moveTo>
                  <a:lnTo>
                    <a:pt x="91418" y="32817"/>
                  </a:lnTo>
                  <a:lnTo>
                    <a:pt x="160958" y="32817"/>
                  </a:lnTo>
                  <a:lnTo>
                    <a:pt x="160958" y="99232"/>
                  </a:lnTo>
                  <a:cubicBezTo>
                    <a:pt x="161479" y="118505"/>
                    <a:pt x="152884" y="127881"/>
                    <a:pt x="135174" y="127360"/>
                  </a:cubicBezTo>
                  <a:lnTo>
                    <a:pt x="91418" y="127360"/>
                  </a:lnTo>
                  <a:lnTo>
                    <a:pt x="91419" y="181273"/>
                  </a:lnTo>
                  <a:lnTo>
                    <a:pt x="69541" y="181273"/>
                  </a:lnTo>
                  <a:lnTo>
                    <a:pt x="69541" y="127360"/>
                  </a:lnTo>
                  <a:lnTo>
                    <a:pt x="0" y="127360"/>
                  </a:lnTo>
                  <a:lnTo>
                    <a:pt x="0" y="32817"/>
                  </a:lnTo>
                  <a:lnTo>
                    <a:pt x="69540" y="32817"/>
                  </a:lnTo>
                  <a:lnTo>
                    <a:pt x="69540" y="0"/>
                  </a:lnTo>
                  <a:close/>
                  <a:moveTo>
                    <a:pt x="460214" y="86730"/>
                  </a:moveTo>
                  <a:lnTo>
                    <a:pt x="424272" y="86730"/>
                  </a:lnTo>
                  <a:lnTo>
                    <a:pt x="424273" y="100794"/>
                  </a:lnTo>
                  <a:lnTo>
                    <a:pt x="460214" y="100794"/>
                  </a:lnTo>
                  <a:close/>
                  <a:moveTo>
                    <a:pt x="331292" y="39849"/>
                  </a:moveTo>
                  <a:lnTo>
                    <a:pt x="331292" y="53132"/>
                  </a:lnTo>
                  <a:lnTo>
                    <a:pt x="289099" y="53132"/>
                  </a:lnTo>
                  <a:lnTo>
                    <a:pt x="289099" y="79698"/>
                  </a:lnTo>
                  <a:lnTo>
                    <a:pt x="327385" y="79698"/>
                  </a:lnTo>
                  <a:lnTo>
                    <a:pt x="327385" y="92199"/>
                  </a:lnTo>
                  <a:lnTo>
                    <a:pt x="289099" y="92199"/>
                  </a:lnTo>
                  <a:lnTo>
                    <a:pt x="289099" y="129704"/>
                  </a:lnTo>
                  <a:lnTo>
                    <a:pt x="333636" y="129704"/>
                  </a:lnTo>
                  <a:lnTo>
                    <a:pt x="333636" y="142205"/>
                  </a:lnTo>
                  <a:lnTo>
                    <a:pt x="227373" y="142206"/>
                  </a:lnTo>
                  <a:lnTo>
                    <a:pt x="227373" y="129704"/>
                  </a:lnTo>
                  <a:lnTo>
                    <a:pt x="268784" y="129704"/>
                  </a:lnTo>
                  <a:lnTo>
                    <a:pt x="268784" y="92199"/>
                  </a:lnTo>
                  <a:lnTo>
                    <a:pt x="232842" y="92199"/>
                  </a:lnTo>
                  <a:lnTo>
                    <a:pt x="232842" y="79698"/>
                  </a:lnTo>
                  <a:lnTo>
                    <a:pt x="268784" y="79698"/>
                  </a:lnTo>
                  <a:lnTo>
                    <a:pt x="268784" y="53132"/>
                  </a:lnTo>
                  <a:lnTo>
                    <a:pt x="229717" y="53132"/>
                  </a:lnTo>
                  <a:lnTo>
                    <a:pt x="229717" y="39849"/>
                  </a:lnTo>
                  <a:close/>
                  <a:moveTo>
                    <a:pt x="563352" y="100013"/>
                  </a:moveTo>
                  <a:lnTo>
                    <a:pt x="563353" y="112514"/>
                  </a:lnTo>
                  <a:cubicBezTo>
                    <a:pt x="557102" y="128662"/>
                    <a:pt x="548247" y="142206"/>
                    <a:pt x="536786" y="153145"/>
                  </a:cubicBezTo>
                  <a:cubicBezTo>
                    <a:pt x="545642" y="158874"/>
                    <a:pt x="556320" y="163823"/>
                    <a:pt x="568822" y="167990"/>
                  </a:cubicBezTo>
                  <a:lnTo>
                    <a:pt x="568822" y="180492"/>
                  </a:lnTo>
                  <a:cubicBezTo>
                    <a:pt x="548507" y="173720"/>
                    <a:pt x="534182" y="167209"/>
                    <a:pt x="525848" y="160958"/>
                  </a:cubicBezTo>
                  <a:cubicBezTo>
                    <a:pt x="514909" y="168771"/>
                    <a:pt x="501626" y="175283"/>
                    <a:pt x="485999" y="180492"/>
                  </a:cubicBezTo>
                  <a:lnTo>
                    <a:pt x="485999" y="167990"/>
                  </a:lnTo>
                  <a:cubicBezTo>
                    <a:pt x="487561" y="167469"/>
                    <a:pt x="489645" y="166427"/>
                    <a:pt x="492250" y="164865"/>
                  </a:cubicBezTo>
                  <a:cubicBezTo>
                    <a:pt x="502668" y="160697"/>
                    <a:pt x="509960" y="156791"/>
                    <a:pt x="514128" y="153145"/>
                  </a:cubicBezTo>
                  <a:cubicBezTo>
                    <a:pt x="504230" y="143768"/>
                    <a:pt x="496156" y="131788"/>
                    <a:pt x="489906" y="117202"/>
                  </a:cubicBezTo>
                  <a:lnTo>
                    <a:pt x="508658" y="117203"/>
                  </a:lnTo>
                  <a:cubicBezTo>
                    <a:pt x="512825" y="126579"/>
                    <a:pt x="518294" y="135174"/>
                    <a:pt x="525066" y="142987"/>
                  </a:cubicBezTo>
                  <a:cubicBezTo>
                    <a:pt x="533401" y="134132"/>
                    <a:pt x="539651" y="123974"/>
                    <a:pt x="543818" y="112514"/>
                  </a:cubicBezTo>
                  <a:lnTo>
                    <a:pt x="486780" y="112514"/>
                  </a:lnTo>
                  <a:lnTo>
                    <a:pt x="486780" y="100013"/>
                  </a:lnTo>
                  <a:close/>
                  <a:moveTo>
                    <a:pt x="343012" y="21878"/>
                  </a:moveTo>
                  <a:lnTo>
                    <a:pt x="218778" y="21878"/>
                  </a:lnTo>
                  <a:lnTo>
                    <a:pt x="218778" y="161739"/>
                  </a:lnTo>
                  <a:lnTo>
                    <a:pt x="328948" y="161739"/>
                  </a:lnTo>
                  <a:cubicBezTo>
                    <a:pt x="338845" y="162260"/>
                    <a:pt x="343533" y="158093"/>
                    <a:pt x="343012" y="149238"/>
                  </a:cubicBezTo>
                  <a:close/>
                  <a:moveTo>
                    <a:pt x="571947" y="73447"/>
                  </a:moveTo>
                  <a:lnTo>
                    <a:pt x="571947" y="86730"/>
                  </a:lnTo>
                  <a:lnTo>
                    <a:pt x="477404" y="86730"/>
                  </a:lnTo>
                  <a:lnTo>
                    <a:pt x="477404" y="148457"/>
                  </a:lnTo>
                  <a:lnTo>
                    <a:pt x="489906" y="146894"/>
                  </a:lnTo>
                  <a:lnTo>
                    <a:pt x="489905" y="157832"/>
                  </a:lnTo>
                  <a:cubicBezTo>
                    <a:pt x="486259" y="159395"/>
                    <a:pt x="482092" y="160437"/>
                    <a:pt x="477404" y="160958"/>
                  </a:cubicBezTo>
                  <a:lnTo>
                    <a:pt x="477404" y="180492"/>
                  </a:lnTo>
                  <a:lnTo>
                    <a:pt x="460214" y="180492"/>
                  </a:lnTo>
                  <a:lnTo>
                    <a:pt x="460215" y="162521"/>
                  </a:lnTo>
                  <a:cubicBezTo>
                    <a:pt x="440421" y="166167"/>
                    <a:pt x="417501" y="168771"/>
                    <a:pt x="391456" y="170334"/>
                  </a:cubicBezTo>
                  <a:lnTo>
                    <a:pt x="391456" y="157051"/>
                  </a:lnTo>
                  <a:lnTo>
                    <a:pt x="406301" y="156270"/>
                  </a:lnTo>
                  <a:lnTo>
                    <a:pt x="406301" y="86730"/>
                  </a:lnTo>
                  <a:lnTo>
                    <a:pt x="389893" y="86730"/>
                  </a:lnTo>
                  <a:lnTo>
                    <a:pt x="389893" y="73447"/>
                  </a:lnTo>
                  <a:close/>
                  <a:moveTo>
                    <a:pt x="363328" y="8595"/>
                  </a:moveTo>
                  <a:lnTo>
                    <a:pt x="363327" y="149238"/>
                  </a:lnTo>
                  <a:cubicBezTo>
                    <a:pt x="363848" y="166948"/>
                    <a:pt x="354993" y="175543"/>
                    <a:pt x="336761" y="175022"/>
                  </a:cubicBezTo>
                  <a:lnTo>
                    <a:pt x="198463" y="175022"/>
                  </a:lnTo>
                  <a:lnTo>
                    <a:pt x="198463" y="8595"/>
                  </a:lnTo>
                  <a:close/>
                  <a:moveTo>
                    <a:pt x="528973" y="39849"/>
                  </a:moveTo>
                  <a:lnTo>
                    <a:pt x="433649" y="39849"/>
                  </a:lnTo>
                  <a:lnTo>
                    <a:pt x="433648" y="51569"/>
                  </a:lnTo>
                  <a:lnTo>
                    <a:pt x="519597" y="51569"/>
                  </a:lnTo>
                  <a:cubicBezTo>
                    <a:pt x="526368" y="52090"/>
                    <a:pt x="529494" y="48965"/>
                    <a:pt x="528973" y="42193"/>
                  </a:cubicBezTo>
                  <a:close/>
                  <a:moveTo>
                    <a:pt x="528973" y="17971"/>
                  </a:moveTo>
                  <a:lnTo>
                    <a:pt x="433649" y="17971"/>
                  </a:lnTo>
                  <a:lnTo>
                    <a:pt x="433649" y="30473"/>
                  </a:lnTo>
                  <a:lnTo>
                    <a:pt x="528973" y="30473"/>
                  </a:lnTo>
                  <a:close/>
                  <a:moveTo>
                    <a:pt x="852451" y="102357"/>
                  </a:moveTo>
                  <a:lnTo>
                    <a:pt x="815728" y="102357"/>
                  </a:lnTo>
                  <a:lnTo>
                    <a:pt x="815728" y="159395"/>
                  </a:lnTo>
                  <a:lnTo>
                    <a:pt x="841512" y="159395"/>
                  </a:lnTo>
                  <a:cubicBezTo>
                    <a:pt x="849325" y="159916"/>
                    <a:pt x="852972" y="155749"/>
                    <a:pt x="852451" y="146894"/>
                  </a:cubicBezTo>
                  <a:close/>
                  <a:moveTo>
                    <a:pt x="549288" y="7814"/>
                  </a:moveTo>
                  <a:lnTo>
                    <a:pt x="549288" y="39849"/>
                  </a:lnTo>
                  <a:cubicBezTo>
                    <a:pt x="550330" y="55997"/>
                    <a:pt x="542777" y="63550"/>
                    <a:pt x="526629" y="62508"/>
                  </a:cubicBezTo>
                  <a:lnTo>
                    <a:pt x="413333" y="62508"/>
                  </a:lnTo>
                  <a:lnTo>
                    <a:pt x="413333" y="7814"/>
                  </a:lnTo>
                  <a:close/>
                  <a:moveTo>
                    <a:pt x="905583" y="67978"/>
                  </a:moveTo>
                  <a:cubicBezTo>
                    <a:pt x="913917" y="87251"/>
                    <a:pt x="919386" y="105222"/>
                    <a:pt x="921991" y="121891"/>
                  </a:cubicBezTo>
                  <a:lnTo>
                    <a:pt x="903238" y="121891"/>
                  </a:lnTo>
                  <a:cubicBezTo>
                    <a:pt x="901155" y="103659"/>
                    <a:pt x="896727" y="85688"/>
                    <a:pt x="889956" y="67978"/>
                  </a:cubicBezTo>
                  <a:close/>
                  <a:moveTo>
                    <a:pt x="692275" y="782"/>
                  </a:moveTo>
                  <a:lnTo>
                    <a:pt x="692274" y="40630"/>
                  </a:lnTo>
                  <a:lnTo>
                    <a:pt x="768066" y="40631"/>
                  </a:lnTo>
                  <a:lnTo>
                    <a:pt x="768065" y="55476"/>
                  </a:lnTo>
                  <a:lnTo>
                    <a:pt x="692275" y="55476"/>
                  </a:lnTo>
                  <a:cubicBezTo>
                    <a:pt x="693316" y="102878"/>
                    <a:pt x="719361" y="139601"/>
                    <a:pt x="770410" y="165646"/>
                  </a:cubicBezTo>
                  <a:lnTo>
                    <a:pt x="770409" y="180492"/>
                  </a:lnTo>
                  <a:cubicBezTo>
                    <a:pt x="725612" y="161739"/>
                    <a:pt x="695921" y="136736"/>
                    <a:pt x="681336" y="105482"/>
                  </a:cubicBezTo>
                  <a:cubicBezTo>
                    <a:pt x="665709" y="137257"/>
                    <a:pt x="635497" y="162260"/>
                    <a:pt x="590700" y="180492"/>
                  </a:cubicBezTo>
                  <a:lnTo>
                    <a:pt x="590699" y="165646"/>
                  </a:lnTo>
                  <a:cubicBezTo>
                    <a:pt x="642269" y="139601"/>
                    <a:pt x="668313" y="102878"/>
                    <a:pt x="668834" y="55476"/>
                  </a:cubicBezTo>
                  <a:lnTo>
                    <a:pt x="593043" y="55476"/>
                  </a:lnTo>
                  <a:lnTo>
                    <a:pt x="593044" y="40630"/>
                  </a:lnTo>
                  <a:lnTo>
                    <a:pt x="668834" y="40631"/>
                  </a:lnTo>
                  <a:lnTo>
                    <a:pt x="668834" y="782"/>
                  </a:lnTo>
                  <a:close/>
                  <a:moveTo>
                    <a:pt x="852451" y="38287"/>
                  </a:moveTo>
                  <a:lnTo>
                    <a:pt x="815728" y="38286"/>
                  </a:lnTo>
                  <a:lnTo>
                    <a:pt x="815727" y="88293"/>
                  </a:lnTo>
                  <a:lnTo>
                    <a:pt x="852451" y="88293"/>
                  </a:lnTo>
                  <a:close/>
                  <a:moveTo>
                    <a:pt x="844638" y="1563"/>
                  </a:moveTo>
                  <a:cubicBezTo>
                    <a:pt x="843596" y="9377"/>
                    <a:pt x="841512" y="17190"/>
                    <a:pt x="838387" y="25004"/>
                  </a:cubicBezTo>
                  <a:lnTo>
                    <a:pt x="871203" y="25003"/>
                  </a:lnTo>
                  <a:lnTo>
                    <a:pt x="871203" y="146894"/>
                  </a:lnTo>
                  <a:cubicBezTo>
                    <a:pt x="871724" y="163562"/>
                    <a:pt x="863910" y="171636"/>
                    <a:pt x="847763" y="171116"/>
                  </a:cubicBezTo>
                  <a:lnTo>
                    <a:pt x="796975" y="171115"/>
                  </a:lnTo>
                  <a:lnTo>
                    <a:pt x="796975" y="25003"/>
                  </a:lnTo>
                  <a:lnTo>
                    <a:pt x="819634" y="25003"/>
                  </a:lnTo>
                  <a:cubicBezTo>
                    <a:pt x="821718" y="18753"/>
                    <a:pt x="823541" y="10939"/>
                    <a:pt x="825104" y="1563"/>
                  </a:cubicBezTo>
                  <a:close/>
                  <a:moveTo>
                    <a:pt x="918084" y="782"/>
                  </a:moveTo>
                  <a:cubicBezTo>
                    <a:pt x="917563" y="8595"/>
                    <a:pt x="916001" y="15367"/>
                    <a:pt x="913396" y="21097"/>
                  </a:cubicBezTo>
                  <a:lnTo>
                    <a:pt x="965747" y="21097"/>
                  </a:lnTo>
                  <a:lnTo>
                    <a:pt x="965746" y="150019"/>
                  </a:lnTo>
                  <a:cubicBezTo>
                    <a:pt x="966788" y="168251"/>
                    <a:pt x="958454" y="176845"/>
                    <a:pt x="940743" y="175804"/>
                  </a:cubicBezTo>
                  <a:lnTo>
                    <a:pt x="916522" y="175804"/>
                  </a:lnTo>
                  <a:lnTo>
                    <a:pt x="916522" y="162521"/>
                  </a:lnTo>
                  <a:lnTo>
                    <a:pt x="932930" y="162521"/>
                  </a:lnTo>
                  <a:cubicBezTo>
                    <a:pt x="941785" y="163042"/>
                    <a:pt x="945952" y="159135"/>
                    <a:pt x="945431" y="150800"/>
                  </a:cubicBezTo>
                  <a:lnTo>
                    <a:pt x="945431" y="35161"/>
                  </a:lnTo>
                  <a:lnTo>
                    <a:pt x="907927" y="35161"/>
                  </a:lnTo>
                  <a:cubicBezTo>
                    <a:pt x="902197" y="46621"/>
                    <a:pt x="891779" y="56257"/>
                    <a:pt x="876673" y="64071"/>
                  </a:cubicBezTo>
                  <a:lnTo>
                    <a:pt x="876673" y="51569"/>
                  </a:lnTo>
                  <a:cubicBezTo>
                    <a:pt x="889695" y="40630"/>
                    <a:pt x="896988" y="23701"/>
                    <a:pt x="898550" y="782"/>
                  </a:cubicBezTo>
                  <a:close/>
                  <a:moveTo>
                    <a:pt x="1111077" y="25785"/>
                  </a:moveTo>
                  <a:lnTo>
                    <a:pt x="1055601" y="25785"/>
                  </a:lnTo>
                  <a:lnTo>
                    <a:pt x="1055602" y="80479"/>
                  </a:lnTo>
                  <a:lnTo>
                    <a:pt x="1111077" y="80479"/>
                  </a:lnTo>
                  <a:close/>
                  <a:moveTo>
                    <a:pt x="1164990" y="11721"/>
                  </a:moveTo>
                  <a:lnTo>
                    <a:pt x="1164990" y="25785"/>
                  </a:lnTo>
                  <a:lnTo>
                    <a:pt x="1132955" y="25785"/>
                  </a:lnTo>
                  <a:lnTo>
                    <a:pt x="1132955" y="80479"/>
                  </a:lnTo>
                  <a:lnTo>
                    <a:pt x="1171241" y="80479"/>
                  </a:lnTo>
                  <a:lnTo>
                    <a:pt x="1171241" y="95325"/>
                  </a:lnTo>
                  <a:lnTo>
                    <a:pt x="1132955" y="95325"/>
                  </a:lnTo>
                  <a:lnTo>
                    <a:pt x="1132955" y="179710"/>
                  </a:lnTo>
                  <a:lnTo>
                    <a:pt x="1111077" y="179710"/>
                  </a:lnTo>
                  <a:lnTo>
                    <a:pt x="1111077" y="95325"/>
                  </a:lnTo>
                  <a:lnTo>
                    <a:pt x="1055601" y="95325"/>
                  </a:lnTo>
                  <a:cubicBezTo>
                    <a:pt x="1056643" y="134392"/>
                    <a:pt x="1037109" y="163042"/>
                    <a:pt x="997000" y="181273"/>
                  </a:cubicBezTo>
                  <a:lnTo>
                    <a:pt x="997000" y="167209"/>
                  </a:lnTo>
                  <a:cubicBezTo>
                    <a:pt x="1022003" y="151582"/>
                    <a:pt x="1034244" y="127620"/>
                    <a:pt x="1033724" y="95325"/>
                  </a:cubicBezTo>
                  <a:lnTo>
                    <a:pt x="990749" y="95325"/>
                  </a:lnTo>
                  <a:lnTo>
                    <a:pt x="990749" y="80479"/>
                  </a:lnTo>
                  <a:lnTo>
                    <a:pt x="1033724" y="80479"/>
                  </a:lnTo>
                  <a:lnTo>
                    <a:pt x="1033723" y="25785"/>
                  </a:lnTo>
                  <a:lnTo>
                    <a:pt x="1000126" y="25785"/>
                  </a:lnTo>
                  <a:lnTo>
                    <a:pt x="1000126" y="11721"/>
                  </a:lnTo>
                  <a:close/>
                  <a:moveTo>
                    <a:pt x="1339230" y="39068"/>
                  </a:moveTo>
                  <a:lnTo>
                    <a:pt x="1307977" y="39068"/>
                  </a:lnTo>
                  <a:cubicBezTo>
                    <a:pt x="1304330" y="45319"/>
                    <a:pt x="1299643" y="50788"/>
                    <a:pt x="1293913" y="55476"/>
                  </a:cubicBezTo>
                  <a:lnTo>
                    <a:pt x="1302507" y="55476"/>
                  </a:lnTo>
                  <a:cubicBezTo>
                    <a:pt x="1307195" y="82042"/>
                    <a:pt x="1313446" y="102617"/>
                    <a:pt x="1321260" y="117203"/>
                  </a:cubicBezTo>
                  <a:cubicBezTo>
                    <a:pt x="1332198" y="97929"/>
                    <a:pt x="1338189" y="71884"/>
                    <a:pt x="1339230" y="39068"/>
                  </a:cubicBezTo>
                  <a:close/>
                  <a:moveTo>
                    <a:pt x="1245469" y="1563"/>
                  </a:moveTo>
                  <a:lnTo>
                    <a:pt x="1245469" y="20315"/>
                  </a:lnTo>
                  <a:lnTo>
                    <a:pt x="1278286" y="20315"/>
                  </a:lnTo>
                  <a:lnTo>
                    <a:pt x="1278286" y="33598"/>
                  </a:lnTo>
                  <a:lnTo>
                    <a:pt x="1228279" y="33598"/>
                  </a:lnTo>
                  <a:lnTo>
                    <a:pt x="1228280" y="58602"/>
                  </a:lnTo>
                  <a:lnTo>
                    <a:pt x="1228279" y="63290"/>
                  </a:lnTo>
                  <a:lnTo>
                    <a:pt x="1268909" y="63290"/>
                  </a:lnTo>
                  <a:lnTo>
                    <a:pt x="1268909" y="150019"/>
                  </a:lnTo>
                  <a:cubicBezTo>
                    <a:pt x="1269430" y="166688"/>
                    <a:pt x="1261096" y="174762"/>
                    <a:pt x="1243906" y="174241"/>
                  </a:cubicBezTo>
                  <a:lnTo>
                    <a:pt x="1227498" y="174241"/>
                  </a:lnTo>
                  <a:lnTo>
                    <a:pt x="1227498" y="160958"/>
                  </a:lnTo>
                  <a:lnTo>
                    <a:pt x="1237655" y="160958"/>
                  </a:lnTo>
                  <a:cubicBezTo>
                    <a:pt x="1245990" y="160958"/>
                    <a:pt x="1250157" y="157312"/>
                    <a:pt x="1250157" y="150019"/>
                  </a:cubicBezTo>
                  <a:lnTo>
                    <a:pt x="1250157" y="76572"/>
                  </a:lnTo>
                  <a:lnTo>
                    <a:pt x="1228279" y="76572"/>
                  </a:lnTo>
                  <a:cubicBezTo>
                    <a:pt x="1228800" y="126579"/>
                    <a:pt x="1216038" y="160958"/>
                    <a:pt x="1189993" y="179710"/>
                  </a:cubicBezTo>
                  <a:lnTo>
                    <a:pt x="1189993" y="163302"/>
                  </a:lnTo>
                  <a:cubicBezTo>
                    <a:pt x="1197807" y="151321"/>
                    <a:pt x="1203016" y="138559"/>
                    <a:pt x="1205620" y="125016"/>
                  </a:cubicBezTo>
                  <a:cubicBezTo>
                    <a:pt x="1208224" y="111473"/>
                    <a:pt x="1209527" y="91158"/>
                    <a:pt x="1209527" y="64071"/>
                  </a:cubicBezTo>
                  <a:lnTo>
                    <a:pt x="1209527" y="33598"/>
                  </a:lnTo>
                  <a:lnTo>
                    <a:pt x="1190774" y="33598"/>
                  </a:lnTo>
                  <a:lnTo>
                    <a:pt x="1190774" y="20315"/>
                  </a:lnTo>
                  <a:lnTo>
                    <a:pt x="1224373" y="20315"/>
                  </a:lnTo>
                  <a:lnTo>
                    <a:pt x="1224373" y="1563"/>
                  </a:lnTo>
                  <a:close/>
                  <a:moveTo>
                    <a:pt x="1407208" y="35161"/>
                  </a:moveTo>
                  <a:cubicBezTo>
                    <a:pt x="1407208" y="61727"/>
                    <a:pt x="1406166" y="84386"/>
                    <a:pt x="1404083" y="103138"/>
                  </a:cubicBezTo>
                  <a:lnTo>
                    <a:pt x="1390018" y="103138"/>
                  </a:lnTo>
                  <a:cubicBezTo>
                    <a:pt x="1392623" y="86470"/>
                    <a:pt x="1394185" y="63810"/>
                    <a:pt x="1394706" y="35161"/>
                  </a:cubicBezTo>
                  <a:close/>
                  <a:moveTo>
                    <a:pt x="1320478" y="782"/>
                  </a:moveTo>
                  <a:cubicBezTo>
                    <a:pt x="1319437" y="10158"/>
                    <a:pt x="1317353" y="18232"/>
                    <a:pt x="1314228" y="25004"/>
                  </a:cubicBezTo>
                  <a:lnTo>
                    <a:pt x="1371266" y="25004"/>
                  </a:lnTo>
                  <a:lnTo>
                    <a:pt x="1371266" y="39068"/>
                  </a:lnTo>
                  <a:lnTo>
                    <a:pt x="1358764" y="39068"/>
                  </a:lnTo>
                  <a:cubicBezTo>
                    <a:pt x="1356681" y="81781"/>
                    <a:pt x="1347825" y="113035"/>
                    <a:pt x="1332198" y="132830"/>
                  </a:cubicBezTo>
                  <a:cubicBezTo>
                    <a:pt x="1341054" y="144810"/>
                    <a:pt x="1354337" y="156009"/>
                    <a:pt x="1372047" y="166427"/>
                  </a:cubicBezTo>
                  <a:lnTo>
                    <a:pt x="1372047" y="180492"/>
                  </a:lnTo>
                  <a:cubicBezTo>
                    <a:pt x="1350169" y="169553"/>
                    <a:pt x="1333240" y="158093"/>
                    <a:pt x="1321260" y="146112"/>
                  </a:cubicBezTo>
                  <a:cubicBezTo>
                    <a:pt x="1309800" y="158093"/>
                    <a:pt x="1292871" y="169553"/>
                    <a:pt x="1270472" y="180492"/>
                  </a:cubicBezTo>
                  <a:lnTo>
                    <a:pt x="1270472" y="166427"/>
                  </a:lnTo>
                  <a:cubicBezTo>
                    <a:pt x="1287662" y="156010"/>
                    <a:pt x="1301205" y="144810"/>
                    <a:pt x="1311102" y="132829"/>
                  </a:cubicBezTo>
                  <a:cubicBezTo>
                    <a:pt x="1299642" y="116682"/>
                    <a:pt x="1290787" y="93241"/>
                    <a:pt x="1284536" y="62508"/>
                  </a:cubicBezTo>
                  <a:cubicBezTo>
                    <a:pt x="1281411" y="64592"/>
                    <a:pt x="1277765" y="66936"/>
                    <a:pt x="1273597" y="69540"/>
                  </a:cubicBezTo>
                  <a:lnTo>
                    <a:pt x="1273598" y="57039"/>
                  </a:lnTo>
                  <a:cubicBezTo>
                    <a:pt x="1288704" y="41933"/>
                    <a:pt x="1297819" y="23180"/>
                    <a:pt x="1300945" y="782"/>
                  </a:cubicBezTo>
                  <a:close/>
                  <a:moveTo>
                    <a:pt x="1433773" y="0"/>
                  </a:moveTo>
                  <a:lnTo>
                    <a:pt x="1433774" y="41412"/>
                  </a:lnTo>
                  <a:cubicBezTo>
                    <a:pt x="1441587" y="41412"/>
                    <a:pt x="1447838" y="41933"/>
                    <a:pt x="1452526" y="42974"/>
                  </a:cubicBezTo>
                  <a:lnTo>
                    <a:pt x="1452526" y="60164"/>
                  </a:lnTo>
                  <a:cubicBezTo>
                    <a:pt x="1446275" y="58081"/>
                    <a:pt x="1440025" y="56778"/>
                    <a:pt x="1433774" y="56257"/>
                  </a:cubicBezTo>
                  <a:lnTo>
                    <a:pt x="1433774" y="178148"/>
                  </a:lnTo>
                  <a:lnTo>
                    <a:pt x="1415021" y="178148"/>
                  </a:lnTo>
                  <a:lnTo>
                    <a:pt x="1415022" y="0"/>
                  </a:lnTo>
                  <a:close/>
                  <a:moveTo>
                    <a:pt x="1525191" y="0"/>
                  </a:moveTo>
                  <a:lnTo>
                    <a:pt x="1525191" y="30473"/>
                  </a:lnTo>
                  <a:lnTo>
                    <a:pt x="1566603" y="30473"/>
                  </a:lnTo>
                  <a:lnTo>
                    <a:pt x="1566603" y="43756"/>
                  </a:lnTo>
                  <a:lnTo>
                    <a:pt x="1525191" y="43756"/>
                  </a:lnTo>
                  <a:lnTo>
                    <a:pt x="1525192" y="90637"/>
                  </a:lnTo>
                  <a:lnTo>
                    <a:pt x="1564259" y="90637"/>
                  </a:lnTo>
                  <a:lnTo>
                    <a:pt x="1564259" y="103920"/>
                  </a:lnTo>
                  <a:lnTo>
                    <a:pt x="1525191" y="103920"/>
                  </a:lnTo>
                  <a:lnTo>
                    <a:pt x="1525191" y="159395"/>
                  </a:lnTo>
                  <a:lnTo>
                    <a:pt x="1571291" y="159395"/>
                  </a:lnTo>
                  <a:lnTo>
                    <a:pt x="1571291" y="171897"/>
                  </a:lnTo>
                  <a:lnTo>
                    <a:pt x="1450182" y="171897"/>
                  </a:lnTo>
                  <a:lnTo>
                    <a:pt x="1450182" y="159395"/>
                  </a:lnTo>
                  <a:lnTo>
                    <a:pt x="1504095" y="159395"/>
                  </a:lnTo>
                  <a:lnTo>
                    <a:pt x="1504095" y="103920"/>
                  </a:lnTo>
                  <a:lnTo>
                    <a:pt x="1460339" y="103920"/>
                  </a:lnTo>
                  <a:lnTo>
                    <a:pt x="1460339" y="90637"/>
                  </a:lnTo>
                  <a:lnTo>
                    <a:pt x="1504095" y="90637"/>
                  </a:lnTo>
                  <a:lnTo>
                    <a:pt x="1504095" y="43756"/>
                  </a:lnTo>
                  <a:lnTo>
                    <a:pt x="1481436" y="43756"/>
                  </a:lnTo>
                  <a:cubicBezTo>
                    <a:pt x="1477790" y="56778"/>
                    <a:pt x="1468153" y="68499"/>
                    <a:pt x="1452526" y="78916"/>
                  </a:cubicBezTo>
                  <a:lnTo>
                    <a:pt x="1452526" y="64852"/>
                  </a:lnTo>
                  <a:cubicBezTo>
                    <a:pt x="1462944" y="51830"/>
                    <a:pt x="1468153" y="33338"/>
                    <a:pt x="1468153" y="9376"/>
                  </a:cubicBezTo>
                  <a:lnTo>
                    <a:pt x="1486906" y="9377"/>
                  </a:lnTo>
                  <a:cubicBezTo>
                    <a:pt x="1486384" y="17190"/>
                    <a:pt x="1485603" y="24222"/>
                    <a:pt x="1484561" y="30473"/>
                  </a:cubicBezTo>
                  <a:lnTo>
                    <a:pt x="1504095" y="30473"/>
                  </a:lnTo>
                  <a:lnTo>
                    <a:pt x="1504095" y="0"/>
                  </a:lnTo>
                  <a:close/>
                  <a:moveTo>
                    <a:pt x="1690056" y="30668"/>
                  </a:moveTo>
                  <a:cubicBezTo>
                    <a:pt x="1683284" y="24808"/>
                    <a:pt x="1673126" y="21878"/>
                    <a:pt x="1659583" y="21878"/>
                  </a:cubicBezTo>
                  <a:lnTo>
                    <a:pt x="1615046" y="21878"/>
                  </a:lnTo>
                  <a:lnTo>
                    <a:pt x="1615046" y="94543"/>
                  </a:lnTo>
                  <a:lnTo>
                    <a:pt x="1659583" y="94543"/>
                  </a:lnTo>
                  <a:cubicBezTo>
                    <a:pt x="1687712" y="95585"/>
                    <a:pt x="1701255" y="83084"/>
                    <a:pt x="1700213" y="57039"/>
                  </a:cubicBezTo>
                  <a:cubicBezTo>
                    <a:pt x="1700214" y="45319"/>
                    <a:pt x="1696827" y="36528"/>
                    <a:pt x="1690056" y="30668"/>
                  </a:cubicBezTo>
                  <a:close/>
                  <a:moveTo>
                    <a:pt x="1690544" y="10744"/>
                  </a:moveTo>
                  <a:cubicBezTo>
                    <a:pt x="1711836" y="17385"/>
                    <a:pt x="1722872" y="32817"/>
                    <a:pt x="1723654" y="57039"/>
                  </a:cubicBezTo>
                  <a:cubicBezTo>
                    <a:pt x="1724175" y="91939"/>
                    <a:pt x="1704381" y="109129"/>
                    <a:pt x="1664272" y="108608"/>
                  </a:cubicBezTo>
                  <a:lnTo>
                    <a:pt x="1615046" y="108608"/>
                  </a:lnTo>
                  <a:lnTo>
                    <a:pt x="1615046" y="171897"/>
                  </a:lnTo>
                  <a:lnTo>
                    <a:pt x="1593169" y="171897"/>
                  </a:lnTo>
                  <a:lnTo>
                    <a:pt x="1593169" y="7033"/>
                  </a:lnTo>
                  <a:lnTo>
                    <a:pt x="1665834" y="7033"/>
                  </a:lnTo>
                  <a:cubicBezTo>
                    <a:pt x="1675210" y="7293"/>
                    <a:pt x="1683447" y="8530"/>
                    <a:pt x="1690544" y="10744"/>
                  </a:cubicBezTo>
                  <a:close/>
                  <a:moveTo>
                    <a:pt x="1842456" y="30668"/>
                  </a:moveTo>
                  <a:cubicBezTo>
                    <a:pt x="1835684" y="24808"/>
                    <a:pt x="1825527" y="21878"/>
                    <a:pt x="1811983" y="21878"/>
                  </a:cubicBezTo>
                  <a:lnTo>
                    <a:pt x="1767446" y="21878"/>
                  </a:lnTo>
                  <a:lnTo>
                    <a:pt x="1767447" y="94544"/>
                  </a:lnTo>
                  <a:lnTo>
                    <a:pt x="1811983" y="94543"/>
                  </a:lnTo>
                  <a:cubicBezTo>
                    <a:pt x="1840112" y="95585"/>
                    <a:pt x="1853655" y="83084"/>
                    <a:pt x="1852613" y="57039"/>
                  </a:cubicBezTo>
                  <a:cubicBezTo>
                    <a:pt x="1852613" y="45319"/>
                    <a:pt x="1849227" y="36528"/>
                    <a:pt x="1842456" y="30668"/>
                  </a:cubicBezTo>
                  <a:close/>
                  <a:moveTo>
                    <a:pt x="1842944" y="10744"/>
                  </a:moveTo>
                  <a:cubicBezTo>
                    <a:pt x="1864236" y="17385"/>
                    <a:pt x="1875272" y="32817"/>
                    <a:pt x="1876054" y="57039"/>
                  </a:cubicBezTo>
                  <a:cubicBezTo>
                    <a:pt x="1876575" y="91939"/>
                    <a:pt x="1856781" y="109129"/>
                    <a:pt x="1816671" y="108608"/>
                  </a:cubicBezTo>
                  <a:lnTo>
                    <a:pt x="1767446" y="108608"/>
                  </a:lnTo>
                  <a:lnTo>
                    <a:pt x="1767447" y="171897"/>
                  </a:lnTo>
                  <a:lnTo>
                    <a:pt x="1745569" y="171897"/>
                  </a:lnTo>
                  <a:lnTo>
                    <a:pt x="1745568" y="7032"/>
                  </a:lnTo>
                  <a:lnTo>
                    <a:pt x="1818234" y="7032"/>
                  </a:lnTo>
                  <a:cubicBezTo>
                    <a:pt x="1827610" y="7293"/>
                    <a:pt x="1835847" y="8530"/>
                    <a:pt x="1842944" y="10744"/>
                  </a:cubicBezTo>
                  <a:close/>
                  <a:moveTo>
                    <a:pt x="2194137" y="83605"/>
                  </a:moveTo>
                  <a:cubicBezTo>
                    <a:pt x="2182677" y="107045"/>
                    <a:pt x="2169133" y="125276"/>
                    <a:pt x="2153507" y="138299"/>
                  </a:cubicBezTo>
                  <a:cubicBezTo>
                    <a:pt x="2172779" y="150280"/>
                    <a:pt x="2197262" y="159656"/>
                    <a:pt x="2226953" y="166427"/>
                  </a:cubicBezTo>
                  <a:lnTo>
                    <a:pt x="2226953" y="180492"/>
                  </a:lnTo>
                  <a:cubicBezTo>
                    <a:pt x="2186844" y="171116"/>
                    <a:pt x="2157153" y="160958"/>
                    <a:pt x="2137879" y="150019"/>
                  </a:cubicBezTo>
                  <a:cubicBezTo>
                    <a:pt x="2118607" y="160958"/>
                    <a:pt x="2088916" y="171116"/>
                    <a:pt x="2048806" y="180492"/>
                  </a:cubicBezTo>
                  <a:lnTo>
                    <a:pt x="2048806" y="166427"/>
                  </a:lnTo>
                  <a:cubicBezTo>
                    <a:pt x="2079018" y="159656"/>
                    <a:pt x="2103500" y="150280"/>
                    <a:pt x="2122253" y="138299"/>
                  </a:cubicBezTo>
                  <a:cubicBezTo>
                    <a:pt x="2106105" y="125276"/>
                    <a:pt x="2092561" y="107045"/>
                    <a:pt x="2081623" y="83605"/>
                  </a:cubicBezTo>
                  <a:lnTo>
                    <a:pt x="2105063" y="83605"/>
                  </a:lnTo>
                  <a:cubicBezTo>
                    <a:pt x="2114960" y="101836"/>
                    <a:pt x="2125899" y="116161"/>
                    <a:pt x="2137880" y="126579"/>
                  </a:cubicBezTo>
                  <a:cubicBezTo>
                    <a:pt x="2149860" y="116161"/>
                    <a:pt x="2160799" y="101836"/>
                    <a:pt x="2170697" y="83605"/>
                  </a:cubicBezTo>
                  <a:close/>
                  <a:moveTo>
                    <a:pt x="2288679" y="100794"/>
                  </a:moveTo>
                  <a:cubicBezTo>
                    <a:pt x="2286596" y="129444"/>
                    <a:pt x="2280345" y="154707"/>
                    <a:pt x="2269927" y="176585"/>
                  </a:cubicBezTo>
                  <a:lnTo>
                    <a:pt x="2249612" y="176585"/>
                  </a:lnTo>
                  <a:cubicBezTo>
                    <a:pt x="2261072" y="153145"/>
                    <a:pt x="2268625" y="127881"/>
                    <a:pt x="2272272" y="100794"/>
                  </a:cubicBezTo>
                  <a:close/>
                  <a:moveTo>
                    <a:pt x="2120690" y="41412"/>
                  </a:moveTo>
                  <a:cubicBezTo>
                    <a:pt x="2110793" y="66415"/>
                    <a:pt x="2086571" y="80740"/>
                    <a:pt x="2048024" y="84386"/>
                  </a:cubicBezTo>
                  <a:lnTo>
                    <a:pt x="2048025" y="72666"/>
                  </a:lnTo>
                  <a:cubicBezTo>
                    <a:pt x="2073549" y="66936"/>
                    <a:pt x="2089957" y="56518"/>
                    <a:pt x="2097250" y="41412"/>
                  </a:cubicBezTo>
                  <a:close/>
                  <a:moveTo>
                    <a:pt x="2326966" y="95325"/>
                  </a:moveTo>
                  <a:lnTo>
                    <a:pt x="2326966" y="125016"/>
                  </a:lnTo>
                  <a:cubicBezTo>
                    <a:pt x="2328528" y="151061"/>
                    <a:pt x="2316548" y="169553"/>
                    <a:pt x="2291024" y="180492"/>
                  </a:cubicBezTo>
                  <a:lnTo>
                    <a:pt x="2291024" y="167990"/>
                  </a:lnTo>
                  <a:cubicBezTo>
                    <a:pt x="2303525" y="158614"/>
                    <a:pt x="2309516" y="144289"/>
                    <a:pt x="2308994" y="125016"/>
                  </a:cubicBezTo>
                  <a:lnTo>
                    <a:pt x="2308995" y="95325"/>
                  </a:lnTo>
                  <a:close/>
                  <a:moveTo>
                    <a:pt x="2030016" y="7032"/>
                  </a:moveTo>
                  <a:lnTo>
                    <a:pt x="2030016" y="21878"/>
                  </a:lnTo>
                  <a:lnTo>
                    <a:pt x="1971415" y="21878"/>
                  </a:lnTo>
                  <a:lnTo>
                    <a:pt x="1971416" y="172678"/>
                  </a:lnTo>
                  <a:lnTo>
                    <a:pt x="1948756" y="172678"/>
                  </a:lnTo>
                  <a:lnTo>
                    <a:pt x="1948756" y="21878"/>
                  </a:lnTo>
                  <a:lnTo>
                    <a:pt x="1890155" y="21878"/>
                  </a:lnTo>
                  <a:lnTo>
                    <a:pt x="1890155" y="7032"/>
                  </a:lnTo>
                  <a:close/>
                  <a:moveTo>
                    <a:pt x="2177728" y="41412"/>
                  </a:moveTo>
                  <a:cubicBezTo>
                    <a:pt x="2186063" y="56518"/>
                    <a:pt x="2202731" y="66936"/>
                    <a:pt x="2227734" y="72666"/>
                  </a:cubicBezTo>
                  <a:lnTo>
                    <a:pt x="2227735" y="84386"/>
                  </a:lnTo>
                  <a:cubicBezTo>
                    <a:pt x="2189189" y="80740"/>
                    <a:pt x="2164966" y="66415"/>
                    <a:pt x="2155069" y="41412"/>
                  </a:cubicBezTo>
                  <a:close/>
                  <a:moveTo>
                    <a:pt x="2363689" y="94543"/>
                  </a:moveTo>
                  <a:lnTo>
                    <a:pt x="2363689" y="175804"/>
                  </a:lnTo>
                  <a:lnTo>
                    <a:pt x="2345718" y="175804"/>
                  </a:lnTo>
                  <a:lnTo>
                    <a:pt x="2345718" y="94543"/>
                  </a:lnTo>
                  <a:close/>
                  <a:moveTo>
                    <a:pt x="2399631" y="94544"/>
                  </a:moveTo>
                  <a:lnTo>
                    <a:pt x="2399631" y="154707"/>
                  </a:lnTo>
                  <a:cubicBezTo>
                    <a:pt x="2399110" y="160437"/>
                    <a:pt x="2402496" y="163042"/>
                    <a:pt x="2409789" y="162521"/>
                  </a:cubicBezTo>
                  <a:cubicBezTo>
                    <a:pt x="2414998" y="163042"/>
                    <a:pt x="2417602" y="160437"/>
                    <a:pt x="2417602" y="154707"/>
                  </a:cubicBezTo>
                  <a:lnTo>
                    <a:pt x="2417602" y="147675"/>
                  </a:lnTo>
                  <a:lnTo>
                    <a:pt x="2430104" y="147675"/>
                  </a:lnTo>
                  <a:lnTo>
                    <a:pt x="2430103" y="157051"/>
                  </a:lnTo>
                  <a:cubicBezTo>
                    <a:pt x="2430624" y="170074"/>
                    <a:pt x="2424113" y="176324"/>
                    <a:pt x="2410570" y="175804"/>
                  </a:cubicBezTo>
                  <a:lnTo>
                    <a:pt x="2402757" y="175804"/>
                  </a:lnTo>
                  <a:cubicBezTo>
                    <a:pt x="2388692" y="176325"/>
                    <a:pt x="2381921" y="169553"/>
                    <a:pt x="2382441" y="155489"/>
                  </a:cubicBezTo>
                  <a:lnTo>
                    <a:pt x="2382441" y="94543"/>
                  </a:lnTo>
                  <a:close/>
                  <a:moveTo>
                    <a:pt x="2273053" y="51569"/>
                  </a:moveTo>
                  <a:cubicBezTo>
                    <a:pt x="2279824" y="64592"/>
                    <a:pt x="2285033" y="77875"/>
                    <a:pt x="2288680" y="91418"/>
                  </a:cubicBezTo>
                  <a:lnTo>
                    <a:pt x="2269927" y="91418"/>
                  </a:lnTo>
                  <a:cubicBezTo>
                    <a:pt x="2267323" y="79437"/>
                    <a:pt x="2262374" y="66155"/>
                    <a:pt x="2255082" y="51569"/>
                  </a:cubicBezTo>
                  <a:close/>
                  <a:moveTo>
                    <a:pt x="2226172" y="17190"/>
                  </a:moveTo>
                  <a:lnTo>
                    <a:pt x="2226172" y="32036"/>
                  </a:lnTo>
                  <a:lnTo>
                    <a:pt x="2049587" y="32036"/>
                  </a:lnTo>
                  <a:lnTo>
                    <a:pt x="2049587" y="17190"/>
                  </a:lnTo>
                  <a:lnTo>
                    <a:pt x="2126159" y="17190"/>
                  </a:lnTo>
                  <a:lnTo>
                    <a:pt x="2126160" y="782"/>
                  </a:lnTo>
                  <a:lnTo>
                    <a:pt x="2149600" y="782"/>
                  </a:lnTo>
                  <a:lnTo>
                    <a:pt x="2149600" y="17190"/>
                  </a:lnTo>
                  <a:close/>
                  <a:moveTo>
                    <a:pt x="2271490" y="3907"/>
                  </a:moveTo>
                  <a:cubicBezTo>
                    <a:pt x="2278262" y="15888"/>
                    <a:pt x="2283471" y="28910"/>
                    <a:pt x="2287117" y="42975"/>
                  </a:cubicBezTo>
                  <a:lnTo>
                    <a:pt x="2269146" y="42975"/>
                  </a:lnTo>
                  <a:cubicBezTo>
                    <a:pt x="2265500" y="29431"/>
                    <a:pt x="2260291" y="16409"/>
                    <a:pt x="2253519" y="3907"/>
                  </a:cubicBezTo>
                  <a:close/>
                  <a:moveTo>
                    <a:pt x="2488705" y="39849"/>
                  </a:moveTo>
                  <a:cubicBezTo>
                    <a:pt x="2490788" y="56518"/>
                    <a:pt x="2495216" y="71364"/>
                    <a:pt x="2501988" y="84386"/>
                  </a:cubicBezTo>
                  <a:lnTo>
                    <a:pt x="2483235" y="84386"/>
                  </a:lnTo>
                  <a:cubicBezTo>
                    <a:pt x="2476464" y="73447"/>
                    <a:pt x="2471254" y="58601"/>
                    <a:pt x="2467608" y="39849"/>
                  </a:cubicBezTo>
                  <a:close/>
                  <a:moveTo>
                    <a:pt x="2371503" y="782"/>
                  </a:moveTo>
                  <a:lnTo>
                    <a:pt x="2371503" y="17190"/>
                  </a:lnTo>
                  <a:lnTo>
                    <a:pt x="2422290" y="17190"/>
                  </a:lnTo>
                  <a:lnTo>
                    <a:pt x="2422290" y="31254"/>
                  </a:lnTo>
                  <a:lnTo>
                    <a:pt x="2354313" y="31254"/>
                  </a:lnTo>
                  <a:cubicBezTo>
                    <a:pt x="2345457" y="46881"/>
                    <a:pt x="2334779" y="59904"/>
                    <a:pt x="2322278" y="70322"/>
                  </a:cubicBezTo>
                  <a:cubicBezTo>
                    <a:pt x="2350927" y="70322"/>
                    <a:pt x="2374367" y="69019"/>
                    <a:pt x="2392599" y="66415"/>
                  </a:cubicBezTo>
                  <a:cubicBezTo>
                    <a:pt x="2389994" y="60164"/>
                    <a:pt x="2386609" y="53392"/>
                    <a:pt x="2382441" y="46100"/>
                  </a:cubicBezTo>
                  <a:lnTo>
                    <a:pt x="2399631" y="46100"/>
                  </a:lnTo>
                  <a:cubicBezTo>
                    <a:pt x="2407966" y="59122"/>
                    <a:pt x="2414476" y="73447"/>
                    <a:pt x="2419165" y="89074"/>
                  </a:cubicBezTo>
                  <a:lnTo>
                    <a:pt x="2400412" y="89074"/>
                  </a:lnTo>
                  <a:lnTo>
                    <a:pt x="2397287" y="78916"/>
                  </a:lnTo>
                  <a:cubicBezTo>
                    <a:pt x="2375409" y="83084"/>
                    <a:pt x="2348583" y="85167"/>
                    <a:pt x="2316808" y="85167"/>
                  </a:cubicBezTo>
                  <a:lnTo>
                    <a:pt x="2301181" y="85167"/>
                  </a:lnTo>
                  <a:lnTo>
                    <a:pt x="2301181" y="70322"/>
                  </a:lnTo>
                  <a:cubicBezTo>
                    <a:pt x="2315245" y="57299"/>
                    <a:pt x="2325403" y="44277"/>
                    <a:pt x="2331654" y="31254"/>
                  </a:cubicBezTo>
                  <a:lnTo>
                    <a:pt x="2295712" y="31254"/>
                  </a:lnTo>
                  <a:lnTo>
                    <a:pt x="2295712" y="17190"/>
                  </a:lnTo>
                  <a:lnTo>
                    <a:pt x="2349625" y="17190"/>
                  </a:lnTo>
                  <a:lnTo>
                    <a:pt x="2349625" y="782"/>
                  </a:lnTo>
                  <a:close/>
                  <a:moveTo>
                    <a:pt x="2787179" y="109389"/>
                  </a:moveTo>
                  <a:lnTo>
                    <a:pt x="2689511" y="109389"/>
                  </a:lnTo>
                  <a:lnTo>
                    <a:pt x="2689511" y="160958"/>
                  </a:lnTo>
                  <a:lnTo>
                    <a:pt x="2774678" y="160958"/>
                  </a:lnTo>
                  <a:cubicBezTo>
                    <a:pt x="2783533" y="160958"/>
                    <a:pt x="2787700" y="156791"/>
                    <a:pt x="2787179" y="148456"/>
                  </a:cubicBezTo>
                  <a:close/>
                  <a:moveTo>
                    <a:pt x="2608251" y="39849"/>
                  </a:moveTo>
                  <a:cubicBezTo>
                    <a:pt x="2605126" y="56518"/>
                    <a:pt x="2599917" y="71363"/>
                    <a:pt x="2592624" y="84386"/>
                  </a:cubicBezTo>
                  <a:lnTo>
                    <a:pt x="2573872" y="84386"/>
                  </a:lnTo>
                  <a:cubicBezTo>
                    <a:pt x="2580123" y="71364"/>
                    <a:pt x="2584550" y="56518"/>
                    <a:pt x="2587155" y="39849"/>
                  </a:cubicBezTo>
                  <a:close/>
                  <a:moveTo>
                    <a:pt x="2808276" y="95325"/>
                  </a:moveTo>
                  <a:lnTo>
                    <a:pt x="2808276" y="149238"/>
                  </a:lnTo>
                  <a:cubicBezTo>
                    <a:pt x="2808797" y="166427"/>
                    <a:pt x="2799681" y="174762"/>
                    <a:pt x="2780929" y="174241"/>
                  </a:cubicBezTo>
                  <a:lnTo>
                    <a:pt x="2668414" y="174241"/>
                  </a:lnTo>
                  <a:lnTo>
                    <a:pt x="2668414" y="95325"/>
                  </a:lnTo>
                  <a:close/>
                  <a:moveTo>
                    <a:pt x="2619971" y="8595"/>
                  </a:moveTo>
                  <a:lnTo>
                    <a:pt x="2619971" y="23441"/>
                  </a:lnTo>
                  <a:lnTo>
                    <a:pt x="2548869" y="23441"/>
                  </a:lnTo>
                  <a:lnTo>
                    <a:pt x="2548869" y="102357"/>
                  </a:lnTo>
                  <a:lnTo>
                    <a:pt x="2627785" y="102357"/>
                  </a:lnTo>
                  <a:lnTo>
                    <a:pt x="2627785" y="116421"/>
                  </a:lnTo>
                  <a:lnTo>
                    <a:pt x="2548868" y="116421"/>
                  </a:lnTo>
                  <a:lnTo>
                    <a:pt x="2548868" y="181273"/>
                  </a:lnTo>
                  <a:lnTo>
                    <a:pt x="2526991" y="181273"/>
                  </a:lnTo>
                  <a:lnTo>
                    <a:pt x="2526990" y="116421"/>
                  </a:lnTo>
                  <a:lnTo>
                    <a:pt x="2448074" y="116421"/>
                  </a:lnTo>
                  <a:lnTo>
                    <a:pt x="2448075" y="102357"/>
                  </a:lnTo>
                  <a:lnTo>
                    <a:pt x="2526991" y="102357"/>
                  </a:lnTo>
                  <a:lnTo>
                    <a:pt x="2526991" y="23441"/>
                  </a:lnTo>
                  <a:lnTo>
                    <a:pt x="2456670" y="23441"/>
                  </a:lnTo>
                  <a:lnTo>
                    <a:pt x="2456669" y="8595"/>
                  </a:lnTo>
                  <a:close/>
                  <a:moveTo>
                    <a:pt x="2733267" y="782"/>
                  </a:moveTo>
                  <a:cubicBezTo>
                    <a:pt x="2717640" y="26306"/>
                    <a:pt x="2699929" y="45840"/>
                    <a:pt x="2680135" y="59383"/>
                  </a:cubicBezTo>
                  <a:cubicBezTo>
                    <a:pt x="2725453" y="60425"/>
                    <a:pt x="2762177" y="59383"/>
                    <a:pt x="2790305" y="56257"/>
                  </a:cubicBezTo>
                  <a:cubicBezTo>
                    <a:pt x="2786138" y="46881"/>
                    <a:pt x="2780928" y="36724"/>
                    <a:pt x="2774678" y="25785"/>
                  </a:cubicBezTo>
                  <a:lnTo>
                    <a:pt x="2793430" y="25785"/>
                  </a:lnTo>
                  <a:cubicBezTo>
                    <a:pt x="2805411" y="44537"/>
                    <a:pt x="2814527" y="63550"/>
                    <a:pt x="2820777" y="82823"/>
                  </a:cubicBezTo>
                  <a:lnTo>
                    <a:pt x="2800462" y="82823"/>
                  </a:lnTo>
                  <a:cubicBezTo>
                    <a:pt x="2798899" y="78656"/>
                    <a:pt x="2797337" y="74228"/>
                    <a:pt x="2795774" y="69540"/>
                  </a:cubicBezTo>
                  <a:cubicBezTo>
                    <a:pt x="2763479" y="73707"/>
                    <a:pt x="2723890" y="75791"/>
                    <a:pt x="2677010" y="75791"/>
                  </a:cubicBezTo>
                  <a:lnTo>
                    <a:pt x="2658257" y="75791"/>
                  </a:lnTo>
                  <a:lnTo>
                    <a:pt x="2658258" y="59383"/>
                  </a:lnTo>
                  <a:cubicBezTo>
                    <a:pt x="2678572" y="43756"/>
                    <a:pt x="2694980" y="24222"/>
                    <a:pt x="2707482" y="7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133" name="矩形 162"/>
            <p:cNvSpPr>
              <a:spLocks noChangeArrowheads="1"/>
            </p:cNvSpPr>
            <p:nvPr/>
          </p:nvSpPr>
          <p:spPr bwMode="auto">
            <a:xfrm>
              <a:off x="0" y="1273858"/>
              <a:ext cx="152819" cy="178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158" name="组合 4"/>
          <p:cNvGrpSpPr>
            <a:grpSpLocks/>
          </p:cNvGrpSpPr>
          <p:nvPr/>
        </p:nvGrpSpPr>
        <p:grpSpPr bwMode="auto">
          <a:xfrm>
            <a:off x="974725" y="1555750"/>
            <a:ext cx="3189288" cy="1208088"/>
            <a:chOff x="0" y="0"/>
            <a:chExt cx="3188063" cy="1208746"/>
          </a:xfrm>
        </p:grpSpPr>
        <p:grpSp>
          <p:nvGrpSpPr>
            <p:cNvPr id="5135" name="组合 203"/>
            <p:cNvGrpSpPr>
              <a:grpSpLocks/>
            </p:cNvGrpSpPr>
            <p:nvPr/>
          </p:nvGrpSpPr>
          <p:grpSpPr bwMode="auto">
            <a:xfrm>
              <a:off x="1468003" y="367096"/>
              <a:ext cx="291886" cy="291886"/>
              <a:chOff x="0" y="0"/>
              <a:chExt cx="291886" cy="291886"/>
            </a:xfrm>
          </p:grpSpPr>
          <p:sp>
            <p:nvSpPr>
              <p:cNvPr id="5136" name="Oval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1886" cy="29188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137" name="Freeform 118"/>
              <p:cNvSpPr>
                <a:spLocks noChangeArrowheads="1"/>
              </p:cNvSpPr>
              <p:nvPr/>
            </p:nvSpPr>
            <p:spPr bwMode="auto">
              <a:xfrm>
                <a:off x="99183" y="68012"/>
                <a:ext cx="136024" cy="155862"/>
              </a:xfrm>
              <a:custGeom>
                <a:avLst/>
                <a:gdLst>
                  <a:gd name="T0" fmla="*/ 1 w 48"/>
                  <a:gd name="T1" fmla="*/ 0 h 55"/>
                  <a:gd name="T2" fmla="*/ 24 w 48"/>
                  <a:gd name="T3" fmla="*/ 14 h 55"/>
                  <a:gd name="T4" fmla="*/ 48 w 48"/>
                  <a:gd name="T5" fmla="*/ 28 h 55"/>
                  <a:gd name="T6" fmla="*/ 24 w 48"/>
                  <a:gd name="T7" fmla="*/ 41 h 55"/>
                  <a:gd name="T8" fmla="*/ 0 w 48"/>
                  <a:gd name="T9" fmla="*/ 55 h 55"/>
                  <a:gd name="T10" fmla="*/ 0 w 48"/>
                  <a:gd name="T11" fmla="*/ 27 h 55"/>
                  <a:gd name="T12" fmla="*/ 1 w 48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5">
                    <a:moveTo>
                      <a:pt x="1" y="0"/>
                    </a:moveTo>
                    <a:lnTo>
                      <a:pt x="24" y="14"/>
                    </a:lnTo>
                    <a:lnTo>
                      <a:pt x="48" y="28"/>
                    </a:lnTo>
                    <a:lnTo>
                      <a:pt x="24" y="41"/>
                    </a:lnTo>
                    <a:lnTo>
                      <a:pt x="0" y="55"/>
                    </a:lnTo>
                    <a:lnTo>
                      <a:pt x="0" y="2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grpSp>
          <p:nvGrpSpPr>
            <p:cNvPr id="5138" name="组合 194"/>
            <p:cNvGrpSpPr>
              <a:grpSpLocks/>
            </p:cNvGrpSpPr>
            <p:nvPr/>
          </p:nvGrpSpPr>
          <p:grpSpPr bwMode="auto">
            <a:xfrm>
              <a:off x="1827709" y="372764"/>
              <a:ext cx="340060" cy="277716"/>
              <a:chOff x="0" y="0"/>
              <a:chExt cx="340060" cy="277716"/>
            </a:xfrm>
          </p:grpSpPr>
          <p:sp>
            <p:nvSpPr>
              <p:cNvPr id="5139" name="Rectangle 119"/>
              <p:cNvSpPr>
                <a:spLocks noChangeArrowheads="1"/>
              </p:cNvSpPr>
              <p:nvPr/>
            </p:nvSpPr>
            <p:spPr bwMode="auto">
              <a:xfrm>
                <a:off x="25506" y="22671"/>
                <a:ext cx="286218" cy="2323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140" name="Freeform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0060" cy="277716"/>
              </a:xfrm>
              <a:custGeom>
                <a:avLst/>
                <a:gdLst>
                  <a:gd name="T0" fmla="*/ 117 w 120"/>
                  <a:gd name="T1" fmla="*/ 96 h 98"/>
                  <a:gd name="T2" fmla="*/ 117 w 120"/>
                  <a:gd name="T3" fmla="*/ 94 h 98"/>
                  <a:gd name="T4" fmla="*/ 4 w 120"/>
                  <a:gd name="T5" fmla="*/ 94 h 98"/>
                  <a:gd name="T6" fmla="*/ 4 w 120"/>
                  <a:gd name="T7" fmla="*/ 4 h 98"/>
                  <a:gd name="T8" fmla="*/ 115 w 120"/>
                  <a:gd name="T9" fmla="*/ 4 h 98"/>
                  <a:gd name="T10" fmla="*/ 115 w 120"/>
                  <a:gd name="T11" fmla="*/ 96 h 98"/>
                  <a:gd name="T12" fmla="*/ 117 w 120"/>
                  <a:gd name="T13" fmla="*/ 96 h 98"/>
                  <a:gd name="T14" fmla="*/ 117 w 120"/>
                  <a:gd name="T15" fmla="*/ 94 h 98"/>
                  <a:gd name="T16" fmla="*/ 117 w 120"/>
                  <a:gd name="T17" fmla="*/ 96 h 98"/>
                  <a:gd name="T18" fmla="*/ 120 w 120"/>
                  <a:gd name="T19" fmla="*/ 96 h 98"/>
                  <a:gd name="T20" fmla="*/ 120 w 120"/>
                  <a:gd name="T21" fmla="*/ 0 h 98"/>
                  <a:gd name="T22" fmla="*/ 0 w 120"/>
                  <a:gd name="T23" fmla="*/ 0 h 98"/>
                  <a:gd name="T24" fmla="*/ 0 w 120"/>
                  <a:gd name="T25" fmla="*/ 98 h 98"/>
                  <a:gd name="T26" fmla="*/ 120 w 120"/>
                  <a:gd name="T27" fmla="*/ 98 h 98"/>
                  <a:gd name="T28" fmla="*/ 120 w 120"/>
                  <a:gd name="T29" fmla="*/ 96 h 98"/>
                  <a:gd name="T30" fmla="*/ 117 w 120"/>
                  <a:gd name="T31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8">
                    <a:moveTo>
                      <a:pt x="117" y="96"/>
                    </a:moveTo>
                    <a:lnTo>
                      <a:pt x="117" y="94"/>
                    </a:lnTo>
                    <a:lnTo>
                      <a:pt x="4" y="94"/>
                    </a:lnTo>
                    <a:lnTo>
                      <a:pt x="4" y="4"/>
                    </a:lnTo>
                    <a:lnTo>
                      <a:pt x="115" y="4"/>
                    </a:lnTo>
                    <a:lnTo>
                      <a:pt x="115" y="96"/>
                    </a:lnTo>
                    <a:lnTo>
                      <a:pt x="117" y="96"/>
                    </a:lnTo>
                    <a:lnTo>
                      <a:pt x="117" y="94"/>
                    </a:lnTo>
                    <a:lnTo>
                      <a:pt x="117" y="96"/>
                    </a:lnTo>
                    <a:lnTo>
                      <a:pt x="120" y="96"/>
                    </a:lnTo>
                    <a:lnTo>
                      <a:pt x="120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20" y="98"/>
                    </a:lnTo>
                    <a:lnTo>
                      <a:pt x="120" y="96"/>
                    </a:lnTo>
                    <a:lnTo>
                      <a:pt x="11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1" name="Freeform 121"/>
              <p:cNvSpPr>
                <a:spLocks noChangeArrowheads="1"/>
              </p:cNvSpPr>
              <p:nvPr/>
            </p:nvSpPr>
            <p:spPr bwMode="auto">
              <a:xfrm>
                <a:off x="25506" y="107686"/>
                <a:ext cx="286218" cy="147359"/>
              </a:xfrm>
              <a:custGeom>
                <a:avLst/>
                <a:gdLst>
                  <a:gd name="T0" fmla="*/ 0 w 101"/>
                  <a:gd name="T1" fmla="*/ 0 h 52"/>
                  <a:gd name="T2" fmla="*/ 23 w 101"/>
                  <a:gd name="T3" fmla="*/ 23 h 52"/>
                  <a:gd name="T4" fmla="*/ 35 w 101"/>
                  <a:gd name="T5" fmla="*/ 11 h 52"/>
                  <a:gd name="T6" fmla="*/ 47 w 101"/>
                  <a:gd name="T7" fmla="*/ 23 h 52"/>
                  <a:gd name="T8" fmla="*/ 54 w 101"/>
                  <a:gd name="T9" fmla="*/ 15 h 52"/>
                  <a:gd name="T10" fmla="*/ 62 w 101"/>
                  <a:gd name="T11" fmla="*/ 23 h 52"/>
                  <a:gd name="T12" fmla="*/ 89 w 101"/>
                  <a:gd name="T13" fmla="*/ 11 h 52"/>
                  <a:gd name="T14" fmla="*/ 101 w 101"/>
                  <a:gd name="T15" fmla="*/ 23 h 52"/>
                  <a:gd name="T16" fmla="*/ 101 w 101"/>
                  <a:gd name="T17" fmla="*/ 52 h 52"/>
                  <a:gd name="T18" fmla="*/ 0 w 101"/>
                  <a:gd name="T19" fmla="*/ 52 h 52"/>
                  <a:gd name="T20" fmla="*/ 0 w 101"/>
                  <a:gd name="T2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52">
                    <a:moveTo>
                      <a:pt x="0" y="0"/>
                    </a:moveTo>
                    <a:lnTo>
                      <a:pt x="23" y="23"/>
                    </a:lnTo>
                    <a:lnTo>
                      <a:pt x="35" y="11"/>
                    </a:lnTo>
                    <a:lnTo>
                      <a:pt x="47" y="23"/>
                    </a:lnTo>
                    <a:lnTo>
                      <a:pt x="54" y="15"/>
                    </a:lnTo>
                    <a:lnTo>
                      <a:pt x="62" y="23"/>
                    </a:lnTo>
                    <a:lnTo>
                      <a:pt x="89" y="11"/>
                    </a:lnTo>
                    <a:lnTo>
                      <a:pt x="101" y="23"/>
                    </a:lnTo>
                    <a:lnTo>
                      <a:pt x="101" y="52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2" name="Oval 122"/>
              <p:cNvSpPr>
                <a:spLocks noChangeArrowheads="1"/>
              </p:cNvSpPr>
              <p:nvPr/>
            </p:nvSpPr>
            <p:spPr bwMode="auto">
              <a:xfrm>
                <a:off x="206871" y="65179"/>
                <a:ext cx="48176" cy="48176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5143" name="组合 202"/>
            <p:cNvGrpSpPr>
              <a:grpSpLocks/>
            </p:cNvGrpSpPr>
            <p:nvPr/>
          </p:nvGrpSpPr>
          <p:grpSpPr bwMode="auto">
            <a:xfrm>
              <a:off x="0" y="690153"/>
              <a:ext cx="3188063" cy="518593"/>
              <a:chOff x="0" y="0"/>
              <a:chExt cx="3188063" cy="518593"/>
            </a:xfrm>
          </p:grpSpPr>
          <p:sp>
            <p:nvSpPr>
              <p:cNvPr id="5144" name="Freeform 5"/>
              <p:cNvSpPr>
                <a:spLocks noChangeArrowheads="1"/>
              </p:cNvSpPr>
              <p:nvPr/>
            </p:nvSpPr>
            <p:spPr bwMode="auto">
              <a:xfrm>
                <a:off x="0" y="96351"/>
                <a:ext cx="3156889" cy="422242"/>
              </a:xfrm>
              <a:custGeom>
                <a:avLst/>
                <a:gdLst>
                  <a:gd name="T0" fmla="*/ 2541 w 2581"/>
                  <a:gd name="T1" fmla="*/ 345 h 345"/>
                  <a:gd name="T2" fmla="*/ 40 w 2581"/>
                  <a:gd name="T3" fmla="*/ 345 h 345"/>
                  <a:gd name="T4" fmla="*/ 0 w 2581"/>
                  <a:gd name="T5" fmla="*/ 305 h 345"/>
                  <a:gd name="T6" fmla="*/ 0 w 2581"/>
                  <a:gd name="T7" fmla="*/ 40 h 345"/>
                  <a:gd name="T8" fmla="*/ 40 w 2581"/>
                  <a:gd name="T9" fmla="*/ 0 h 345"/>
                  <a:gd name="T10" fmla="*/ 2541 w 2581"/>
                  <a:gd name="T11" fmla="*/ 0 h 345"/>
                  <a:gd name="T12" fmla="*/ 2581 w 2581"/>
                  <a:gd name="T13" fmla="*/ 40 h 345"/>
                  <a:gd name="T14" fmla="*/ 2581 w 2581"/>
                  <a:gd name="T15" fmla="*/ 305 h 345"/>
                  <a:gd name="T16" fmla="*/ 2541 w 2581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5">
                    <a:moveTo>
                      <a:pt x="2541" y="345"/>
                    </a:moveTo>
                    <a:cubicBezTo>
                      <a:pt x="40" y="345"/>
                      <a:pt x="40" y="345"/>
                      <a:pt x="40" y="345"/>
                    </a:cubicBezTo>
                    <a:cubicBezTo>
                      <a:pt x="18" y="345"/>
                      <a:pt x="0" y="328"/>
                      <a:pt x="0" y="30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5"/>
                      <a:pt x="2581" y="305"/>
                      <a:pt x="2581" y="305"/>
                    </a:cubicBezTo>
                    <a:cubicBezTo>
                      <a:pt x="2581" y="328"/>
                      <a:pt x="2563" y="345"/>
                      <a:pt x="2541" y="345"/>
                    </a:cubicBezTo>
                  </a:path>
                </a:pathLst>
              </a:custGeom>
              <a:solidFill>
                <a:srgbClr val="132333">
                  <a:alpha val="37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5" name="Freeform 6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3156889" cy="422242"/>
              </a:xfrm>
              <a:custGeom>
                <a:avLst/>
                <a:gdLst>
                  <a:gd name="T0" fmla="*/ 2541 w 2581"/>
                  <a:gd name="T1" fmla="*/ 346 h 346"/>
                  <a:gd name="T2" fmla="*/ 40 w 2581"/>
                  <a:gd name="T3" fmla="*/ 346 h 346"/>
                  <a:gd name="T4" fmla="*/ 0 w 2581"/>
                  <a:gd name="T5" fmla="*/ 306 h 346"/>
                  <a:gd name="T6" fmla="*/ 0 w 2581"/>
                  <a:gd name="T7" fmla="*/ 40 h 346"/>
                  <a:gd name="T8" fmla="*/ 40 w 2581"/>
                  <a:gd name="T9" fmla="*/ 0 h 346"/>
                  <a:gd name="T10" fmla="*/ 2541 w 2581"/>
                  <a:gd name="T11" fmla="*/ 0 h 346"/>
                  <a:gd name="T12" fmla="*/ 2581 w 2581"/>
                  <a:gd name="T13" fmla="*/ 40 h 346"/>
                  <a:gd name="T14" fmla="*/ 2581 w 2581"/>
                  <a:gd name="T15" fmla="*/ 306 h 346"/>
                  <a:gd name="T16" fmla="*/ 2541 w 258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6">
                    <a:moveTo>
                      <a:pt x="2541" y="346"/>
                    </a:moveTo>
                    <a:cubicBezTo>
                      <a:pt x="40" y="346"/>
                      <a:pt x="40" y="346"/>
                      <a:pt x="40" y="346"/>
                    </a:cubicBezTo>
                    <a:cubicBezTo>
                      <a:pt x="18" y="346"/>
                      <a:pt x="0" y="328"/>
                      <a:pt x="0" y="30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6"/>
                      <a:pt x="2581" y="306"/>
                      <a:pt x="2581" y="306"/>
                    </a:cubicBezTo>
                    <a:cubicBezTo>
                      <a:pt x="2581" y="328"/>
                      <a:pt x="2563" y="346"/>
                      <a:pt x="2541" y="346"/>
                    </a:cubicBezTo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6" name="Freeform 7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76514" cy="102018"/>
              </a:xfrm>
              <a:custGeom>
                <a:avLst/>
                <a:gdLst>
                  <a:gd name="T0" fmla="*/ 62 w 62"/>
                  <a:gd name="T1" fmla="*/ 0 h 82"/>
                  <a:gd name="T2" fmla="*/ 40 w 62"/>
                  <a:gd name="T3" fmla="*/ 0 h 82"/>
                  <a:gd name="T4" fmla="*/ 27 w 62"/>
                  <a:gd name="T5" fmla="*/ 2 h 82"/>
                  <a:gd name="T6" fmla="*/ 0 w 62"/>
                  <a:gd name="T7" fmla="*/ 38 h 82"/>
                  <a:gd name="T8" fmla="*/ 0 w 62"/>
                  <a:gd name="T9" fmla="*/ 40 h 82"/>
                  <a:gd name="T10" fmla="*/ 0 w 62"/>
                  <a:gd name="T11" fmla="*/ 82 h 82"/>
                  <a:gd name="T12" fmla="*/ 62 w 62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82">
                    <a:moveTo>
                      <a:pt x="6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1" y="1"/>
                      <a:pt x="27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7" name="Freeform 8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164362" cy="215371"/>
              </a:xfrm>
              <a:custGeom>
                <a:avLst/>
                <a:gdLst>
                  <a:gd name="T0" fmla="*/ 58 w 58"/>
                  <a:gd name="T1" fmla="*/ 0 h 76"/>
                  <a:gd name="T2" fmla="*/ 43 w 58"/>
                  <a:gd name="T3" fmla="*/ 0 h 76"/>
                  <a:gd name="T4" fmla="*/ 0 w 58"/>
                  <a:gd name="T5" fmla="*/ 57 h 76"/>
                  <a:gd name="T6" fmla="*/ 0 w 58"/>
                  <a:gd name="T7" fmla="*/ 76 h 76"/>
                  <a:gd name="T8" fmla="*/ 58 w 58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76">
                    <a:moveTo>
                      <a:pt x="58" y="0"/>
                    </a:moveTo>
                    <a:lnTo>
                      <a:pt x="43" y="0"/>
                    </a:lnTo>
                    <a:lnTo>
                      <a:pt x="0" y="57"/>
                    </a:lnTo>
                    <a:lnTo>
                      <a:pt x="0" y="76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8" name="Freeform 9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164362" cy="215371"/>
              </a:xfrm>
              <a:custGeom>
                <a:avLst/>
                <a:gdLst>
                  <a:gd name="T0" fmla="*/ 58 w 58"/>
                  <a:gd name="T1" fmla="*/ 0 h 76"/>
                  <a:gd name="T2" fmla="*/ 43 w 58"/>
                  <a:gd name="T3" fmla="*/ 0 h 76"/>
                  <a:gd name="T4" fmla="*/ 0 w 58"/>
                  <a:gd name="T5" fmla="*/ 57 h 76"/>
                  <a:gd name="T6" fmla="*/ 0 w 58"/>
                  <a:gd name="T7" fmla="*/ 76 h 76"/>
                  <a:gd name="T8" fmla="*/ 58 w 58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76">
                    <a:moveTo>
                      <a:pt x="58" y="0"/>
                    </a:moveTo>
                    <a:lnTo>
                      <a:pt x="43" y="0"/>
                    </a:lnTo>
                    <a:lnTo>
                      <a:pt x="0" y="57"/>
                    </a:lnTo>
                    <a:lnTo>
                      <a:pt x="0" y="76"/>
                    </a:lnTo>
                    <a:lnTo>
                      <a:pt x="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49" name="Freeform 10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249377" cy="328725"/>
              </a:xfrm>
              <a:custGeom>
                <a:avLst/>
                <a:gdLst>
                  <a:gd name="T0" fmla="*/ 88 w 88"/>
                  <a:gd name="T1" fmla="*/ 0 h 116"/>
                  <a:gd name="T2" fmla="*/ 73 w 88"/>
                  <a:gd name="T3" fmla="*/ 0 h 116"/>
                  <a:gd name="T4" fmla="*/ 0 w 88"/>
                  <a:gd name="T5" fmla="*/ 97 h 116"/>
                  <a:gd name="T6" fmla="*/ 0 w 88"/>
                  <a:gd name="T7" fmla="*/ 116 h 116"/>
                  <a:gd name="T8" fmla="*/ 88 w 88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16">
                    <a:moveTo>
                      <a:pt x="88" y="0"/>
                    </a:moveTo>
                    <a:lnTo>
                      <a:pt x="73" y="0"/>
                    </a:lnTo>
                    <a:lnTo>
                      <a:pt x="0" y="97"/>
                    </a:lnTo>
                    <a:lnTo>
                      <a:pt x="0" y="116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0" name="Freeform 11"/>
              <p:cNvSpPr>
                <a:spLocks noChangeArrowheads="1"/>
              </p:cNvSpPr>
              <p:nvPr/>
            </p:nvSpPr>
            <p:spPr bwMode="auto">
              <a:xfrm>
                <a:off x="31173" y="68012"/>
                <a:ext cx="249377" cy="328725"/>
              </a:xfrm>
              <a:custGeom>
                <a:avLst/>
                <a:gdLst>
                  <a:gd name="T0" fmla="*/ 88 w 88"/>
                  <a:gd name="T1" fmla="*/ 0 h 116"/>
                  <a:gd name="T2" fmla="*/ 73 w 88"/>
                  <a:gd name="T3" fmla="*/ 0 h 116"/>
                  <a:gd name="T4" fmla="*/ 0 w 88"/>
                  <a:gd name="T5" fmla="*/ 97 h 116"/>
                  <a:gd name="T6" fmla="*/ 0 w 88"/>
                  <a:gd name="T7" fmla="*/ 116 h 116"/>
                  <a:gd name="T8" fmla="*/ 88 w 88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16">
                    <a:moveTo>
                      <a:pt x="88" y="0"/>
                    </a:moveTo>
                    <a:lnTo>
                      <a:pt x="73" y="0"/>
                    </a:lnTo>
                    <a:lnTo>
                      <a:pt x="0" y="97"/>
                    </a:lnTo>
                    <a:lnTo>
                      <a:pt x="0" y="116"/>
                    </a:lnTo>
                    <a:lnTo>
                      <a:pt x="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1" name="Freeform 12"/>
              <p:cNvSpPr>
                <a:spLocks noChangeArrowheads="1"/>
              </p:cNvSpPr>
              <p:nvPr/>
            </p:nvSpPr>
            <p:spPr bwMode="auto">
              <a:xfrm>
                <a:off x="34006" y="68012"/>
                <a:ext cx="331559" cy="413739"/>
              </a:xfrm>
              <a:custGeom>
                <a:avLst/>
                <a:gdLst>
                  <a:gd name="T0" fmla="*/ 272 w 272"/>
                  <a:gd name="T1" fmla="*/ 0 h 338"/>
                  <a:gd name="T2" fmla="*/ 239 w 272"/>
                  <a:gd name="T3" fmla="*/ 0 h 338"/>
                  <a:gd name="T4" fmla="*/ 0 w 272"/>
                  <a:gd name="T5" fmla="*/ 315 h 338"/>
                  <a:gd name="T6" fmla="*/ 16 w 272"/>
                  <a:gd name="T7" fmla="*/ 338 h 338"/>
                  <a:gd name="T8" fmla="*/ 272 w 272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338">
                    <a:moveTo>
                      <a:pt x="272" y="0"/>
                    </a:moveTo>
                    <a:cubicBezTo>
                      <a:pt x="239" y="0"/>
                      <a:pt x="239" y="0"/>
                      <a:pt x="239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3" y="325"/>
                      <a:pt x="8" y="333"/>
                      <a:pt x="16" y="338"/>
                    </a:cubicBezTo>
                    <a:cubicBezTo>
                      <a:pt x="272" y="0"/>
                      <a:pt x="272" y="0"/>
                      <a:pt x="2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2" name="Freeform 13"/>
              <p:cNvSpPr>
                <a:spLocks noChangeArrowheads="1"/>
              </p:cNvSpPr>
              <p:nvPr/>
            </p:nvSpPr>
            <p:spPr bwMode="auto">
              <a:xfrm>
                <a:off x="906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3" name="Freeform 14"/>
              <p:cNvSpPr>
                <a:spLocks noChangeArrowheads="1"/>
              </p:cNvSpPr>
              <p:nvPr/>
            </p:nvSpPr>
            <p:spPr bwMode="auto">
              <a:xfrm>
                <a:off x="906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4" name="Freeform 15"/>
              <p:cNvSpPr>
                <a:spLocks noChangeArrowheads="1"/>
              </p:cNvSpPr>
              <p:nvPr/>
            </p:nvSpPr>
            <p:spPr bwMode="auto">
              <a:xfrm>
                <a:off x="17853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5" name="Freeform 16"/>
              <p:cNvSpPr>
                <a:spLocks noChangeArrowheads="1"/>
              </p:cNvSpPr>
              <p:nvPr/>
            </p:nvSpPr>
            <p:spPr bwMode="auto">
              <a:xfrm>
                <a:off x="17853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6" name="Freeform 17"/>
              <p:cNvSpPr>
                <a:spLocks noChangeArrowheads="1"/>
              </p:cNvSpPr>
              <p:nvPr/>
            </p:nvSpPr>
            <p:spPr bwMode="auto">
              <a:xfrm>
                <a:off x="26354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7" name="Freeform 18"/>
              <p:cNvSpPr>
                <a:spLocks noChangeArrowheads="1"/>
              </p:cNvSpPr>
              <p:nvPr/>
            </p:nvSpPr>
            <p:spPr bwMode="auto">
              <a:xfrm>
                <a:off x="26354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8" name="Freeform 19"/>
              <p:cNvSpPr>
                <a:spLocks noChangeArrowheads="1"/>
              </p:cNvSpPr>
              <p:nvPr/>
            </p:nvSpPr>
            <p:spPr bwMode="auto">
              <a:xfrm>
                <a:off x="3485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59" name="Freeform 20"/>
              <p:cNvSpPr>
                <a:spLocks noChangeArrowheads="1"/>
              </p:cNvSpPr>
              <p:nvPr/>
            </p:nvSpPr>
            <p:spPr bwMode="auto">
              <a:xfrm>
                <a:off x="3485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0" name="Freeform 21"/>
              <p:cNvSpPr>
                <a:spLocks noChangeArrowheads="1"/>
              </p:cNvSpPr>
              <p:nvPr/>
            </p:nvSpPr>
            <p:spPr bwMode="auto">
              <a:xfrm>
                <a:off x="43641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1" name="Freeform 22"/>
              <p:cNvSpPr>
                <a:spLocks noChangeArrowheads="1"/>
              </p:cNvSpPr>
              <p:nvPr/>
            </p:nvSpPr>
            <p:spPr bwMode="auto">
              <a:xfrm>
                <a:off x="43641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2" name="Freeform 23"/>
              <p:cNvSpPr>
                <a:spLocks noChangeArrowheads="1"/>
              </p:cNvSpPr>
              <p:nvPr/>
            </p:nvSpPr>
            <p:spPr bwMode="auto">
              <a:xfrm>
                <a:off x="52142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3" name="Freeform 24"/>
              <p:cNvSpPr>
                <a:spLocks noChangeArrowheads="1"/>
              </p:cNvSpPr>
              <p:nvPr/>
            </p:nvSpPr>
            <p:spPr bwMode="auto">
              <a:xfrm>
                <a:off x="52142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4" name="Freeform 25"/>
              <p:cNvSpPr>
                <a:spLocks noChangeArrowheads="1"/>
              </p:cNvSpPr>
              <p:nvPr/>
            </p:nvSpPr>
            <p:spPr bwMode="auto">
              <a:xfrm>
                <a:off x="6064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5" name="Freeform 26"/>
              <p:cNvSpPr>
                <a:spLocks noChangeArrowheads="1"/>
              </p:cNvSpPr>
              <p:nvPr/>
            </p:nvSpPr>
            <p:spPr bwMode="auto">
              <a:xfrm>
                <a:off x="6064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6" name="Freeform 27"/>
              <p:cNvSpPr>
                <a:spLocks noChangeArrowheads="1"/>
              </p:cNvSpPr>
              <p:nvPr/>
            </p:nvSpPr>
            <p:spPr bwMode="auto">
              <a:xfrm>
                <a:off x="69429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7" name="Freeform 28"/>
              <p:cNvSpPr>
                <a:spLocks noChangeArrowheads="1"/>
              </p:cNvSpPr>
              <p:nvPr/>
            </p:nvSpPr>
            <p:spPr bwMode="auto">
              <a:xfrm>
                <a:off x="69429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8" name="Freeform 29"/>
              <p:cNvSpPr>
                <a:spLocks noChangeArrowheads="1"/>
              </p:cNvSpPr>
              <p:nvPr/>
            </p:nvSpPr>
            <p:spPr bwMode="auto">
              <a:xfrm>
                <a:off x="77930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69" name="Freeform 30"/>
              <p:cNvSpPr>
                <a:spLocks noChangeArrowheads="1"/>
              </p:cNvSpPr>
              <p:nvPr/>
            </p:nvSpPr>
            <p:spPr bwMode="auto">
              <a:xfrm>
                <a:off x="77930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0" name="Freeform 31"/>
              <p:cNvSpPr>
                <a:spLocks noChangeArrowheads="1"/>
              </p:cNvSpPr>
              <p:nvPr/>
            </p:nvSpPr>
            <p:spPr bwMode="auto">
              <a:xfrm>
                <a:off x="8643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1" name="Freeform 32"/>
              <p:cNvSpPr>
                <a:spLocks noChangeArrowheads="1"/>
              </p:cNvSpPr>
              <p:nvPr/>
            </p:nvSpPr>
            <p:spPr bwMode="auto">
              <a:xfrm>
                <a:off x="8643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2" name="Freeform 33"/>
              <p:cNvSpPr>
                <a:spLocks noChangeArrowheads="1"/>
              </p:cNvSpPr>
              <p:nvPr/>
            </p:nvSpPr>
            <p:spPr bwMode="auto">
              <a:xfrm>
                <a:off x="95216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3" name="Freeform 34"/>
              <p:cNvSpPr>
                <a:spLocks noChangeArrowheads="1"/>
              </p:cNvSpPr>
              <p:nvPr/>
            </p:nvSpPr>
            <p:spPr bwMode="auto">
              <a:xfrm>
                <a:off x="95216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4" name="Freeform 35"/>
              <p:cNvSpPr>
                <a:spLocks noChangeArrowheads="1"/>
              </p:cNvSpPr>
              <p:nvPr/>
            </p:nvSpPr>
            <p:spPr bwMode="auto">
              <a:xfrm>
                <a:off x="10371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5" name="Freeform 36"/>
              <p:cNvSpPr>
                <a:spLocks noChangeArrowheads="1"/>
              </p:cNvSpPr>
              <p:nvPr/>
            </p:nvSpPr>
            <p:spPr bwMode="auto">
              <a:xfrm>
                <a:off x="10371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6" name="Freeform 37"/>
              <p:cNvSpPr>
                <a:spLocks noChangeArrowheads="1"/>
              </p:cNvSpPr>
              <p:nvPr/>
            </p:nvSpPr>
            <p:spPr bwMode="auto">
              <a:xfrm>
                <a:off x="112219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7" name="Freeform 38"/>
              <p:cNvSpPr>
                <a:spLocks noChangeArrowheads="1"/>
              </p:cNvSpPr>
              <p:nvPr/>
            </p:nvSpPr>
            <p:spPr bwMode="auto">
              <a:xfrm>
                <a:off x="112219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5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8" name="Freeform 39"/>
              <p:cNvSpPr>
                <a:spLocks noChangeArrowheads="1"/>
              </p:cNvSpPr>
              <p:nvPr/>
            </p:nvSpPr>
            <p:spPr bwMode="auto">
              <a:xfrm>
                <a:off x="121004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79" name="Freeform 40"/>
              <p:cNvSpPr>
                <a:spLocks noChangeArrowheads="1"/>
              </p:cNvSpPr>
              <p:nvPr/>
            </p:nvSpPr>
            <p:spPr bwMode="auto">
              <a:xfrm>
                <a:off x="121004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2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2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0" name="Freeform 41"/>
              <p:cNvSpPr>
                <a:spLocks noChangeArrowheads="1"/>
              </p:cNvSpPr>
              <p:nvPr/>
            </p:nvSpPr>
            <p:spPr bwMode="auto">
              <a:xfrm>
                <a:off x="12950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1" name="Freeform 42"/>
              <p:cNvSpPr>
                <a:spLocks noChangeArrowheads="1"/>
              </p:cNvSpPr>
              <p:nvPr/>
            </p:nvSpPr>
            <p:spPr bwMode="auto">
              <a:xfrm>
                <a:off x="12950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2" name="Freeform 43"/>
              <p:cNvSpPr>
                <a:spLocks noChangeArrowheads="1"/>
              </p:cNvSpPr>
              <p:nvPr/>
            </p:nvSpPr>
            <p:spPr bwMode="auto">
              <a:xfrm>
                <a:off x="1380077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3" name="Freeform 44"/>
              <p:cNvSpPr>
                <a:spLocks noChangeArrowheads="1"/>
              </p:cNvSpPr>
              <p:nvPr/>
            </p:nvSpPr>
            <p:spPr bwMode="auto">
              <a:xfrm>
                <a:off x="1380077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4" name="Freeform 45"/>
              <p:cNvSpPr>
                <a:spLocks noChangeArrowheads="1"/>
              </p:cNvSpPr>
              <p:nvPr/>
            </p:nvSpPr>
            <p:spPr bwMode="auto">
              <a:xfrm>
                <a:off x="146509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5" name="Freeform 46"/>
              <p:cNvSpPr>
                <a:spLocks noChangeArrowheads="1"/>
              </p:cNvSpPr>
              <p:nvPr/>
            </p:nvSpPr>
            <p:spPr bwMode="auto">
              <a:xfrm>
                <a:off x="146509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6" name="Freeform 47"/>
              <p:cNvSpPr>
                <a:spLocks noChangeArrowheads="1"/>
              </p:cNvSpPr>
              <p:nvPr/>
            </p:nvSpPr>
            <p:spPr bwMode="auto">
              <a:xfrm>
                <a:off x="15529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7" name="Freeform 48"/>
              <p:cNvSpPr>
                <a:spLocks noChangeArrowheads="1"/>
              </p:cNvSpPr>
              <p:nvPr/>
            </p:nvSpPr>
            <p:spPr bwMode="auto">
              <a:xfrm>
                <a:off x="15529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8" name="Freeform 49"/>
              <p:cNvSpPr>
                <a:spLocks noChangeArrowheads="1"/>
              </p:cNvSpPr>
              <p:nvPr/>
            </p:nvSpPr>
            <p:spPr bwMode="auto">
              <a:xfrm>
                <a:off x="1637955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89" name="Freeform 50"/>
              <p:cNvSpPr>
                <a:spLocks noChangeArrowheads="1"/>
              </p:cNvSpPr>
              <p:nvPr/>
            </p:nvSpPr>
            <p:spPr bwMode="auto">
              <a:xfrm>
                <a:off x="1637955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0" name="Freeform 51"/>
              <p:cNvSpPr>
                <a:spLocks noChangeArrowheads="1"/>
              </p:cNvSpPr>
              <p:nvPr/>
            </p:nvSpPr>
            <p:spPr bwMode="auto">
              <a:xfrm>
                <a:off x="1722970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4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4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1" name="Freeform 52"/>
              <p:cNvSpPr>
                <a:spLocks noChangeArrowheads="1"/>
              </p:cNvSpPr>
              <p:nvPr/>
            </p:nvSpPr>
            <p:spPr bwMode="auto">
              <a:xfrm>
                <a:off x="1722970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4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4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2" name="Freeform 53"/>
              <p:cNvSpPr>
                <a:spLocks noChangeArrowheads="1"/>
              </p:cNvSpPr>
              <p:nvPr/>
            </p:nvSpPr>
            <p:spPr bwMode="auto">
              <a:xfrm>
                <a:off x="18108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3" name="Freeform 54"/>
              <p:cNvSpPr>
                <a:spLocks noChangeArrowheads="1"/>
              </p:cNvSpPr>
              <p:nvPr/>
            </p:nvSpPr>
            <p:spPr bwMode="auto">
              <a:xfrm>
                <a:off x="18108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4" name="Freeform 55"/>
              <p:cNvSpPr>
                <a:spLocks noChangeArrowheads="1"/>
              </p:cNvSpPr>
              <p:nvPr/>
            </p:nvSpPr>
            <p:spPr bwMode="auto">
              <a:xfrm>
                <a:off x="1895835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5" name="Freeform 56"/>
              <p:cNvSpPr>
                <a:spLocks noChangeArrowheads="1"/>
              </p:cNvSpPr>
              <p:nvPr/>
            </p:nvSpPr>
            <p:spPr bwMode="auto">
              <a:xfrm>
                <a:off x="1895835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6" name="Freeform 57"/>
              <p:cNvSpPr>
                <a:spLocks noChangeArrowheads="1"/>
              </p:cNvSpPr>
              <p:nvPr/>
            </p:nvSpPr>
            <p:spPr bwMode="auto">
              <a:xfrm>
                <a:off x="19836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7" name="Freeform 58"/>
              <p:cNvSpPr>
                <a:spLocks noChangeArrowheads="1"/>
              </p:cNvSpPr>
              <p:nvPr/>
            </p:nvSpPr>
            <p:spPr bwMode="auto">
              <a:xfrm>
                <a:off x="1983683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8" name="Freeform 59"/>
              <p:cNvSpPr>
                <a:spLocks noChangeArrowheads="1"/>
              </p:cNvSpPr>
              <p:nvPr/>
            </p:nvSpPr>
            <p:spPr bwMode="auto">
              <a:xfrm>
                <a:off x="206869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199" name="Freeform 60"/>
              <p:cNvSpPr>
                <a:spLocks noChangeArrowheads="1"/>
              </p:cNvSpPr>
              <p:nvPr/>
            </p:nvSpPr>
            <p:spPr bwMode="auto">
              <a:xfrm>
                <a:off x="2068698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0" name="Freeform 61"/>
              <p:cNvSpPr>
                <a:spLocks noChangeArrowheads="1"/>
              </p:cNvSpPr>
              <p:nvPr/>
            </p:nvSpPr>
            <p:spPr bwMode="auto">
              <a:xfrm>
                <a:off x="215371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1" name="Freeform 62"/>
              <p:cNvSpPr>
                <a:spLocks noChangeArrowheads="1"/>
              </p:cNvSpPr>
              <p:nvPr/>
            </p:nvSpPr>
            <p:spPr bwMode="auto">
              <a:xfrm>
                <a:off x="215371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2" name="Freeform 63"/>
              <p:cNvSpPr>
                <a:spLocks noChangeArrowheads="1"/>
              </p:cNvSpPr>
              <p:nvPr/>
            </p:nvSpPr>
            <p:spPr bwMode="auto">
              <a:xfrm>
                <a:off x="22415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3" name="Freeform 64"/>
              <p:cNvSpPr>
                <a:spLocks noChangeArrowheads="1"/>
              </p:cNvSpPr>
              <p:nvPr/>
            </p:nvSpPr>
            <p:spPr bwMode="auto">
              <a:xfrm>
                <a:off x="2241562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4" name="Freeform 65"/>
              <p:cNvSpPr>
                <a:spLocks noChangeArrowheads="1"/>
              </p:cNvSpPr>
              <p:nvPr/>
            </p:nvSpPr>
            <p:spPr bwMode="auto">
              <a:xfrm>
                <a:off x="232657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5" name="Freeform 66"/>
              <p:cNvSpPr>
                <a:spLocks noChangeArrowheads="1"/>
              </p:cNvSpPr>
              <p:nvPr/>
            </p:nvSpPr>
            <p:spPr bwMode="auto">
              <a:xfrm>
                <a:off x="2326577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6" name="Freeform 67"/>
              <p:cNvSpPr>
                <a:spLocks noChangeArrowheads="1"/>
              </p:cNvSpPr>
              <p:nvPr/>
            </p:nvSpPr>
            <p:spPr bwMode="auto">
              <a:xfrm>
                <a:off x="241159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7" name="Freeform 68"/>
              <p:cNvSpPr>
                <a:spLocks noChangeArrowheads="1"/>
              </p:cNvSpPr>
              <p:nvPr/>
            </p:nvSpPr>
            <p:spPr bwMode="auto">
              <a:xfrm>
                <a:off x="2411592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8" name="Freeform 69"/>
              <p:cNvSpPr>
                <a:spLocks noChangeArrowheads="1"/>
              </p:cNvSpPr>
              <p:nvPr/>
            </p:nvSpPr>
            <p:spPr bwMode="auto">
              <a:xfrm>
                <a:off x="24994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09" name="Freeform 70"/>
              <p:cNvSpPr>
                <a:spLocks noChangeArrowheads="1"/>
              </p:cNvSpPr>
              <p:nvPr/>
            </p:nvSpPr>
            <p:spPr bwMode="auto">
              <a:xfrm>
                <a:off x="249944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0" name="Freeform 71"/>
              <p:cNvSpPr>
                <a:spLocks noChangeArrowheads="1"/>
              </p:cNvSpPr>
              <p:nvPr/>
            </p:nvSpPr>
            <p:spPr bwMode="auto">
              <a:xfrm>
                <a:off x="258445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1" name="Freeform 72"/>
              <p:cNvSpPr>
                <a:spLocks noChangeArrowheads="1"/>
              </p:cNvSpPr>
              <p:nvPr/>
            </p:nvSpPr>
            <p:spPr bwMode="auto">
              <a:xfrm>
                <a:off x="2584455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2" name="Freeform 73"/>
              <p:cNvSpPr>
                <a:spLocks noChangeArrowheads="1"/>
              </p:cNvSpPr>
              <p:nvPr/>
            </p:nvSpPr>
            <p:spPr bwMode="auto">
              <a:xfrm>
                <a:off x="2669470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3" name="Freeform 74"/>
              <p:cNvSpPr>
                <a:spLocks noChangeArrowheads="1"/>
              </p:cNvSpPr>
              <p:nvPr/>
            </p:nvSpPr>
            <p:spPr bwMode="auto">
              <a:xfrm>
                <a:off x="2669470" y="68012"/>
                <a:ext cx="362730" cy="422242"/>
              </a:xfrm>
              <a:custGeom>
                <a:avLst/>
                <a:gdLst>
                  <a:gd name="T0" fmla="*/ 128 w 128"/>
                  <a:gd name="T1" fmla="*/ 0 h 149"/>
                  <a:gd name="T2" fmla="*/ 113 w 128"/>
                  <a:gd name="T3" fmla="*/ 0 h 149"/>
                  <a:gd name="T4" fmla="*/ 0 w 128"/>
                  <a:gd name="T5" fmla="*/ 149 h 149"/>
                  <a:gd name="T6" fmla="*/ 15 w 128"/>
                  <a:gd name="T7" fmla="*/ 149 h 149"/>
                  <a:gd name="T8" fmla="*/ 128 w 128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9">
                    <a:moveTo>
                      <a:pt x="128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5" y="149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4" name="Freeform 75"/>
              <p:cNvSpPr>
                <a:spLocks noChangeArrowheads="1"/>
              </p:cNvSpPr>
              <p:nvPr/>
            </p:nvSpPr>
            <p:spPr bwMode="auto">
              <a:xfrm>
                <a:off x="27573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5" name="Freeform 76"/>
              <p:cNvSpPr>
                <a:spLocks noChangeArrowheads="1"/>
              </p:cNvSpPr>
              <p:nvPr/>
            </p:nvSpPr>
            <p:spPr bwMode="auto">
              <a:xfrm>
                <a:off x="2757320" y="68012"/>
                <a:ext cx="359898" cy="422242"/>
              </a:xfrm>
              <a:custGeom>
                <a:avLst/>
                <a:gdLst>
                  <a:gd name="T0" fmla="*/ 127 w 127"/>
                  <a:gd name="T1" fmla="*/ 0 h 149"/>
                  <a:gd name="T2" fmla="*/ 113 w 127"/>
                  <a:gd name="T3" fmla="*/ 0 h 149"/>
                  <a:gd name="T4" fmla="*/ 0 w 127"/>
                  <a:gd name="T5" fmla="*/ 149 h 149"/>
                  <a:gd name="T6" fmla="*/ 14 w 127"/>
                  <a:gd name="T7" fmla="*/ 149 h 149"/>
                  <a:gd name="T8" fmla="*/ 127 w 127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9">
                    <a:moveTo>
                      <a:pt x="127" y="0"/>
                    </a:moveTo>
                    <a:lnTo>
                      <a:pt x="113" y="0"/>
                    </a:lnTo>
                    <a:lnTo>
                      <a:pt x="0" y="149"/>
                    </a:lnTo>
                    <a:lnTo>
                      <a:pt x="14" y="14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6" name="Freeform 77"/>
              <p:cNvSpPr>
                <a:spLocks noChangeArrowheads="1"/>
              </p:cNvSpPr>
              <p:nvPr/>
            </p:nvSpPr>
            <p:spPr bwMode="auto">
              <a:xfrm>
                <a:off x="2842335" y="70847"/>
                <a:ext cx="340060" cy="419407"/>
              </a:xfrm>
              <a:custGeom>
                <a:avLst/>
                <a:gdLst>
                  <a:gd name="T0" fmla="*/ 259 w 279"/>
                  <a:gd name="T1" fmla="*/ 0 h 343"/>
                  <a:gd name="T2" fmla="*/ 0 w 279"/>
                  <a:gd name="T3" fmla="*/ 343 h 343"/>
                  <a:gd name="T4" fmla="*/ 34 w 279"/>
                  <a:gd name="T5" fmla="*/ 343 h 343"/>
                  <a:gd name="T6" fmla="*/ 279 w 279"/>
                  <a:gd name="T7" fmla="*/ 19 h 343"/>
                  <a:gd name="T8" fmla="*/ 259 w 279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43">
                    <a:moveTo>
                      <a:pt x="259" y="0"/>
                    </a:moveTo>
                    <a:cubicBezTo>
                      <a:pt x="0" y="343"/>
                      <a:pt x="0" y="343"/>
                      <a:pt x="0" y="343"/>
                    </a:cubicBezTo>
                    <a:cubicBezTo>
                      <a:pt x="34" y="343"/>
                      <a:pt x="34" y="343"/>
                      <a:pt x="34" y="343"/>
                    </a:cubicBezTo>
                    <a:cubicBezTo>
                      <a:pt x="279" y="19"/>
                      <a:pt x="279" y="19"/>
                      <a:pt x="279" y="19"/>
                    </a:cubicBezTo>
                    <a:cubicBezTo>
                      <a:pt x="275" y="11"/>
                      <a:pt x="268" y="4"/>
                      <a:pt x="259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7" name="Freeform 78"/>
              <p:cNvSpPr>
                <a:spLocks noChangeArrowheads="1"/>
              </p:cNvSpPr>
              <p:nvPr/>
            </p:nvSpPr>
            <p:spPr bwMode="auto">
              <a:xfrm>
                <a:off x="2927350" y="147360"/>
                <a:ext cx="260713" cy="342895"/>
              </a:xfrm>
              <a:custGeom>
                <a:avLst/>
                <a:gdLst>
                  <a:gd name="T0" fmla="*/ 92 w 92"/>
                  <a:gd name="T1" fmla="*/ 0 h 121"/>
                  <a:gd name="T2" fmla="*/ 0 w 92"/>
                  <a:gd name="T3" fmla="*/ 121 h 121"/>
                  <a:gd name="T4" fmla="*/ 15 w 92"/>
                  <a:gd name="T5" fmla="*/ 121 h 121"/>
                  <a:gd name="T6" fmla="*/ 92 w 92"/>
                  <a:gd name="T7" fmla="*/ 20 h 121"/>
                  <a:gd name="T8" fmla="*/ 92 w 92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21">
                    <a:moveTo>
                      <a:pt x="92" y="0"/>
                    </a:moveTo>
                    <a:lnTo>
                      <a:pt x="0" y="121"/>
                    </a:lnTo>
                    <a:lnTo>
                      <a:pt x="15" y="121"/>
                    </a:lnTo>
                    <a:lnTo>
                      <a:pt x="92" y="2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8" name="Freeform 79"/>
              <p:cNvSpPr>
                <a:spLocks noChangeArrowheads="1"/>
              </p:cNvSpPr>
              <p:nvPr/>
            </p:nvSpPr>
            <p:spPr bwMode="auto">
              <a:xfrm>
                <a:off x="2927350" y="147360"/>
                <a:ext cx="260713" cy="342895"/>
              </a:xfrm>
              <a:custGeom>
                <a:avLst/>
                <a:gdLst>
                  <a:gd name="T0" fmla="*/ 92 w 92"/>
                  <a:gd name="T1" fmla="*/ 0 h 121"/>
                  <a:gd name="T2" fmla="*/ 0 w 92"/>
                  <a:gd name="T3" fmla="*/ 121 h 121"/>
                  <a:gd name="T4" fmla="*/ 15 w 92"/>
                  <a:gd name="T5" fmla="*/ 121 h 121"/>
                  <a:gd name="T6" fmla="*/ 92 w 92"/>
                  <a:gd name="T7" fmla="*/ 20 h 121"/>
                  <a:gd name="T8" fmla="*/ 92 w 92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21">
                    <a:moveTo>
                      <a:pt x="92" y="0"/>
                    </a:moveTo>
                    <a:lnTo>
                      <a:pt x="0" y="121"/>
                    </a:lnTo>
                    <a:lnTo>
                      <a:pt x="15" y="121"/>
                    </a:lnTo>
                    <a:lnTo>
                      <a:pt x="92" y="20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19" name="Freeform 80"/>
              <p:cNvSpPr>
                <a:spLocks noChangeArrowheads="1"/>
              </p:cNvSpPr>
              <p:nvPr/>
            </p:nvSpPr>
            <p:spPr bwMode="auto">
              <a:xfrm>
                <a:off x="3015197" y="260713"/>
                <a:ext cx="172865" cy="229541"/>
              </a:xfrm>
              <a:custGeom>
                <a:avLst/>
                <a:gdLst>
                  <a:gd name="T0" fmla="*/ 61 w 61"/>
                  <a:gd name="T1" fmla="*/ 0 h 81"/>
                  <a:gd name="T2" fmla="*/ 0 w 61"/>
                  <a:gd name="T3" fmla="*/ 81 h 81"/>
                  <a:gd name="T4" fmla="*/ 14 w 61"/>
                  <a:gd name="T5" fmla="*/ 81 h 81"/>
                  <a:gd name="T6" fmla="*/ 61 w 61"/>
                  <a:gd name="T7" fmla="*/ 20 h 81"/>
                  <a:gd name="T8" fmla="*/ 61 w 61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1">
                    <a:moveTo>
                      <a:pt x="61" y="0"/>
                    </a:moveTo>
                    <a:lnTo>
                      <a:pt x="0" y="81"/>
                    </a:lnTo>
                    <a:lnTo>
                      <a:pt x="14" y="81"/>
                    </a:lnTo>
                    <a:lnTo>
                      <a:pt x="61" y="2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20" name="Freeform 81"/>
              <p:cNvSpPr>
                <a:spLocks noChangeArrowheads="1"/>
              </p:cNvSpPr>
              <p:nvPr/>
            </p:nvSpPr>
            <p:spPr bwMode="auto">
              <a:xfrm>
                <a:off x="3015197" y="260713"/>
                <a:ext cx="172865" cy="229541"/>
              </a:xfrm>
              <a:custGeom>
                <a:avLst/>
                <a:gdLst>
                  <a:gd name="T0" fmla="*/ 61 w 61"/>
                  <a:gd name="T1" fmla="*/ 0 h 81"/>
                  <a:gd name="T2" fmla="*/ 0 w 61"/>
                  <a:gd name="T3" fmla="*/ 81 h 81"/>
                  <a:gd name="T4" fmla="*/ 14 w 61"/>
                  <a:gd name="T5" fmla="*/ 81 h 81"/>
                  <a:gd name="T6" fmla="*/ 61 w 61"/>
                  <a:gd name="T7" fmla="*/ 20 h 81"/>
                  <a:gd name="T8" fmla="*/ 61 w 61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1">
                    <a:moveTo>
                      <a:pt x="61" y="0"/>
                    </a:moveTo>
                    <a:lnTo>
                      <a:pt x="0" y="81"/>
                    </a:lnTo>
                    <a:lnTo>
                      <a:pt x="14" y="81"/>
                    </a:lnTo>
                    <a:lnTo>
                      <a:pt x="61" y="20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21" name="Freeform 82"/>
              <p:cNvSpPr>
                <a:spLocks noChangeArrowheads="1"/>
              </p:cNvSpPr>
              <p:nvPr/>
            </p:nvSpPr>
            <p:spPr bwMode="auto">
              <a:xfrm>
                <a:off x="3100212" y="374066"/>
                <a:ext cx="87850" cy="116188"/>
              </a:xfrm>
              <a:custGeom>
                <a:avLst/>
                <a:gdLst>
                  <a:gd name="T0" fmla="*/ 72 w 72"/>
                  <a:gd name="T1" fmla="*/ 0 h 95"/>
                  <a:gd name="T2" fmla="*/ 0 w 72"/>
                  <a:gd name="T3" fmla="*/ 95 h 95"/>
                  <a:gd name="T4" fmla="*/ 32 w 72"/>
                  <a:gd name="T5" fmla="*/ 95 h 95"/>
                  <a:gd name="T6" fmla="*/ 34 w 72"/>
                  <a:gd name="T7" fmla="*/ 95 h 95"/>
                  <a:gd name="T8" fmla="*/ 72 w 72"/>
                  <a:gd name="T9" fmla="*/ 45 h 95"/>
                  <a:gd name="T10" fmla="*/ 72 w 72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5">
                    <a:moveTo>
                      <a:pt x="72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95"/>
                      <a:pt x="33" y="95"/>
                      <a:pt x="34" y="9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22" name="Freeform 83"/>
              <p:cNvSpPr>
                <a:spLocks noChangeArrowheads="1"/>
              </p:cNvSpPr>
              <p:nvPr/>
            </p:nvSpPr>
            <p:spPr bwMode="auto">
              <a:xfrm>
                <a:off x="85015" y="119021"/>
                <a:ext cx="2337912" cy="320224"/>
              </a:xfrm>
              <a:custGeom>
                <a:avLst/>
                <a:gdLst>
                  <a:gd name="T0" fmla="*/ 1891 w 1911"/>
                  <a:gd name="T1" fmla="*/ 262 h 262"/>
                  <a:gd name="T2" fmla="*/ 20 w 1911"/>
                  <a:gd name="T3" fmla="*/ 262 h 262"/>
                  <a:gd name="T4" fmla="*/ 0 w 1911"/>
                  <a:gd name="T5" fmla="*/ 242 h 262"/>
                  <a:gd name="T6" fmla="*/ 0 w 1911"/>
                  <a:gd name="T7" fmla="*/ 20 h 262"/>
                  <a:gd name="T8" fmla="*/ 20 w 1911"/>
                  <a:gd name="T9" fmla="*/ 0 h 262"/>
                  <a:gd name="T10" fmla="*/ 1891 w 1911"/>
                  <a:gd name="T11" fmla="*/ 0 h 262"/>
                  <a:gd name="T12" fmla="*/ 1911 w 1911"/>
                  <a:gd name="T13" fmla="*/ 20 h 262"/>
                  <a:gd name="T14" fmla="*/ 1911 w 1911"/>
                  <a:gd name="T15" fmla="*/ 242 h 262"/>
                  <a:gd name="T16" fmla="*/ 1891 w 1911"/>
                  <a:gd name="T17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1" h="262">
                    <a:moveTo>
                      <a:pt x="1891" y="262"/>
                    </a:moveTo>
                    <a:cubicBezTo>
                      <a:pt x="20" y="262"/>
                      <a:pt x="20" y="262"/>
                      <a:pt x="20" y="262"/>
                    </a:cubicBezTo>
                    <a:cubicBezTo>
                      <a:pt x="9" y="262"/>
                      <a:pt x="0" y="253"/>
                      <a:pt x="0" y="2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91" y="0"/>
                      <a:pt x="1891" y="0"/>
                      <a:pt x="1891" y="0"/>
                    </a:cubicBezTo>
                    <a:cubicBezTo>
                      <a:pt x="1902" y="0"/>
                      <a:pt x="1911" y="9"/>
                      <a:pt x="1911" y="20"/>
                    </a:cubicBezTo>
                    <a:cubicBezTo>
                      <a:pt x="1911" y="242"/>
                      <a:pt x="1911" y="242"/>
                      <a:pt x="1911" y="242"/>
                    </a:cubicBezTo>
                    <a:cubicBezTo>
                      <a:pt x="1911" y="253"/>
                      <a:pt x="1902" y="262"/>
                      <a:pt x="1891" y="2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223" name="Freeform 116"/>
              <p:cNvSpPr>
                <a:spLocks noChangeArrowheads="1"/>
              </p:cNvSpPr>
              <p:nvPr/>
            </p:nvSpPr>
            <p:spPr bwMode="auto">
              <a:xfrm>
                <a:off x="42509" y="0"/>
                <a:ext cx="3134218" cy="14170"/>
              </a:xfrm>
              <a:custGeom>
                <a:avLst/>
                <a:gdLst>
                  <a:gd name="T0" fmla="*/ 0 w 1106"/>
                  <a:gd name="T1" fmla="*/ 3 h 5"/>
                  <a:gd name="T2" fmla="*/ 0 w 1106"/>
                  <a:gd name="T3" fmla="*/ 5 h 5"/>
                  <a:gd name="T4" fmla="*/ 1106 w 1106"/>
                  <a:gd name="T5" fmla="*/ 5 h 5"/>
                  <a:gd name="T6" fmla="*/ 1106 w 1106"/>
                  <a:gd name="T7" fmla="*/ 0 h 5"/>
                  <a:gd name="T8" fmla="*/ 0 w 1106"/>
                  <a:gd name="T9" fmla="*/ 0 h 5"/>
                  <a:gd name="T10" fmla="*/ 0 w 1106"/>
                  <a:gd name="T11" fmla="*/ 5 h 5"/>
                  <a:gd name="T12" fmla="*/ 0 w 1106"/>
                  <a:gd name="T13" fmla="*/ 3 h 5"/>
                  <a:gd name="T14" fmla="*/ 0 w 1106"/>
                  <a:gd name="T15" fmla="*/ 5 h 5"/>
                  <a:gd name="T16" fmla="*/ 1106 w 1106"/>
                  <a:gd name="T17" fmla="*/ 5 h 5"/>
                  <a:gd name="T18" fmla="*/ 1106 w 1106"/>
                  <a:gd name="T19" fmla="*/ 0 h 5"/>
                  <a:gd name="T20" fmla="*/ 0 w 1106"/>
                  <a:gd name="T21" fmla="*/ 0 h 5"/>
                  <a:gd name="T22" fmla="*/ 0 w 1106"/>
                  <a:gd name="T23" fmla="*/ 5 h 5"/>
                  <a:gd name="T24" fmla="*/ 0 w 1106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6" h="5">
                    <a:moveTo>
                      <a:pt x="0" y="3"/>
                    </a:moveTo>
                    <a:lnTo>
                      <a:pt x="0" y="5"/>
                    </a:lnTo>
                    <a:lnTo>
                      <a:pt x="1106" y="5"/>
                    </a:lnTo>
                    <a:lnTo>
                      <a:pt x="110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106" y="5"/>
                    </a:lnTo>
                    <a:lnTo>
                      <a:pt x="110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5224" name="文本框 284"/>
            <p:cNvSpPr>
              <a:spLocks noChangeArrowheads="1"/>
            </p:cNvSpPr>
            <p:nvPr/>
          </p:nvSpPr>
          <p:spPr bwMode="auto">
            <a:xfrm>
              <a:off x="20630" y="0"/>
              <a:ext cx="1485329" cy="640111"/>
            </a:xfrm>
            <a:custGeom>
              <a:avLst/>
              <a:gdLst>
                <a:gd name="T0" fmla="*/ 729481 w 1486743"/>
                <a:gd name="T1" fmla="*/ 423937 h 640141"/>
                <a:gd name="T2" fmla="*/ 729481 w 1486743"/>
                <a:gd name="T3" fmla="*/ 564431 h 640141"/>
                <a:gd name="T4" fmla="*/ 848023 w 1486743"/>
                <a:gd name="T5" fmla="*/ 564431 h 640141"/>
                <a:gd name="T6" fmla="*/ 927051 w 1486743"/>
                <a:gd name="T7" fmla="*/ 496379 h 640141"/>
                <a:gd name="T8" fmla="*/ 848023 w 1486743"/>
                <a:gd name="T9" fmla="*/ 423937 h 640141"/>
                <a:gd name="T10" fmla="*/ 142875 w 1486743"/>
                <a:gd name="T11" fmla="*/ 366117 h 640141"/>
                <a:gd name="T12" fmla="*/ 142875 w 1486743"/>
                <a:gd name="T13" fmla="*/ 556618 h 640141"/>
                <a:gd name="T14" fmla="*/ 303610 w 1486743"/>
                <a:gd name="T15" fmla="*/ 556618 h 640141"/>
                <a:gd name="T16" fmla="*/ 410766 w 1486743"/>
                <a:gd name="T17" fmla="*/ 464344 h 640141"/>
                <a:gd name="T18" fmla="*/ 303610 w 1486743"/>
                <a:gd name="T19" fmla="*/ 366117 h 640141"/>
                <a:gd name="T20" fmla="*/ 729481 w 1486743"/>
                <a:gd name="T21" fmla="*/ 219782 h 640141"/>
                <a:gd name="T22" fmla="*/ 729481 w 1486743"/>
                <a:gd name="T23" fmla="*/ 344909 h 640141"/>
                <a:gd name="T24" fmla="*/ 837047 w 1486743"/>
                <a:gd name="T25" fmla="*/ 344909 h 640141"/>
                <a:gd name="T26" fmla="*/ 907294 w 1486743"/>
                <a:gd name="T27" fmla="*/ 281248 h 640141"/>
                <a:gd name="T28" fmla="*/ 832656 w 1486743"/>
                <a:gd name="T29" fmla="*/ 219782 h 640141"/>
                <a:gd name="T30" fmla="*/ 624111 w 1486743"/>
                <a:gd name="T31" fmla="*/ 153926 h 640141"/>
                <a:gd name="T32" fmla="*/ 861194 w 1486743"/>
                <a:gd name="T33" fmla="*/ 153926 h 640141"/>
                <a:gd name="T34" fmla="*/ 1014859 w 1486743"/>
                <a:gd name="T35" fmla="*/ 270272 h 640141"/>
                <a:gd name="T36" fmla="*/ 938027 w 1486743"/>
                <a:gd name="T37" fmla="*/ 380033 h 640141"/>
                <a:gd name="T38" fmla="*/ 1034616 w 1486743"/>
                <a:gd name="T39" fmla="*/ 489794 h 640141"/>
                <a:gd name="T40" fmla="*/ 856804 w 1486743"/>
                <a:gd name="T41" fmla="*/ 625897 h 640141"/>
                <a:gd name="T42" fmla="*/ 624111 w 1486743"/>
                <a:gd name="T43" fmla="*/ 625897 h 640141"/>
                <a:gd name="T44" fmla="*/ 1280369 w 1486743"/>
                <a:gd name="T45" fmla="*/ 147340 h 640141"/>
                <a:gd name="T46" fmla="*/ 1473548 w 1486743"/>
                <a:gd name="T47" fmla="*/ 294419 h 640141"/>
                <a:gd name="T48" fmla="*/ 1372568 w 1486743"/>
                <a:gd name="T49" fmla="*/ 294419 h 640141"/>
                <a:gd name="T50" fmla="*/ 1282564 w 1486743"/>
                <a:gd name="T51" fmla="*/ 215392 h 640141"/>
                <a:gd name="T52" fmla="*/ 1210122 w 1486743"/>
                <a:gd name="T53" fmla="*/ 276858 h 640141"/>
                <a:gd name="T54" fmla="*/ 1293540 w 1486743"/>
                <a:gd name="T55" fmla="*/ 344909 h 640141"/>
                <a:gd name="T56" fmla="*/ 1486719 w 1486743"/>
                <a:gd name="T57" fmla="*/ 494184 h 640141"/>
                <a:gd name="T58" fmla="*/ 1293540 w 1486743"/>
                <a:gd name="T59" fmla="*/ 634678 h 640141"/>
                <a:gd name="T60" fmla="*/ 1091580 w 1486743"/>
                <a:gd name="T61" fmla="*/ 546869 h 640141"/>
                <a:gd name="T62" fmla="*/ 1091580 w 1486743"/>
                <a:gd name="T63" fmla="*/ 463451 h 640141"/>
                <a:gd name="T64" fmla="*/ 1278174 w 1486743"/>
                <a:gd name="T65" fmla="*/ 573212 h 640141"/>
                <a:gd name="T66" fmla="*/ 1379153 w 1486743"/>
                <a:gd name="T67" fmla="*/ 500770 h 640141"/>
                <a:gd name="T68" fmla="*/ 1289150 w 1486743"/>
                <a:gd name="T69" fmla="*/ 428328 h 640141"/>
                <a:gd name="T70" fmla="*/ 1102556 w 1486743"/>
                <a:gd name="T71" fmla="*/ 276858 h 640141"/>
                <a:gd name="T72" fmla="*/ 1280369 w 1486743"/>
                <a:gd name="T73" fmla="*/ 147340 h 640141"/>
                <a:gd name="T74" fmla="*/ 142875 w 1486743"/>
                <a:gd name="T75" fmla="*/ 89297 h 640141"/>
                <a:gd name="T76" fmla="*/ 142875 w 1486743"/>
                <a:gd name="T77" fmla="*/ 258961 h 640141"/>
                <a:gd name="T78" fmla="*/ 288727 w 1486743"/>
                <a:gd name="T79" fmla="*/ 258961 h 640141"/>
                <a:gd name="T80" fmla="*/ 383977 w 1486743"/>
                <a:gd name="T81" fmla="*/ 172641 h 640141"/>
                <a:gd name="T82" fmla="*/ 282774 w 1486743"/>
                <a:gd name="T83" fmla="*/ 89297 h 640141"/>
                <a:gd name="T84" fmla="*/ 0 w 1486743"/>
                <a:gd name="T85" fmla="*/ 0 h 640141"/>
                <a:gd name="T86" fmla="*/ 321469 w 1486743"/>
                <a:gd name="T87" fmla="*/ 0 h 640141"/>
                <a:gd name="T88" fmla="*/ 529828 w 1486743"/>
                <a:gd name="T89" fmla="*/ 157758 h 640141"/>
                <a:gd name="T90" fmla="*/ 425649 w 1486743"/>
                <a:gd name="T91" fmla="*/ 306586 h 640141"/>
                <a:gd name="T92" fmla="*/ 556617 w 1486743"/>
                <a:gd name="T93" fmla="*/ 455414 h 640141"/>
                <a:gd name="T94" fmla="*/ 315516 w 1486743"/>
                <a:gd name="T95" fmla="*/ 639961 h 640141"/>
                <a:gd name="T96" fmla="*/ 0 w 1486743"/>
                <a:gd name="T97" fmla="*/ 639961 h 640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6743" h="640141">
                  <a:moveTo>
                    <a:pt x="729481" y="423937"/>
                  </a:moveTo>
                  <a:lnTo>
                    <a:pt x="729481" y="564431"/>
                  </a:lnTo>
                  <a:lnTo>
                    <a:pt x="848023" y="564431"/>
                  </a:lnTo>
                  <a:cubicBezTo>
                    <a:pt x="902172" y="564431"/>
                    <a:pt x="928514" y="541747"/>
                    <a:pt x="927051" y="496379"/>
                  </a:cubicBezTo>
                  <a:cubicBezTo>
                    <a:pt x="927051" y="448085"/>
                    <a:pt x="900708" y="423937"/>
                    <a:pt x="848023" y="423937"/>
                  </a:cubicBezTo>
                  <a:close/>
                  <a:moveTo>
                    <a:pt x="142875" y="366117"/>
                  </a:moveTo>
                  <a:lnTo>
                    <a:pt x="142875" y="556618"/>
                  </a:lnTo>
                  <a:lnTo>
                    <a:pt x="303610" y="556618"/>
                  </a:lnTo>
                  <a:cubicBezTo>
                    <a:pt x="377031" y="556618"/>
                    <a:pt x="412750" y="525860"/>
                    <a:pt x="410766" y="464344"/>
                  </a:cubicBezTo>
                  <a:cubicBezTo>
                    <a:pt x="410766" y="398860"/>
                    <a:pt x="375047" y="366117"/>
                    <a:pt x="303610" y="366117"/>
                  </a:cubicBezTo>
                  <a:close/>
                  <a:moveTo>
                    <a:pt x="729481" y="219782"/>
                  </a:moveTo>
                  <a:lnTo>
                    <a:pt x="729481" y="344909"/>
                  </a:lnTo>
                  <a:lnTo>
                    <a:pt x="837047" y="344909"/>
                  </a:lnTo>
                  <a:cubicBezTo>
                    <a:pt x="885342" y="344909"/>
                    <a:pt x="908757" y="323689"/>
                    <a:pt x="907294" y="281248"/>
                  </a:cubicBezTo>
                  <a:cubicBezTo>
                    <a:pt x="907294" y="240271"/>
                    <a:pt x="882415" y="219782"/>
                    <a:pt x="832656" y="219782"/>
                  </a:cubicBezTo>
                  <a:close/>
                  <a:moveTo>
                    <a:pt x="624111" y="153926"/>
                  </a:moveTo>
                  <a:lnTo>
                    <a:pt x="861194" y="153926"/>
                  </a:lnTo>
                  <a:cubicBezTo>
                    <a:pt x="962174" y="155389"/>
                    <a:pt x="1013396" y="194171"/>
                    <a:pt x="1014859" y="270272"/>
                  </a:cubicBezTo>
                  <a:cubicBezTo>
                    <a:pt x="1016323" y="324421"/>
                    <a:pt x="990712" y="361008"/>
                    <a:pt x="938027" y="380033"/>
                  </a:cubicBezTo>
                  <a:cubicBezTo>
                    <a:pt x="999493" y="397595"/>
                    <a:pt x="1031689" y="434182"/>
                    <a:pt x="1034616" y="489794"/>
                  </a:cubicBezTo>
                  <a:cubicBezTo>
                    <a:pt x="1039007" y="583456"/>
                    <a:pt x="979736" y="628824"/>
                    <a:pt x="856804" y="625897"/>
                  </a:cubicBezTo>
                  <a:lnTo>
                    <a:pt x="624111" y="625897"/>
                  </a:lnTo>
                  <a:close/>
                  <a:moveTo>
                    <a:pt x="1280369" y="147340"/>
                  </a:moveTo>
                  <a:cubicBezTo>
                    <a:pt x="1391593" y="150267"/>
                    <a:pt x="1455986" y="199294"/>
                    <a:pt x="1473548" y="294419"/>
                  </a:cubicBezTo>
                  <a:lnTo>
                    <a:pt x="1372568" y="294419"/>
                  </a:lnTo>
                  <a:cubicBezTo>
                    <a:pt x="1356469" y="243198"/>
                    <a:pt x="1326468" y="216855"/>
                    <a:pt x="1282564" y="215392"/>
                  </a:cubicBezTo>
                  <a:cubicBezTo>
                    <a:pt x="1232806" y="215392"/>
                    <a:pt x="1208658" y="235880"/>
                    <a:pt x="1210122" y="276858"/>
                  </a:cubicBezTo>
                  <a:cubicBezTo>
                    <a:pt x="1207195" y="313445"/>
                    <a:pt x="1235001" y="336129"/>
                    <a:pt x="1293540" y="344909"/>
                  </a:cubicBezTo>
                  <a:cubicBezTo>
                    <a:pt x="1422326" y="369789"/>
                    <a:pt x="1486719" y="419547"/>
                    <a:pt x="1486719" y="494184"/>
                  </a:cubicBezTo>
                  <a:cubicBezTo>
                    <a:pt x="1488182" y="587847"/>
                    <a:pt x="1423789" y="634678"/>
                    <a:pt x="1293540" y="634678"/>
                  </a:cubicBezTo>
                  <a:cubicBezTo>
                    <a:pt x="1208658" y="639068"/>
                    <a:pt x="1141338" y="609799"/>
                    <a:pt x="1091580" y="546869"/>
                  </a:cubicBezTo>
                  <a:lnTo>
                    <a:pt x="1091580" y="463451"/>
                  </a:lnTo>
                  <a:cubicBezTo>
                    <a:pt x="1145729" y="535161"/>
                    <a:pt x="1207927" y="571748"/>
                    <a:pt x="1278174" y="573212"/>
                  </a:cubicBezTo>
                  <a:cubicBezTo>
                    <a:pt x="1344030" y="573212"/>
                    <a:pt x="1377690" y="549065"/>
                    <a:pt x="1379153" y="500770"/>
                  </a:cubicBezTo>
                  <a:cubicBezTo>
                    <a:pt x="1379153" y="462719"/>
                    <a:pt x="1349152" y="438572"/>
                    <a:pt x="1289150" y="428328"/>
                  </a:cubicBezTo>
                  <a:cubicBezTo>
                    <a:pt x="1154510" y="406375"/>
                    <a:pt x="1092312" y="355886"/>
                    <a:pt x="1102556" y="276858"/>
                  </a:cubicBezTo>
                  <a:cubicBezTo>
                    <a:pt x="1106947" y="191976"/>
                    <a:pt x="1166218" y="148804"/>
                    <a:pt x="1280369" y="147340"/>
                  </a:cubicBezTo>
                  <a:close/>
                  <a:moveTo>
                    <a:pt x="142875" y="89297"/>
                  </a:moveTo>
                  <a:lnTo>
                    <a:pt x="142875" y="258961"/>
                  </a:lnTo>
                  <a:lnTo>
                    <a:pt x="288727" y="258961"/>
                  </a:lnTo>
                  <a:cubicBezTo>
                    <a:pt x="354211" y="258961"/>
                    <a:pt x="385961" y="230188"/>
                    <a:pt x="383977" y="172641"/>
                  </a:cubicBezTo>
                  <a:cubicBezTo>
                    <a:pt x="383977" y="117078"/>
                    <a:pt x="350242" y="89297"/>
                    <a:pt x="282774" y="89297"/>
                  </a:cubicBezTo>
                  <a:close/>
                  <a:moveTo>
                    <a:pt x="0" y="0"/>
                  </a:moveTo>
                  <a:lnTo>
                    <a:pt x="321469" y="0"/>
                  </a:lnTo>
                  <a:cubicBezTo>
                    <a:pt x="458391" y="1985"/>
                    <a:pt x="527844" y="54571"/>
                    <a:pt x="529828" y="157758"/>
                  </a:cubicBezTo>
                  <a:cubicBezTo>
                    <a:pt x="531813" y="231180"/>
                    <a:pt x="497086" y="280789"/>
                    <a:pt x="425649" y="306586"/>
                  </a:cubicBezTo>
                  <a:cubicBezTo>
                    <a:pt x="508992" y="330399"/>
                    <a:pt x="552649" y="380008"/>
                    <a:pt x="556617" y="455414"/>
                  </a:cubicBezTo>
                  <a:cubicBezTo>
                    <a:pt x="562571" y="582414"/>
                    <a:pt x="482203" y="643930"/>
                    <a:pt x="315516" y="639961"/>
                  </a:cubicBezTo>
                  <a:lnTo>
                    <a:pt x="0" y="639961"/>
                  </a:lnTo>
                  <a:close/>
                </a:path>
              </a:pathLst>
            </a:custGeom>
            <a:solidFill>
              <a:srgbClr val="78CAD8"/>
            </a:solidFill>
            <a:ln w="1460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 sz="4800">
                <a:solidFill>
                  <a:srgbClr val="78CAD8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endParaRPr>
            </a:p>
          </p:txBody>
        </p:sp>
        <p:grpSp>
          <p:nvGrpSpPr>
            <p:cNvPr id="5225" name="组合 204"/>
            <p:cNvGrpSpPr>
              <a:grpSpLocks/>
            </p:cNvGrpSpPr>
            <p:nvPr/>
          </p:nvGrpSpPr>
          <p:grpSpPr bwMode="auto">
            <a:xfrm>
              <a:off x="2624206" y="392602"/>
              <a:ext cx="439243" cy="232374"/>
              <a:chOff x="0" y="0"/>
              <a:chExt cx="439243" cy="232374"/>
            </a:xfrm>
          </p:grpSpPr>
          <p:sp>
            <p:nvSpPr>
              <p:cNvPr id="5226" name="Freeform 157"/>
              <p:cNvSpPr>
                <a:spLocks noChangeArrowheads="1"/>
              </p:cNvSpPr>
              <p:nvPr/>
            </p:nvSpPr>
            <p:spPr bwMode="auto">
              <a:xfrm>
                <a:off x="240875" y="0"/>
                <a:ext cx="198368" cy="232374"/>
              </a:xfrm>
              <a:custGeom>
                <a:avLst/>
                <a:gdLst>
                  <a:gd name="T0" fmla="*/ 0 w 70"/>
                  <a:gd name="T1" fmla="*/ 0 h 82"/>
                  <a:gd name="T2" fmla="*/ 36 w 70"/>
                  <a:gd name="T3" fmla="*/ 20 h 82"/>
                  <a:gd name="T4" fmla="*/ 70 w 70"/>
                  <a:gd name="T5" fmla="*/ 41 h 82"/>
                  <a:gd name="T6" fmla="*/ 36 w 70"/>
                  <a:gd name="T7" fmla="*/ 61 h 82"/>
                  <a:gd name="T8" fmla="*/ 0 w 70"/>
                  <a:gd name="T9" fmla="*/ 82 h 82"/>
                  <a:gd name="T10" fmla="*/ 0 w 70"/>
                  <a:gd name="T11" fmla="*/ 41 h 82"/>
                  <a:gd name="T12" fmla="*/ 0 w 7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82">
                    <a:moveTo>
                      <a:pt x="0" y="0"/>
                    </a:moveTo>
                    <a:lnTo>
                      <a:pt x="36" y="20"/>
                    </a:lnTo>
                    <a:lnTo>
                      <a:pt x="70" y="41"/>
                    </a:lnTo>
                    <a:lnTo>
                      <a:pt x="36" y="61"/>
                    </a:lnTo>
                    <a:lnTo>
                      <a:pt x="0" y="82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5227" name="Rectangle 160"/>
              <p:cNvSpPr>
                <a:spLocks noChangeArrowheads="1"/>
              </p:cNvSpPr>
              <p:nvPr/>
            </p:nvSpPr>
            <p:spPr bwMode="auto">
              <a:xfrm>
                <a:off x="170030" y="56676"/>
                <a:ext cx="170030" cy="116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228" name="Rectangle 161"/>
              <p:cNvSpPr>
                <a:spLocks noChangeArrowheads="1"/>
              </p:cNvSpPr>
              <p:nvPr/>
            </p:nvSpPr>
            <p:spPr bwMode="auto">
              <a:xfrm>
                <a:off x="110519" y="56676"/>
                <a:ext cx="36841" cy="116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229" name="Rectangle 158"/>
              <p:cNvSpPr>
                <a:spLocks noChangeArrowheads="1"/>
              </p:cNvSpPr>
              <p:nvPr/>
            </p:nvSpPr>
            <p:spPr bwMode="auto">
              <a:xfrm>
                <a:off x="48175" y="56676"/>
                <a:ext cx="39674" cy="116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230" name="Rectangle 159"/>
              <p:cNvSpPr>
                <a:spLocks noChangeArrowheads="1"/>
              </p:cNvSpPr>
              <p:nvPr/>
            </p:nvSpPr>
            <p:spPr bwMode="auto">
              <a:xfrm>
                <a:off x="0" y="56676"/>
                <a:ext cx="28338" cy="116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5231" name="组合 191"/>
            <p:cNvGrpSpPr>
              <a:grpSpLocks/>
            </p:cNvGrpSpPr>
            <p:nvPr/>
          </p:nvGrpSpPr>
          <p:grpSpPr bwMode="auto">
            <a:xfrm>
              <a:off x="2235265" y="372764"/>
              <a:ext cx="340060" cy="277716"/>
              <a:chOff x="0" y="0"/>
              <a:chExt cx="340060" cy="277716"/>
            </a:xfrm>
          </p:grpSpPr>
          <p:sp>
            <p:nvSpPr>
              <p:cNvPr id="5232" name="Rectangle 119"/>
              <p:cNvSpPr>
                <a:spLocks noChangeArrowheads="1"/>
              </p:cNvSpPr>
              <p:nvPr/>
            </p:nvSpPr>
            <p:spPr bwMode="auto">
              <a:xfrm>
                <a:off x="25506" y="22671"/>
                <a:ext cx="286218" cy="2323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233" name="Freeform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0060" cy="277716"/>
              </a:xfrm>
              <a:custGeom>
                <a:avLst/>
                <a:gdLst>
                  <a:gd name="T0" fmla="*/ 117 w 120"/>
                  <a:gd name="T1" fmla="*/ 96 h 98"/>
                  <a:gd name="T2" fmla="*/ 117 w 120"/>
                  <a:gd name="T3" fmla="*/ 94 h 98"/>
                  <a:gd name="T4" fmla="*/ 4 w 120"/>
                  <a:gd name="T5" fmla="*/ 94 h 98"/>
                  <a:gd name="T6" fmla="*/ 4 w 120"/>
                  <a:gd name="T7" fmla="*/ 4 h 98"/>
                  <a:gd name="T8" fmla="*/ 115 w 120"/>
                  <a:gd name="T9" fmla="*/ 4 h 98"/>
                  <a:gd name="T10" fmla="*/ 115 w 120"/>
                  <a:gd name="T11" fmla="*/ 96 h 98"/>
                  <a:gd name="T12" fmla="*/ 117 w 120"/>
                  <a:gd name="T13" fmla="*/ 96 h 98"/>
                  <a:gd name="T14" fmla="*/ 117 w 120"/>
                  <a:gd name="T15" fmla="*/ 94 h 98"/>
                  <a:gd name="T16" fmla="*/ 117 w 120"/>
                  <a:gd name="T17" fmla="*/ 96 h 98"/>
                  <a:gd name="T18" fmla="*/ 120 w 120"/>
                  <a:gd name="T19" fmla="*/ 96 h 98"/>
                  <a:gd name="T20" fmla="*/ 120 w 120"/>
                  <a:gd name="T21" fmla="*/ 0 h 98"/>
                  <a:gd name="T22" fmla="*/ 0 w 120"/>
                  <a:gd name="T23" fmla="*/ 0 h 98"/>
                  <a:gd name="T24" fmla="*/ 0 w 120"/>
                  <a:gd name="T25" fmla="*/ 98 h 98"/>
                  <a:gd name="T26" fmla="*/ 120 w 120"/>
                  <a:gd name="T27" fmla="*/ 98 h 98"/>
                  <a:gd name="T28" fmla="*/ 120 w 120"/>
                  <a:gd name="T29" fmla="*/ 96 h 98"/>
                  <a:gd name="T30" fmla="*/ 117 w 120"/>
                  <a:gd name="T31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8">
                    <a:moveTo>
                      <a:pt x="117" y="96"/>
                    </a:moveTo>
                    <a:lnTo>
                      <a:pt x="117" y="94"/>
                    </a:lnTo>
                    <a:lnTo>
                      <a:pt x="4" y="94"/>
                    </a:lnTo>
                    <a:lnTo>
                      <a:pt x="4" y="4"/>
                    </a:lnTo>
                    <a:lnTo>
                      <a:pt x="115" y="4"/>
                    </a:lnTo>
                    <a:lnTo>
                      <a:pt x="115" y="96"/>
                    </a:lnTo>
                    <a:lnTo>
                      <a:pt x="117" y="96"/>
                    </a:lnTo>
                    <a:lnTo>
                      <a:pt x="117" y="94"/>
                    </a:lnTo>
                    <a:lnTo>
                      <a:pt x="117" y="96"/>
                    </a:lnTo>
                    <a:lnTo>
                      <a:pt x="120" y="96"/>
                    </a:lnTo>
                    <a:lnTo>
                      <a:pt x="120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20" y="98"/>
                    </a:lnTo>
                    <a:lnTo>
                      <a:pt x="120" y="96"/>
                    </a:lnTo>
                    <a:lnTo>
                      <a:pt x="11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grpSp>
            <p:nvGrpSpPr>
              <p:cNvPr id="5234" name="组合 179"/>
              <p:cNvGrpSpPr>
                <a:grpSpLocks/>
              </p:cNvGrpSpPr>
              <p:nvPr/>
            </p:nvGrpSpPr>
            <p:grpSpPr bwMode="auto">
              <a:xfrm>
                <a:off x="63133" y="40544"/>
                <a:ext cx="215818" cy="205466"/>
                <a:chOff x="0" y="0"/>
                <a:chExt cx="3044825" cy="2898775"/>
              </a:xfrm>
            </p:grpSpPr>
            <p:sp>
              <p:nvSpPr>
                <p:cNvPr id="5235" name="Freeform 2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1754188" cy="2898775"/>
                </a:xfrm>
                <a:custGeom>
                  <a:avLst/>
                  <a:gdLst>
                    <a:gd name="T0" fmla="*/ 466 w 466"/>
                    <a:gd name="T1" fmla="*/ 0 h 770"/>
                    <a:gd name="T2" fmla="*/ 466 w 466"/>
                    <a:gd name="T3" fmla="*/ 770 h 770"/>
                    <a:gd name="T4" fmla="*/ 377 w 466"/>
                    <a:gd name="T5" fmla="*/ 756 h 770"/>
                    <a:gd name="T6" fmla="*/ 27 w 466"/>
                    <a:gd name="T7" fmla="*/ 697 h 770"/>
                    <a:gd name="T8" fmla="*/ 0 w 466"/>
                    <a:gd name="T9" fmla="*/ 668 h 770"/>
                    <a:gd name="T10" fmla="*/ 1 w 466"/>
                    <a:gd name="T11" fmla="*/ 102 h 770"/>
                    <a:gd name="T12" fmla="*/ 25 w 466"/>
                    <a:gd name="T13" fmla="*/ 72 h 770"/>
                    <a:gd name="T14" fmla="*/ 450 w 466"/>
                    <a:gd name="T15" fmla="*/ 1 h 770"/>
                    <a:gd name="T16" fmla="*/ 466 w 466"/>
                    <a:gd name="T17" fmla="*/ 0 h 770"/>
                    <a:gd name="T18" fmla="*/ 212 w 466"/>
                    <a:gd name="T19" fmla="*/ 429 h 770"/>
                    <a:gd name="T20" fmla="*/ 227 w 466"/>
                    <a:gd name="T21" fmla="*/ 428 h 770"/>
                    <a:gd name="T22" fmla="*/ 306 w 466"/>
                    <a:gd name="T23" fmla="*/ 285 h 770"/>
                    <a:gd name="T24" fmla="*/ 268 w 466"/>
                    <a:gd name="T25" fmla="*/ 259 h 770"/>
                    <a:gd name="T26" fmla="*/ 188 w 466"/>
                    <a:gd name="T27" fmla="*/ 258 h 770"/>
                    <a:gd name="T28" fmla="*/ 170 w 466"/>
                    <a:gd name="T29" fmla="*/ 279 h 770"/>
                    <a:gd name="T30" fmla="*/ 170 w 466"/>
                    <a:gd name="T31" fmla="*/ 498 h 770"/>
                    <a:gd name="T32" fmla="*/ 171 w 466"/>
                    <a:gd name="T33" fmla="*/ 515 h 770"/>
                    <a:gd name="T34" fmla="*/ 212 w 466"/>
                    <a:gd name="T35" fmla="*/ 515 h 770"/>
                    <a:gd name="T36" fmla="*/ 212 w 466"/>
                    <a:gd name="T37" fmla="*/ 429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6" h="770">
                      <a:moveTo>
                        <a:pt x="466" y="0"/>
                      </a:moveTo>
                      <a:cubicBezTo>
                        <a:pt x="466" y="257"/>
                        <a:pt x="466" y="512"/>
                        <a:pt x="466" y="770"/>
                      </a:cubicBezTo>
                      <a:cubicBezTo>
                        <a:pt x="435" y="766"/>
                        <a:pt x="406" y="761"/>
                        <a:pt x="377" y="756"/>
                      </a:cubicBezTo>
                      <a:cubicBezTo>
                        <a:pt x="260" y="737"/>
                        <a:pt x="144" y="717"/>
                        <a:pt x="27" y="697"/>
                      </a:cubicBezTo>
                      <a:cubicBezTo>
                        <a:pt x="9" y="694"/>
                        <a:pt x="0" y="689"/>
                        <a:pt x="0" y="668"/>
                      </a:cubicBezTo>
                      <a:cubicBezTo>
                        <a:pt x="1" y="479"/>
                        <a:pt x="1" y="291"/>
                        <a:pt x="1" y="102"/>
                      </a:cubicBezTo>
                      <a:cubicBezTo>
                        <a:pt x="0" y="83"/>
                        <a:pt x="5" y="75"/>
                        <a:pt x="25" y="72"/>
                      </a:cubicBezTo>
                      <a:cubicBezTo>
                        <a:pt x="166" y="49"/>
                        <a:pt x="308" y="25"/>
                        <a:pt x="450" y="1"/>
                      </a:cubicBezTo>
                      <a:cubicBezTo>
                        <a:pt x="454" y="0"/>
                        <a:pt x="459" y="0"/>
                        <a:pt x="466" y="0"/>
                      </a:cubicBezTo>
                      <a:close/>
                      <a:moveTo>
                        <a:pt x="212" y="429"/>
                      </a:moveTo>
                      <a:cubicBezTo>
                        <a:pt x="219" y="428"/>
                        <a:pt x="223" y="428"/>
                        <a:pt x="227" y="428"/>
                      </a:cubicBezTo>
                      <a:cubicBezTo>
                        <a:pt x="303" y="426"/>
                        <a:pt x="346" y="351"/>
                        <a:pt x="306" y="285"/>
                      </a:cubicBezTo>
                      <a:cubicBezTo>
                        <a:pt x="299" y="273"/>
                        <a:pt x="282" y="261"/>
                        <a:pt x="268" y="259"/>
                      </a:cubicBezTo>
                      <a:cubicBezTo>
                        <a:pt x="242" y="254"/>
                        <a:pt x="215" y="258"/>
                        <a:pt x="188" y="258"/>
                      </a:cubicBezTo>
                      <a:cubicBezTo>
                        <a:pt x="174" y="258"/>
                        <a:pt x="170" y="264"/>
                        <a:pt x="170" y="279"/>
                      </a:cubicBezTo>
                      <a:cubicBezTo>
                        <a:pt x="170" y="352"/>
                        <a:pt x="170" y="425"/>
                        <a:pt x="170" y="498"/>
                      </a:cubicBezTo>
                      <a:cubicBezTo>
                        <a:pt x="170" y="504"/>
                        <a:pt x="171" y="509"/>
                        <a:pt x="171" y="515"/>
                      </a:cubicBezTo>
                      <a:cubicBezTo>
                        <a:pt x="186" y="515"/>
                        <a:pt x="198" y="515"/>
                        <a:pt x="212" y="515"/>
                      </a:cubicBezTo>
                      <a:cubicBezTo>
                        <a:pt x="212" y="486"/>
                        <a:pt x="212" y="459"/>
                        <a:pt x="212" y="429"/>
                      </a:cubicBezTo>
                      <a:close/>
                    </a:path>
                  </a:pathLst>
                </a:cu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5236" name="Freeform 26"/>
                <p:cNvSpPr>
                  <a:spLocks noEditPoints="1" noChangeArrowheads="1"/>
                </p:cNvSpPr>
                <p:nvPr/>
              </p:nvSpPr>
              <p:spPr bwMode="auto">
                <a:xfrm>
                  <a:off x="1787525" y="744538"/>
                  <a:ext cx="1047750" cy="1601788"/>
                </a:xfrm>
                <a:custGeom>
                  <a:avLst/>
                  <a:gdLst>
                    <a:gd name="T0" fmla="*/ 189 w 278"/>
                    <a:gd name="T1" fmla="*/ 378 h 425"/>
                    <a:gd name="T2" fmla="*/ 189 w 278"/>
                    <a:gd name="T3" fmla="*/ 343 h 425"/>
                    <a:gd name="T4" fmla="*/ 149 w 278"/>
                    <a:gd name="T5" fmla="*/ 343 h 425"/>
                    <a:gd name="T6" fmla="*/ 33 w 278"/>
                    <a:gd name="T7" fmla="*/ 343 h 425"/>
                    <a:gd name="T8" fmla="*/ 8 w 278"/>
                    <a:gd name="T9" fmla="*/ 311 h 425"/>
                    <a:gd name="T10" fmla="*/ 188 w 278"/>
                    <a:gd name="T11" fmla="*/ 311 h 425"/>
                    <a:gd name="T12" fmla="*/ 188 w 278"/>
                    <a:gd name="T13" fmla="*/ 275 h 425"/>
                    <a:gd name="T14" fmla="*/ 86 w 278"/>
                    <a:gd name="T15" fmla="*/ 275 h 425"/>
                    <a:gd name="T16" fmla="*/ 34 w 278"/>
                    <a:gd name="T17" fmla="*/ 275 h 425"/>
                    <a:gd name="T18" fmla="*/ 9 w 278"/>
                    <a:gd name="T19" fmla="*/ 240 h 425"/>
                    <a:gd name="T20" fmla="*/ 144 w 278"/>
                    <a:gd name="T21" fmla="*/ 147 h 425"/>
                    <a:gd name="T22" fmla="*/ 65 w 278"/>
                    <a:gd name="T23" fmla="*/ 147 h 425"/>
                    <a:gd name="T24" fmla="*/ 43 w 278"/>
                    <a:gd name="T25" fmla="*/ 126 h 425"/>
                    <a:gd name="T26" fmla="*/ 44 w 278"/>
                    <a:gd name="T27" fmla="*/ 48 h 425"/>
                    <a:gd name="T28" fmla="*/ 9 w 278"/>
                    <a:gd name="T29" fmla="*/ 51 h 425"/>
                    <a:gd name="T30" fmla="*/ 8 w 278"/>
                    <a:gd name="T31" fmla="*/ 48 h 425"/>
                    <a:gd name="T32" fmla="*/ 47 w 278"/>
                    <a:gd name="T33" fmla="*/ 1 h 425"/>
                    <a:gd name="T34" fmla="*/ 253 w 278"/>
                    <a:gd name="T35" fmla="*/ 0 h 425"/>
                    <a:gd name="T36" fmla="*/ 278 w 278"/>
                    <a:gd name="T37" fmla="*/ 26 h 425"/>
                    <a:gd name="T38" fmla="*/ 278 w 278"/>
                    <a:gd name="T39" fmla="*/ 400 h 425"/>
                    <a:gd name="T40" fmla="*/ 254 w 278"/>
                    <a:gd name="T41" fmla="*/ 424 h 425"/>
                    <a:gd name="T42" fmla="*/ 26 w 278"/>
                    <a:gd name="T43" fmla="*/ 424 h 425"/>
                    <a:gd name="T44" fmla="*/ 6 w 278"/>
                    <a:gd name="T45" fmla="*/ 400 h 425"/>
                    <a:gd name="T46" fmla="*/ 26 w 278"/>
                    <a:gd name="T47" fmla="*/ 377 h 425"/>
                    <a:gd name="T48" fmla="*/ 168 w 278"/>
                    <a:gd name="T49" fmla="*/ 378 h 425"/>
                    <a:gd name="T50" fmla="*/ 189 w 278"/>
                    <a:gd name="T51" fmla="*/ 378 h 425"/>
                    <a:gd name="T52" fmla="*/ 63 w 278"/>
                    <a:gd name="T53" fmla="*/ 128 h 425"/>
                    <a:gd name="T54" fmla="*/ 156 w 278"/>
                    <a:gd name="T55" fmla="*/ 128 h 425"/>
                    <a:gd name="T56" fmla="*/ 63 w 278"/>
                    <a:gd name="T57" fmla="*/ 35 h 425"/>
                    <a:gd name="T58" fmla="*/ 63 w 278"/>
                    <a:gd name="T59" fmla="*/ 128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8" h="425">
                      <a:moveTo>
                        <a:pt x="189" y="378"/>
                      </a:moveTo>
                      <a:cubicBezTo>
                        <a:pt x="189" y="366"/>
                        <a:pt x="189" y="356"/>
                        <a:pt x="189" y="343"/>
                      </a:cubicBezTo>
                      <a:cubicBezTo>
                        <a:pt x="175" y="343"/>
                        <a:pt x="162" y="343"/>
                        <a:pt x="149" y="343"/>
                      </a:cubicBezTo>
                      <a:cubicBezTo>
                        <a:pt x="111" y="343"/>
                        <a:pt x="72" y="343"/>
                        <a:pt x="33" y="343"/>
                      </a:cubicBezTo>
                      <a:cubicBezTo>
                        <a:pt x="4" y="343"/>
                        <a:pt x="3" y="343"/>
                        <a:pt x="8" y="311"/>
                      </a:cubicBezTo>
                      <a:cubicBezTo>
                        <a:pt x="67" y="311"/>
                        <a:pt x="127" y="311"/>
                        <a:pt x="188" y="311"/>
                      </a:cubicBezTo>
                      <a:cubicBezTo>
                        <a:pt x="188" y="298"/>
                        <a:pt x="188" y="288"/>
                        <a:pt x="188" y="275"/>
                      </a:cubicBezTo>
                      <a:cubicBezTo>
                        <a:pt x="154" y="275"/>
                        <a:pt x="120" y="275"/>
                        <a:pt x="86" y="275"/>
                      </a:cubicBezTo>
                      <a:cubicBezTo>
                        <a:pt x="69" y="275"/>
                        <a:pt x="52" y="275"/>
                        <a:pt x="34" y="275"/>
                      </a:cubicBezTo>
                      <a:cubicBezTo>
                        <a:pt x="3" y="275"/>
                        <a:pt x="1" y="273"/>
                        <a:pt x="9" y="240"/>
                      </a:cubicBezTo>
                      <a:cubicBezTo>
                        <a:pt x="97" y="245"/>
                        <a:pt x="149" y="210"/>
                        <a:pt x="144" y="147"/>
                      </a:cubicBezTo>
                      <a:cubicBezTo>
                        <a:pt x="118" y="147"/>
                        <a:pt x="91" y="146"/>
                        <a:pt x="65" y="147"/>
                      </a:cubicBezTo>
                      <a:cubicBezTo>
                        <a:pt x="49" y="148"/>
                        <a:pt x="42" y="143"/>
                        <a:pt x="43" y="126"/>
                      </a:cubicBezTo>
                      <a:cubicBezTo>
                        <a:pt x="44" y="101"/>
                        <a:pt x="44" y="75"/>
                        <a:pt x="44" y="48"/>
                      </a:cubicBezTo>
                      <a:cubicBezTo>
                        <a:pt x="30" y="49"/>
                        <a:pt x="19" y="50"/>
                        <a:pt x="9" y="51"/>
                      </a:cubicBezTo>
                      <a:cubicBezTo>
                        <a:pt x="8" y="49"/>
                        <a:pt x="8" y="49"/>
                        <a:pt x="8" y="48"/>
                      </a:cubicBezTo>
                      <a:cubicBezTo>
                        <a:pt x="0" y="3"/>
                        <a:pt x="2" y="1"/>
                        <a:pt x="47" y="1"/>
                      </a:cubicBezTo>
                      <a:cubicBezTo>
                        <a:pt x="115" y="1"/>
                        <a:pt x="184" y="1"/>
                        <a:pt x="253" y="0"/>
                      </a:cubicBezTo>
                      <a:cubicBezTo>
                        <a:pt x="272" y="0"/>
                        <a:pt x="278" y="7"/>
                        <a:pt x="278" y="26"/>
                      </a:cubicBezTo>
                      <a:cubicBezTo>
                        <a:pt x="278" y="151"/>
                        <a:pt x="278" y="275"/>
                        <a:pt x="278" y="400"/>
                      </a:cubicBezTo>
                      <a:cubicBezTo>
                        <a:pt x="278" y="418"/>
                        <a:pt x="272" y="424"/>
                        <a:pt x="254" y="424"/>
                      </a:cubicBezTo>
                      <a:cubicBezTo>
                        <a:pt x="178" y="423"/>
                        <a:pt x="102" y="423"/>
                        <a:pt x="26" y="424"/>
                      </a:cubicBezTo>
                      <a:cubicBezTo>
                        <a:pt x="5" y="425"/>
                        <a:pt x="6" y="414"/>
                        <a:pt x="6" y="400"/>
                      </a:cubicBezTo>
                      <a:cubicBezTo>
                        <a:pt x="5" y="385"/>
                        <a:pt x="7" y="377"/>
                        <a:pt x="26" y="377"/>
                      </a:cubicBezTo>
                      <a:cubicBezTo>
                        <a:pt x="73" y="379"/>
                        <a:pt x="120" y="378"/>
                        <a:pt x="168" y="378"/>
                      </a:cubicBezTo>
                      <a:cubicBezTo>
                        <a:pt x="174" y="378"/>
                        <a:pt x="181" y="378"/>
                        <a:pt x="189" y="378"/>
                      </a:cubicBezTo>
                      <a:close/>
                      <a:moveTo>
                        <a:pt x="63" y="128"/>
                      </a:moveTo>
                      <a:cubicBezTo>
                        <a:pt x="96" y="128"/>
                        <a:pt x="126" y="128"/>
                        <a:pt x="156" y="128"/>
                      </a:cubicBezTo>
                      <a:cubicBezTo>
                        <a:pt x="160" y="77"/>
                        <a:pt x="110" y="27"/>
                        <a:pt x="63" y="35"/>
                      </a:cubicBezTo>
                      <a:cubicBezTo>
                        <a:pt x="63" y="65"/>
                        <a:pt x="63" y="96"/>
                        <a:pt x="63" y="128"/>
                      </a:cubicBezTo>
                      <a:close/>
                    </a:path>
                  </a:pathLst>
                </a:cu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5237" name="Freeform 27"/>
                <p:cNvSpPr>
                  <a:spLocks noChangeArrowheads="1"/>
                </p:cNvSpPr>
                <p:nvPr/>
              </p:nvSpPr>
              <p:spPr bwMode="auto">
                <a:xfrm>
                  <a:off x="1806575" y="533400"/>
                  <a:ext cx="1238250" cy="1495425"/>
                </a:xfrm>
                <a:custGeom>
                  <a:avLst/>
                  <a:gdLst>
                    <a:gd name="T0" fmla="*/ 293 w 329"/>
                    <a:gd name="T1" fmla="*/ 39 h 397"/>
                    <a:gd name="T2" fmla="*/ 267 w 329"/>
                    <a:gd name="T3" fmla="*/ 39 h 397"/>
                    <a:gd name="T4" fmla="*/ 21 w 329"/>
                    <a:gd name="T5" fmla="*/ 40 h 397"/>
                    <a:gd name="T6" fmla="*/ 1 w 329"/>
                    <a:gd name="T7" fmla="*/ 21 h 397"/>
                    <a:gd name="T8" fmla="*/ 21 w 329"/>
                    <a:gd name="T9" fmla="*/ 0 h 397"/>
                    <a:gd name="T10" fmla="*/ 303 w 329"/>
                    <a:gd name="T11" fmla="*/ 0 h 397"/>
                    <a:gd name="T12" fmla="*/ 329 w 329"/>
                    <a:gd name="T13" fmla="*/ 26 h 397"/>
                    <a:gd name="T14" fmla="*/ 329 w 329"/>
                    <a:gd name="T15" fmla="*/ 367 h 397"/>
                    <a:gd name="T16" fmla="*/ 319 w 329"/>
                    <a:gd name="T17" fmla="*/ 389 h 397"/>
                    <a:gd name="T18" fmla="*/ 293 w 329"/>
                    <a:gd name="T19" fmla="*/ 371 h 397"/>
                    <a:gd name="T20" fmla="*/ 293 w 329"/>
                    <a:gd name="T21" fmla="*/ 69 h 397"/>
                    <a:gd name="T22" fmla="*/ 293 w 329"/>
                    <a:gd name="T23" fmla="*/ 39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9" h="397">
                      <a:moveTo>
                        <a:pt x="293" y="39"/>
                      </a:moveTo>
                      <a:cubicBezTo>
                        <a:pt x="282" y="39"/>
                        <a:pt x="274" y="39"/>
                        <a:pt x="267" y="39"/>
                      </a:cubicBezTo>
                      <a:cubicBezTo>
                        <a:pt x="185" y="39"/>
                        <a:pt x="103" y="39"/>
                        <a:pt x="21" y="40"/>
                      </a:cubicBezTo>
                      <a:cubicBezTo>
                        <a:pt x="6" y="40"/>
                        <a:pt x="1" y="36"/>
                        <a:pt x="1" y="21"/>
                      </a:cubicBezTo>
                      <a:cubicBezTo>
                        <a:pt x="0" y="5"/>
                        <a:pt x="5" y="0"/>
                        <a:pt x="21" y="0"/>
                      </a:cubicBezTo>
                      <a:cubicBezTo>
                        <a:pt x="115" y="1"/>
                        <a:pt x="209" y="1"/>
                        <a:pt x="303" y="0"/>
                      </a:cubicBezTo>
                      <a:cubicBezTo>
                        <a:pt x="322" y="0"/>
                        <a:pt x="329" y="6"/>
                        <a:pt x="329" y="26"/>
                      </a:cubicBezTo>
                      <a:cubicBezTo>
                        <a:pt x="329" y="140"/>
                        <a:pt x="329" y="253"/>
                        <a:pt x="329" y="367"/>
                      </a:cubicBezTo>
                      <a:cubicBezTo>
                        <a:pt x="329" y="375"/>
                        <a:pt x="324" y="385"/>
                        <a:pt x="319" y="389"/>
                      </a:cubicBezTo>
                      <a:cubicBezTo>
                        <a:pt x="304" y="397"/>
                        <a:pt x="293" y="389"/>
                        <a:pt x="293" y="371"/>
                      </a:cubicBezTo>
                      <a:cubicBezTo>
                        <a:pt x="293" y="270"/>
                        <a:pt x="293" y="169"/>
                        <a:pt x="293" y="69"/>
                      </a:cubicBezTo>
                      <a:cubicBezTo>
                        <a:pt x="293" y="60"/>
                        <a:pt x="293" y="51"/>
                        <a:pt x="293" y="39"/>
                      </a:cubicBezTo>
                      <a:close/>
                    </a:path>
                  </a:pathLst>
                </a:cu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5238" name="Freeform 28"/>
                <p:cNvSpPr>
                  <a:spLocks noChangeArrowheads="1"/>
                </p:cNvSpPr>
                <p:nvPr/>
              </p:nvSpPr>
              <p:spPr bwMode="auto">
                <a:xfrm>
                  <a:off x="793750" y="1136650"/>
                  <a:ext cx="236538" cy="315913"/>
                </a:xfrm>
                <a:custGeom>
                  <a:avLst/>
                  <a:gdLst>
                    <a:gd name="T0" fmla="*/ 1 w 63"/>
                    <a:gd name="T1" fmla="*/ 41 h 84"/>
                    <a:gd name="T2" fmla="*/ 1 w 63"/>
                    <a:gd name="T3" fmla="*/ 25 h 84"/>
                    <a:gd name="T4" fmla="*/ 8 w 63"/>
                    <a:gd name="T5" fmla="*/ 0 h 84"/>
                    <a:gd name="T6" fmla="*/ 47 w 63"/>
                    <a:gd name="T7" fmla="*/ 8 h 84"/>
                    <a:gd name="T8" fmla="*/ 55 w 63"/>
                    <a:gd name="T9" fmla="*/ 59 h 84"/>
                    <a:gd name="T10" fmla="*/ 20 w 63"/>
                    <a:gd name="T11" fmla="*/ 83 h 84"/>
                    <a:gd name="T12" fmla="*/ 1 w 63"/>
                    <a:gd name="T13" fmla="*/ 65 h 84"/>
                    <a:gd name="T14" fmla="*/ 1 w 63"/>
                    <a:gd name="T15" fmla="*/ 4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" h="84">
                      <a:moveTo>
                        <a:pt x="1" y="41"/>
                      </a:moveTo>
                      <a:cubicBezTo>
                        <a:pt x="1" y="36"/>
                        <a:pt x="0" y="30"/>
                        <a:pt x="1" y="25"/>
                      </a:cubicBezTo>
                      <a:cubicBezTo>
                        <a:pt x="3" y="16"/>
                        <a:pt x="6" y="0"/>
                        <a:pt x="8" y="0"/>
                      </a:cubicBezTo>
                      <a:cubicBezTo>
                        <a:pt x="21" y="0"/>
                        <a:pt x="38" y="0"/>
                        <a:pt x="47" y="8"/>
                      </a:cubicBezTo>
                      <a:cubicBezTo>
                        <a:pt x="63" y="20"/>
                        <a:pt x="61" y="41"/>
                        <a:pt x="55" y="59"/>
                      </a:cubicBezTo>
                      <a:cubicBezTo>
                        <a:pt x="50" y="77"/>
                        <a:pt x="36" y="81"/>
                        <a:pt x="20" y="83"/>
                      </a:cubicBezTo>
                      <a:cubicBezTo>
                        <a:pt x="6" y="84"/>
                        <a:pt x="0" y="79"/>
                        <a:pt x="1" y="65"/>
                      </a:cubicBezTo>
                      <a:cubicBezTo>
                        <a:pt x="2" y="57"/>
                        <a:pt x="1" y="49"/>
                        <a:pt x="1" y="41"/>
                      </a:cubicBezTo>
                      <a:close/>
                    </a:path>
                  </a:pathLst>
                </a:cu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6263" name="组合 198"/>
          <p:cNvGrpSpPr>
            <a:grpSpLocks/>
          </p:cNvGrpSpPr>
          <p:nvPr/>
        </p:nvGrpSpPr>
        <p:grpSpPr bwMode="auto">
          <a:xfrm>
            <a:off x="3562350" y="2630488"/>
            <a:ext cx="685800" cy="2619375"/>
            <a:chOff x="0" y="0"/>
            <a:chExt cx="685787" cy="2618463"/>
          </a:xfrm>
        </p:grpSpPr>
        <p:sp>
          <p:nvSpPr>
            <p:cNvPr id="5240" name="Freeform 96"/>
            <p:cNvSpPr>
              <a:spLocks noChangeArrowheads="1"/>
            </p:cNvSpPr>
            <p:nvPr/>
          </p:nvSpPr>
          <p:spPr bwMode="auto">
            <a:xfrm>
              <a:off x="0" y="5668"/>
              <a:ext cx="609275" cy="813311"/>
            </a:xfrm>
            <a:custGeom>
              <a:avLst/>
              <a:gdLst>
                <a:gd name="T0" fmla="*/ 448 w 500"/>
                <a:gd name="T1" fmla="*/ 245 h 665"/>
                <a:gd name="T2" fmla="*/ 396 w 500"/>
                <a:gd name="T3" fmla="*/ 267 h 665"/>
                <a:gd name="T4" fmla="*/ 396 w 500"/>
                <a:gd name="T5" fmla="*/ 267 h 665"/>
                <a:gd name="T6" fmla="*/ 345 w 500"/>
                <a:gd name="T7" fmla="*/ 213 h 665"/>
                <a:gd name="T8" fmla="*/ 293 w 500"/>
                <a:gd name="T9" fmla="*/ 239 h 665"/>
                <a:gd name="T10" fmla="*/ 293 w 500"/>
                <a:gd name="T11" fmla="*/ 225 h 665"/>
                <a:gd name="T12" fmla="*/ 242 w 500"/>
                <a:gd name="T13" fmla="*/ 174 h 665"/>
                <a:gd name="T14" fmla="*/ 190 w 500"/>
                <a:gd name="T15" fmla="*/ 205 h 665"/>
                <a:gd name="T16" fmla="*/ 190 w 500"/>
                <a:gd name="T17" fmla="*/ 336 h 665"/>
                <a:gd name="T18" fmla="*/ 189 w 500"/>
                <a:gd name="T19" fmla="*/ 336 h 665"/>
                <a:gd name="T20" fmla="*/ 182 w 500"/>
                <a:gd name="T21" fmla="*/ 48 h 665"/>
                <a:gd name="T22" fmla="*/ 142 w 500"/>
                <a:gd name="T23" fmla="*/ 0 h 665"/>
                <a:gd name="T24" fmla="*/ 99 w 500"/>
                <a:gd name="T25" fmla="*/ 48 h 665"/>
                <a:gd name="T26" fmla="*/ 87 w 500"/>
                <a:gd name="T27" fmla="*/ 374 h 665"/>
                <a:gd name="T28" fmla="*/ 87 w 500"/>
                <a:gd name="T29" fmla="*/ 381 h 665"/>
                <a:gd name="T30" fmla="*/ 2 w 500"/>
                <a:gd name="T31" fmla="*/ 473 h 665"/>
                <a:gd name="T32" fmla="*/ 90 w 500"/>
                <a:gd name="T33" fmla="*/ 624 h 665"/>
                <a:gd name="T34" fmla="*/ 147 w 500"/>
                <a:gd name="T35" fmla="*/ 665 h 665"/>
                <a:gd name="T36" fmla="*/ 440 w 500"/>
                <a:gd name="T37" fmla="*/ 665 h 665"/>
                <a:gd name="T38" fmla="*/ 500 w 500"/>
                <a:gd name="T39" fmla="*/ 605 h 665"/>
                <a:gd name="T40" fmla="*/ 500 w 500"/>
                <a:gd name="T41" fmla="*/ 404 h 665"/>
                <a:gd name="T42" fmla="*/ 500 w 500"/>
                <a:gd name="T43" fmla="*/ 396 h 665"/>
                <a:gd name="T44" fmla="*/ 500 w 500"/>
                <a:gd name="T45" fmla="*/ 307 h 665"/>
                <a:gd name="T46" fmla="*/ 448 w 500"/>
                <a:gd name="T47" fmla="*/ 245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0" h="665">
                  <a:moveTo>
                    <a:pt x="448" y="245"/>
                  </a:moveTo>
                  <a:cubicBezTo>
                    <a:pt x="419" y="245"/>
                    <a:pt x="396" y="255"/>
                    <a:pt x="396" y="267"/>
                  </a:cubicBezTo>
                  <a:cubicBezTo>
                    <a:pt x="396" y="267"/>
                    <a:pt x="396" y="267"/>
                    <a:pt x="396" y="267"/>
                  </a:cubicBezTo>
                  <a:cubicBezTo>
                    <a:pt x="396" y="253"/>
                    <a:pt x="373" y="213"/>
                    <a:pt x="345" y="213"/>
                  </a:cubicBezTo>
                  <a:cubicBezTo>
                    <a:pt x="316" y="213"/>
                    <a:pt x="293" y="225"/>
                    <a:pt x="293" y="239"/>
                  </a:cubicBezTo>
                  <a:cubicBezTo>
                    <a:pt x="293" y="225"/>
                    <a:pt x="293" y="225"/>
                    <a:pt x="293" y="225"/>
                  </a:cubicBezTo>
                  <a:cubicBezTo>
                    <a:pt x="293" y="208"/>
                    <a:pt x="270" y="174"/>
                    <a:pt x="242" y="174"/>
                  </a:cubicBezTo>
                  <a:cubicBezTo>
                    <a:pt x="213" y="174"/>
                    <a:pt x="190" y="188"/>
                    <a:pt x="190" y="205"/>
                  </a:cubicBezTo>
                  <a:cubicBezTo>
                    <a:pt x="190" y="336"/>
                    <a:pt x="190" y="336"/>
                    <a:pt x="190" y="336"/>
                  </a:cubicBezTo>
                  <a:cubicBezTo>
                    <a:pt x="189" y="336"/>
                    <a:pt x="189" y="336"/>
                    <a:pt x="189" y="336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19"/>
                    <a:pt x="171" y="0"/>
                    <a:pt x="142" y="0"/>
                  </a:cubicBezTo>
                  <a:cubicBezTo>
                    <a:pt x="114" y="0"/>
                    <a:pt x="99" y="19"/>
                    <a:pt x="99" y="48"/>
                  </a:cubicBezTo>
                  <a:cubicBezTo>
                    <a:pt x="87" y="374"/>
                    <a:pt x="87" y="374"/>
                    <a:pt x="87" y="374"/>
                  </a:cubicBezTo>
                  <a:cubicBezTo>
                    <a:pt x="87" y="376"/>
                    <a:pt x="87" y="379"/>
                    <a:pt x="87" y="381"/>
                  </a:cubicBezTo>
                  <a:cubicBezTo>
                    <a:pt x="11" y="412"/>
                    <a:pt x="4" y="450"/>
                    <a:pt x="2" y="473"/>
                  </a:cubicBezTo>
                  <a:cubicBezTo>
                    <a:pt x="0" y="490"/>
                    <a:pt x="61" y="582"/>
                    <a:pt x="90" y="624"/>
                  </a:cubicBezTo>
                  <a:cubicBezTo>
                    <a:pt x="98" y="648"/>
                    <a:pt x="120" y="665"/>
                    <a:pt x="147" y="665"/>
                  </a:cubicBezTo>
                  <a:cubicBezTo>
                    <a:pt x="440" y="665"/>
                    <a:pt x="440" y="665"/>
                    <a:pt x="440" y="665"/>
                  </a:cubicBezTo>
                  <a:cubicBezTo>
                    <a:pt x="473" y="665"/>
                    <a:pt x="500" y="638"/>
                    <a:pt x="500" y="605"/>
                  </a:cubicBezTo>
                  <a:cubicBezTo>
                    <a:pt x="500" y="404"/>
                    <a:pt x="500" y="404"/>
                    <a:pt x="500" y="404"/>
                  </a:cubicBezTo>
                  <a:cubicBezTo>
                    <a:pt x="500" y="396"/>
                    <a:pt x="500" y="396"/>
                    <a:pt x="500" y="396"/>
                  </a:cubicBezTo>
                  <a:cubicBezTo>
                    <a:pt x="500" y="307"/>
                    <a:pt x="500" y="307"/>
                    <a:pt x="500" y="307"/>
                  </a:cubicBezTo>
                  <a:cubicBezTo>
                    <a:pt x="500" y="295"/>
                    <a:pt x="476" y="245"/>
                    <a:pt x="448" y="245"/>
                  </a:cubicBezTo>
                  <a:close/>
                </a:path>
              </a:pathLst>
            </a:custGeom>
            <a:solidFill>
              <a:srgbClr val="071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1" name="Freeform 97"/>
            <p:cNvSpPr>
              <a:spLocks noChangeArrowheads="1"/>
            </p:cNvSpPr>
            <p:nvPr/>
          </p:nvSpPr>
          <p:spPr bwMode="auto">
            <a:xfrm>
              <a:off x="22670" y="453414"/>
              <a:ext cx="238042" cy="337227"/>
            </a:xfrm>
            <a:custGeom>
              <a:avLst/>
              <a:gdLst>
                <a:gd name="T0" fmla="*/ 105 w 194"/>
                <a:gd name="T1" fmla="*/ 275 h 275"/>
                <a:gd name="T2" fmla="*/ 2 w 194"/>
                <a:gd name="T3" fmla="*/ 102 h 275"/>
                <a:gd name="T4" fmla="*/ 91 w 194"/>
                <a:gd name="T5" fmla="*/ 8 h 275"/>
                <a:gd name="T6" fmla="*/ 105 w 194"/>
                <a:gd name="T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75">
                  <a:moveTo>
                    <a:pt x="105" y="275"/>
                  </a:moveTo>
                  <a:cubicBezTo>
                    <a:pt x="105" y="275"/>
                    <a:pt x="0" y="125"/>
                    <a:pt x="2" y="102"/>
                  </a:cubicBezTo>
                  <a:cubicBezTo>
                    <a:pt x="4" y="79"/>
                    <a:pt x="11" y="40"/>
                    <a:pt x="91" y="8"/>
                  </a:cubicBezTo>
                  <a:cubicBezTo>
                    <a:pt x="194" y="0"/>
                    <a:pt x="105" y="275"/>
                    <a:pt x="105" y="275"/>
                  </a:cubicBezTo>
                  <a:close/>
                </a:path>
              </a:pathLst>
            </a:custGeom>
            <a:solidFill>
              <a:srgbClr val="DE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2" name="Freeform 98"/>
            <p:cNvSpPr>
              <a:spLocks noChangeArrowheads="1"/>
            </p:cNvSpPr>
            <p:nvPr/>
          </p:nvSpPr>
          <p:spPr bwMode="auto">
            <a:xfrm>
              <a:off x="130356" y="0"/>
              <a:ext cx="124689" cy="521425"/>
            </a:xfrm>
            <a:custGeom>
              <a:avLst/>
              <a:gdLst>
                <a:gd name="T0" fmla="*/ 103 w 103"/>
                <a:gd name="T1" fmla="*/ 374 h 426"/>
                <a:gd name="T2" fmla="*/ 51 w 103"/>
                <a:gd name="T3" fmla="*/ 426 h 426"/>
                <a:gd name="T4" fmla="*/ 0 w 103"/>
                <a:gd name="T5" fmla="*/ 374 h 426"/>
                <a:gd name="T6" fmla="*/ 8 w 103"/>
                <a:gd name="T7" fmla="*/ 48 h 426"/>
                <a:gd name="T8" fmla="*/ 51 w 103"/>
                <a:gd name="T9" fmla="*/ 0 h 426"/>
                <a:gd name="T10" fmla="*/ 95 w 103"/>
                <a:gd name="T11" fmla="*/ 48 h 426"/>
                <a:gd name="T12" fmla="*/ 103 w 103"/>
                <a:gd name="T13" fmla="*/ 374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426">
                  <a:moveTo>
                    <a:pt x="103" y="374"/>
                  </a:moveTo>
                  <a:cubicBezTo>
                    <a:pt x="103" y="403"/>
                    <a:pt x="80" y="426"/>
                    <a:pt x="51" y="426"/>
                  </a:cubicBezTo>
                  <a:cubicBezTo>
                    <a:pt x="23" y="426"/>
                    <a:pt x="0" y="403"/>
                    <a:pt x="0" y="37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19"/>
                    <a:pt x="23" y="0"/>
                    <a:pt x="51" y="0"/>
                  </a:cubicBezTo>
                  <a:cubicBezTo>
                    <a:pt x="80" y="0"/>
                    <a:pt x="95" y="19"/>
                    <a:pt x="95" y="48"/>
                  </a:cubicBezTo>
                  <a:lnTo>
                    <a:pt x="103" y="374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3" name="Freeform 99"/>
            <p:cNvSpPr>
              <a:spLocks noChangeArrowheads="1"/>
            </p:cNvSpPr>
            <p:nvPr/>
          </p:nvSpPr>
          <p:spPr bwMode="auto">
            <a:xfrm>
              <a:off x="252210" y="212539"/>
              <a:ext cx="130356" cy="308889"/>
            </a:xfrm>
            <a:custGeom>
              <a:avLst/>
              <a:gdLst>
                <a:gd name="T0" fmla="*/ 107 w 107"/>
                <a:gd name="T1" fmla="*/ 221 h 252"/>
                <a:gd name="T2" fmla="*/ 56 w 107"/>
                <a:gd name="T3" fmla="*/ 252 h 252"/>
                <a:gd name="T4" fmla="*/ 0 w 107"/>
                <a:gd name="T5" fmla="*/ 221 h 252"/>
                <a:gd name="T6" fmla="*/ 4 w 107"/>
                <a:gd name="T7" fmla="*/ 31 h 252"/>
                <a:gd name="T8" fmla="*/ 56 w 107"/>
                <a:gd name="T9" fmla="*/ 0 h 252"/>
                <a:gd name="T10" fmla="*/ 103 w 107"/>
                <a:gd name="T11" fmla="*/ 51 h 252"/>
                <a:gd name="T12" fmla="*/ 107 w 107"/>
                <a:gd name="T13" fmla="*/ 22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52">
                  <a:moveTo>
                    <a:pt x="107" y="221"/>
                  </a:moveTo>
                  <a:cubicBezTo>
                    <a:pt x="107" y="238"/>
                    <a:pt x="84" y="252"/>
                    <a:pt x="56" y="252"/>
                  </a:cubicBezTo>
                  <a:cubicBezTo>
                    <a:pt x="27" y="252"/>
                    <a:pt x="0" y="238"/>
                    <a:pt x="0" y="22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14"/>
                    <a:pt x="27" y="0"/>
                    <a:pt x="56" y="0"/>
                  </a:cubicBezTo>
                  <a:cubicBezTo>
                    <a:pt x="84" y="0"/>
                    <a:pt x="103" y="34"/>
                    <a:pt x="103" y="51"/>
                  </a:cubicBezTo>
                  <a:lnTo>
                    <a:pt x="107" y="221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4" name="Freeform 100"/>
            <p:cNvSpPr>
              <a:spLocks noChangeArrowheads="1"/>
            </p:cNvSpPr>
            <p:nvPr/>
          </p:nvSpPr>
          <p:spPr bwMode="auto">
            <a:xfrm>
              <a:off x="382566" y="260713"/>
              <a:ext cx="124689" cy="260713"/>
            </a:xfrm>
            <a:custGeom>
              <a:avLst/>
              <a:gdLst>
                <a:gd name="T0" fmla="*/ 103 w 103"/>
                <a:gd name="T1" fmla="*/ 187 h 213"/>
                <a:gd name="T2" fmla="*/ 52 w 103"/>
                <a:gd name="T3" fmla="*/ 213 h 213"/>
                <a:gd name="T4" fmla="*/ 0 w 103"/>
                <a:gd name="T5" fmla="*/ 187 h 213"/>
                <a:gd name="T6" fmla="*/ 0 w 103"/>
                <a:gd name="T7" fmla="*/ 26 h 213"/>
                <a:gd name="T8" fmla="*/ 52 w 103"/>
                <a:gd name="T9" fmla="*/ 0 h 213"/>
                <a:gd name="T10" fmla="*/ 99 w 103"/>
                <a:gd name="T11" fmla="*/ 54 h 213"/>
                <a:gd name="T12" fmla="*/ 103 w 103"/>
                <a:gd name="T13" fmla="*/ 18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13">
                  <a:moveTo>
                    <a:pt x="103" y="187"/>
                  </a:moveTo>
                  <a:cubicBezTo>
                    <a:pt x="103" y="201"/>
                    <a:pt x="80" y="213"/>
                    <a:pt x="52" y="213"/>
                  </a:cubicBezTo>
                  <a:cubicBezTo>
                    <a:pt x="23" y="213"/>
                    <a:pt x="0" y="201"/>
                    <a:pt x="0" y="18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23" y="0"/>
                    <a:pt x="52" y="0"/>
                  </a:cubicBezTo>
                  <a:cubicBezTo>
                    <a:pt x="80" y="0"/>
                    <a:pt x="99" y="40"/>
                    <a:pt x="99" y="54"/>
                  </a:cubicBezTo>
                  <a:lnTo>
                    <a:pt x="103" y="187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5" name="Freeform 101"/>
            <p:cNvSpPr>
              <a:spLocks noChangeArrowheads="1"/>
            </p:cNvSpPr>
            <p:nvPr/>
          </p:nvSpPr>
          <p:spPr bwMode="auto">
            <a:xfrm>
              <a:off x="507255" y="300387"/>
              <a:ext cx="127523" cy="221039"/>
            </a:xfrm>
            <a:custGeom>
              <a:avLst/>
              <a:gdLst>
                <a:gd name="T0" fmla="*/ 104 w 104"/>
                <a:gd name="T1" fmla="*/ 159 h 181"/>
                <a:gd name="T2" fmla="*/ 52 w 104"/>
                <a:gd name="T3" fmla="*/ 181 h 181"/>
                <a:gd name="T4" fmla="*/ 0 w 104"/>
                <a:gd name="T5" fmla="*/ 159 h 181"/>
                <a:gd name="T6" fmla="*/ 0 w 104"/>
                <a:gd name="T7" fmla="*/ 22 h 181"/>
                <a:gd name="T8" fmla="*/ 52 w 104"/>
                <a:gd name="T9" fmla="*/ 0 h 181"/>
                <a:gd name="T10" fmla="*/ 104 w 104"/>
                <a:gd name="T11" fmla="*/ 62 h 181"/>
                <a:gd name="T12" fmla="*/ 104 w 104"/>
                <a:gd name="T13" fmla="*/ 15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81">
                  <a:moveTo>
                    <a:pt x="104" y="159"/>
                  </a:moveTo>
                  <a:cubicBezTo>
                    <a:pt x="104" y="171"/>
                    <a:pt x="80" y="181"/>
                    <a:pt x="52" y="181"/>
                  </a:cubicBezTo>
                  <a:cubicBezTo>
                    <a:pt x="23" y="181"/>
                    <a:pt x="0" y="171"/>
                    <a:pt x="0" y="15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23" y="0"/>
                    <a:pt x="52" y="0"/>
                  </a:cubicBezTo>
                  <a:cubicBezTo>
                    <a:pt x="80" y="0"/>
                    <a:pt x="104" y="50"/>
                    <a:pt x="104" y="62"/>
                  </a:cubicBezTo>
                  <a:lnTo>
                    <a:pt x="104" y="159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6" name="Freeform 102"/>
            <p:cNvSpPr>
              <a:spLocks noChangeArrowheads="1"/>
            </p:cNvSpPr>
            <p:nvPr/>
          </p:nvSpPr>
          <p:spPr bwMode="auto">
            <a:xfrm>
              <a:off x="130356" y="410907"/>
              <a:ext cx="504422" cy="402404"/>
            </a:xfrm>
            <a:custGeom>
              <a:avLst/>
              <a:gdLst>
                <a:gd name="T0" fmla="*/ 413 w 413"/>
                <a:gd name="T1" fmla="*/ 269 h 329"/>
                <a:gd name="T2" fmla="*/ 353 w 413"/>
                <a:gd name="T3" fmla="*/ 329 h 329"/>
                <a:gd name="T4" fmla="*/ 60 w 413"/>
                <a:gd name="T5" fmla="*/ 329 h 329"/>
                <a:gd name="T6" fmla="*/ 0 w 413"/>
                <a:gd name="T7" fmla="*/ 269 h 329"/>
                <a:gd name="T8" fmla="*/ 0 w 413"/>
                <a:gd name="T9" fmla="*/ 60 h 329"/>
                <a:gd name="T10" fmla="*/ 60 w 413"/>
                <a:gd name="T11" fmla="*/ 0 h 329"/>
                <a:gd name="T12" fmla="*/ 353 w 413"/>
                <a:gd name="T13" fmla="*/ 0 h 329"/>
                <a:gd name="T14" fmla="*/ 413 w 413"/>
                <a:gd name="T15" fmla="*/ 60 h 329"/>
                <a:gd name="T16" fmla="*/ 413 w 413"/>
                <a:gd name="T17" fmla="*/ 26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329">
                  <a:moveTo>
                    <a:pt x="413" y="269"/>
                  </a:moveTo>
                  <a:cubicBezTo>
                    <a:pt x="413" y="302"/>
                    <a:pt x="386" y="329"/>
                    <a:pt x="353" y="329"/>
                  </a:cubicBezTo>
                  <a:cubicBezTo>
                    <a:pt x="60" y="329"/>
                    <a:pt x="60" y="329"/>
                    <a:pt x="60" y="329"/>
                  </a:cubicBezTo>
                  <a:cubicBezTo>
                    <a:pt x="27" y="329"/>
                    <a:pt x="0" y="302"/>
                    <a:pt x="0" y="26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86" y="0"/>
                    <a:pt x="413" y="26"/>
                    <a:pt x="413" y="60"/>
                  </a:cubicBezTo>
                  <a:lnTo>
                    <a:pt x="413" y="269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7" name="Freeform 103"/>
            <p:cNvSpPr>
              <a:spLocks noChangeArrowheads="1"/>
            </p:cNvSpPr>
            <p:nvPr/>
          </p:nvSpPr>
          <p:spPr bwMode="auto">
            <a:xfrm>
              <a:off x="65177" y="813311"/>
              <a:ext cx="592272" cy="1805152"/>
            </a:xfrm>
            <a:custGeom>
              <a:avLst/>
              <a:gdLst>
                <a:gd name="T0" fmla="*/ 444 w 484"/>
                <a:gd name="T1" fmla="*/ 1477 h 1477"/>
                <a:gd name="T2" fmla="*/ 40 w 484"/>
                <a:gd name="T3" fmla="*/ 1477 h 1477"/>
                <a:gd name="T4" fmla="*/ 0 w 484"/>
                <a:gd name="T5" fmla="*/ 1437 h 1477"/>
                <a:gd name="T6" fmla="*/ 0 w 484"/>
                <a:gd name="T7" fmla="*/ 80 h 1477"/>
                <a:gd name="T8" fmla="*/ 40 w 484"/>
                <a:gd name="T9" fmla="*/ 0 h 1477"/>
                <a:gd name="T10" fmla="*/ 444 w 484"/>
                <a:gd name="T11" fmla="*/ 0 h 1477"/>
                <a:gd name="T12" fmla="*/ 484 w 484"/>
                <a:gd name="T13" fmla="*/ 40 h 1477"/>
                <a:gd name="T14" fmla="*/ 484 w 484"/>
                <a:gd name="T15" fmla="*/ 1437 h 1477"/>
                <a:gd name="T16" fmla="*/ 444 w 484"/>
                <a:gd name="T17" fmla="*/ 1477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1477">
                  <a:moveTo>
                    <a:pt x="444" y="1477"/>
                  </a:moveTo>
                  <a:cubicBezTo>
                    <a:pt x="40" y="1477"/>
                    <a:pt x="40" y="1477"/>
                    <a:pt x="40" y="1477"/>
                  </a:cubicBezTo>
                  <a:cubicBezTo>
                    <a:pt x="18" y="1477"/>
                    <a:pt x="0" y="1459"/>
                    <a:pt x="0" y="143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57"/>
                    <a:pt x="18" y="0"/>
                    <a:pt x="40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66" y="0"/>
                    <a:pt x="484" y="17"/>
                    <a:pt x="484" y="40"/>
                  </a:cubicBezTo>
                  <a:cubicBezTo>
                    <a:pt x="484" y="1437"/>
                    <a:pt x="484" y="1437"/>
                    <a:pt x="484" y="1437"/>
                  </a:cubicBezTo>
                  <a:cubicBezTo>
                    <a:pt x="484" y="1459"/>
                    <a:pt x="466" y="1477"/>
                    <a:pt x="444" y="1477"/>
                  </a:cubicBezTo>
                  <a:close/>
                </a:path>
              </a:pathLst>
            </a:custGeom>
            <a:solidFill>
              <a:srgbClr val="081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8" name="Freeform 104"/>
            <p:cNvSpPr>
              <a:spLocks noChangeArrowheads="1"/>
            </p:cNvSpPr>
            <p:nvPr/>
          </p:nvSpPr>
          <p:spPr bwMode="auto">
            <a:xfrm>
              <a:off x="130356" y="790640"/>
              <a:ext cx="515757" cy="181365"/>
            </a:xfrm>
            <a:custGeom>
              <a:avLst/>
              <a:gdLst>
                <a:gd name="T0" fmla="*/ 378 w 422"/>
                <a:gd name="T1" fmla="*/ 149 h 149"/>
                <a:gd name="T2" fmla="*/ 44 w 422"/>
                <a:gd name="T3" fmla="*/ 149 h 149"/>
                <a:gd name="T4" fmla="*/ 0 w 422"/>
                <a:gd name="T5" fmla="*/ 109 h 149"/>
                <a:gd name="T6" fmla="*/ 0 w 422"/>
                <a:gd name="T7" fmla="*/ 40 h 149"/>
                <a:gd name="T8" fmla="*/ 44 w 422"/>
                <a:gd name="T9" fmla="*/ 0 h 149"/>
                <a:gd name="T10" fmla="*/ 378 w 422"/>
                <a:gd name="T11" fmla="*/ 0 h 149"/>
                <a:gd name="T12" fmla="*/ 422 w 422"/>
                <a:gd name="T13" fmla="*/ 40 h 149"/>
                <a:gd name="T14" fmla="*/ 422 w 422"/>
                <a:gd name="T15" fmla="*/ 109 h 149"/>
                <a:gd name="T16" fmla="*/ 378 w 422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149">
                  <a:moveTo>
                    <a:pt x="378" y="149"/>
                  </a:moveTo>
                  <a:cubicBezTo>
                    <a:pt x="44" y="149"/>
                    <a:pt x="44" y="149"/>
                    <a:pt x="44" y="149"/>
                  </a:cubicBezTo>
                  <a:cubicBezTo>
                    <a:pt x="20" y="149"/>
                    <a:pt x="0" y="132"/>
                    <a:pt x="0" y="10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0" y="0"/>
                    <a:pt x="44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02" y="0"/>
                    <a:pt x="422" y="18"/>
                    <a:pt x="422" y="4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132"/>
                    <a:pt x="402" y="149"/>
                    <a:pt x="378" y="149"/>
                  </a:cubicBez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49" name="Freeform 105"/>
            <p:cNvSpPr>
              <a:spLocks noChangeArrowheads="1"/>
            </p:cNvSpPr>
            <p:nvPr/>
          </p:nvSpPr>
          <p:spPr bwMode="auto">
            <a:xfrm>
              <a:off x="93515" y="813311"/>
              <a:ext cx="592272" cy="1776814"/>
            </a:xfrm>
            <a:custGeom>
              <a:avLst/>
              <a:gdLst>
                <a:gd name="T0" fmla="*/ 444 w 484"/>
                <a:gd name="T1" fmla="*/ 1453 h 1453"/>
                <a:gd name="T2" fmla="*/ 40 w 484"/>
                <a:gd name="T3" fmla="*/ 1453 h 1453"/>
                <a:gd name="T4" fmla="*/ 0 w 484"/>
                <a:gd name="T5" fmla="*/ 1414 h 1453"/>
                <a:gd name="T6" fmla="*/ 0 w 484"/>
                <a:gd name="T7" fmla="*/ 78 h 1453"/>
                <a:gd name="T8" fmla="*/ 40 w 484"/>
                <a:gd name="T9" fmla="*/ 0 h 1453"/>
                <a:gd name="T10" fmla="*/ 444 w 484"/>
                <a:gd name="T11" fmla="*/ 0 h 1453"/>
                <a:gd name="T12" fmla="*/ 484 w 484"/>
                <a:gd name="T13" fmla="*/ 78 h 1453"/>
                <a:gd name="T14" fmla="*/ 484 w 484"/>
                <a:gd name="T15" fmla="*/ 1414 h 1453"/>
                <a:gd name="T16" fmla="*/ 444 w 484"/>
                <a:gd name="T17" fmla="*/ 1453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1453">
                  <a:moveTo>
                    <a:pt x="444" y="1453"/>
                  </a:moveTo>
                  <a:cubicBezTo>
                    <a:pt x="40" y="1453"/>
                    <a:pt x="40" y="1453"/>
                    <a:pt x="40" y="1453"/>
                  </a:cubicBezTo>
                  <a:cubicBezTo>
                    <a:pt x="18" y="1453"/>
                    <a:pt x="0" y="1435"/>
                    <a:pt x="0" y="141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57"/>
                    <a:pt x="18" y="0"/>
                    <a:pt x="40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66" y="0"/>
                    <a:pt x="484" y="57"/>
                    <a:pt x="484" y="78"/>
                  </a:cubicBezTo>
                  <a:cubicBezTo>
                    <a:pt x="484" y="1414"/>
                    <a:pt x="484" y="1414"/>
                    <a:pt x="484" y="1414"/>
                  </a:cubicBezTo>
                  <a:cubicBezTo>
                    <a:pt x="484" y="1435"/>
                    <a:pt x="466" y="1453"/>
                    <a:pt x="444" y="1453"/>
                  </a:cubicBezTo>
                  <a:close/>
                </a:path>
              </a:pathLst>
            </a:custGeom>
            <a:solidFill>
              <a:srgbClr val="5CB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50" name="Freeform 106"/>
            <p:cNvSpPr>
              <a:spLocks noChangeArrowheads="1"/>
            </p:cNvSpPr>
            <p:nvPr/>
          </p:nvSpPr>
          <p:spPr bwMode="auto">
            <a:xfrm>
              <a:off x="93515" y="813311"/>
              <a:ext cx="297553" cy="1776814"/>
            </a:xfrm>
            <a:custGeom>
              <a:avLst/>
              <a:gdLst>
                <a:gd name="T0" fmla="*/ 202 w 242"/>
                <a:gd name="T1" fmla="*/ 1453 h 1453"/>
                <a:gd name="T2" fmla="*/ 40 w 242"/>
                <a:gd name="T3" fmla="*/ 1453 h 1453"/>
                <a:gd name="T4" fmla="*/ 0 w 242"/>
                <a:gd name="T5" fmla="*/ 1414 h 1453"/>
                <a:gd name="T6" fmla="*/ 0 w 242"/>
                <a:gd name="T7" fmla="*/ 78 h 1453"/>
                <a:gd name="T8" fmla="*/ 40 w 242"/>
                <a:gd name="T9" fmla="*/ 0 h 1453"/>
                <a:gd name="T10" fmla="*/ 202 w 242"/>
                <a:gd name="T11" fmla="*/ 0 h 1453"/>
                <a:gd name="T12" fmla="*/ 242 w 242"/>
                <a:gd name="T13" fmla="*/ 39 h 1453"/>
                <a:gd name="T14" fmla="*/ 242 w 242"/>
                <a:gd name="T15" fmla="*/ 1414 h 1453"/>
                <a:gd name="T16" fmla="*/ 202 w 242"/>
                <a:gd name="T17" fmla="*/ 1453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1453">
                  <a:moveTo>
                    <a:pt x="202" y="1453"/>
                  </a:moveTo>
                  <a:cubicBezTo>
                    <a:pt x="40" y="1453"/>
                    <a:pt x="40" y="1453"/>
                    <a:pt x="40" y="1453"/>
                  </a:cubicBezTo>
                  <a:cubicBezTo>
                    <a:pt x="18" y="1453"/>
                    <a:pt x="0" y="1435"/>
                    <a:pt x="0" y="141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57"/>
                    <a:pt x="18" y="0"/>
                    <a:pt x="4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4" y="0"/>
                    <a:pt x="242" y="17"/>
                    <a:pt x="242" y="39"/>
                  </a:cubicBezTo>
                  <a:cubicBezTo>
                    <a:pt x="242" y="1414"/>
                    <a:pt x="242" y="1414"/>
                    <a:pt x="242" y="1414"/>
                  </a:cubicBezTo>
                  <a:cubicBezTo>
                    <a:pt x="242" y="1435"/>
                    <a:pt x="224" y="1453"/>
                    <a:pt x="202" y="1453"/>
                  </a:cubicBezTo>
                  <a:close/>
                </a:path>
              </a:pathLst>
            </a:custGeom>
            <a:solidFill>
              <a:srgbClr val="78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51" name="Freeform 107"/>
            <p:cNvSpPr>
              <a:spLocks noChangeArrowheads="1"/>
            </p:cNvSpPr>
            <p:nvPr/>
          </p:nvSpPr>
          <p:spPr bwMode="auto">
            <a:xfrm>
              <a:off x="153027" y="25506"/>
              <a:ext cx="79347" cy="62344"/>
            </a:xfrm>
            <a:custGeom>
              <a:avLst/>
              <a:gdLst>
                <a:gd name="T0" fmla="*/ 63 w 63"/>
                <a:gd name="T1" fmla="*/ 33 h 50"/>
                <a:gd name="T2" fmla="*/ 32 w 63"/>
                <a:gd name="T3" fmla="*/ 50 h 50"/>
                <a:gd name="T4" fmla="*/ 0 w 63"/>
                <a:gd name="T5" fmla="*/ 33 h 50"/>
                <a:gd name="T6" fmla="*/ 32 w 63"/>
                <a:gd name="T7" fmla="*/ 0 h 50"/>
                <a:gd name="T8" fmla="*/ 63 w 63"/>
                <a:gd name="T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0">
                  <a:moveTo>
                    <a:pt x="63" y="33"/>
                  </a:moveTo>
                  <a:cubicBezTo>
                    <a:pt x="63" y="46"/>
                    <a:pt x="47" y="50"/>
                    <a:pt x="32" y="50"/>
                  </a:cubicBezTo>
                  <a:cubicBezTo>
                    <a:pt x="16" y="50"/>
                    <a:pt x="0" y="46"/>
                    <a:pt x="0" y="33"/>
                  </a:cubicBezTo>
                  <a:cubicBezTo>
                    <a:pt x="0" y="20"/>
                    <a:pt x="12" y="0"/>
                    <a:pt x="32" y="0"/>
                  </a:cubicBezTo>
                  <a:cubicBezTo>
                    <a:pt x="52" y="0"/>
                    <a:pt x="63" y="20"/>
                    <a:pt x="63" y="33"/>
                  </a:cubicBezTo>
                  <a:close/>
                </a:path>
              </a:pathLst>
            </a:custGeom>
            <a:solidFill>
              <a:srgbClr val="90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5252" name="Freeform 108"/>
            <p:cNvSpPr>
              <a:spLocks noChangeArrowheads="1"/>
            </p:cNvSpPr>
            <p:nvPr/>
          </p:nvSpPr>
          <p:spPr bwMode="auto">
            <a:xfrm>
              <a:off x="158694" y="19838"/>
              <a:ext cx="68012" cy="62344"/>
            </a:xfrm>
            <a:custGeom>
              <a:avLst/>
              <a:gdLst>
                <a:gd name="T0" fmla="*/ 55 w 55"/>
                <a:gd name="T1" fmla="*/ 33 h 50"/>
                <a:gd name="T2" fmla="*/ 28 w 55"/>
                <a:gd name="T3" fmla="*/ 50 h 50"/>
                <a:gd name="T4" fmla="*/ 0 w 55"/>
                <a:gd name="T5" fmla="*/ 33 h 50"/>
                <a:gd name="T6" fmla="*/ 28 w 55"/>
                <a:gd name="T7" fmla="*/ 0 h 50"/>
                <a:gd name="T8" fmla="*/ 55 w 55"/>
                <a:gd name="T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55" y="33"/>
                  </a:moveTo>
                  <a:cubicBezTo>
                    <a:pt x="55" y="46"/>
                    <a:pt x="43" y="50"/>
                    <a:pt x="28" y="50"/>
                  </a:cubicBezTo>
                  <a:cubicBezTo>
                    <a:pt x="12" y="50"/>
                    <a:pt x="0" y="46"/>
                    <a:pt x="0" y="33"/>
                  </a:cubicBezTo>
                  <a:cubicBezTo>
                    <a:pt x="0" y="20"/>
                    <a:pt x="8" y="0"/>
                    <a:pt x="28" y="0"/>
                  </a:cubicBezTo>
                  <a:cubicBezTo>
                    <a:pt x="48" y="0"/>
                    <a:pt x="55" y="20"/>
                    <a:pt x="55" y="33"/>
                  </a:cubicBezTo>
                  <a:close/>
                </a:path>
              </a:pathLst>
            </a:custGeom>
            <a:solidFill>
              <a:srgbClr val="FA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5253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254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255" name="矩形 207"/>
          <p:cNvSpPr>
            <a:spLocks noChangeArrowheads="1"/>
          </p:cNvSpPr>
          <p:nvPr/>
        </p:nvSpPr>
        <p:spPr bwMode="auto">
          <a:xfrm>
            <a:off x="3248025" y="4054475"/>
            <a:ext cx="1395413" cy="631825"/>
          </a:xfrm>
          <a:prstGeom prst="rect">
            <a:avLst/>
          </a:pr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80" name="直接连接符 209"/>
          <p:cNvSpPr>
            <a:spLocks noChangeShapeType="1"/>
          </p:cNvSpPr>
          <p:nvPr/>
        </p:nvSpPr>
        <p:spPr bwMode="auto">
          <a:xfrm>
            <a:off x="3398838" y="4054475"/>
            <a:ext cx="99377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281" name="组合 12"/>
          <p:cNvGrpSpPr>
            <a:grpSpLocks/>
          </p:cNvGrpSpPr>
          <p:nvPr/>
        </p:nvGrpSpPr>
        <p:grpSpPr bwMode="auto">
          <a:xfrm>
            <a:off x="3409950" y="5108575"/>
            <a:ext cx="2441575" cy="1698625"/>
            <a:chOff x="0" y="0"/>
            <a:chExt cx="2441062" cy="1698172"/>
          </a:xfrm>
        </p:grpSpPr>
        <p:sp>
          <p:nvSpPr>
            <p:cNvPr id="5258" name="文本框 149"/>
            <p:cNvSpPr>
              <a:spLocks noChangeArrowheads="1"/>
            </p:cNvSpPr>
            <p:nvPr/>
          </p:nvSpPr>
          <p:spPr bwMode="auto">
            <a:xfrm>
              <a:off x="0" y="107921"/>
              <a:ext cx="2441062" cy="449143"/>
            </a:xfrm>
            <a:custGeom>
              <a:avLst/>
              <a:gdLst>
                <a:gd name="T0" fmla="*/ 2338313 w 2441062"/>
                <a:gd name="T1" fmla="*/ 362843 h 449610"/>
                <a:gd name="T2" fmla="*/ 2259434 w 2441062"/>
                <a:gd name="T3" fmla="*/ 443694 h 449610"/>
                <a:gd name="T4" fmla="*/ 1429233 w 2441062"/>
                <a:gd name="T5" fmla="*/ 167618 h 449610"/>
                <a:gd name="T6" fmla="*/ 1537692 w 2441062"/>
                <a:gd name="T7" fmla="*/ 185365 h 449610"/>
                <a:gd name="T8" fmla="*/ 1429233 w 2441062"/>
                <a:gd name="T9" fmla="*/ 315516 h 449610"/>
                <a:gd name="T10" fmla="*/ 1464729 w 2441062"/>
                <a:gd name="T11" fmla="*/ 398338 h 449610"/>
                <a:gd name="T12" fmla="*/ 1559384 w 2441062"/>
                <a:gd name="T13" fmla="*/ 368759 h 449610"/>
                <a:gd name="T14" fmla="*/ 1616571 w 2441062"/>
                <a:gd name="T15" fmla="*/ 341151 h 449610"/>
                <a:gd name="T16" fmla="*/ 1551496 w 2441062"/>
                <a:gd name="T17" fmla="*/ 443694 h 449610"/>
                <a:gd name="T18" fmla="*/ 1358242 w 2441062"/>
                <a:gd name="T19" fmla="*/ 372703 h 449610"/>
                <a:gd name="T20" fmla="*/ 2143087 w 2441062"/>
                <a:gd name="T21" fmla="*/ 161702 h 449610"/>
                <a:gd name="T22" fmla="*/ 1999133 w 2441062"/>
                <a:gd name="T23" fmla="*/ 211001 h 449610"/>
                <a:gd name="T24" fmla="*/ 2058293 w 2441062"/>
                <a:gd name="T25" fmla="*/ 370731 h 449610"/>
                <a:gd name="T26" fmla="*/ 2093788 w 2441062"/>
                <a:gd name="T27" fmla="*/ 283964 h 449610"/>
                <a:gd name="T28" fmla="*/ 2070124 w 2441062"/>
                <a:gd name="T29" fmla="*/ 449610 h 449610"/>
                <a:gd name="T30" fmla="*/ 1847292 w 2441062"/>
                <a:gd name="T31" fmla="*/ 429890 h 449610"/>
                <a:gd name="T32" fmla="*/ 1916311 w 2441062"/>
                <a:gd name="T33" fmla="*/ 211001 h 449610"/>
                <a:gd name="T34" fmla="*/ 1178793 w 2441062"/>
                <a:gd name="T35" fmla="*/ 140010 h 449610"/>
                <a:gd name="T36" fmla="*/ 1285279 w 2441062"/>
                <a:gd name="T37" fmla="*/ 356927 h 449610"/>
                <a:gd name="T38" fmla="*/ 1338523 w 2441062"/>
                <a:gd name="T39" fmla="*/ 327347 h 449610"/>
                <a:gd name="T40" fmla="*/ 1216260 w 2441062"/>
                <a:gd name="T41" fmla="*/ 449610 h 449610"/>
                <a:gd name="T42" fmla="*/ 1178793 w 2441062"/>
                <a:gd name="T43" fmla="*/ 189309 h 449610"/>
                <a:gd name="T44" fmla="*/ 471376 w 2441062"/>
                <a:gd name="T45" fmla="*/ 234665 h 449610"/>
                <a:gd name="T46" fmla="*/ 642937 w 2441062"/>
                <a:gd name="T47" fmla="*/ 151842 h 449610"/>
                <a:gd name="T48" fmla="*/ 80851 w 2441062"/>
                <a:gd name="T49" fmla="*/ 69019 h 449610"/>
                <a:gd name="T50" fmla="*/ 167617 w 2441062"/>
                <a:gd name="T51" fmla="*/ 234665 h 449610"/>
                <a:gd name="T52" fmla="*/ 167617 w 2441062"/>
                <a:gd name="T53" fmla="*/ 69019 h 449610"/>
                <a:gd name="T54" fmla="*/ 2125340 w 2441062"/>
                <a:gd name="T55" fmla="*/ 25636 h 449610"/>
                <a:gd name="T56" fmla="*/ 1855179 w 2441062"/>
                <a:gd name="T57" fmla="*/ 74935 h 449610"/>
                <a:gd name="T58" fmla="*/ 2440855 w 2441062"/>
                <a:gd name="T59" fmla="*/ 126206 h 449610"/>
                <a:gd name="T60" fmla="*/ 2334369 w 2441062"/>
                <a:gd name="T61" fmla="*/ 309600 h 449610"/>
                <a:gd name="T62" fmla="*/ 2261406 w 2441062"/>
                <a:gd name="T63" fmla="*/ 325375 h 449610"/>
                <a:gd name="T64" fmla="*/ 2312677 w 2441062"/>
                <a:gd name="T65" fmla="*/ 209029 h 449610"/>
                <a:gd name="T66" fmla="*/ 2308733 w 2441062"/>
                <a:gd name="T67" fmla="*/ 69019 h 449610"/>
                <a:gd name="T68" fmla="*/ 2164779 w 2441062"/>
                <a:gd name="T69" fmla="*/ 149870 h 449610"/>
                <a:gd name="T70" fmla="*/ 769218 w 2441062"/>
                <a:gd name="T71" fmla="*/ 17748 h 449610"/>
                <a:gd name="T72" fmla="*/ 1136005 w 2441062"/>
                <a:gd name="T73" fmla="*/ 69019 h 449610"/>
                <a:gd name="T74" fmla="*/ 992051 w 2441062"/>
                <a:gd name="T75" fmla="*/ 441722 h 449610"/>
                <a:gd name="T76" fmla="*/ 911200 w 2441062"/>
                <a:gd name="T77" fmla="*/ 69019 h 449610"/>
                <a:gd name="T78" fmla="*/ 390525 w 2441062"/>
                <a:gd name="T79" fmla="*/ 17748 h 449610"/>
                <a:gd name="T80" fmla="*/ 725760 w 2441062"/>
                <a:gd name="T81" fmla="*/ 151842 h 449610"/>
                <a:gd name="T82" fmla="*/ 471376 w 2441062"/>
                <a:gd name="T83" fmla="*/ 287908 h 449610"/>
                <a:gd name="T84" fmla="*/ 390525 w 2441062"/>
                <a:gd name="T85" fmla="*/ 441722 h 449610"/>
                <a:gd name="T86" fmla="*/ 185365 w 2441062"/>
                <a:gd name="T87" fmla="*/ 17748 h 449610"/>
                <a:gd name="T88" fmla="*/ 183393 w 2441062"/>
                <a:gd name="T89" fmla="*/ 287908 h 449610"/>
                <a:gd name="T90" fmla="*/ 80851 w 2441062"/>
                <a:gd name="T91" fmla="*/ 441722 h 449610"/>
                <a:gd name="T92" fmla="*/ 1196541 w 2441062"/>
                <a:gd name="T93" fmla="*/ 5916 h 449610"/>
                <a:gd name="T94" fmla="*/ 1299083 w 2441062"/>
                <a:gd name="T95" fmla="*/ 106486 h 449610"/>
                <a:gd name="T96" fmla="*/ 1196541 w 2441062"/>
                <a:gd name="T97" fmla="*/ 5916 h 449610"/>
                <a:gd name="T98" fmla="*/ 1797992 w 2441062"/>
                <a:gd name="T99" fmla="*/ 1972 h 449610"/>
                <a:gd name="T100" fmla="*/ 1835460 w 2441062"/>
                <a:gd name="T101" fmla="*/ 88739 h 449610"/>
                <a:gd name="T102" fmla="*/ 1797992 w 2441062"/>
                <a:gd name="T103" fmla="*/ 138038 h 449610"/>
                <a:gd name="T104" fmla="*/ 1821656 w 2441062"/>
                <a:gd name="T105" fmla="*/ 317487 h 449610"/>
                <a:gd name="T106" fmla="*/ 1843348 w 2441062"/>
                <a:gd name="T107" fmla="*/ 358899 h 449610"/>
                <a:gd name="T108" fmla="*/ 1681646 w 2441062"/>
                <a:gd name="T109" fmla="*/ 351011 h 449610"/>
                <a:gd name="T110" fmla="*/ 1728973 w 2441062"/>
                <a:gd name="T111" fmla="*/ 138038 h 449610"/>
                <a:gd name="T112" fmla="*/ 1685590 w 2441062"/>
                <a:gd name="T113" fmla="*/ 88739 h 449610"/>
                <a:gd name="T114" fmla="*/ 1437121 w 2441062"/>
                <a:gd name="T115" fmla="*/ 0 h 449610"/>
                <a:gd name="T116" fmla="*/ 1640234 w 2441062"/>
                <a:gd name="T117" fmla="*/ 140010 h 449610"/>
                <a:gd name="T118" fmla="*/ 1474589 w 2441062"/>
                <a:gd name="T119" fmla="*/ 76907 h 449610"/>
                <a:gd name="T120" fmla="*/ 1308943 w 2441062"/>
                <a:gd name="T121" fmla="*/ 140010 h 449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41062" h="449610">
                  <a:moveTo>
                    <a:pt x="2259434" y="362843"/>
                  </a:moveTo>
                  <a:lnTo>
                    <a:pt x="2338313" y="362843"/>
                  </a:lnTo>
                  <a:lnTo>
                    <a:pt x="2338313" y="443694"/>
                  </a:lnTo>
                  <a:lnTo>
                    <a:pt x="2259434" y="443694"/>
                  </a:lnTo>
                  <a:close/>
                  <a:moveTo>
                    <a:pt x="1358242" y="167618"/>
                  </a:moveTo>
                  <a:lnTo>
                    <a:pt x="1429233" y="167618"/>
                  </a:lnTo>
                  <a:lnTo>
                    <a:pt x="1429233" y="268188"/>
                  </a:lnTo>
                  <a:cubicBezTo>
                    <a:pt x="1477875" y="255042"/>
                    <a:pt x="1514028" y="227434"/>
                    <a:pt x="1537692" y="185365"/>
                  </a:cubicBezTo>
                  <a:lnTo>
                    <a:pt x="1608683" y="185365"/>
                  </a:lnTo>
                  <a:cubicBezTo>
                    <a:pt x="1578446" y="257671"/>
                    <a:pt x="1518630" y="301054"/>
                    <a:pt x="1429233" y="315516"/>
                  </a:cubicBezTo>
                  <a:lnTo>
                    <a:pt x="1429233" y="362843"/>
                  </a:lnTo>
                  <a:cubicBezTo>
                    <a:pt x="1427919" y="387821"/>
                    <a:pt x="1439751" y="399653"/>
                    <a:pt x="1464729" y="398338"/>
                  </a:cubicBezTo>
                  <a:lnTo>
                    <a:pt x="1529804" y="398338"/>
                  </a:lnTo>
                  <a:cubicBezTo>
                    <a:pt x="1550838" y="399653"/>
                    <a:pt x="1560698" y="389793"/>
                    <a:pt x="1559384" y="368759"/>
                  </a:cubicBezTo>
                  <a:lnTo>
                    <a:pt x="1559384" y="341151"/>
                  </a:lnTo>
                  <a:lnTo>
                    <a:pt x="1616571" y="341151"/>
                  </a:lnTo>
                  <a:lnTo>
                    <a:pt x="1616571" y="380591"/>
                  </a:lnTo>
                  <a:cubicBezTo>
                    <a:pt x="1617886" y="423974"/>
                    <a:pt x="1596194" y="445008"/>
                    <a:pt x="1551496" y="443694"/>
                  </a:cubicBezTo>
                  <a:lnTo>
                    <a:pt x="1431205" y="443694"/>
                  </a:lnTo>
                  <a:cubicBezTo>
                    <a:pt x="1381249" y="445008"/>
                    <a:pt x="1356928" y="421345"/>
                    <a:pt x="1358242" y="372703"/>
                  </a:cubicBezTo>
                  <a:close/>
                  <a:moveTo>
                    <a:pt x="1833488" y="161702"/>
                  </a:moveTo>
                  <a:lnTo>
                    <a:pt x="2143087" y="161702"/>
                  </a:lnTo>
                  <a:lnTo>
                    <a:pt x="2143087" y="211001"/>
                  </a:lnTo>
                  <a:lnTo>
                    <a:pt x="1999133" y="211001"/>
                  </a:lnTo>
                  <a:cubicBezTo>
                    <a:pt x="1978099" y="276733"/>
                    <a:pt x="1948520" y="331291"/>
                    <a:pt x="1910395" y="374675"/>
                  </a:cubicBezTo>
                  <a:cubicBezTo>
                    <a:pt x="1956407" y="375989"/>
                    <a:pt x="2005707" y="374675"/>
                    <a:pt x="2058293" y="370731"/>
                  </a:cubicBezTo>
                  <a:cubicBezTo>
                    <a:pt x="2053034" y="343123"/>
                    <a:pt x="2044489" y="314201"/>
                    <a:pt x="2032657" y="283964"/>
                  </a:cubicBezTo>
                  <a:lnTo>
                    <a:pt x="2093788" y="283964"/>
                  </a:lnTo>
                  <a:cubicBezTo>
                    <a:pt x="2114823" y="337865"/>
                    <a:pt x="2130598" y="393080"/>
                    <a:pt x="2141115" y="449610"/>
                  </a:cubicBezTo>
                  <a:lnTo>
                    <a:pt x="2070124" y="449610"/>
                  </a:lnTo>
                  <a:cubicBezTo>
                    <a:pt x="2070124" y="437778"/>
                    <a:pt x="2068810" y="427261"/>
                    <a:pt x="2066180" y="418058"/>
                  </a:cubicBezTo>
                  <a:cubicBezTo>
                    <a:pt x="1993875" y="425946"/>
                    <a:pt x="1920912" y="429890"/>
                    <a:pt x="1847292" y="429890"/>
                  </a:cubicBezTo>
                  <a:lnTo>
                    <a:pt x="1847292" y="376647"/>
                  </a:lnTo>
                  <a:cubicBezTo>
                    <a:pt x="1880158" y="326690"/>
                    <a:pt x="1903164" y="271475"/>
                    <a:pt x="1916311" y="211001"/>
                  </a:cubicBezTo>
                  <a:lnTo>
                    <a:pt x="1833488" y="211001"/>
                  </a:lnTo>
                  <a:close/>
                  <a:moveTo>
                    <a:pt x="1178793" y="140010"/>
                  </a:moveTo>
                  <a:lnTo>
                    <a:pt x="1285279" y="140010"/>
                  </a:lnTo>
                  <a:lnTo>
                    <a:pt x="1285279" y="356927"/>
                  </a:lnTo>
                  <a:cubicBezTo>
                    <a:pt x="1289223" y="354298"/>
                    <a:pt x="1295139" y="351011"/>
                    <a:pt x="1303027" y="347067"/>
                  </a:cubicBezTo>
                  <a:cubicBezTo>
                    <a:pt x="1317488" y="339179"/>
                    <a:pt x="1329320" y="332606"/>
                    <a:pt x="1338523" y="327347"/>
                  </a:cubicBezTo>
                  <a:lnTo>
                    <a:pt x="1338523" y="384535"/>
                  </a:lnTo>
                  <a:cubicBezTo>
                    <a:pt x="1305656" y="409513"/>
                    <a:pt x="1264902" y="431205"/>
                    <a:pt x="1216260" y="449610"/>
                  </a:cubicBezTo>
                  <a:lnTo>
                    <a:pt x="1216260" y="189309"/>
                  </a:lnTo>
                  <a:lnTo>
                    <a:pt x="1178793" y="189309"/>
                  </a:lnTo>
                  <a:close/>
                  <a:moveTo>
                    <a:pt x="471376" y="69019"/>
                  </a:moveTo>
                  <a:lnTo>
                    <a:pt x="471376" y="234665"/>
                  </a:lnTo>
                  <a:lnTo>
                    <a:pt x="558142" y="234665"/>
                  </a:lnTo>
                  <a:cubicBezTo>
                    <a:pt x="617302" y="237294"/>
                    <a:pt x="645566" y="209686"/>
                    <a:pt x="642937" y="151842"/>
                  </a:cubicBezTo>
                  <a:cubicBezTo>
                    <a:pt x="644252" y="95312"/>
                    <a:pt x="615987" y="67704"/>
                    <a:pt x="558142" y="69019"/>
                  </a:cubicBezTo>
                  <a:close/>
                  <a:moveTo>
                    <a:pt x="80851" y="69019"/>
                  </a:moveTo>
                  <a:lnTo>
                    <a:pt x="80851" y="234665"/>
                  </a:lnTo>
                  <a:lnTo>
                    <a:pt x="167617" y="234665"/>
                  </a:lnTo>
                  <a:cubicBezTo>
                    <a:pt x="226777" y="237294"/>
                    <a:pt x="255041" y="209686"/>
                    <a:pt x="252412" y="151842"/>
                  </a:cubicBezTo>
                  <a:cubicBezTo>
                    <a:pt x="253727" y="95312"/>
                    <a:pt x="225462" y="67704"/>
                    <a:pt x="167617" y="69019"/>
                  </a:cubicBezTo>
                  <a:close/>
                  <a:moveTo>
                    <a:pt x="1855179" y="25636"/>
                  </a:moveTo>
                  <a:lnTo>
                    <a:pt x="2125340" y="25636"/>
                  </a:lnTo>
                  <a:lnTo>
                    <a:pt x="2125340" y="74935"/>
                  </a:lnTo>
                  <a:lnTo>
                    <a:pt x="1855179" y="74935"/>
                  </a:lnTo>
                  <a:close/>
                  <a:moveTo>
                    <a:pt x="2306761" y="17748"/>
                  </a:moveTo>
                  <a:cubicBezTo>
                    <a:pt x="2392213" y="20377"/>
                    <a:pt x="2436911" y="56530"/>
                    <a:pt x="2440855" y="126206"/>
                  </a:cubicBezTo>
                  <a:cubicBezTo>
                    <a:pt x="2443485" y="166960"/>
                    <a:pt x="2421136" y="203770"/>
                    <a:pt x="2373808" y="236637"/>
                  </a:cubicBezTo>
                  <a:cubicBezTo>
                    <a:pt x="2346201" y="257671"/>
                    <a:pt x="2333054" y="281992"/>
                    <a:pt x="2334369" y="309600"/>
                  </a:cubicBezTo>
                  <a:lnTo>
                    <a:pt x="2334369" y="325375"/>
                  </a:lnTo>
                  <a:lnTo>
                    <a:pt x="2261406" y="325375"/>
                  </a:lnTo>
                  <a:lnTo>
                    <a:pt x="2261406" y="303684"/>
                  </a:lnTo>
                  <a:cubicBezTo>
                    <a:pt x="2258777" y="266874"/>
                    <a:pt x="2275867" y="235322"/>
                    <a:pt x="2312677" y="209029"/>
                  </a:cubicBezTo>
                  <a:cubicBezTo>
                    <a:pt x="2348173" y="181421"/>
                    <a:pt x="2365263" y="155128"/>
                    <a:pt x="2363948" y="130150"/>
                  </a:cubicBezTo>
                  <a:cubicBezTo>
                    <a:pt x="2362634" y="92025"/>
                    <a:pt x="2344229" y="71648"/>
                    <a:pt x="2308733" y="69019"/>
                  </a:cubicBezTo>
                  <a:cubicBezTo>
                    <a:pt x="2270608" y="70334"/>
                    <a:pt x="2246945" y="97284"/>
                    <a:pt x="2237742" y="149870"/>
                  </a:cubicBezTo>
                  <a:lnTo>
                    <a:pt x="2164779" y="149870"/>
                  </a:lnTo>
                  <a:cubicBezTo>
                    <a:pt x="2177926" y="61788"/>
                    <a:pt x="2225253" y="17748"/>
                    <a:pt x="2306761" y="17748"/>
                  </a:cubicBezTo>
                  <a:close/>
                  <a:moveTo>
                    <a:pt x="769218" y="17748"/>
                  </a:moveTo>
                  <a:lnTo>
                    <a:pt x="1136005" y="17748"/>
                  </a:lnTo>
                  <a:lnTo>
                    <a:pt x="1136005" y="69019"/>
                  </a:lnTo>
                  <a:lnTo>
                    <a:pt x="992051" y="69019"/>
                  </a:lnTo>
                  <a:lnTo>
                    <a:pt x="992051" y="441722"/>
                  </a:lnTo>
                  <a:lnTo>
                    <a:pt x="911200" y="441722"/>
                  </a:lnTo>
                  <a:lnTo>
                    <a:pt x="911200" y="69019"/>
                  </a:lnTo>
                  <a:lnTo>
                    <a:pt x="769218" y="69019"/>
                  </a:lnTo>
                  <a:close/>
                  <a:moveTo>
                    <a:pt x="390525" y="17748"/>
                  </a:moveTo>
                  <a:lnTo>
                    <a:pt x="575890" y="17748"/>
                  </a:lnTo>
                  <a:cubicBezTo>
                    <a:pt x="675803" y="17748"/>
                    <a:pt x="725760" y="62446"/>
                    <a:pt x="725760" y="151842"/>
                  </a:cubicBezTo>
                  <a:cubicBezTo>
                    <a:pt x="728389" y="245182"/>
                    <a:pt x="677775" y="290537"/>
                    <a:pt x="573918" y="287908"/>
                  </a:cubicBezTo>
                  <a:lnTo>
                    <a:pt x="471376" y="287908"/>
                  </a:lnTo>
                  <a:lnTo>
                    <a:pt x="471376" y="441722"/>
                  </a:lnTo>
                  <a:lnTo>
                    <a:pt x="390525" y="441722"/>
                  </a:lnTo>
                  <a:close/>
                  <a:moveTo>
                    <a:pt x="0" y="17748"/>
                  </a:moveTo>
                  <a:lnTo>
                    <a:pt x="185365" y="17748"/>
                  </a:lnTo>
                  <a:cubicBezTo>
                    <a:pt x="285278" y="17748"/>
                    <a:pt x="335235" y="62446"/>
                    <a:pt x="335235" y="151842"/>
                  </a:cubicBezTo>
                  <a:cubicBezTo>
                    <a:pt x="337864" y="245182"/>
                    <a:pt x="287250" y="290537"/>
                    <a:pt x="183393" y="287908"/>
                  </a:cubicBezTo>
                  <a:lnTo>
                    <a:pt x="80851" y="287908"/>
                  </a:lnTo>
                  <a:lnTo>
                    <a:pt x="80851" y="441722"/>
                  </a:lnTo>
                  <a:lnTo>
                    <a:pt x="0" y="441722"/>
                  </a:lnTo>
                  <a:close/>
                  <a:moveTo>
                    <a:pt x="1196541" y="5916"/>
                  </a:moveTo>
                  <a:lnTo>
                    <a:pt x="1261616" y="5916"/>
                  </a:lnTo>
                  <a:cubicBezTo>
                    <a:pt x="1278706" y="38782"/>
                    <a:pt x="1291195" y="72306"/>
                    <a:pt x="1299083" y="106486"/>
                  </a:cubicBezTo>
                  <a:lnTo>
                    <a:pt x="1230064" y="106486"/>
                  </a:lnTo>
                  <a:cubicBezTo>
                    <a:pt x="1223491" y="72306"/>
                    <a:pt x="1212316" y="38782"/>
                    <a:pt x="1196541" y="5916"/>
                  </a:cubicBezTo>
                  <a:close/>
                  <a:moveTo>
                    <a:pt x="1728973" y="1972"/>
                  </a:moveTo>
                  <a:lnTo>
                    <a:pt x="1797992" y="1972"/>
                  </a:lnTo>
                  <a:lnTo>
                    <a:pt x="1797992" y="88739"/>
                  </a:lnTo>
                  <a:lnTo>
                    <a:pt x="1835460" y="88739"/>
                  </a:lnTo>
                  <a:lnTo>
                    <a:pt x="1835460" y="138038"/>
                  </a:lnTo>
                  <a:lnTo>
                    <a:pt x="1797992" y="138038"/>
                  </a:lnTo>
                  <a:lnTo>
                    <a:pt x="1797992" y="325375"/>
                  </a:lnTo>
                  <a:cubicBezTo>
                    <a:pt x="1803251" y="324061"/>
                    <a:pt x="1811139" y="321431"/>
                    <a:pt x="1821656" y="317487"/>
                  </a:cubicBezTo>
                  <a:cubicBezTo>
                    <a:pt x="1830858" y="313544"/>
                    <a:pt x="1838089" y="310914"/>
                    <a:pt x="1843348" y="309600"/>
                  </a:cubicBezTo>
                  <a:lnTo>
                    <a:pt x="1843348" y="358899"/>
                  </a:lnTo>
                  <a:cubicBezTo>
                    <a:pt x="1796020" y="383877"/>
                    <a:pt x="1742120" y="400310"/>
                    <a:pt x="1681646" y="408198"/>
                  </a:cubicBezTo>
                  <a:lnTo>
                    <a:pt x="1681646" y="351011"/>
                  </a:lnTo>
                  <a:cubicBezTo>
                    <a:pt x="1700051" y="349696"/>
                    <a:pt x="1715827" y="347067"/>
                    <a:pt x="1728973" y="343123"/>
                  </a:cubicBezTo>
                  <a:lnTo>
                    <a:pt x="1728973" y="138038"/>
                  </a:lnTo>
                  <a:lnTo>
                    <a:pt x="1685590" y="138038"/>
                  </a:lnTo>
                  <a:lnTo>
                    <a:pt x="1685590" y="88739"/>
                  </a:lnTo>
                  <a:lnTo>
                    <a:pt x="1728973" y="88739"/>
                  </a:lnTo>
                  <a:close/>
                  <a:moveTo>
                    <a:pt x="1437121" y="0"/>
                  </a:moveTo>
                  <a:lnTo>
                    <a:pt x="1514028" y="0"/>
                  </a:lnTo>
                  <a:cubicBezTo>
                    <a:pt x="1540321" y="59159"/>
                    <a:pt x="1582390" y="105829"/>
                    <a:pt x="1640234" y="140010"/>
                  </a:cubicBezTo>
                  <a:lnTo>
                    <a:pt x="1640234" y="185365"/>
                  </a:lnTo>
                  <a:cubicBezTo>
                    <a:pt x="1569243" y="161702"/>
                    <a:pt x="1514028" y="125549"/>
                    <a:pt x="1474589" y="76907"/>
                  </a:cubicBezTo>
                  <a:cubicBezTo>
                    <a:pt x="1436464" y="125549"/>
                    <a:pt x="1381249" y="161702"/>
                    <a:pt x="1308943" y="185365"/>
                  </a:cubicBezTo>
                  <a:lnTo>
                    <a:pt x="1308943" y="140010"/>
                  </a:lnTo>
                  <a:cubicBezTo>
                    <a:pt x="1369417" y="105829"/>
                    <a:pt x="1412143" y="59159"/>
                    <a:pt x="1437121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5259" name="矩形 141"/>
            <p:cNvSpPr>
              <a:spLocks noChangeArrowheads="1"/>
            </p:cNvSpPr>
            <p:nvPr/>
          </p:nvSpPr>
          <p:spPr bwMode="auto">
            <a:xfrm>
              <a:off x="547573" y="0"/>
              <a:ext cx="1223705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84" name="文本框 158"/>
          <p:cNvSpPr>
            <a:spLocks noChangeArrowheads="1"/>
          </p:cNvSpPr>
          <p:nvPr/>
        </p:nvSpPr>
        <p:spPr bwMode="auto">
          <a:xfrm>
            <a:off x="3543300" y="2422525"/>
            <a:ext cx="390525" cy="180975"/>
          </a:xfrm>
          <a:custGeom>
            <a:avLst/>
            <a:gdLst>
              <a:gd name="T0" fmla="*/ 390480 w 390480"/>
              <a:gd name="T1" fmla="*/ 158540 h 181077"/>
              <a:gd name="T2" fmla="*/ 250216 w 390480"/>
              <a:gd name="T3" fmla="*/ 135991 h 181077"/>
              <a:gd name="T4" fmla="*/ 212651 w 390480"/>
              <a:gd name="T5" fmla="*/ 158577 h 181077"/>
              <a:gd name="T6" fmla="*/ 129728 w 390480"/>
              <a:gd name="T7" fmla="*/ 439 h 181077"/>
              <a:gd name="T8" fmla="*/ 152741 w 390480"/>
              <a:gd name="T9" fmla="*/ 67391 h 181077"/>
              <a:gd name="T10" fmla="*/ 133586 w 390480"/>
              <a:gd name="T11" fmla="*/ 43474 h 181077"/>
              <a:gd name="T12" fmla="*/ 132047 w 390480"/>
              <a:gd name="T13" fmla="*/ 29947 h 181077"/>
              <a:gd name="T14" fmla="*/ 174277 w 390480"/>
              <a:gd name="T15" fmla="*/ 69064 h 181077"/>
              <a:gd name="T16" fmla="*/ 129728 w 390480"/>
              <a:gd name="T17" fmla="*/ 102857 h 181077"/>
              <a:gd name="T18" fmla="*/ 135856 w 390480"/>
              <a:gd name="T19" fmla="*/ 152863 h 181077"/>
              <a:gd name="T20" fmla="*/ 117385 w 390480"/>
              <a:gd name="T21" fmla="*/ 161922 h 181077"/>
              <a:gd name="T22" fmla="*/ 98987 w 390480"/>
              <a:gd name="T23" fmla="*/ 152692 h 181077"/>
              <a:gd name="T24" fmla="*/ 117446 w 390480"/>
              <a:gd name="T25" fmla="*/ 141912 h 181077"/>
              <a:gd name="T26" fmla="*/ 61445 w 390480"/>
              <a:gd name="T27" fmla="*/ 102857 h 181077"/>
              <a:gd name="T28" fmla="*/ 61323 w 390480"/>
              <a:gd name="T29" fmla="*/ 93236 h 181077"/>
              <a:gd name="T30" fmla="*/ 104322 w 390480"/>
              <a:gd name="T31" fmla="*/ 6067 h 181077"/>
              <a:gd name="T32" fmla="*/ 83640 w 390480"/>
              <a:gd name="T33" fmla="*/ 28385 h 181077"/>
              <a:gd name="T34" fmla="*/ 103553 w 390480"/>
              <a:gd name="T35" fmla="*/ 60420 h 181077"/>
              <a:gd name="T36" fmla="*/ 106653 w 390480"/>
              <a:gd name="T37" fmla="*/ 76291 h 181077"/>
              <a:gd name="T38" fmla="*/ 42998 w 390480"/>
              <a:gd name="T39" fmla="*/ 30191 h 181077"/>
              <a:gd name="T40" fmla="*/ 42998 w 390480"/>
              <a:gd name="T41" fmla="*/ 47137 h 181077"/>
              <a:gd name="T42" fmla="*/ 58320 w 390480"/>
              <a:gd name="T43" fmla="*/ 95458 h 181077"/>
              <a:gd name="T44" fmla="*/ 19973 w 390480"/>
              <a:gd name="T45" fmla="*/ 179954 h 181077"/>
              <a:gd name="T46" fmla="*/ 12904 w 390480"/>
              <a:gd name="T47" fmla="*/ 162251 h 181077"/>
              <a:gd name="T48" fmla="*/ 0 w 390480"/>
              <a:gd name="T49" fmla="*/ 111635 h 181077"/>
              <a:gd name="T50" fmla="*/ 19924 w 390480"/>
              <a:gd name="T51" fmla="*/ 47137 h 181077"/>
              <a:gd name="T52" fmla="*/ 19924 w 390480"/>
              <a:gd name="T53" fmla="*/ 30191 h 181077"/>
              <a:gd name="T54" fmla="*/ 313859 w 390480"/>
              <a:gd name="T55" fmla="*/ 13783 h 181077"/>
              <a:gd name="T56" fmla="*/ 313859 w 390480"/>
              <a:gd name="T57" fmla="*/ 30729 h 181077"/>
              <a:gd name="T58" fmla="*/ 388503 w 390480"/>
              <a:gd name="T59" fmla="*/ 75717 h 181077"/>
              <a:gd name="T60" fmla="*/ 309269 w 390480"/>
              <a:gd name="T61" fmla="*/ 59626 h 181077"/>
              <a:gd name="T62" fmla="*/ 322637 w 390480"/>
              <a:gd name="T63" fmla="*/ 74374 h 181077"/>
              <a:gd name="T64" fmla="*/ 274841 w 390480"/>
              <a:gd name="T65" fmla="*/ 113967 h 181077"/>
              <a:gd name="T66" fmla="*/ 358372 w 390480"/>
              <a:gd name="T67" fmla="*/ 94042 h 181077"/>
              <a:gd name="T68" fmla="*/ 353989 w 390480"/>
              <a:gd name="T69" fmla="*/ 128177 h 181077"/>
              <a:gd name="T70" fmla="*/ 316203 w 390480"/>
              <a:gd name="T71" fmla="*/ 130131 h 181077"/>
              <a:gd name="T72" fmla="*/ 270153 w 390480"/>
              <a:gd name="T73" fmla="*/ 179185 h 181077"/>
              <a:gd name="T74" fmla="*/ 290834 w 390480"/>
              <a:gd name="T75" fmla="*/ 154902 h 181077"/>
              <a:gd name="T76" fmla="*/ 229205 w 390480"/>
              <a:gd name="T77" fmla="*/ 114577 h 181077"/>
              <a:gd name="T78" fmla="*/ 236103 w 390480"/>
              <a:gd name="T79" fmla="*/ 80955 h 181077"/>
              <a:gd name="T80" fmla="*/ 238484 w 390480"/>
              <a:gd name="T81" fmla="*/ 75717 h 181077"/>
              <a:gd name="T82" fmla="*/ 288490 w 390480"/>
              <a:gd name="T83" fmla="*/ 41924 h 181077"/>
              <a:gd name="T84" fmla="*/ 219536 w 390480"/>
              <a:gd name="T85" fmla="*/ 13783 h 18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0480" h="181077">
                <a:moveTo>
                  <a:pt x="327570" y="135991"/>
                </a:moveTo>
                <a:lnTo>
                  <a:pt x="352060" y="135991"/>
                </a:lnTo>
                <a:cubicBezTo>
                  <a:pt x="360337" y="148395"/>
                  <a:pt x="373144" y="155911"/>
                  <a:pt x="390480" y="158540"/>
                </a:cubicBezTo>
                <a:lnTo>
                  <a:pt x="390480" y="173605"/>
                </a:lnTo>
                <a:cubicBezTo>
                  <a:pt x="359324" y="169414"/>
                  <a:pt x="338354" y="156876"/>
                  <a:pt x="327570" y="135991"/>
                </a:cubicBezTo>
                <a:close/>
                <a:moveTo>
                  <a:pt x="250216" y="135991"/>
                </a:moveTo>
                <a:lnTo>
                  <a:pt x="275561" y="135991"/>
                </a:lnTo>
                <a:cubicBezTo>
                  <a:pt x="264753" y="156876"/>
                  <a:pt x="243782" y="169414"/>
                  <a:pt x="212651" y="173605"/>
                </a:cubicBezTo>
                <a:lnTo>
                  <a:pt x="212651" y="158577"/>
                </a:lnTo>
                <a:cubicBezTo>
                  <a:pt x="230442" y="155435"/>
                  <a:pt x="242964" y="147906"/>
                  <a:pt x="250216" y="135991"/>
                </a:cubicBezTo>
                <a:close/>
                <a:moveTo>
                  <a:pt x="106653" y="439"/>
                </a:moveTo>
                <a:lnTo>
                  <a:pt x="129728" y="439"/>
                </a:lnTo>
                <a:lnTo>
                  <a:pt x="129728" y="76291"/>
                </a:lnTo>
                <a:lnTo>
                  <a:pt x="144097" y="76291"/>
                </a:lnTo>
                <a:cubicBezTo>
                  <a:pt x="150364" y="76275"/>
                  <a:pt x="153245" y="73308"/>
                  <a:pt x="152741" y="67391"/>
                </a:cubicBezTo>
                <a:lnTo>
                  <a:pt x="152741" y="60420"/>
                </a:lnTo>
                <a:lnTo>
                  <a:pt x="133586" y="60420"/>
                </a:lnTo>
                <a:lnTo>
                  <a:pt x="133586" y="43474"/>
                </a:lnTo>
                <a:lnTo>
                  <a:pt x="152741" y="43474"/>
                </a:lnTo>
                <a:lnTo>
                  <a:pt x="152741" y="29947"/>
                </a:lnTo>
                <a:lnTo>
                  <a:pt x="132047" y="29947"/>
                </a:lnTo>
                <a:lnTo>
                  <a:pt x="132047" y="13002"/>
                </a:lnTo>
                <a:lnTo>
                  <a:pt x="174277" y="13002"/>
                </a:lnTo>
                <a:lnTo>
                  <a:pt x="174277" y="69064"/>
                </a:lnTo>
                <a:cubicBezTo>
                  <a:pt x="174789" y="85692"/>
                  <a:pt x="166585" y="93749"/>
                  <a:pt x="149664" y="93236"/>
                </a:cubicBezTo>
                <a:lnTo>
                  <a:pt x="129728" y="93236"/>
                </a:lnTo>
                <a:lnTo>
                  <a:pt x="129728" y="102857"/>
                </a:lnTo>
                <a:lnTo>
                  <a:pt x="173385" y="102857"/>
                </a:lnTo>
                <a:lnTo>
                  <a:pt x="173385" y="117458"/>
                </a:lnTo>
                <a:cubicBezTo>
                  <a:pt x="161152" y="133948"/>
                  <a:pt x="148643" y="145750"/>
                  <a:pt x="135856" y="152863"/>
                </a:cubicBezTo>
                <a:cubicBezTo>
                  <a:pt x="144158" y="156404"/>
                  <a:pt x="160245" y="160563"/>
                  <a:pt x="184117" y="165340"/>
                </a:cubicBezTo>
                <a:lnTo>
                  <a:pt x="184117" y="181077"/>
                </a:lnTo>
                <a:cubicBezTo>
                  <a:pt x="153953" y="175388"/>
                  <a:pt x="131710" y="169003"/>
                  <a:pt x="117385" y="161922"/>
                </a:cubicBezTo>
                <a:cubicBezTo>
                  <a:pt x="101538" y="169524"/>
                  <a:pt x="79319" y="175909"/>
                  <a:pt x="50726" y="181077"/>
                </a:cubicBezTo>
                <a:lnTo>
                  <a:pt x="50726" y="164571"/>
                </a:lnTo>
                <a:cubicBezTo>
                  <a:pt x="74191" y="159769"/>
                  <a:pt x="90278" y="155809"/>
                  <a:pt x="98987" y="152692"/>
                </a:cubicBezTo>
                <a:cubicBezTo>
                  <a:pt x="87681" y="146173"/>
                  <a:pt x="77211" y="135690"/>
                  <a:pt x="67574" y="121243"/>
                </a:cubicBezTo>
                <a:lnTo>
                  <a:pt x="93346" y="121243"/>
                </a:lnTo>
                <a:cubicBezTo>
                  <a:pt x="101355" y="129797"/>
                  <a:pt x="109388" y="136687"/>
                  <a:pt x="117446" y="141912"/>
                </a:cubicBezTo>
                <a:cubicBezTo>
                  <a:pt x="127375" y="135734"/>
                  <a:pt x="136544" y="128104"/>
                  <a:pt x="144952" y="119021"/>
                </a:cubicBezTo>
                <a:lnTo>
                  <a:pt x="61445" y="119021"/>
                </a:lnTo>
                <a:lnTo>
                  <a:pt x="61445" y="102857"/>
                </a:lnTo>
                <a:lnTo>
                  <a:pt x="106653" y="102857"/>
                </a:lnTo>
                <a:lnTo>
                  <a:pt x="106653" y="93236"/>
                </a:lnTo>
                <a:lnTo>
                  <a:pt x="61323" y="93236"/>
                </a:lnTo>
                <a:lnTo>
                  <a:pt x="61323" y="12220"/>
                </a:lnTo>
                <a:lnTo>
                  <a:pt x="82053" y="12220"/>
                </a:lnTo>
                <a:cubicBezTo>
                  <a:pt x="89150" y="12220"/>
                  <a:pt x="96573" y="10169"/>
                  <a:pt x="104322" y="6067"/>
                </a:cubicBezTo>
                <a:lnTo>
                  <a:pt x="104322" y="23587"/>
                </a:lnTo>
                <a:cubicBezTo>
                  <a:pt x="98567" y="26785"/>
                  <a:pt x="91914" y="28385"/>
                  <a:pt x="84361" y="28385"/>
                </a:cubicBezTo>
                <a:lnTo>
                  <a:pt x="83640" y="28385"/>
                </a:lnTo>
                <a:lnTo>
                  <a:pt x="83640" y="43474"/>
                </a:lnTo>
                <a:lnTo>
                  <a:pt x="103553" y="43474"/>
                </a:lnTo>
                <a:lnTo>
                  <a:pt x="103553" y="60420"/>
                </a:lnTo>
                <a:lnTo>
                  <a:pt x="83640" y="60420"/>
                </a:lnTo>
                <a:lnTo>
                  <a:pt x="83640" y="76291"/>
                </a:lnTo>
                <a:lnTo>
                  <a:pt x="106653" y="76291"/>
                </a:lnTo>
                <a:close/>
                <a:moveTo>
                  <a:pt x="19924" y="305"/>
                </a:moveTo>
                <a:lnTo>
                  <a:pt x="42998" y="305"/>
                </a:lnTo>
                <a:lnTo>
                  <a:pt x="42998" y="30191"/>
                </a:lnTo>
                <a:lnTo>
                  <a:pt x="58320" y="30191"/>
                </a:lnTo>
                <a:lnTo>
                  <a:pt x="58320" y="47137"/>
                </a:lnTo>
                <a:lnTo>
                  <a:pt x="42998" y="47137"/>
                </a:lnTo>
                <a:lnTo>
                  <a:pt x="42998" y="83140"/>
                </a:lnTo>
                <a:cubicBezTo>
                  <a:pt x="45440" y="82725"/>
                  <a:pt x="50547" y="81191"/>
                  <a:pt x="58320" y="78537"/>
                </a:cubicBezTo>
                <a:lnTo>
                  <a:pt x="58320" y="95458"/>
                </a:lnTo>
                <a:cubicBezTo>
                  <a:pt x="51768" y="98437"/>
                  <a:pt x="46661" y="100541"/>
                  <a:pt x="42998" y="101770"/>
                </a:cubicBezTo>
                <a:lnTo>
                  <a:pt x="42998" y="157649"/>
                </a:lnTo>
                <a:cubicBezTo>
                  <a:pt x="42998" y="172519"/>
                  <a:pt x="35323" y="179954"/>
                  <a:pt x="19973" y="179954"/>
                </a:cubicBezTo>
                <a:lnTo>
                  <a:pt x="2307" y="179954"/>
                </a:lnTo>
                <a:lnTo>
                  <a:pt x="2307" y="162251"/>
                </a:lnTo>
                <a:lnTo>
                  <a:pt x="12904" y="162251"/>
                </a:lnTo>
                <a:cubicBezTo>
                  <a:pt x="18097" y="162235"/>
                  <a:pt x="20437" y="160286"/>
                  <a:pt x="19924" y="156404"/>
                </a:cubicBezTo>
                <a:lnTo>
                  <a:pt x="19924" y="107801"/>
                </a:lnTo>
                <a:cubicBezTo>
                  <a:pt x="16123" y="109331"/>
                  <a:pt x="9482" y="110609"/>
                  <a:pt x="0" y="111635"/>
                </a:cubicBezTo>
                <a:lnTo>
                  <a:pt x="0" y="91771"/>
                </a:lnTo>
                <a:cubicBezTo>
                  <a:pt x="8895" y="91177"/>
                  <a:pt x="15537" y="90282"/>
                  <a:pt x="19924" y="89086"/>
                </a:cubicBezTo>
                <a:lnTo>
                  <a:pt x="19924" y="47137"/>
                </a:lnTo>
                <a:lnTo>
                  <a:pt x="1538" y="47137"/>
                </a:lnTo>
                <a:lnTo>
                  <a:pt x="1538" y="30191"/>
                </a:lnTo>
                <a:lnTo>
                  <a:pt x="19924" y="30191"/>
                </a:lnTo>
                <a:close/>
                <a:moveTo>
                  <a:pt x="288490" y="0"/>
                </a:moveTo>
                <a:lnTo>
                  <a:pt x="313859" y="0"/>
                </a:lnTo>
                <a:lnTo>
                  <a:pt x="313859" y="13783"/>
                </a:lnTo>
                <a:lnTo>
                  <a:pt x="383570" y="13783"/>
                </a:lnTo>
                <a:lnTo>
                  <a:pt x="383570" y="30729"/>
                </a:lnTo>
                <a:lnTo>
                  <a:pt x="313859" y="30729"/>
                </a:lnTo>
                <a:lnTo>
                  <a:pt x="313859" y="41924"/>
                </a:lnTo>
                <a:lnTo>
                  <a:pt x="388503" y="41924"/>
                </a:lnTo>
                <a:lnTo>
                  <a:pt x="388503" y="75717"/>
                </a:lnTo>
                <a:lnTo>
                  <a:pt x="364647" y="75717"/>
                </a:lnTo>
                <a:lnTo>
                  <a:pt x="364647" y="59626"/>
                </a:lnTo>
                <a:lnTo>
                  <a:pt x="309269" y="59626"/>
                </a:lnTo>
                <a:cubicBezTo>
                  <a:pt x="294163" y="71216"/>
                  <a:pt x="281153" y="78090"/>
                  <a:pt x="270238" y="80247"/>
                </a:cubicBezTo>
                <a:cubicBezTo>
                  <a:pt x="290122" y="80247"/>
                  <a:pt x="304874" y="79766"/>
                  <a:pt x="314494" y="78806"/>
                </a:cubicBezTo>
                <a:cubicBezTo>
                  <a:pt x="316366" y="77870"/>
                  <a:pt x="319081" y="76393"/>
                  <a:pt x="322637" y="74374"/>
                </a:cubicBezTo>
                <a:cubicBezTo>
                  <a:pt x="326593" y="72405"/>
                  <a:pt x="329523" y="70785"/>
                  <a:pt x="331428" y="69515"/>
                </a:cubicBezTo>
                <a:lnTo>
                  <a:pt x="362401" y="69515"/>
                </a:lnTo>
                <a:cubicBezTo>
                  <a:pt x="333800" y="90896"/>
                  <a:pt x="304613" y="105714"/>
                  <a:pt x="274841" y="113967"/>
                </a:cubicBezTo>
                <a:cubicBezTo>
                  <a:pt x="300503" y="113967"/>
                  <a:pt x="324790" y="113271"/>
                  <a:pt x="347702" y="111879"/>
                </a:cubicBezTo>
                <a:cubicBezTo>
                  <a:pt x="345821" y="108436"/>
                  <a:pt x="342484" y="102491"/>
                  <a:pt x="337691" y="94042"/>
                </a:cubicBezTo>
                <a:lnTo>
                  <a:pt x="358372" y="94042"/>
                </a:lnTo>
                <a:cubicBezTo>
                  <a:pt x="368171" y="107594"/>
                  <a:pt x="374890" y="121414"/>
                  <a:pt x="378528" y="135502"/>
                </a:cubicBezTo>
                <a:lnTo>
                  <a:pt x="357493" y="135502"/>
                </a:lnTo>
                <a:cubicBezTo>
                  <a:pt x="355670" y="133679"/>
                  <a:pt x="354502" y="131238"/>
                  <a:pt x="353989" y="128177"/>
                </a:cubicBezTo>
                <a:cubicBezTo>
                  <a:pt x="353395" y="127583"/>
                  <a:pt x="353098" y="127469"/>
                  <a:pt x="353098" y="127835"/>
                </a:cubicBezTo>
                <a:cubicBezTo>
                  <a:pt x="351161" y="127835"/>
                  <a:pt x="346867" y="128092"/>
                  <a:pt x="340218" y="128605"/>
                </a:cubicBezTo>
                <a:cubicBezTo>
                  <a:pt x="328896" y="129622"/>
                  <a:pt x="320892" y="130131"/>
                  <a:pt x="316203" y="130131"/>
                </a:cubicBezTo>
                <a:lnTo>
                  <a:pt x="316203" y="156391"/>
                </a:lnTo>
                <a:cubicBezTo>
                  <a:pt x="316716" y="172100"/>
                  <a:pt x="308020" y="179697"/>
                  <a:pt x="290114" y="179185"/>
                </a:cubicBezTo>
                <a:lnTo>
                  <a:pt x="270153" y="179185"/>
                </a:lnTo>
                <a:lnTo>
                  <a:pt x="270153" y="162239"/>
                </a:lnTo>
                <a:lnTo>
                  <a:pt x="282447" y="162239"/>
                </a:lnTo>
                <a:cubicBezTo>
                  <a:pt x="288551" y="162239"/>
                  <a:pt x="291347" y="159793"/>
                  <a:pt x="290834" y="154902"/>
                </a:cubicBezTo>
                <a:lnTo>
                  <a:pt x="290834" y="130900"/>
                </a:lnTo>
                <a:cubicBezTo>
                  <a:pt x="281092" y="131404"/>
                  <a:pt x="260549" y="131657"/>
                  <a:pt x="229205" y="131657"/>
                </a:cubicBezTo>
                <a:lnTo>
                  <a:pt x="229205" y="114577"/>
                </a:lnTo>
                <a:cubicBezTo>
                  <a:pt x="255649" y="106153"/>
                  <a:pt x="274906" y="100098"/>
                  <a:pt x="286976" y="96411"/>
                </a:cubicBezTo>
                <a:cubicBezTo>
                  <a:pt x="278267" y="96923"/>
                  <a:pt x="261310" y="97180"/>
                  <a:pt x="236103" y="97180"/>
                </a:cubicBezTo>
                <a:lnTo>
                  <a:pt x="236103" y="80955"/>
                </a:lnTo>
                <a:cubicBezTo>
                  <a:pt x="254139" y="73573"/>
                  <a:pt x="268529" y="66463"/>
                  <a:pt x="279273" y="59626"/>
                </a:cubicBezTo>
                <a:lnTo>
                  <a:pt x="238484" y="59626"/>
                </a:lnTo>
                <a:lnTo>
                  <a:pt x="238484" y="75717"/>
                </a:lnTo>
                <a:lnTo>
                  <a:pt x="214628" y="75717"/>
                </a:lnTo>
                <a:lnTo>
                  <a:pt x="214628" y="41924"/>
                </a:lnTo>
                <a:lnTo>
                  <a:pt x="288490" y="41924"/>
                </a:lnTo>
                <a:lnTo>
                  <a:pt x="288490" y="30729"/>
                </a:lnTo>
                <a:lnTo>
                  <a:pt x="219536" y="30729"/>
                </a:lnTo>
                <a:lnTo>
                  <a:pt x="219536" y="13783"/>
                </a:lnTo>
                <a:lnTo>
                  <a:pt x="288490" y="137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261" name="直接连接符 159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86" name="任意多边形 160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200"/>
                                        <p:tgtEl>
                                          <p:spTgt spid="6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33333E-6 2.96296E-6 L -3.33333E-6 0.22546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62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1273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33333E-6 2.96296E-6 L -3.33333E-6 -0.01991 " pathEditMode="relative" rAng="0" ptsTypes="AA">
                                      <p:cBhvr>
                                        <p:cTn id="13" dur="150" fill="hold"/>
                                        <p:tgtEl>
                                          <p:spTgt spid="62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99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2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" dur="200" fill="hold"/>
                                        <p:tgtEl>
                                          <p:spTgt spid="628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4" grpId="0" bldLvl="0" animBg="1"/>
      <p:bldP spid="6284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52"/>
          <p:cNvGrpSpPr>
            <a:grpSpLocks/>
          </p:cNvGrpSpPr>
          <p:nvPr/>
        </p:nvGrpSpPr>
        <p:grpSpPr bwMode="auto">
          <a:xfrm>
            <a:off x="957263" y="2952750"/>
            <a:ext cx="2578100" cy="349250"/>
            <a:chOff x="0" y="0"/>
            <a:chExt cx="1994952" cy="270000"/>
          </a:xfrm>
        </p:grpSpPr>
        <p:sp>
          <p:nvSpPr>
            <p:cNvPr id="6147" name="圆角矩形 53"/>
            <p:cNvSpPr>
              <a:spLocks noChangeArrowheads="1"/>
            </p:cNvSpPr>
            <p:nvPr/>
          </p:nvSpPr>
          <p:spPr bwMode="auto">
            <a:xfrm rot="-1211268">
              <a:off x="0" y="0"/>
              <a:ext cx="1994952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48" name="任意多边形 54"/>
            <p:cNvSpPr>
              <a:spLocks noChangeArrowheads="1"/>
            </p:cNvSpPr>
            <p:nvPr/>
          </p:nvSpPr>
          <p:spPr bwMode="auto">
            <a:xfrm rot="-1211268">
              <a:off x="152242" y="81859"/>
              <a:ext cx="1556780" cy="181273"/>
            </a:xfrm>
            <a:custGeom>
              <a:avLst/>
              <a:gdLst>
                <a:gd name="T0" fmla="*/ 0 w 1556780"/>
                <a:gd name="T1" fmla="*/ 68759 h 181273"/>
                <a:gd name="T2" fmla="*/ 120254 w 1556780"/>
                <a:gd name="T3" fmla="*/ 90637 h 181273"/>
                <a:gd name="T4" fmla="*/ 216359 w 1556780"/>
                <a:gd name="T5" fmla="*/ 90637 h 181273"/>
                <a:gd name="T6" fmla="*/ 515876 w 1556780"/>
                <a:gd name="T7" fmla="*/ 107045 h 181273"/>
                <a:gd name="T8" fmla="*/ 305612 w 1556780"/>
                <a:gd name="T9" fmla="*/ 22952 h 181273"/>
                <a:gd name="T10" fmla="*/ 305612 w 1556780"/>
                <a:gd name="T11" fmla="*/ 22952 h 181273"/>
                <a:gd name="T12" fmla="*/ 515876 w 1556780"/>
                <a:gd name="T13" fmla="*/ 93762 h 181273"/>
                <a:gd name="T14" fmla="*/ 290327 w 1556780"/>
                <a:gd name="T15" fmla="*/ 3907 h 181273"/>
                <a:gd name="T16" fmla="*/ 698079 w 1556780"/>
                <a:gd name="T17" fmla="*/ 163302 h 181273"/>
                <a:gd name="T18" fmla="*/ 423677 w 1556780"/>
                <a:gd name="T19" fmla="*/ 48444 h 181273"/>
                <a:gd name="T20" fmla="*/ 364294 w 1556780"/>
                <a:gd name="T21" fmla="*/ 49225 h 181273"/>
                <a:gd name="T22" fmla="*/ 603536 w 1556780"/>
                <a:gd name="T23" fmla="*/ 176585 h 181273"/>
                <a:gd name="T24" fmla="*/ 496342 w 1556780"/>
                <a:gd name="T25" fmla="*/ 4688 h 181273"/>
                <a:gd name="T26" fmla="*/ 704330 w 1556780"/>
                <a:gd name="T27" fmla="*/ 60164 h 181273"/>
                <a:gd name="T28" fmla="*/ 755117 w 1556780"/>
                <a:gd name="T29" fmla="*/ 118765 h 181273"/>
                <a:gd name="T30" fmla="*/ 614474 w 1556780"/>
                <a:gd name="T31" fmla="*/ 73447 h 181273"/>
                <a:gd name="T32" fmla="*/ 651198 w 1556780"/>
                <a:gd name="T33" fmla="*/ 42974 h 181273"/>
                <a:gd name="T34" fmla="*/ 730114 w 1556780"/>
                <a:gd name="T35" fmla="*/ 27348 h 181273"/>
                <a:gd name="T36" fmla="*/ 654323 w 1556780"/>
                <a:gd name="T37" fmla="*/ 14065 h 181273"/>
                <a:gd name="T38" fmla="*/ 995772 w 1556780"/>
                <a:gd name="T39" fmla="*/ 178148 h 181273"/>
                <a:gd name="T40" fmla="*/ 816062 w 1556780"/>
                <a:gd name="T41" fmla="*/ 87511 h 181273"/>
                <a:gd name="T42" fmla="*/ 1087971 w 1556780"/>
                <a:gd name="T43" fmla="*/ 127360 h 181273"/>
                <a:gd name="T44" fmla="*/ 1177045 w 1556780"/>
                <a:gd name="T45" fmla="*/ 171897 h 181273"/>
                <a:gd name="T46" fmla="*/ 980145 w 1556780"/>
                <a:gd name="T47" fmla="*/ 50007 h 181273"/>
                <a:gd name="T48" fmla="*/ 816062 w 1556780"/>
                <a:gd name="T49" fmla="*/ 116421 h 181273"/>
                <a:gd name="T50" fmla="*/ 858255 w 1556780"/>
                <a:gd name="T51" fmla="*/ 20315 h 181273"/>
                <a:gd name="T52" fmla="*/ 1320032 w 1556780"/>
                <a:gd name="T53" fmla="*/ 154707 h 181273"/>
                <a:gd name="T54" fmla="*/ 1238771 w 1556780"/>
                <a:gd name="T55" fmla="*/ 132048 h 181273"/>
                <a:gd name="T56" fmla="*/ 1304405 w 1556780"/>
                <a:gd name="T57" fmla="*/ 149238 h 181273"/>
                <a:gd name="T58" fmla="*/ 1097347 w 1556780"/>
                <a:gd name="T59" fmla="*/ 61727 h 181273"/>
                <a:gd name="T60" fmla="*/ 1097347 w 1556780"/>
                <a:gd name="T61" fmla="*/ 71884 h 181273"/>
                <a:gd name="T62" fmla="*/ 994991 w 1556780"/>
                <a:gd name="T63" fmla="*/ 3907 h 181273"/>
                <a:gd name="T64" fmla="*/ 1155167 w 1556780"/>
                <a:gd name="T65" fmla="*/ 61727 h 181273"/>
                <a:gd name="T66" fmla="*/ 1149698 w 1556780"/>
                <a:gd name="T67" fmla="*/ 155488 h 181273"/>
                <a:gd name="T68" fmla="*/ 1128462 w 1556780"/>
                <a:gd name="T69" fmla="*/ 158432 h 181273"/>
                <a:gd name="T70" fmla="*/ 1113756 w 1556780"/>
                <a:gd name="T71" fmla="*/ 94543 h 181273"/>
                <a:gd name="T72" fmla="*/ 1080939 w 1556780"/>
                <a:gd name="T73" fmla="*/ 160958 h 181273"/>
                <a:gd name="T74" fmla="*/ 1043434 w 1556780"/>
                <a:gd name="T75" fmla="*/ 146894 h 181273"/>
                <a:gd name="T76" fmla="*/ 1023119 w 1556780"/>
                <a:gd name="T77" fmla="*/ 81261 h 181273"/>
                <a:gd name="T78" fmla="*/ 1019213 w 1556780"/>
                <a:gd name="T79" fmla="*/ 48444 h 181273"/>
                <a:gd name="T80" fmla="*/ 1313781 w 1556780"/>
                <a:gd name="T81" fmla="*/ 102357 h 181273"/>
                <a:gd name="T82" fmla="*/ 1123913 w 1556780"/>
                <a:gd name="T83" fmla="*/ 0 h 181273"/>
                <a:gd name="T84" fmla="*/ 1123913 w 1556780"/>
                <a:gd name="T85" fmla="*/ 42193 h 181273"/>
                <a:gd name="T86" fmla="*/ 1051248 w 1556780"/>
                <a:gd name="T87" fmla="*/ 42193 h 181273"/>
                <a:gd name="T88" fmla="*/ 1051248 w 1556780"/>
                <a:gd name="T89" fmla="*/ 0 h 181273"/>
                <a:gd name="T90" fmla="*/ 1334096 w 1556780"/>
                <a:gd name="T91" fmla="*/ 67978 h 181273"/>
                <a:gd name="T92" fmla="*/ 1556780 w 1556780"/>
                <a:gd name="T93" fmla="*/ 129704 h 181273"/>
                <a:gd name="T94" fmla="*/ 1455205 w 1556780"/>
                <a:gd name="T95" fmla="*/ 142987 h 181273"/>
                <a:gd name="T96" fmla="*/ 1477082 w 1556780"/>
                <a:gd name="T97" fmla="*/ 114077 h 181273"/>
                <a:gd name="T98" fmla="*/ 1377851 w 1556780"/>
                <a:gd name="T99" fmla="*/ 93762 h 181273"/>
                <a:gd name="T100" fmla="*/ 1355974 w 1556780"/>
                <a:gd name="T101" fmla="*/ 57820 h 181273"/>
                <a:gd name="T102" fmla="*/ 1237990 w 1556780"/>
                <a:gd name="T103" fmla="*/ 28129 h 181273"/>
                <a:gd name="T104" fmla="*/ 1414575 w 1556780"/>
                <a:gd name="T105" fmla="*/ 67977 h 181273"/>
                <a:gd name="T106" fmla="*/ 1509118 w 1556780"/>
                <a:gd name="T107" fmla="*/ 89074 h 181273"/>
                <a:gd name="T108" fmla="*/ 1187202 w 1556780"/>
                <a:gd name="T109" fmla="*/ 24222 h 181273"/>
                <a:gd name="T110" fmla="*/ 1278620 w 1556780"/>
                <a:gd name="T111" fmla="*/ 11721 h 181273"/>
                <a:gd name="T112" fmla="*/ 1553654 w 1556780"/>
                <a:gd name="T113" fmla="*/ 15627 h 181273"/>
                <a:gd name="T114" fmla="*/ 1487240 w 1556780"/>
                <a:gd name="T115" fmla="*/ 39849 h 181273"/>
                <a:gd name="T116" fmla="*/ 1484896 w 1556780"/>
                <a:gd name="T117" fmla="*/ 75791 h 181273"/>
                <a:gd name="T118" fmla="*/ 1423169 w 1556780"/>
                <a:gd name="T119" fmla="*/ 109389 h 181273"/>
                <a:gd name="T120" fmla="*/ 1452079 w 1556780"/>
                <a:gd name="T121" fmla="*/ 28910 h 181273"/>
                <a:gd name="T122" fmla="*/ 1477864 w 1556780"/>
                <a:gd name="T123" fmla="*/ 782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6780" h="181273">
                  <a:moveTo>
                    <a:pt x="72666" y="7033"/>
                  </a:moveTo>
                  <a:lnTo>
                    <a:pt x="72666" y="172678"/>
                  </a:lnTo>
                  <a:lnTo>
                    <a:pt x="50788" y="172678"/>
                  </a:lnTo>
                  <a:lnTo>
                    <a:pt x="50788" y="42193"/>
                  </a:lnTo>
                  <a:cubicBezTo>
                    <a:pt x="39328" y="53653"/>
                    <a:pt x="22399" y="62508"/>
                    <a:pt x="0" y="68759"/>
                  </a:cubicBezTo>
                  <a:lnTo>
                    <a:pt x="0" y="56257"/>
                  </a:lnTo>
                  <a:cubicBezTo>
                    <a:pt x="25004" y="44798"/>
                    <a:pt x="41933" y="28389"/>
                    <a:pt x="50788" y="7033"/>
                  </a:cubicBezTo>
                  <a:close/>
                  <a:moveTo>
                    <a:pt x="172262" y="22953"/>
                  </a:moveTo>
                  <a:cubicBezTo>
                    <a:pt x="167672" y="20022"/>
                    <a:pt x="162316" y="18623"/>
                    <a:pt x="156196" y="18753"/>
                  </a:cubicBezTo>
                  <a:cubicBezTo>
                    <a:pt x="132234" y="19274"/>
                    <a:pt x="120254" y="43235"/>
                    <a:pt x="120254" y="90637"/>
                  </a:cubicBezTo>
                  <a:cubicBezTo>
                    <a:pt x="120254" y="138038"/>
                    <a:pt x="132495" y="161479"/>
                    <a:pt x="156977" y="160958"/>
                  </a:cubicBezTo>
                  <a:cubicBezTo>
                    <a:pt x="180938" y="161479"/>
                    <a:pt x="192919" y="138038"/>
                    <a:pt x="192919" y="90637"/>
                  </a:cubicBezTo>
                  <a:cubicBezTo>
                    <a:pt x="192919" y="54304"/>
                    <a:pt x="186033" y="31743"/>
                    <a:pt x="172262" y="22953"/>
                  </a:cubicBezTo>
                  <a:close/>
                  <a:moveTo>
                    <a:pt x="182664" y="9621"/>
                  </a:moveTo>
                  <a:cubicBezTo>
                    <a:pt x="204737" y="20657"/>
                    <a:pt x="215968" y="47663"/>
                    <a:pt x="216359" y="90637"/>
                  </a:cubicBezTo>
                  <a:cubicBezTo>
                    <a:pt x="215838" y="146373"/>
                    <a:pt x="196044" y="174501"/>
                    <a:pt x="156977" y="175022"/>
                  </a:cubicBezTo>
                  <a:cubicBezTo>
                    <a:pt x="117389" y="174501"/>
                    <a:pt x="97334" y="146373"/>
                    <a:pt x="96813" y="90637"/>
                  </a:cubicBezTo>
                  <a:cubicBezTo>
                    <a:pt x="97855" y="34380"/>
                    <a:pt x="117910" y="5470"/>
                    <a:pt x="156977" y="3907"/>
                  </a:cubicBezTo>
                  <a:cubicBezTo>
                    <a:pt x="166744" y="4037"/>
                    <a:pt x="175306" y="5942"/>
                    <a:pt x="182664" y="9621"/>
                  </a:cubicBezTo>
                  <a:close/>
                  <a:moveTo>
                    <a:pt x="515876" y="107045"/>
                  </a:moveTo>
                  <a:cubicBezTo>
                    <a:pt x="501812" y="107045"/>
                    <a:pt x="494779" y="117463"/>
                    <a:pt x="494779" y="138299"/>
                  </a:cubicBezTo>
                  <a:cubicBezTo>
                    <a:pt x="495300" y="157051"/>
                    <a:pt x="502332" y="166688"/>
                    <a:pt x="515876" y="167209"/>
                  </a:cubicBezTo>
                  <a:cubicBezTo>
                    <a:pt x="529419" y="167209"/>
                    <a:pt x="536191" y="157312"/>
                    <a:pt x="536191" y="137518"/>
                  </a:cubicBezTo>
                  <a:cubicBezTo>
                    <a:pt x="535670" y="117723"/>
                    <a:pt x="528898" y="107566"/>
                    <a:pt x="515876" y="107045"/>
                  </a:cubicBezTo>
                  <a:close/>
                  <a:moveTo>
                    <a:pt x="305612" y="22952"/>
                  </a:moveTo>
                  <a:cubicBezTo>
                    <a:pt x="301022" y="20022"/>
                    <a:pt x="295666" y="18622"/>
                    <a:pt x="289546" y="18753"/>
                  </a:cubicBezTo>
                  <a:cubicBezTo>
                    <a:pt x="265584" y="19274"/>
                    <a:pt x="253604" y="43235"/>
                    <a:pt x="253603" y="90637"/>
                  </a:cubicBezTo>
                  <a:cubicBezTo>
                    <a:pt x="253603" y="138039"/>
                    <a:pt x="265845" y="161479"/>
                    <a:pt x="290327" y="160958"/>
                  </a:cubicBezTo>
                  <a:cubicBezTo>
                    <a:pt x="314288" y="161479"/>
                    <a:pt x="326269" y="138038"/>
                    <a:pt x="326269" y="90637"/>
                  </a:cubicBezTo>
                  <a:cubicBezTo>
                    <a:pt x="326269" y="54304"/>
                    <a:pt x="319383" y="31743"/>
                    <a:pt x="305612" y="22952"/>
                  </a:cubicBezTo>
                  <a:close/>
                  <a:moveTo>
                    <a:pt x="515876" y="93762"/>
                  </a:moveTo>
                  <a:cubicBezTo>
                    <a:pt x="540358" y="94804"/>
                    <a:pt x="553120" y="109650"/>
                    <a:pt x="554162" y="138299"/>
                  </a:cubicBezTo>
                  <a:cubicBezTo>
                    <a:pt x="553641" y="165907"/>
                    <a:pt x="540619" y="179971"/>
                    <a:pt x="515094" y="180492"/>
                  </a:cubicBezTo>
                  <a:cubicBezTo>
                    <a:pt x="491133" y="179450"/>
                    <a:pt x="478632" y="165646"/>
                    <a:pt x="477590" y="139080"/>
                  </a:cubicBezTo>
                  <a:cubicBezTo>
                    <a:pt x="478111" y="109389"/>
                    <a:pt x="490873" y="94283"/>
                    <a:pt x="515876" y="93762"/>
                  </a:cubicBezTo>
                  <a:close/>
                  <a:moveTo>
                    <a:pt x="316014" y="9621"/>
                  </a:moveTo>
                  <a:cubicBezTo>
                    <a:pt x="338087" y="20657"/>
                    <a:pt x="349319" y="47663"/>
                    <a:pt x="349709" y="90637"/>
                  </a:cubicBezTo>
                  <a:cubicBezTo>
                    <a:pt x="349188" y="146373"/>
                    <a:pt x="329394" y="174501"/>
                    <a:pt x="290327" y="175022"/>
                  </a:cubicBezTo>
                  <a:cubicBezTo>
                    <a:pt x="250739" y="174501"/>
                    <a:pt x="230684" y="146373"/>
                    <a:pt x="230163" y="90637"/>
                  </a:cubicBezTo>
                  <a:cubicBezTo>
                    <a:pt x="231205" y="34380"/>
                    <a:pt x="251260" y="5470"/>
                    <a:pt x="290327" y="3907"/>
                  </a:cubicBezTo>
                  <a:cubicBezTo>
                    <a:pt x="300094" y="4037"/>
                    <a:pt x="308656" y="5942"/>
                    <a:pt x="316014" y="9621"/>
                  </a:cubicBezTo>
                  <a:close/>
                  <a:moveTo>
                    <a:pt x="709018" y="132830"/>
                  </a:moveTo>
                  <a:lnTo>
                    <a:pt x="623069" y="132829"/>
                  </a:lnTo>
                  <a:lnTo>
                    <a:pt x="623069" y="163302"/>
                  </a:lnTo>
                  <a:lnTo>
                    <a:pt x="698079" y="163302"/>
                  </a:lnTo>
                  <a:cubicBezTo>
                    <a:pt x="705892" y="163302"/>
                    <a:pt x="709538" y="160437"/>
                    <a:pt x="709018" y="154707"/>
                  </a:cubicBezTo>
                  <a:close/>
                  <a:moveTo>
                    <a:pt x="402580" y="17971"/>
                  </a:moveTo>
                  <a:cubicBezTo>
                    <a:pt x="389037" y="17971"/>
                    <a:pt x="382265" y="28389"/>
                    <a:pt x="382265" y="49225"/>
                  </a:cubicBezTo>
                  <a:cubicBezTo>
                    <a:pt x="382786" y="68499"/>
                    <a:pt x="389558" y="78656"/>
                    <a:pt x="402580" y="79698"/>
                  </a:cubicBezTo>
                  <a:cubicBezTo>
                    <a:pt x="416124" y="79177"/>
                    <a:pt x="423156" y="68759"/>
                    <a:pt x="423677" y="48444"/>
                  </a:cubicBezTo>
                  <a:cubicBezTo>
                    <a:pt x="423156" y="28650"/>
                    <a:pt x="416124" y="18492"/>
                    <a:pt x="402580" y="17971"/>
                  </a:cubicBezTo>
                  <a:close/>
                  <a:moveTo>
                    <a:pt x="403362" y="4689"/>
                  </a:moveTo>
                  <a:cubicBezTo>
                    <a:pt x="427323" y="5730"/>
                    <a:pt x="439825" y="20576"/>
                    <a:pt x="440866" y="49225"/>
                  </a:cubicBezTo>
                  <a:cubicBezTo>
                    <a:pt x="440346" y="77354"/>
                    <a:pt x="427584" y="91939"/>
                    <a:pt x="402581" y="92981"/>
                  </a:cubicBezTo>
                  <a:cubicBezTo>
                    <a:pt x="378098" y="91939"/>
                    <a:pt x="365336" y="77354"/>
                    <a:pt x="364294" y="49225"/>
                  </a:cubicBezTo>
                  <a:cubicBezTo>
                    <a:pt x="364815" y="20055"/>
                    <a:pt x="377838" y="5209"/>
                    <a:pt x="403362" y="4689"/>
                  </a:cubicBezTo>
                  <a:close/>
                  <a:moveTo>
                    <a:pt x="729333" y="120328"/>
                  </a:moveTo>
                  <a:lnTo>
                    <a:pt x="729333" y="153926"/>
                  </a:lnTo>
                  <a:cubicBezTo>
                    <a:pt x="729853" y="169553"/>
                    <a:pt x="722040" y="177106"/>
                    <a:pt x="705892" y="176585"/>
                  </a:cubicBezTo>
                  <a:lnTo>
                    <a:pt x="603536" y="176585"/>
                  </a:lnTo>
                  <a:lnTo>
                    <a:pt x="603536" y="120328"/>
                  </a:lnTo>
                  <a:close/>
                  <a:moveTo>
                    <a:pt x="516657" y="4688"/>
                  </a:moveTo>
                  <a:lnTo>
                    <a:pt x="422114" y="181273"/>
                  </a:lnTo>
                  <a:lnTo>
                    <a:pt x="401799" y="181273"/>
                  </a:lnTo>
                  <a:lnTo>
                    <a:pt x="496342" y="4688"/>
                  </a:lnTo>
                  <a:close/>
                  <a:moveTo>
                    <a:pt x="704330" y="60164"/>
                  </a:moveTo>
                  <a:lnTo>
                    <a:pt x="636352" y="60164"/>
                  </a:lnTo>
                  <a:lnTo>
                    <a:pt x="630883" y="64071"/>
                  </a:lnTo>
                  <a:cubicBezTo>
                    <a:pt x="641822" y="72405"/>
                    <a:pt x="653542" y="79177"/>
                    <a:pt x="666044" y="84386"/>
                  </a:cubicBezTo>
                  <a:cubicBezTo>
                    <a:pt x="680108" y="78135"/>
                    <a:pt x="692870" y="70061"/>
                    <a:pt x="704330" y="60164"/>
                  </a:cubicBezTo>
                  <a:close/>
                  <a:moveTo>
                    <a:pt x="730895" y="47663"/>
                  </a:moveTo>
                  <a:lnTo>
                    <a:pt x="730895" y="60164"/>
                  </a:lnTo>
                  <a:cubicBezTo>
                    <a:pt x="716831" y="74749"/>
                    <a:pt x="701986" y="85428"/>
                    <a:pt x="686358" y="92199"/>
                  </a:cubicBezTo>
                  <a:cubicBezTo>
                    <a:pt x="705111" y="98450"/>
                    <a:pt x="728030" y="103399"/>
                    <a:pt x="755117" y="107045"/>
                  </a:cubicBezTo>
                  <a:lnTo>
                    <a:pt x="755117" y="118765"/>
                  </a:lnTo>
                  <a:cubicBezTo>
                    <a:pt x="718654" y="115119"/>
                    <a:pt x="688963" y="109389"/>
                    <a:pt x="666043" y="101575"/>
                  </a:cubicBezTo>
                  <a:cubicBezTo>
                    <a:pt x="644166" y="109389"/>
                    <a:pt x="614214" y="115119"/>
                    <a:pt x="576188" y="118765"/>
                  </a:cubicBezTo>
                  <a:lnTo>
                    <a:pt x="576188" y="107045"/>
                  </a:lnTo>
                  <a:cubicBezTo>
                    <a:pt x="604317" y="103399"/>
                    <a:pt x="627497" y="98450"/>
                    <a:pt x="645728" y="92199"/>
                  </a:cubicBezTo>
                  <a:cubicBezTo>
                    <a:pt x="634789" y="87511"/>
                    <a:pt x="624372" y="81261"/>
                    <a:pt x="614474" y="73447"/>
                  </a:cubicBezTo>
                  <a:cubicBezTo>
                    <a:pt x="606140" y="77093"/>
                    <a:pt x="596243" y="80479"/>
                    <a:pt x="584783" y="83605"/>
                  </a:cubicBezTo>
                  <a:lnTo>
                    <a:pt x="584783" y="71884"/>
                  </a:lnTo>
                  <a:cubicBezTo>
                    <a:pt x="607703" y="64071"/>
                    <a:pt x="623851" y="51830"/>
                    <a:pt x="633227" y="35161"/>
                  </a:cubicBezTo>
                  <a:lnTo>
                    <a:pt x="655886" y="35161"/>
                  </a:lnTo>
                  <a:cubicBezTo>
                    <a:pt x="654844" y="37245"/>
                    <a:pt x="653281" y="39849"/>
                    <a:pt x="651198" y="42974"/>
                  </a:cubicBezTo>
                  <a:cubicBezTo>
                    <a:pt x="649635" y="45058"/>
                    <a:pt x="648593" y="46621"/>
                    <a:pt x="648072" y="47663"/>
                  </a:cubicBezTo>
                  <a:close/>
                  <a:moveTo>
                    <a:pt x="750429" y="14065"/>
                  </a:moveTo>
                  <a:lnTo>
                    <a:pt x="750429" y="42974"/>
                  </a:lnTo>
                  <a:lnTo>
                    <a:pt x="730114" y="42975"/>
                  </a:lnTo>
                  <a:lnTo>
                    <a:pt x="730114" y="27348"/>
                  </a:lnTo>
                  <a:lnTo>
                    <a:pt x="602754" y="27348"/>
                  </a:lnTo>
                  <a:lnTo>
                    <a:pt x="602754" y="42974"/>
                  </a:lnTo>
                  <a:lnTo>
                    <a:pt x="582439" y="42974"/>
                  </a:lnTo>
                  <a:lnTo>
                    <a:pt x="582439" y="14065"/>
                  </a:lnTo>
                  <a:lnTo>
                    <a:pt x="654323" y="14065"/>
                  </a:lnTo>
                  <a:lnTo>
                    <a:pt x="654323" y="782"/>
                  </a:lnTo>
                  <a:lnTo>
                    <a:pt x="677764" y="782"/>
                  </a:lnTo>
                  <a:lnTo>
                    <a:pt x="677764" y="14065"/>
                  </a:lnTo>
                  <a:close/>
                  <a:moveTo>
                    <a:pt x="1010618" y="97669"/>
                  </a:moveTo>
                  <a:cubicBezTo>
                    <a:pt x="1008013" y="129444"/>
                    <a:pt x="1003065" y="156270"/>
                    <a:pt x="995772" y="178148"/>
                  </a:cubicBezTo>
                  <a:lnTo>
                    <a:pt x="976238" y="178148"/>
                  </a:lnTo>
                  <a:cubicBezTo>
                    <a:pt x="986136" y="151582"/>
                    <a:pt x="992126" y="124756"/>
                    <a:pt x="994210" y="97669"/>
                  </a:cubicBezTo>
                  <a:close/>
                  <a:moveTo>
                    <a:pt x="923888" y="34380"/>
                  </a:moveTo>
                  <a:lnTo>
                    <a:pt x="816062" y="34380"/>
                  </a:lnTo>
                  <a:lnTo>
                    <a:pt x="816062" y="87511"/>
                  </a:lnTo>
                  <a:lnTo>
                    <a:pt x="910605" y="87511"/>
                  </a:lnTo>
                  <a:cubicBezTo>
                    <a:pt x="919982" y="88032"/>
                    <a:pt x="924409" y="83344"/>
                    <a:pt x="923888" y="73447"/>
                  </a:cubicBezTo>
                  <a:close/>
                  <a:moveTo>
                    <a:pt x="1096566" y="94543"/>
                  </a:moveTo>
                  <a:lnTo>
                    <a:pt x="1076251" y="94543"/>
                  </a:lnTo>
                  <a:cubicBezTo>
                    <a:pt x="1077293" y="107566"/>
                    <a:pt x="1081199" y="118505"/>
                    <a:pt x="1087971" y="127360"/>
                  </a:cubicBezTo>
                  <a:lnTo>
                    <a:pt x="1087971" y="135174"/>
                  </a:lnTo>
                  <a:cubicBezTo>
                    <a:pt x="1093180" y="125277"/>
                    <a:pt x="1096045" y="111733"/>
                    <a:pt x="1096566" y="94543"/>
                  </a:cubicBezTo>
                  <a:close/>
                  <a:moveTo>
                    <a:pt x="1207518" y="132048"/>
                  </a:moveTo>
                  <a:cubicBezTo>
                    <a:pt x="1204913" y="150280"/>
                    <a:pt x="1201006" y="163562"/>
                    <a:pt x="1195797" y="171897"/>
                  </a:cubicBezTo>
                  <a:lnTo>
                    <a:pt x="1177045" y="171897"/>
                  </a:lnTo>
                  <a:cubicBezTo>
                    <a:pt x="1183817" y="160958"/>
                    <a:pt x="1188505" y="147675"/>
                    <a:pt x="1191109" y="132048"/>
                  </a:cubicBezTo>
                  <a:close/>
                  <a:moveTo>
                    <a:pt x="996553" y="50007"/>
                  </a:moveTo>
                  <a:cubicBezTo>
                    <a:pt x="1002804" y="61466"/>
                    <a:pt x="1007492" y="74228"/>
                    <a:pt x="1010618" y="88293"/>
                  </a:cubicBezTo>
                  <a:lnTo>
                    <a:pt x="992647" y="88293"/>
                  </a:lnTo>
                  <a:cubicBezTo>
                    <a:pt x="990563" y="76833"/>
                    <a:pt x="986396" y="64071"/>
                    <a:pt x="980145" y="50007"/>
                  </a:cubicBezTo>
                  <a:close/>
                  <a:moveTo>
                    <a:pt x="944985" y="20315"/>
                  </a:moveTo>
                  <a:lnTo>
                    <a:pt x="944985" y="73447"/>
                  </a:lnTo>
                  <a:cubicBezTo>
                    <a:pt x="945505" y="92720"/>
                    <a:pt x="936129" y="102097"/>
                    <a:pt x="916856" y="101576"/>
                  </a:cubicBezTo>
                  <a:lnTo>
                    <a:pt x="816062" y="101575"/>
                  </a:lnTo>
                  <a:lnTo>
                    <a:pt x="816062" y="116421"/>
                  </a:lnTo>
                  <a:cubicBezTo>
                    <a:pt x="818146" y="146112"/>
                    <a:pt x="805123" y="167469"/>
                    <a:pt x="776995" y="180492"/>
                  </a:cubicBezTo>
                  <a:lnTo>
                    <a:pt x="776995" y="166427"/>
                  </a:lnTo>
                  <a:cubicBezTo>
                    <a:pt x="789496" y="157572"/>
                    <a:pt x="795226" y="142466"/>
                    <a:pt x="794185" y="121109"/>
                  </a:cubicBezTo>
                  <a:lnTo>
                    <a:pt x="794184" y="20315"/>
                  </a:lnTo>
                  <a:lnTo>
                    <a:pt x="858255" y="20315"/>
                  </a:lnTo>
                  <a:lnTo>
                    <a:pt x="858255" y="782"/>
                  </a:lnTo>
                  <a:lnTo>
                    <a:pt x="881695" y="782"/>
                  </a:lnTo>
                  <a:lnTo>
                    <a:pt x="881696" y="20315"/>
                  </a:lnTo>
                  <a:close/>
                  <a:moveTo>
                    <a:pt x="1320032" y="149238"/>
                  </a:moveTo>
                  <a:lnTo>
                    <a:pt x="1320032" y="154707"/>
                  </a:lnTo>
                  <a:cubicBezTo>
                    <a:pt x="1320552" y="169292"/>
                    <a:pt x="1312739" y="176325"/>
                    <a:pt x="1296591" y="175804"/>
                  </a:cubicBezTo>
                  <a:lnTo>
                    <a:pt x="1245022" y="175804"/>
                  </a:lnTo>
                  <a:cubicBezTo>
                    <a:pt x="1227832" y="176324"/>
                    <a:pt x="1219498" y="168771"/>
                    <a:pt x="1220019" y="153144"/>
                  </a:cubicBezTo>
                  <a:lnTo>
                    <a:pt x="1220019" y="132048"/>
                  </a:lnTo>
                  <a:lnTo>
                    <a:pt x="1238771" y="132048"/>
                  </a:lnTo>
                  <a:lnTo>
                    <a:pt x="1238771" y="150019"/>
                  </a:lnTo>
                  <a:cubicBezTo>
                    <a:pt x="1238250" y="159395"/>
                    <a:pt x="1243199" y="163823"/>
                    <a:pt x="1253617" y="163302"/>
                  </a:cubicBezTo>
                  <a:lnTo>
                    <a:pt x="1291903" y="163302"/>
                  </a:lnTo>
                  <a:cubicBezTo>
                    <a:pt x="1300758" y="163823"/>
                    <a:pt x="1304925" y="160437"/>
                    <a:pt x="1304405" y="153145"/>
                  </a:cubicBezTo>
                  <a:lnTo>
                    <a:pt x="1304405" y="149238"/>
                  </a:lnTo>
                  <a:close/>
                  <a:moveTo>
                    <a:pt x="1283308" y="132048"/>
                  </a:moveTo>
                  <a:cubicBezTo>
                    <a:pt x="1287996" y="139340"/>
                    <a:pt x="1291382" y="146633"/>
                    <a:pt x="1293466" y="153926"/>
                  </a:cubicBezTo>
                  <a:lnTo>
                    <a:pt x="1273151" y="153926"/>
                  </a:lnTo>
                  <a:cubicBezTo>
                    <a:pt x="1271588" y="147154"/>
                    <a:pt x="1268723" y="139862"/>
                    <a:pt x="1264556" y="132048"/>
                  </a:cubicBezTo>
                  <a:close/>
                  <a:moveTo>
                    <a:pt x="1097347" y="61727"/>
                  </a:moveTo>
                  <a:lnTo>
                    <a:pt x="1075470" y="61727"/>
                  </a:lnTo>
                  <a:lnTo>
                    <a:pt x="1075470" y="70322"/>
                  </a:lnTo>
                  <a:cubicBezTo>
                    <a:pt x="1075470" y="74489"/>
                    <a:pt x="1075470" y="78135"/>
                    <a:pt x="1075470" y="81261"/>
                  </a:cubicBezTo>
                  <a:lnTo>
                    <a:pt x="1097347" y="81261"/>
                  </a:lnTo>
                  <a:cubicBezTo>
                    <a:pt x="1097347" y="78135"/>
                    <a:pt x="1097347" y="75010"/>
                    <a:pt x="1097347" y="71884"/>
                  </a:cubicBezTo>
                  <a:close/>
                  <a:moveTo>
                    <a:pt x="1340347" y="132048"/>
                  </a:moveTo>
                  <a:cubicBezTo>
                    <a:pt x="1347118" y="143508"/>
                    <a:pt x="1352067" y="156791"/>
                    <a:pt x="1355192" y="171897"/>
                  </a:cubicBezTo>
                  <a:lnTo>
                    <a:pt x="1337221" y="171897"/>
                  </a:lnTo>
                  <a:cubicBezTo>
                    <a:pt x="1335138" y="160437"/>
                    <a:pt x="1330970" y="147154"/>
                    <a:pt x="1324720" y="132048"/>
                  </a:cubicBezTo>
                  <a:close/>
                  <a:moveTo>
                    <a:pt x="994991" y="3907"/>
                  </a:moveTo>
                  <a:cubicBezTo>
                    <a:pt x="1001242" y="16930"/>
                    <a:pt x="1005669" y="29431"/>
                    <a:pt x="1008274" y="41412"/>
                  </a:cubicBezTo>
                  <a:lnTo>
                    <a:pt x="990303" y="41412"/>
                  </a:lnTo>
                  <a:cubicBezTo>
                    <a:pt x="988219" y="30473"/>
                    <a:pt x="984313" y="17971"/>
                    <a:pt x="978583" y="3907"/>
                  </a:cubicBezTo>
                  <a:close/>
                  <a:moveTo>
                    <a:pt x="1155167" y="48444"/>
                  </a:moveTo>
                  <a:lnTo>
                    <a:pt x="1155167" y="61727"/>
                  </a:lnTo>
                  <a:lnTo>
                    <a:pt x="1113756" y="61727"/>
                  </a:lnTo>
                  <a:lnTo>
                    <a:pt x="1113756" y="72666"/>
                  </a:lnTo>
                  <a:lnTo>
                    <a:pt x="1113756" y="81261"/>
                  </a:lnTo>
                  <a:lnTo>
                    <a:pt x="1149698" y="81261"/>
                  </a:lnTo>
                  <a:lnTo>
                    <a:pt x="1149698" y="155488"/>
                  </a:lnTo>
                  <a:cubicBezTo>
                    <a:pt x="1149698" y="170594"/>
                    <a:pt x="1141884" y="178148"/>
                    <a:pt x="1126257" y="178148"/>
                  </a:cubicBezTo>
                  <a:lnTo>
                    <a:pt x="1112193" y="178148"/>
                  </a:lnTo>
                  <a:lnTo>
                    <a:pt x="1112193" y="164865"/>
                  </a:lnTo>
                  <a:lnTo>
                    <a:pt x="1121569" y="164865"/>
                  </a:lnTo>
                  <a:lnTo>
                    <a:pt x="1128462" y="158432"/>
                  </a:lnTo>
                  <a:lnTo>
                    <a:pt x="1130164" y="160958"/>
                  </a:lnTo>
                  <a:lnTo>
                    <a:pt x="1130164" y="156843"/>
                  </a:lnTo>
                  <a:lnTo>
                    <a:pt x="1133290" y="153926"/>
                  </a:lnTo>
                  <a:lnTo>
                    <a:pt x="1133289" y="94543"/>
                  </a:lnTo>
                  <a:lnTo>
                    <a:pt x="1113756" y="94543"/>
                  </a:lnTo>
                  <a:cubicBezTo>
                    <a:pt x="1114798" y="115900"/>
                    <a:pt x="1120267" y="133611"/>
                    <a:pt x="1130164" y="147675"/>
                  </a:cubicBezTo>
                  <a:lnTo>
                    <a:pt x="1130164" y="156843"/>
                  </a:lnTo>
                  <a:lnTo>
                    <a:pt x="1128462" y="158432"/>
                  </a:lnTo>
                  <a:lnTo>
                    <a:pt x="1105942" y="125016"/>
                  </a:lnTo>
                  <a:cubicBezTo>
                    <a:pt x="1100733" y="139601"/>
                    <a:pt x="1092399" y="151582"/>
                    <a:pt x="1080939" y="160958"/>
                  </a:cubicBezTo>
                  <a:lnTo>
                    <a:pt x="1080939" y="147675"/>
                  </a:lnTo>
                  <a:lnTo>
                    <a:pt x="1084846" y="140643"/>
                  </a:lnTo>
                  <a:cubicBezTo>
                    <a:pt x="1077553" y="133871"/>
                    <a:pt x="1072344" y="126318"/>
                    <a:pt x="1069219" y="117984"/>
                  </a:cubicBezTo>
                  <a:cubicBezTo>
                    <a:pt x="1064531" y="135173"/>
                    <a:pt x="1055936" y="149498"/>
                    <a:pt x="1043434" y="160958"/>
                  </a:cubicBezTo>
                  <a:lnTo>
                    <a:pt x="1043434" y="146894"/>
                  </a:lnTo>
                  <a:cubicBezTo>
                    <a:pt x="1052290" y="131788"/>
                    <a:pt x="1057238" y="114338"/>
                    <a:pt x="1058280" y="94543"/>
                  </a:cubicBezTo>
                  <a:lnTo>
                    <a:pt x="1039528" y="94543"/>
                  </a:lnTo>
                  <a:lnTo>
                    <a:pt x="1039528" y="179710"/>
                  </a:lnTo>
                  <a:lnTo>
                    <a:pt x="1023119" y="179710"/>
                  </a:lnTo>
                  <a:lnTo>
                    <a:pt x="1023119" y="81261"/>
                  </a:lnTo>
                  <a:lnTo>
                    <a:pt x="1059061" y="81261"/>
                  </a:lnTo>
                  <a:cubicBezTo>
                    <a:pt x="1059061" y="78135"/>
                    <a:pt x="1059061" y="75010"/>
                    <a:pt x="1059061" y="71884"/>
                  </a:cubicBezTo>
                  <a:lnTo>
                    <a:pt x="1059061" y="61727"/>
                  </a:lnTo>
                  <a:lnTo>
                    <a:pt x="1019213" y="61727"/>
                  </a:lnTo>
                  <a:lnTo>
                    <a:pt x="1019213" y="48444"/>
                  </a:lnTo>
                  <a:close/>
                  <a:moveTo>
                    <a:pt x="1313781" y="101576"/>
                  </a:moveTo>
                  <a:lnTo>
                    <a:pt x="1217675" y="101576"/>
                  </a:lnTo>
                  <a:lnTo>
                    <a:pt x="1217675" y="114859"/>
                  </a:lnTo>
                  <a:lnTo>
                    <a:pt x="1302060" y="114859"/>
                  </a:lnTo>
                  <a:cubicBezTo>
                    <a:pt x="1310395" y="115379"/>
                    <a:pt x="1314302" y="111212"/>
                    <a:pt x="1313781" y="102357"/>
                  </a:cubicBezTo>
                  <a:close/>
                  <a:moveTo>
                    <a:pt x="1313781" y="79698"/>
                  </a:moveTo>
                  <a:lnTo>
                    <a:pt x="1217675" y="79698"/>
                  </a:lnTo>
                  <a:lnTo>
                    <a:pt x="1217675" y="92199"/>
                  </a:lnTo>
                  <a:lnTo>
                    <a:pt x="1313781" y="92199"/>
                  </a:lnTo>
                  <a:close/>
                  <a:moveTo>
                    <a:pt x="1123913" y="0"/>
                  </a:moveTo>
                  <a:lnTo>
                    <a:pt x="1123913" y="14065"/>
                  </a:lnTo>
                  <a:lnTo>
                    <a:pt x="1155167" y="14065"/>
                  </a:lnTo>
                  <a:lnTo>
                    <a:pt x="1155167" y="28129"/>
                  </a:lnTo>
                  <a:lnTo>
                    <a:pt x="1123913" y="28129"/>
                  </a:lnTo>
                  <a:lnTo>
                    <a:pt x="1123913" y="42193"/>
                  </a:lnTo>
                  <a:lnTo>
                    <a:pt x="1104379" y="42193"/>
                  </a:lnTo>
                  <a:lnTo>
                    <a:pt x="1104379" y="28129"/>
                  </a:lnTo>
                  <a:lnTo>
                    <a:pt x="1070000" y="28129"/>
                  </a:lnTo>
                  <a:lnTo>
                    <a:pt x="1070000" y="42193"/>
                  </a:lnTo>
                  <a:lnTo>
                    <a:pt x="1051248" y="42193"/>
                  </a:lnTo>
                  <a:lnTo>
                    <a:pt x="1051248" y="28129"/>
                  </a:lnTo>
                  <a:lnTo>
                    <a:pt x="1018431" y="28129"/>
                  </a:lnTo>
                  <a:lnTo>
                    <a:pt x="1018431" y="14065"/>
                  </a:lnTo>
                  <a:lnTo>
                    <a:pt x="1051248" y="14065"/>
                  </a:lnTo>
                  <a:lnTo>
                    <a:pt x="1051248" y="0"/>
                  </a:lnTo>
                  <a:lnTo>
                    <a:pt x="1070000" y="0"/>
                  </a:lnTo>
                  <a:lnTo>
                    <a:pt x="1070000" y="14065"/>
                  </a:lnTo>
                  <a:lnTo>
                    <a:pt x="1104379" y="14064"/>
                  </a:lnTo>
                  <a:lnTo>
                    <a:pt x="1104379" y="0"/>
                  </a:lnTo>
                  <a:close/>
                  <a:moveTo>
                    <a:pt x="1334096" y="67978"/>
                  </a:moveTo>
                  <a:lnTo>
                    <a:pt x="1334096" y="100794"/>
                  </a:lnTo>
                  <a:cubicBezTo>
                    <a:pt x="1335138" y="117984"/>
                    <a:pt x="1327064" y="126318"/>
                    <a:pt x="1309874" y="125797"/>
                  </a:cubicBezTo>
                  <a:lnTo>
                    <a:pt x="1197360" y="125797"/>
                  </a:lnTo>
                  <a:lnTo>
                    <a:pt x="1197360" y="67978"/>
                  </a:lnTo>
                  <a:close/>
                  <a:moveTo>
                    <a:pt x="1556780" y="129704"/>
                  </a:moveTo>
                  <a:lnTo>
                    <a:pt x="1556780" y="142987"/>
                  </a:lnTo>
                  <a:lnTo>
                    <a:pt x="1477082" y="142987"/>
                  </a:lnTo>
                  <a:lnTo>
                    <a:pt x="1477082" y="180492"/>
                  </a:lnTo>
                  <a:lnTo>
                    <a:pt x="1455205" y="180492"/>
                  </a:lnTo>
                  <a:lnTo>
                    <a:pt x="1455205" y="142987"/>
                  </a:lnTo>
                  <a:lnTo>
                    <a:pt x="1375507" y="142987"/>
                  </a:lnTo>
                  <a:lnTo>
                    <a:pt x="1375507" y="129704"/>
                  </a:lnTo>
                  <a:lnTo>
                    <a:pt x="1455205" y="129704"/>
                  </a:lnTo>
                  <a:lnTo>
                    <a:pt x="1455205" y="114077"/>
                  </a:lnTo>
                  <a:lnTo>
                    <a:pt x="1477082" y="114077"/>
                  </a:lnTo>
                  <a:lnTo>
                    <a:pt x="1477082" y="129704"/>
                  </a:lnTo>
                  <a:close/>
                  <a:moveTo>
                    <a:pt x="1423169" y="75791"/>
                  </a:moveTo>
                  <a:lnTo>
                    <a:pt x="1423169" y="90637"/>
                  </a:lnTo>
                  <a:cubicBezTo>
                    <a:pt x="1410668" y="99492"/>
                    <a:pt x="1395562" y="106264"/>
                    <a:pt x="1377851" y="110952"/>
                  </a:cubicBezTo>
                  <a:lnTo>
                    <a:pt x="1377851" y="93762"/>
                  </a:lnTo>
                  <a:cubicBezTo>
                    <a:pt x="1393478" y="90637"/>
                    <a:pt x="1408584" y="84646"/>
                    <a:pt x="1423169" y="75791"/>
                  </a:cubicBezTo>
                  <a:close/>
                  <a:moveTo>
                    <a:pt x="1314562" y="28129"/>
                  </a:moveTo>
                  <a:cubicBezTo>
                    <a:pt x="1312999" y="34900"/>
                    <a:pt x="1310916" y="40630"/>
                    <a:pt x="1308311" y="45319"/>
                  </a:cubicBezTo>
                  <a:lnTo>
                    <a:pt x="1355974" y="45319"/>
                  </a:lnTo>
                  <a:lnTo>
                    <a:pt x="1355974" y="57820"/>
                  </a:lnTo>
                  <a:lnTo>
                    <a:pt x="1176264" y="57820"/>
                  </a:lnTo>
                  <a:lnTo>
                    <a:pt x="1176264" y="45319"/>
                  </a:lnTo>
                  <a:lnTo>
                    <a:pt x="1223926" y="45319"/>
                  </a:lnTo>
                  <a:cubicBezTo>
                    <a:pt x="1221321" y="40630"/>
                    <a:pt x="1219498" y="34901"/>
                    <a:pt x="1218457" y="28129"/>
                  </a:cubicBezTo>
                  <a:lnTo>
                    <a:pt x="1237990" y="28129"/>
                  </a:lnTo>
                  <a:cubicBezTo>
                    <a:pt x="1238511" y="32296"/>
                    <a:pt x="1240595" y="38026"/>
                    <a:pt x="1244241" y="45319"/>
                  </a:cubicBezTo>
                  <a:lnTo>
                    <a:pt x="1288777" y="45319"/>
                  </a:lnTo>
                  <a:cubicBezTo>
                    <a:pt x="1291903" y="39589"/>
                    <a:pt x="1293726" y="33859"/>
                    <a:pt x="1294247" y="28129"/>
                  </a:cubicBezTo>
                  <a:close/>
                  <a:moveTo>
                    <a:pt x="1405198" y="38286"/>
                  </a:moveTo>
                  <a:cubicBezTo>
                    <a:pt x="1406240" y="47663"/>
                    <a:pt x="1409366" y="57560"/>
                    <a:pt x="1414575" y="67977"/>
                  </a:cubicBezTo>
                  <a:lnTo>
                    <a:pt x="1397385" y="67978"/>
                  </a:lnTo>
                  <a:cubicBezTo>
                    <a:pt x="1391655" y="59643"/>
                    <a:pt x="1388269" y="49746"/>
                    <a:pt x="1387227" y="38286"/>
                  </a:cubicBezTo>
                  <a:close/>
                  <a:moveTo>
                    <a:pt x="1554436" y="91418"/>
                  </a:moveTo>
                  <a:lnTo>
                    <a:pt x="1554436" y="110952"/>
                  </a:lnTo>
                  <a:cubicBezTo>
                    <a:pt x="1538809" y="99492"/>
                    <a:pt x="1523703" y="92199"/>
                    <a:pt x="1509118" y="89074"/>
                  </a:cubicBezTo>
                  <a:lnTo>
                    <a:pt x="1509118" y="75010"/>
                  </a:lnTo>
                  <a:cubicBezTo>
                    <a:pt x="1528391" y="78656"/>
                    <a:pt x="1543497" y="84125"/>
                    <a:pt x="1554436" y="91418"/>
                  </a:cubicBezTo>
                  <a:close/>
                  <a:moveTo>
                    <a:pt x="1345035" y="11721"/>
                  </a:moveTo>
                  <a:lnTo>
                    <a:pt x="1345035" y="24222"/>
                  </a:lnTo>
                  <a:lnTo>
                    <a:pt x="1187202" y="24222"/>
                  </a:lnTo>
                  <a:lnTo>
                    <a:pt x="1187202" y="11721"/>
                  </a:lnTo>
                  <a:lnTo>
                    <a:pt x="1255180" y="11720"/>
                  </a:lnTo>
                  <a:lnTo>
                    <a:pt x="1255180" y="0"/>
                  </a:lnTo>
                  <a:lnTo>
                    <a:pt x="1278620" y="0"/>
                  </a:lnTo>
                  <a:lnTo>
                    <a:pt x="1278620" y="11721"/>
                  </a:lnTo>
                  <a:close/>
                  <a:moveTo>
                    <a:pt x="1545060" y="38286"/>
                  </a:moveTo>
                  <a:cubicBezTo>
                    <a:pt x="1542976" y="49225"/>
                    <a:pt x="1539590" y="59122"/>
                    <a:pt x="1534902" y="67978"/>
                  </a:cubicBezTo>
                  <a:lnTo>
                    <a:pt x="1516931" y="67978"/>
                  </a:lnTo>
                  <a:cubicBezTo>
                    <a:pt x="1522661" y="58080"/>
                    <a:pt x="1526047" y="48183"/>
                    <a:pt x="1527089" y="38286"/>
                  </a:cubicBezTo>
                  <a:close/>
                  <a:moveTo>
                    <a:pt x="1553654" y="15627"/>
                  </a:moveTo>
                  <a:lnTo>
                    <a:pt x="1553654" y="28910"/>
                  </a:lnTo>
                  <a:lnTo>
                    <a:pt x="1473176" y="28910"/>
                  </a:lnTo>
                  <a:cubicBezTo>
                    <a:pt x="1465883" y="39328"/>
                    <a:pt x="1456246" y="48965"/>
                    <a:pt x="1444266" y="57820"/>
                  </a:cubicBezTo>
                  <a:cubicBezTo>
                    <a:pt x="1458851" y="57820"/>
                    <a:pt x="1468488" y="57299"/>
                    <a:pt x="1473176" y="56257"/>
                  </a:cubicBezTo>
                  <a:cubicBezTo>
                    <a:pt x="1477864" y="51569"/>
                    <a:pt x="1482552" y="46100"/>
                    <a:pt x="1487240" y="39849"/>
                  </a:cubicBezTo>
                  <a:lnTo>
                    <a:pt x="1508336" y="39849"/>
                  </a:lnTo>
                  <a:cubicBezTo>
                    <a:pt x="1491147" y="62769"/>
                    <a:pt x="1470571" y="81521"/>
                    <a:pt x="1446610" y="96106"/>
                  </a:cubicBezTo>
                  <a:cubicBezTo>
                    <a:pt x="1465362" y="96106"/>
                    <a:pt x="1480208" y="95065"/>
                    <a:pt x="1491147" y="92981"/>
                  </a:cubicBezTo>
                  <a:cubicBezTo>
                    <a:pt x="1490626" y="90376"/>
                    <a:pt x="1489063" y="86469"/>
                    <a:pt x="1486459" y="81261"/>
                  </a:cubicBezTo>
                  <a:cubicBezTo>
                    <a:pt x="1485938" y="78656"/>
                    <a:pt x="1485417" y="76833"/>
                    <a:pt x="1484896" y="75791"/>
                  </a:cubicBezTo>
                  <a:lnTo>
                    <a:pt x="1499741" y="75791"/>
                  </a:lnTo>
                  <a:cubicBezTo>
                    <a:pt x="1507034" y="89334"/>
                    <a:pt x="1511983" y="102357"/>
                    <a:pt x="1514587" y="114858"/>
                  </a:cubicBezTo>
                  <a:lnTo>
                    <a:pt x="1496616" y="114858"/>
                  </a:lnTo>
                  <a:lnTo>
                    <a:pt x="1495053" y="105482"/>
                  </a:lnTo>
                  <a:cubicBezTo>
                    <a:pt x="1482552" y="108087"/>
                    <a:pt x="1458591" y="109389"/>
                    <a:pt x="1423169" y="109389"/>
                  </a:cubicBezTo>
                  <a:lnTo>
                    <a:pt x="1423170" y="95325"/>
                  </a:lnTo>
                  <a:cubicBezTo>
                    <a:pt x="1436713" y="86990"/>
                    <a:pt x="1448693" y="78396"/>
                    <a:pt x="1459111" y="69540"/>
                  </a:cubicBezTo>
                  <a:cubicBezTo>
                    <a:pt x="1452861" y="70061"/>
                    <a:pt x="1441140" y="70322"/>
                    <a:pt x="1423951" y="70322"/>
                  </a:cubicBezTo>
                  <a:lnTo>
                    <a:pt x="1423951" y="57039"/>
                  </a:lnTo>
                  <a:cubicBezTo>
                    <a:pt x="1436452" y="47663"/>
                    <a:pt x="1445828" y="38286"/>
                    <a:pt x="1452079" y="28910"/>
                  </a:cubicBezTo>
                  <a:lnTo>
                    <a:pt x="1378633" y="28910"/>
                  </a:lnTo>
                  <a:lnTo>
                    <a:pt x="1378632" y="15627"/>
                  </a:lnTo>
                  <a:lnTo>
                    <a:pt x="1454423" y="15627"/>
                  </a:lnTo>
                  <a:lnTo>
                    <a:pt x="1454423" y="782"/>
                  </a:lnTo>
                  <a:lnTo>
                    <a:pt x="1477864" y="782"/>
                  </a:lnTo>
                  <a:lnTo>
                    <a:pt x="1477864" y="156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7173" name="组合 55"/>
          <p:cNvGrpSpPr>
            <a:grpSpLocks/>
          </p:cNvGrpSpPr>
          <p:nvPr/>
        </p:nvGrpSpPr>
        <p:grpSpPr bwMode="auto">
          <a:xfrm>
            <a:off x="496888" y="2551113"/>
            <a:ext cx="2778125" cy="347662"/>
            <a:chOff x="0" y="0"/>
            <a:chExt cx="2149988" cy="270000"/>
          </a:xfrm>
        </p:grpSpPr>
        <p:sp>
          <p:nvSpPr>
            <p:cNvPr id="6150" name="圆角矩形 56"/>
            <p:cNvSpPr>
              <a:spLocks noChangeArrowheads="1"/>
            </p:cNvSpPr>
            <p:nvPr/>
          </p:nvSpPr>
          <p:spPr bwMode="auto">
            <a:xfrm rot="-871620">
              <a:off x="0" y="0"/>
              <a:ext cx="2149988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1" name="任意多边形 58"/>
            <p:cNvSpPr>
              <a:spLocks noChangeArrowheads="1"/>
            </p:cNvSpPr>
            <p:nvPr/>
          </p:nvSpPr>
          <p:spPr bwMode="auto">
            <a:xfrm rot="-871620">
              <a:off x="119563" y="58863"/>
              <a:ext cx="1827560" cy="181272"/>
            </a:xfrm>
            <a:custGeom>
              <a:avLst/>
              <a:gdLst>
                <a:gd name="T0" fmla="*/ 91418 w 1827560"/>
                <a:gd name="T1" fmla="*/ 22659 h 181272"/>
                <a:gd name="T2" fmla="*/ 596801 w 1827560"/>
                <a:gd name="T3" fmla="*/ 162520 h 181272"/>
                <a:gd name="T4" fmla="*/ 186333 w 1827560"/>
                <a:gd name="T5" fmla="*/ 160176 h 181272"/>
                <a:gd name="T6" fmla="*/ 186333 w 1827560"/>
                <a:gd name="T7" fmla="*/ 174240 h 181272"/>
                <a:gd name="T8" fmla="*/ 282960 w 1827560"/>
                <a:gd name="T9" fmla="*/ 89855 h 181272"/>
                <a:gd name="T10" fmla="*/ 379065 w 1827560"/>
                <a:gd name="T11" fmla="*/ 89855 h 181272"/>
                <a:gd name="T12" fmla="*/ 869491 w 1827560"/>
                <a:gd name="T13" fmla="*/ 139080 h 181272"/>
                <a:gd name="T14" fmla="*/ 767916 w 1827560"/>
                <a:gd name="T15" fmla="*/ 114077 h 181272"/>
                <a:gd name="T16" fmla="*/ 656964 w 1827560"/>
                <a:gd name="T17" fmla="*/ 171115 h 181272"/>
                <a:gd name="T18" fmla="*/ 666341 w 1827560"/>
                <a:gd name="T19" fmla="*/ 100794 h 181272"/>
                <a:gd name="T20" fmla="*/ 451470 w 1827560"/>
                <a:gd name="T21" fmla="*/ 781 h 181272"/>
                <a:gd name="T22" fmla="*/ 393650 w 1827560"/>
                <a:gd name="T23" fmla="*/ 75009 h 181272"/>
                <a:gd name="T24" fmla="*/ 571798 w 1827560"/>
                <a:gd name="T25" fmla="*/ 32035 h 181272"/>
                <a:gd name="T26" fmla="*/ 578048 w 1827560"/>
                <a:gd name="T27" fmla="*/ 114858 h 181272"/>
                <a:gd name="T28" fmla="*/ 448345 w 1827560"/>
                <a:gd name="T29" fmla="*/ 114858 h 181272"/>
                <a:gd name="T30" fmla="*/ 447563 w 1827560"/>
                <a:gd name="T31" fmla="*/ 77353 h 181272"/>
                <a:gd name="T32" fmla="*/ 510071 w 1827560"/>
                <a:gd name="T33" fmla="*/ 32035 h 181272"/>
                <a:gd name="T34" fmla="*/ 854646 w 1827560"/>
                <a:gd name="T35" fmla="*/ 114076 h 181272"/>
                <a:gd name="T36" fmla="*/ 940594 w 1827560"/>
                <a:gd name="T37" fmla="*/ 79697 h 181272"/>
                <a:gd name="T38" fmla="*/ 612428 w 1827560"/>
                <a:gd name="T39" fmla="*/ 59382 h 181272"/>
                <a:gd name="T40" fmla="*/ 617116 w 1827560"/>
                <a:gd name="T41" fmla="*/ 109388 h 181272"/>
                <a:gd name="T42" fmla="*/ 626492 w 1827560"/>
                <a:gd name="T43" fmla="*/ 73447 h 181272"/>
                <a:gd name="T44" fmla="*/ 762447 w 1827560"/>
                <a:gd name="T45" fmla="*/ 23440 h 181272"/>
                <a:gd name="T46" fmla="*/ 660871 w 1827560"/>
                <a:gd name="T47" fmla="*/ 89855 h 181272"/>
                <a:gd name="T48" fmla="*/ 854646 w 1827560"/>
                <a:gd name="T49" fmla="*/ 33598 h 181272"/>
                <a:gd name="T50" fmla="*/ 873398 w 1827560"/>
                <a:gd name="T51" fmla="*/ 33598 h 181272"/>
                <a:gd name="T52" fmla="*/ 916372 w 1827560"/>
                <a:gd name="T53" fmla="*/ 66414 h 181272"/>
                <a:gd name="T54" fmla="*/ 959346 w 1827560"/>
                <a:gd name="T55" fmla="*/ 114076 h 181272"/>
                <a:gd name="T56" fmla="*/ 812453 w 1827560"/>
                <a:gd name="T57" fmla="*/ 114077 h 181272"/>
                <a:gd name="T58" fmla="*/ 873398 w 1827560"/>
                <a:gd name="T59" fmla="*/ 20315 h 181272"/>
                <a:gd name="T60" fmla="*/ 1020291 w 1827560"/>
                <a:gd name="T61" fmla="*/ 93761 h 181272"/>
                <a:gd name="T62" fmla="*/ 1128899 w 1827560"/>
                <a:gd name="T63" fmla="*/ 56257 h 181272"/>
                <a:gd name="T64" fmla="*/ 998414 w 1827560"/>
                <a:gd name="T65" fmla="*/ 6250 h 181272"/>
                <a:gd name="T66" fmla="*/ 1257858 w 1827560"/>
                <a:gd name="T67" fmla="*/ 56257 h 181272"/>
                <a:gd name="T68" fmla="*/ 1631417 w 1827560"/>
                <a:gd name="T69" fmla="*/ 164083 h 181272"/>
                <a:gd name="T70" fmla="*/ 1532186 w 1827560"/>
                <a:gd name="T71" fmla="*/ 180491 h 181272"/>
                <a:gd name="T72" fmla="*/ 1493900 w 1827560"/>
                <a:gd name="T73" fmla="*/ 132048 h 181272"/>
                <a:gd name="T74" fmla="*/ 1554063 w 1827560"/>
                <a:gd name="T75" fmla="*/ 106263 h 181272"/>
                <a:gd name="T76" fmla="*/ 1172691 w 1827560"/>
                <a:gd name="T77" fmla="*/ 107826 h 181272"/>
                <a:gd name="T78" fmla="*/ 1504838 w 1827560"/>
                <a:gd name="T79" fmla="*/ 58601 h 181272"/>
                <a:gd name="T80" fmla="*/ 1376660 w 1827560"/>
                <a:gd name="T81" fmla="*/ 21096 h 181272"/>
                <a:gd name="T82" fmla="*/ 1295400 w 1827560"/>
                <a:gd name="T83" fmla="*/ 6251 h 181272"/>
                <a:gd name="T84" fmla="*/ 1630635 w 1827560"/>
                <a:gd name="T85" fmla="*/ 58601 h 181272"/>
                <a:gd name="T86" fmla="*/ 1543124 w 1827560"/>
                <a:gd name="T87" fmla="*/ 96887 h 181272"/>
                <a:gd name="T88" fmla="*/ 1456395 w 1827560"/>
                <a:gd name="T89" fmla="*/ 58601 h 181272"/>
                <a:gd name="T90" fmla="*/ 1502494 w 1827560"/>
                <a:gd name="T91" fmla="*/ 34379 h 181272"/>
                <a:gd name="T92" fmla="*/ 1728304 w 1827560"/>
                <a:gd name="T93" fmla="*/ 60945 h 181272"/>
                <a:gd name="T94" fmla="*/ 1625947 w 1827560"/>
                <a:gd name="T95" fmla="*/ 10939 h 181272"/>
                <a:gd name="T96" fmla="*/ 1480617 w 1827560"/>
                <a:gd name="T97" fmla="*/ 35160 h 181272"/>
                <a:gd name="T98" fmla="*/ 1554845 w 1827560"/>
                <a:gd name="T99" fmla="*/ 0 h 181272"/>
                <a:gd name="T100" fmla="*/ 1671266 w 1827560"/>
                <a:gd name="T101" fmla="*/ 179710 h 181272"/>
                <a:gd name="T102" fmla="*/ 1793937 w 1827560"/>
                <a:gd name="T103" fmla="*/ 20315 h 181272"/>
                <a:gd name="T104" fmla="*/ 1770497 w 1827560"/>
                <a:gd name="T105" fmla="*/ 22659 h 181272"/>
                <a:gd name="T106" fmla="*/ 1765809 w 1827560"/>
                <a:gd name="T107" fmla="*/ 60945 h 181272"/>
                <a:gd name="T108" fmla="*/ 1711896 w 1827560"/>
                <a:gd name="T109" fmla="*/ 89855 h 181272"/>
                <a:gd name="T110" fmla="*/ 1704864 w 1827560"/>
                <a:gd name="T111" fmla="*/ 9376 h 181272"/>
                <a:gd name="T112" fmla="*/ 1785342 w 1827560"/>
                <a:gd name="T113" fmla="*/ 162520 h 18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7560" h="181272">
                  <a:moveTo>
                    <a:pt x="114858" y="7813"/>
                  </a:moveTo>
                  <a:lnTo>
                    <a:pt x="114858" y="22659"/>
                  </a:lnTo>
                  <a:cubicBezTo>
                    <a:pt x="78395" y="71623"/>
                    <a:pt x="57038" y="120848"/>
                    <a:pt x="50788" y="170334"/>
                  </a:cubicBezTo>
                  <a:lnTo>
                    <a:pt x="28129" y="170333"/>
                  </a:lnTo>
                  <a:cubicBezTo>
                    <a:pt x="32817" y="123974"/>
                    <a:pt x="53913" y="74749"/>
                    <a:pt x="91418" y="22659"/>
                  </a:cubicBezTo>
                  <a:lnTo>
                    <a:pt x="0" y="22659"/>
                  </a:lnTo>
                  <a:lnTo>
                    <a:pt x="0" y="7813"/>
                  </a:lnTo>
                  <a:close/>
                  <a:moveTo>
                    <a:pt x="658527" y="142205"/>
                  </a:moveTo>
                  <a:lnTo>
                    <a:pt x="658527" y="156269"/>
                  </a:lnTo>
                  <a:cubicBezTo>
                    <a:pt x="637691" y="160437"/>
                    <a:pt x="617116" y="162520"/>
                    <a:pt x="596801" y="162520"/>
                  </a:cubicBezTo>
                  <a:lnTo>
                    <a:pt x="596801" y="148456"/>
                  </a:lnTo>
                  <a:cubicBezTo>
                    <a:pt x="617116" y="148977"/>
                    <a:pt x="637691" y="146893"/>
                    <a:pt x="658527" y="142205"/>
                  </a:cubicBezTo>
                  <a:close/>
                  <a:moveTo>
                    <a:pt x="185552" y="17971"/>
                  </a:moveTo>
                  <a:cubicBezTo>
                    <a:pt x="161590" y="18492"/>
                    <a:pt x="149610" y="42453"/>
                    <a:pt x="149610" y="89855"/>
                  </a:cubicBezTo>
                  <a:cubicBezTo>
                    <a:pt x="149609" y="137257"/>
                    <a:pt x="161851" y="160697"/>
                    <a:pt x="186333" y="160176"/>
                  </a:cubicBezTo>
                  <a:cubicBezTo>
                    <a:pt x="210294" y="160697"/>
                    <a:pt x="222275" y="137256"/>
                    <a:pt x="222275" y="89855"/>
                  </a:cubicBezTo>
                  <a:cubicBezTo>
                    <a:pt x="222275" y="41411"/>
                    <a:pt x="210034" y="17450"/>
                    <a:pt x="185552" y="17971"/>
                  </a:cubicBezTo>
                  <a:close/>
                  <a:moveTo>
                    <a:pt x="212020" y="8839"/>
                  </a:moveTo>
                  <a:cubicBezTo>
                    <a:pt x="234093" y="19875"/>
                    <a:pt x="245325" y="46881"/>
                    <a:pt x="245715" y="89855"/>
                  </a:cubicBezTo>
                  <a:cubicBezTo>
                    <a:pt x="245194" y="145591"/>
                    <a:pt x="225400" y="173719"/>
                    <a:pt x="186333" y="174240"/>
                  </a:cubicBezTo>
                  <a:cubicBezTo>
                    <a:pt x="146745" y="173719"/>
                    <a:pt x="126690" y="145591"/>
                    <a:pt x="126169" y="89855"/>
                  </a:cubicBezTo>
                  <a:cubicBezTo>
                    <a:pt x="127211" y="33598"/>
                    <a:pt x="147265" y="4688"/>
                    <a:pt x="186333" y="3125"/>
                  </a:cubicBezTo>
                  <a:cubicBezTo>
                    <a:pt x="196100" y="3255"/>
                    <a:pt x="204662" y="5160"/>
                    <a:pt x="212020" y="8839"/>
                  </a:cubicBezTo>
                  <a:close/>
                  <a:moveTo>
                    <a:pt x="318901" y="17971"/>
                  </a:moveTo>
                  <a:cubicBezTo>
                    <a:pt x="294940" y="18492"/>
                    <a:pt x="282959" y="42453"/>
                    <a:pt x="282960" y="89855"/>
                  </a:cubicBezTo>
                  <a:cubicBezTo>
                    <a:pt x="282959" y="137257"/>
                    <a:pt x="295201" y="160697"/>
                    <a:pt x="319683" y="160176"/>
                  </a:cubicBezTo>
                  <a:cubicBezTo>
                    <a:pt x="343644" y="160697"/>
                    <a:pt x="355625" y="137256"/>
                    <a:pt x="355625" y="89855"/>
                  </a:cubicBezTo>
                  <a:cubicBezTo>
                    <a:pt x="355625" y="41411"/>
                    <a:pt x="343384" y="17450"/>
                    <a:pt x="318901" y="17971"/>
                  </a:cubicBezTo>
                  <a:close/>
                  <a:moveTo>
                    <a:pt x="345370" y="8839"/>
                  </a:moveTo>
                  <a:cubicBezTo>
                    <a:pt x="367443" y="19875"/>
                    <a:pt x="378675" y="46881"/>
                    <a:pt x="379065" y="89855"/>
                  </a:cubicBezTo>
                  <a:cubicBezTo>
                    <a:pt x="378544" y="145591"/>
                    <a:pt x="358750" y="173719"/>
                    <a:pt x="319683" y="174240"/>
                  </a:cubicBezTo>
                  <a:cubicBezTo>
                    <a:pt x="280095" y="173719"/>
                    <a:pt x="260040" y="145591"/>
                    <a:pt x="259519" y="89855"/>
                  </a:cubicBezTo>
                  <a:cubicBezTo>
                    <a:pt x="260561" y="33598"/>
                    <a:pt x="280616" y="4688"/>
                    <a:pt x="319683" y="3125"/>
                  </a:cubicBezTo>
                  <a:cubicBezTo>
                    <a:pt x="329450" y="3255"/>
                    <a:pt x="338012" y="5160"/>
                    <a:pt x="345370" y="8839"/>
                  </a:cubicBezTo>
                  <a:close/>
                  <a:moveTo>
                    <a:pt x="869491" y="139080"/>
                  </a:moveTo>
                  <a:cubicBezTo>
                    <a:pt x="855948" y="161999"/>
                    <a:pt x="832247" y="175803"/>
                    <a:pt x="798389" y="180491"/>
                  </a:cubicBezTo>
                  <a:lnTo>
                    <a:pt x="798389" y="167990"/>
                  </a:lnTo>
                  <a:cubicBezTo>
                    <a:pt x="820787" y="162781"/>
                    <a:pt x="836674" y="153144"/>
                    <a:pt x="846051" y="139080"/>
                  </a:cubicBezTo>
                  <a:close/>
                  <a:moveTo>
                    <a:pt x="767916" y="100794"/>
                  </a:moveTo>
                  <a:lnTo>
                    <a:pt x="767916" y="114077"/>
                  </a:lnTo>
                  <a:lnTo>
                    <a:pt x="727286" y="114077"/>
                  </a:lnTo>
                  <a:lnTo>
                    <a:pt x="727286" y="159395"/>
                  </a:lnTo>
                  <a:lnTo>
                    <a:pt x="778074" y="159395"/>
                  </a:lnTo>
                  <a:lnTo>
                    <a:pt x="778073" y="171115"/>
                  </a:lnTo>
                  <a:lnTo>
                    <a:pt x="656964" y="171115"/>
                  </a:lnTo>
                  <a:lnTo>
                    <a:pt x="656965" y="159395"/>
                  </a:lnTo>
                  <a:lnTo>
                    <a:pt x="707752" y="159395"/>
                  </a:lnTo>
                  <a:lnTo>
                    <a:pt x="707752" y="114077"/>
                  </a:lnTo>
                  <a:lnTo>
                    <a:pt x="666341" y="114077"/>
                  </a:lnTo>
                  <a:lnTo>
                    <a:pt x="666341" y="100794"/>
                  </a:lnTo>
                  <a:close/>
                  <a:moveTo>
                    <a:pt x="925748" y="139080"/>
                  </a:moveTo>
                  <a:cubicBezTo>
                    <a:pt x="935124" y="153144"/>
                    <a:pt x="951012" y="162780"/>
                    <a:pt x="973410" y="167989"/>
                  </a:cubicBezTo>
                  <a:lnTo>
                    <a:pt x="973410" y="180491"/>
                  </a:lnTo>
                  <a:cubicBezTo>
                    <a:pt x="939552" y="175803"/>
                    <a:pt x="915851" y="161999"/>
                    <a:pt x="902308" y="139080"/>
                  </a:cubicBezTo>
                  <a:close/>
                  <a:moveTo>
                    <a:pt x="451470" y="781"/>
                  </a:moveTo>
                  <a:cubicBezTo>
                    <a:pt x="447303" y="17971"/>
                    <a:pt x="442355" y="31514"/>
                    <a:pt x="436625" y="41411"/>
                  </a:cubicBezTo>
                  <a:lnTo>
                    <a:pt x="436625" y="178928"/>
                  </a:lnTo>
                  <a:lnTo>
                    <a:pt x="416309" y="178928"/>
                  </a:lnTo>
                  <a:lnTo>
                    <a:pt x="416310" y="63289"/>
                  </a:lnTo>
                  <a:cubicBezTo>
                    <a:pt x="409538" y="67977"/>
                    <a:pt x="401985" y="71884"/>
                    <a:pt x="393650" y="75009"/>
                  </a:cubicBezTo>
                  <a:lnTo>
                    <a:pt x="393650" y="62508"/>
                  </a:lnTo>
                  <a:cubicBezTo>
                    <a:pt x="412924" y="50527"/>
                    <a:pt x="425425" y="29951"/>
                    <a:pt x="431155" y="781"/>
                  </a:cubicBezTo>
                  <a:close/>
                  <a:moveTo>
                    <a:pt x="531168" y="0"/>
                  </a:moveTo>
                  <a:lnTo>
                    <a:pt x="531168" y="32035"/>
                  </a:lnTo>
                  <a:lnTo>
                    <a:pt x="571798" y="32035"/>
                  </a:lnTo>
                  <a:lnTo>
                    <a:pt x="571798" y="46099"/>
                  </a:lnTo>
                  <a:lnTo>
                    <a:pt x="531168" y="46099"/>
                  </a:lnTo>
                  <a:lnTo>
                    <a:pt x="531168" y="100794"/>
                  </a:lnTo>
                  <a:lnTo>
                    <a:pt x="578048" y="100794"/>
                  </a:lnTo>
                  <a:lnTo>
                    <a:pt x="578048" y="114858"/>
                  </a:lnTo>
                  <a:lnTo>
                    <a:pt x="531168" y="114858"/>
                  </a:lnTo>
                  <a:lnTo>
                    <a:pt x="531168" y="179710"/>
                  </a:lnTo>
                  <a:lnTo>
                    <a:pt x="510071" y="179710"/>
                  </a:lnTo>
                  <a:lnTo>
                    <a:pt x="510071" y="114858"/>
                  </a:lnTo>
                  <a:lnTo>
                    <a:pt x="448345" y="114858"/>
                  </a:lnTo>
                  <a:lnTo>
                    <a:pt x="448345" y="100794"/>
                  </a:lnTo>
                  <a:lnTo>
                    <a:pt x="510071" y="100794"/>
                  </a:lnTo>
                  <a:lnTo>
                    <a:pt x="510071" y="46099"/>
                  </a:lnTo>
                  <a:lnTo>
                    <a:pt x="481161" y="46099"/>
                  </a:lnTo>
                  <a:cubicBezTo>
                    <a:pt x="475432" y="58601"/>
                    <a:pt x="464232" y="69019"/>
                    <a:pt x="447563" y="77353"/>
                  </a:cubicBezTo>
                  <a:lnTo>
                    <a:pt x="447564" y="64852"/>
                  </a:lnTo>
                  <a:cubicBezTo>
                    <a:pt x="462149" y="51829"/>
                    <a:pt x="469702" y="33598"/>
                    <a:pt x="470223" y="10157"/>
                  </a:cubicBezTo>
                  <a:lnTo>
                    <a:pt x="488975" y="10157"/>
                  </a:lnTo>
                  <a:cubicBezTo>
                    <a:pt x="488975" y="18492"/>
                    <a:pt x="487933" y="25784"/>
                    <a:pt x="485849" y="32035"/>
                  </a:cubicBezTo>
                  <a:lnTo>
                    <a:pt x="510071" y="32035"/>
                  </a:lnTo>
                  <a:lnTo>
                    <a:pt x="510071" y="0"/>
                  </a:lnTo>
                  <a:close/>
                  <a:moveTo>
                    <a:pt x="854646" y="79697"/>
                  </a:moveTo>
                  <a:lnTo>
                    <a:pt x="830424" y="79697"/>
                  </a:lnTo>
                  <a:lnTo>
                    <a:pt x="830424" y="114077"/>
                  </a:lnTo>
                  <a:lnTo>
                    <a:pt x="854646" y="114076"/>
                  </a:lnTo>
                  <a:close/>
                  <a:moveTo>
                    <a:pt x="898401" y="79697"/>
                  </a:moveTo>
                  <a:lnTo>
                    <a:pt x="873398" y="79697"/>
                  </a:lnTo>
                  <a:lnTo>
                    <a:pt x="873398" y="114076"/>
                  </a:lnTo>
                  <a:lnTo>
                    <a:pt x="898401" y="114076"/>
                  </a:lnTo>
                  <a:close/>
                  <a:moveTo>
                    <a:pt x="940594" y="79697"/>
                  </a:moveTo>
                  <a:lnTo>
                    <a:pt x="916372" y="79697"/>
                  </a:lnTo>
                  <a:lnTo>
                    <a:pt x="916372" y="114076"/>
                  </a:lnTo>
                  <a:lnTo>
                    <a:pt x="940594" y="114076"/>
                  </a:lnTo>
                  <a:close/>
                  <a:moveTo>
                    <a:pt x="645244" y="0"/>
                  </a:moveTo>
                  <a:cubicBezTo>
                    <a:pt x="637431" y="22919"/>
                    <a:pt x="626492" y="42713"/>
                    <a:pt x="612428" y="59382"/>
                  </a:cubicBezTo>
                  <a:cubicBezTo>
                    <a:pt x="619720" y="59903"/>
                    <a:pt x="626752" y="59643"/>
                    <a:pt x="633524" y="58601"/>
                  </a:cubicBezTo>
                  <a:cubicBezTo>
                    <a:pt x="633003" y="58601"/>
                    <a:pt x="633524" y="58601"/>
                    <a:pt x="635087" y="58601"/>
                  </a:cubicBezTo>
                  <a:cubicBezTo>
                    <a:pt x="638212" y="52350"/>
                    <a:pt x="641338" y="45318"/>
                    <a:pt x="644463" y="37504"/>
                  </a:cubicBezTo>
                  <a:lnTo>
                    <a:pt x="663215" y="37505"/>
                  </a:lnTo>
                  <a:cubicBezTo>
                    <a:pt x="653318" y="66154"/>
                    <a:pt x="637952" y="90115"/>
                    <a:pt x="617116" y="109388"/>
                  </a:cubicBezTo>
                  <a:cubicBezTo>
                    <a:pt x="632222" y="109388"/>
                    <a:pt x="645244" y="108086"/>
                    <a:pt x="656183" y="105482"/>
                  </a:cubicBezTo>
                  <a:lnTo>
                    <a:pt x="656183" y="119546"/>
                  </a:lnTo>
                  <a:cubicBezTo>
                    <a:pt x="640556" y="122671"/>
                    <a:pt x="621283" y="124234"/>
                    <a:pt x="598363" y="124234"/>
                  </a:cubicBezTo>
                  <a:lnTo>
                    <a:pt x="598363" y="109388"/>
                  </a:lnTo>
                  <a:cubicBezTo>
                    <a:pt x="610344" y="96366"/>
                    <a:pt x="619720" y="84385"/>
                    <a:pt x="626492" y="73447"/>
                  </a:cubicBezTo>
                  <a:cubicBezTo>
                    <a:pt x="619720" y="73967"/>
                    <a:pt x="609302" y="73967"/>
                    <a:pt x="595238" y="73446"/>
                  </a:cubicBezTo>
                  <a:lnTo>
                    <a:pt x="595238" y="59382"/>
                  </a:lnTo>
                  <a:cubicBezTo>
                    <a:pt x="609302" y="42193"/>
                    <a:pt x="619199" y="22399"/>
                    <a:pt x="624929" y="0"/>
                  </a:cubicBezTo>
                  <a:close/>
                  <a:moveTo>
                    <a:pt x="762447" y="10157"/>
                  </a:moveTo>
                  <a:lnTo>
                    <a:pt x="762447" y="23440"/>
                  </a:lnTo>
                  <a:cubicBezTo>
                    <a:pt x="753591" y="37505"/>
                    <a:pt x="744475" y="48704"/>
                    <a:pt x="735099" y="57038"/>
                  </a:cubicBezTo>
                  <a:cubicBezTo>
                    <a:pt x="744475" y="65893"/>
                    <a:pt x="758019" y="72405"/>
                    <a:pt x="775729" y="76572"/>
                  </a:cubicBezTo>
                  <a:lnTo>
                    <a:pt x="775729" y="88292"/>
                  </a:lnTo>
                  <a:cubicBezTo>
                    <a:pt x="754894" y="85167"/>
                    <a:pt x="736401" y="78395"/>
                    <a:pt x="720254" y="67977"/>
                  </a:cubicBezTo>
                  <a:cubicBezTo>
                    <a:pt x="707752" y="76311"/>
                    <a:pt x="687958" y="83604"/>
                    <a:pt x="660871" y="89855"/>
                  </a:cubicBezTo>
                  <a:lnTo>
                    <a:pt x="660871" y="78134"/>
                  </a:lnTo>
                  <a:cubicBezTo>
                    <a:pt x="696813" y="66675"/>
                    <a:pt x="722337" y="48443"/>
                    <a:pt x="737443" y="23440"/>
                  </a:cubicBezTo>
                  <a:lnTo>
                    <a:pt x="668685" y="23440"/>
                  </a:lnTo>
                  <a:lnTo>
                    <a:pt x="668685" y="10157"/>
                  </a:lnTo>
                  <a:close/>
                  <a:moveTo>
                    <a:pt x="854646" y="33598"/>
                  </a:moveTo>
                  <a:lnTo>
                    <a:pt x="830424" y="33598"/>
                  </a:lnTo>
                  <a:lnTo>
                    <a:pt x="830424" y="66414"/>
                  </a:lnTo>
                  <a:lnTo>
                    <a:pt x="854645" y="66414"/>
                  </a:lnTo>
                  <a:close/>
                  <a:moveTo>
                    <a:pt x="898401" y="33598"/>
                  </a:moveTo>
                  <a:lnTo>
                    <a:pt x="873398" y="33598"/>
                  </a:lnTo>
                  <a:lnTo>
                    <a:pt x="873398" y="66414"/>
                  </a:lnTo>
                  <a:lnTo>
                    <a:pt x="898401" y="66414"/>
                  </a:lnTo>
                  <a:close/>
                  <a:moveTo>
                    <a:pt x="940594" y="33598"/>
                  </a:moveTo>
                  <a:lnTo>
                    <a:pt x="916372" y="33598"/>
                  </a:lnTo>
                  <a:lnTo>
                    <a:pt x="916372" y="66414"/>
                  </a:lnTo>
                  <a:lnTo>
                    <a:pt x="940594" y="66414"/>
                  </a:lnTo>
                  <a:close/>
                  <a:moveTo>
                    <a:pt x="916372" y="0"/>
                  </a:moveTo>
                  <a:lnTo>
                    <a:pt x="916372" y="20315"/>
                  </a:lnTo>
                  <a:lnTo>
                    <a:pt x="959346" y="20315"/>
                  </a:lnTo>
                  <a:lnTo>
                    <a:pt x="959346" y="114076"/>
                  </a:lnTo>
                  <a:lnTo>
                    <a:pt x="975754" y="114077"/>
                  </a:lnTo>
                  <a:lnTo>
                    <a:pt x="975755" y="128141"/>
                  </a:lnTo>
                  <a:lnTo>
                    <a:pt x="797607" y="128141"/>
                  </a:lnTo>
                  <a:lnTo>
                    <a:pt x="797607" y="114076"/>
                  </a:lnTo>
                  <a:lnTo>
                    <a:pt x="812453" y="114077"/>
                  </a:lnTo>
                  <a:lnTo>
                    <a:pt x="812453" y="20315"/>
                  </a:lnTo>
                  <a:lnTo>
                    <a:pt x="854645" y="20315"/>
                  </a:lnTo>
                  <a:lnTo>
                    <a:pt x="854646" y="0"/>
                  </a:lnTo>
                  <a:lnTo>
                    <a:pt x="873398" y="0"/>
                  </a:lnTo>
                  <a:lnTo>
                    <a:pt x="873398" y="20315"/>
                  </a:lnTo>
                  <a:lnTo>
                    <a:pt x="898401" y="20315"/>
                  </a:lnTo>
                  <a:lnTo>
                    <a:pt x="898401" y="0"/>
                  </a:lnTo>
                  <a:close/>
                  <a:moveTo>
                    <a:pt x="1064828" y="21096"/>
                  </a:moveTo>
                  <a:lnTo>
                    <a:pt x="1020291" y="21096"/>
                  </a:lnTo>
                  <a:lnTo>
                    <a:pt x="1020291" y="93761"/>
                  </a:lnTo>
                  <a:lnTo>
                    <a:pt x="1064828" y="93761"/>
                  </a:lnTo>
                  <a:cubicBezTo>
                    <a:pt x="1092956" y="94803"/>
                    <a:pt x="1106500" y="82302"/>
                    <a:pt x="1105458" y="56257"/>
                  </a:cubicBezTo>
                  <a:cubicBezTo>
                    <a:pt x="1105458" y="32817"/>
                    <a:pt x="1091915" y="21096"/>
                    <a:pt x="1064828" y="21096"/>
                  </a:cubicBezTo>
                  <a:close/>
                  <a:moveTo>
                    <a:pt x="1071079" y="6251"/>
                  </a:moveTo>
                  <a:cubicBezTo>
                    <a:pt x="1108583" y="7292"/>
                    <a:pt x="1127857" y="23961"/>
                    <a:pt x="1128899" y="56257"/>
                  </a:cubicBezTo>
                  <a:cubicBezTo>
                    <a:pt x="1129420" y="91157"/>
                    <a:pt x="1109625" y="108346"/>
                    <a:pt x="1069516" y="107826"/>
                  </a:cubicBezTo>
                  <a:lnTo>
                    <a:pt x="1020291" y="107826"/>
                  </a:lnTo>
                  <a:lnTo>
                    <a:pt x="1020291" y="171115"/>
                  </a:lnTo>
                  <a:lnTo>
                    <a:pt x="998414" y="171115"/>
                  </a:lnTo>
                  <a:lnTo>
                    <a:pt x="998414" y="6250"/>
                  </a:lnTo>
                  <a:close/>
                  <a:moveTo>
                    <a:pt x="1217228" y="21096"/>
                  </a:moveTo>
                  <a:lnTo>
                    <a:pt x="1172692" y="21096"/>
                  </a:lnTo>
                  <a:lnTo>
                    <a:pt x="1172691" y="93762"/>
                  </a:lnTo>
                  <a:lnTo>
                    <a:pt x="1217228" y="93761"/>
                  </a:lnTo>
                  <a:cubicBezTo>
                    <a:pt x="1245357" y="94803"/>
                    <a:pt x="1258900" y="82302"/>
                    <a:pt x="1257858" y="56257"/>
                  </a:cubicBezTo>
                  <a:cubicBezTo>
                    <a:pt x="1257858" y="32816"/>
                    <a:pt x="1244315" y="21096"/>
                    <a:pt x="1217228" y="21096"/>
                  </a:cubicBezTo>
                  <a:close/>
                  <a:moveTo>
                    <a:pt x="1631417" y="119546"/>
                  </a:moveTo>
                  <a:lnTo>
                    <a:pt x="1631417" y="132048"/>
                  </a:lnTo>
                  <a:lnTo>
                    <a:pt x="1591568" y="132048"/>
                  </a:lnTo>
                  <a:cubicBezTo>
                    <a:pt x="1597298" y="146112"/>
                    <a:pt x="1610581" y="156790"/>
                    <a:pt x="1631417" y="164083"/>
                  </a:cubicBezTo>
                  <a:lnTo>
                    <a:pt x="1631417" y="176584"/>
                  </a:lnTo>
                  <a:cubicBezTo>
                    <a:pt x="1598079" y="167729"/>
                    <a:pt x="1577764" y="152883"/>
                    <a:pt x="1570472" y="132048"/>
                  </a:cubicBezTo>
                  <a:lnTo>
                    <a:pt x="1554064" y="132048"/>
                  </a:lnTo>
                  <a:lnTo>
                    <a:pt x="1554063" y="180491"/>
                  </a:lnTo>
                  <a:lnTo>
                    <a:pt x="1532186" y="180491"/>
                  </a:lnTo>
                  <a:lnTo>
                    <a:pt x="1532186" y="132048"/>
                  </a:lnTo>
                  <a:lnTo>
                    <a:pt x="1514996" y="132048"/>
                  </a:lnTo>
                  <a:cubicBezTo>
                    <a:pt x="1507703" y="152883"/>
                    <a:pt x="1487649" y="167729"/>
                    <a:pt x="1454832" y="176584"/>
                  </a:cubicBezTo>
                  <a:lnTo>
                    <a:pt x="1454832" y="164083"/>
                  </a:lnTo>
                  <a:cubicBezTo>
                    <a:pt x="1475668" y="156790"/>
                    <a:pt x="1488691" y="146112"/>
                    <a:pt x="1493900" y="132048"/>
                  </a:cubicBezTo>
                  <a:lnTo>
                    <a:pt x="1454051" y="132048"/>
                  </a:lnTo>
                  <a:lnTo>
                    <a:pt x="1454051" y="119546"/>
                  </a:lnTo>
                  <a:lnTo>
                    <a:pt x="1532186" y="119546"/>
                  </a:lnTo>
                  <a:lnTo>
                    <a:pt x="1532186" y="106263"/>
                  </a:lnTo>
                  <a:lnTo>
                    <a:pt x="1554063" y="106263"/>
                  </a:lnTo>
                  <a:lnTo>
                    <a:pt x="1554063" y="119546"/>
                  </a:lnTo>
                  <a:close/>
                  <a:moveTo>
                    <a:pt x="1223479" y="6251"/>
                  </a:moveTo>
                  <a:cubicBezTo>
                    <a:pt x="1260984" y="7292"/>
                    <a:pt x="1280257" y="23961"/>
                    <a:pt x="1281299" y="56257"/>
                  </a:cubicBezTo>
                  <a:cubicBezTo>
                    <a:pt x="1281820" y="91157"/>
                    <a:pt x="1262025" y="108347"/>
                    <a:pt x="1221916" y="107826"/>
                  </a:cubicBezTo>
                  <a:lnTo>
                    <a:pt x="1172691" y="107826"/>
                  </a:lnTo>
                  <a:lnTo>
                    <a:pt x="1172691" y="171115"/>
                  </a:lnTo>
                  <a:lnTo>
                    <a:pt x="1150814" y="171115"/>
                  </a:lnTo>
                  <a:lnTo>
                    <a:pt x="1150814" y="6250"/>
                  </a:lnTo>
                  <a:close/>
                  <a:moveTo>
                    <a:pt x="1581410" y="58601"/>
                  </a:moveTo>
                  <a:lnTo>
                    <a:pt x="1504838" y="58601"/>
                  </a:lnTo>
                  <a:cubicBezTo>
                    <a:pt x="1509006" y="70061"/>
                    <a:pt x="1521768" y="78395"/>
                    <a:pt x="1543124" y="83604"/>
                  </a:cubicBezTo>
                  <a:cubicBezTo>
                    <a:pt x="1563960" y="78395"/>
                    <a:pt x="1576723" y="70061"/>
                    <a:pt x="1581410" y="58601"/>
                  </a:cubicBezTo>
                  <a:close/>
                  <a:moveTo>
                    <a:pt x="1435261" y="6251"/>
                  </a:moveTo>
                  <a:lnTo>
                    <a:pt x="1435261" y="21096"/>
                  </a:lnTo>
                  <a:lnTo>
                    <a:pt x="1376660" y="21096"/>
                  </a:lnTo>
                  <a:lnTo>
                    <a:pt x="1376660" y="171896"/>
                  </a:lnTo>
                  <a:lnTo>
                    <a:pt x="1354001" y="171896"/>
                  </a:lnTo>
                  <a:lnTo>
                    <a:pt x="1354001" y="21096"/>
                  </a:lnTo>
                  <a:lnTo>
                    <a:pt x="1295400" y="21096"/>
                  </a:lnTo>
                  <a:lnTo>
                    <a:pt x="1295400" y="6251"/>
                  </a:lnTo>
                  <a:close/>
                  <a:moveTo>
                    <a:pt x="1604851" y="34379"/>
                  </a:moveTo>
                  <a:lnTo>
                    <a:pt x="1604851" y="43755"/>
                  </a:lnTo>
                  <a:cubicBezTo>
                    <a:pt x="1604851" y="45318"/>
                    <a:pt x="1604851" y="46360"/>
                    <a:pt x="1604851" y="46881"/>
                  </a:cubicBezTo>
                  <a:lnTo>
                    <a:pt x="1630636" y="46881"/>
                  </a:lnTo>
                  <a:lnTo>
                    <a:pt x="1630635" y="58601"/>
                  </a:lnTo>
                  <a:lnTo>
                    <a:pt x="1603288" y="58601"/>
                  </a:lnTo>
                  <a:cubicBezTo>
                    <a:pt x="1599642" y="72665"/>
                    <a:pt x="1588703" y="82823"/>
                    <a:pt x="1570472" y="89073"/>
                  </a:cubicBezTo>
                  <a:cubicBezTo>
                    <a:pt x="1586099" y="91157"/>
                    <a:pt x="1605112" y="92980"/>
                    <a:pt x="1627510" y="94543"/>
                  </a:cubicBezTo>
                  <a:lnTo>
                    <a:pt x="1627510" y="106263"/>
                  </a:lnTo>
                  <a:cubicBezTo>
                    <a:pt x="1592610" y="104700"/>
                    <a:pt x="1564481" y="101575"/>
                    <a:pt x="1543124" y="96887"/>
                  </a:cubicBezTo>
                  <a:cubicBezTo>
                    <a:pt x="1522289" y="101575"/>
                    <a:pt x="1493900" y="104700"/>
                    <a:pt x="1457958" y="106263"/>
                  </a:cubicBezTo>
                  <a:lnTo>
                    <a:pt x="1457958" y="94543"/>
                  </a:lnTo>
                  <a:cubicBezTo>
                    <a:pt x="1480356" y="92980"/>
                    <a:pt x="1499369" y="91157"/>
                    <a:pt x="1514996" y="89073"/>
                  </a:cubicBezTo>
                  <a:cubicBezTo>
                    <a:pt x="1497285" y="82823"/>
                    <a:pt x="1486607" y="72665"/>
                    <a:pt x="1482961" y="58601"/>
                  </a:cubicBezTo>
                  <a:lnTo>
                    <a:pt x="1456395" y="58601"/>
                  </a:lnTo>
                  <a:lnTo>
                    <a:pt x="1456395" y="46881"/>
                  </a:lnTo>
                  <a:lnTo>
                    <a:pt x="1481398" y="46881"/>
                  </a:lnTo>
                  <a:lnTo>
                    <a:pt x="1481398" y="43755"/>
                  </a:lnTo>
                  <a:lnTo>
                    <a:pt x="1481398" y="34379"/>
                  </a:lnTo>
                  <a:lnTo>
                    <a:pt x="1502494" y="34379"/>
                  </a:lnTo>
                  <a:lnTo>
                    <a:pt x="1502494" y="46881"/>
                  </a:lnTo>
                  <a:lnTo>
                    <a:pt x="1583755" y="46881"/>
                  </a:lnTo>
                  <a:lnTo>
                    <a:pt x="1583755" y="34379"/>
                  </a:lnTo>
                  <a:close/>
                  <a:moveTo>
                    <a:pt x="1749400" y="60945"/>
                  </a:moveTo>
                  <a:lnTo>
                    <a:pt x="1728304" y="60945"/>
                  </a:lnTo>
                  <a:cubicBezTo>
                    <a:pt x="1725179" y="70842"/>
                    <a:pt x="1720230" y="79697"/>
                    <a:pt x="1713458" y="87511"/>
                  </a:cubicBezTo>
                  <a:cubicBezTo>
                    <a:pt x="1724918" y="89073"/>
                    <a:pt x="1734555" y="91938"/>
                    <a:pt x="1742368" y="96106"/>
                  </a:cubicBezTo>
                  <a:cubicBezTo>
                    <a:pt x="1743931" y="90897"/>
                    <a:pt x="1745754" y="82041"/>
                    <a:pt x="1747838" y="69540"/>
                  </a:cubicBezTo>
                  <a:cubicBezTo>
                    <a:pt x="1748359" y="65893"/>
                    <a:pt x="1748879" y="63028"/>
                    <a:pt x="1749400" y="60945"/>
                  </a:cubicBezTo>
                  <a:close/>
                  <a:moveTo>
                    <a:pt x="1625947" y="10939"/>
                  </a:moveTo>
                  <a:lnTo>
                    <a:pt x="1625948" y="35160"/>
                  </a:lnTo>
                  <a:lnTo>
                    <a:pt x="1605632" y="35160"/>
                  </a:lnTo>
                  <a:lnTo>
                    <a:pt x="1605632" y="23440"/>
                  </a:lnTo>
                  <a:lnTo>
                    <a:pt x="1480617" y="23440"/>
                  </a:lnTo>
                  <a:lnTo>
                    <a:pt x="1480617" y="35160"/>
                  </a:lnTo>
                  <a:lnTo>
                    <a:pt x="1460302" y="35160"/>
                  </a:lnTo>
                  <a:lnTo>
                    <a:pt x="1460302" y="10939"/>
                  </a:lnTo>
                  <a:lnTo>
                    <a:pt x="1531404" y="10939"/>
                  </a:lnTo>
                  <a:lnTo>
                    <a:pt x="1531405" y="0"/>
                  </a:lnTo>
                  <a:lnTo>
                    <a:pt x="1554845" y="0"/>
                  </a:lnTo>
                  <a:lnTo>
                    <a:pt x="1554845" y="10939"/>
                  </a:lnTo>
                  <a:close/>
                  <a:moveTo>
                    <a:pt x="1700957" y="781"/>
                  </a:moveTo>
                  <a:cubicBezTo>
                    <a:pt x="1697831" y="16929"/>
                    <a:pt x="1693924" y="29951"/>
                    <a:pt x="1689236" y="39848"/>
                  </a:cubicBezTo>
                  <a:lnTo>
                    <a:pt x="1689237" y="179710"/>
                  </a:lnTo>
                  <a:lnTo>
                    <a:pt x="1671266" y="179710"/>
                  </a:lnTo>
                  <a:lnTo>
                    <a:pt x="1671265" y="63289"/>
                  </a:lnTo>
                  <a:cubicBezTo>
                    <a:pt x="1663452" y="69540"/>
                    <a:pt x="1656420" y="73967"/>
                    <a:pt x="1650169" y="76572"/>
                  </a:cubicBezTo>
                  <a:lnTo>
                    <a:pt x="1650169" y="63289"/>
                  </a:lnTo>
                  <a:cubicBezTo>
                    <a:pt x="1667359" y="50267"/>
                    <a:pt x="1678037" y="29430"/>
                    <a:pt x="1682204" y="781"/>
                  </a:cubicBezTo>
                  <a:close/>
                  <a:moveTo>
                    <a:pt x="1793937" y="20315"/>
                  </a:moveTo>
                  <a:lnTo>
                    <a:pt x="1793937" y="139861"/>
                  </a:lnTo>
                  <a:lnTo>
                    <a:pt x="1778310" y="139861"/>
                  </a:lnTo>
                  <a:lnTo>
                    <a:pt x="1778310" y="20315"/>
                  </a:lnTo>
                  <a:close/>
                  <a:moveTo>
                    <a:pt x="1770497" y="9376"/>
                  </a:moveTo>
                  <a:lnTo>
                    <a:pt x="1770497" y="22659"/>
                  </a:lnTo>
                  <a:lnTo>
                    <a:pt x="1736117" y="22659"/>
                  </a:lnTo>
                  <a:cubicBezTo>
                    <a:pt x="1735597" y="25263"/>
                    <a:pt x="1735076" y="28910"/>
                    <a:pt x="1734555" y="33598"/>
                  </a:cubicBezTo>
                  <a:cubicBezTo>
                    <a:pt x="1733513" y="39848"/>
                    <a:pt x="1732732" y="44537"/>
                    <a:pt x="1732211" y="47662"/>
                  </a:cubicBezTo>
                  <a:lnTo>
                    <a:pt x="1765809" y="47662"/>
                  </a:lnTo>
                  <a:lnTo>
                    <a:pt x="1765809" y="60945"/>
                  </a:lnTo>
                  <a:cubicBezTo>
                    <a:pt x="1762683" y="112514"/>
                    <a:pt x="1741587" y="152623"/>
                    <a:pt x="1702519" y="181272"/>
                  </a:cubicBezTo>
                  <a:lnTo>
                    <a:pt x="1702519" y="165645"/>
                  </a:lnTo>
                  <a:cubicBezTo>
                    <a:pt x="1719709" y="148456"/>
                    <a:pt x="1731429" y="130485"/>
                    <a:pt x="1737680" y="111732"/>
                  </a:cubicBezTo>
                  <a:cubicBezTo>
                    <a:pt x="1729346" y="106523"/>
                    <a:pt x="1720751" y="102877"/>
                    <a:pt x="1711896" y="100794"/>
                  </a:cubicBezTo>
                  <a:lnTo>
                    <a:pt x="1711896" y="89855"/>
                  </a:lnTo>
                  <a:cubicBezTo>
                    <a:pt x="1708249" y="94022"/>
                    <a:pt x="1704082" y="98450"/>
                    <a:pt x="1699394" y="103138"/>
                  </a:cubicBezTo>
                  <a:lnTo>
                    <a:pt x="1699394" y="86729"/>
                  </a:lnTo>
                  <a:cubicBezTo>
                    <a:pt x="1710854" y="70581"/>
                    <a:pt x="1717365" y="49225"/>
                    <a:pt x="1718928" y="22659"/>
                  </a:cubicBezTo>
                  <a:lnTo>
                    <a:pt x="1704863" y="22659"/>
                  </a:lnTo>
                  <a:lnTo>
                    <a:pt x="1704864" y="9376"/>
                  </a:lnTo>
                  <a:close/>
                  <a:moveTo>
                    <a:pt x="1827535" y="781"/>
                  </a:moveTo>
                  <a:lnTo>
                    <a:pt x="1827535" y="153925"/>
                  </a:lnTo>
                  <a:cubicBezTo>
                    <a:pt x="1828056" y="169552"/>
                    <a:pt x="1820503" y="177105"/>
                    <a:pt x="1804876" y="176584"/>
                  </a:cubicBezTo>
                  <a:lnTo>
                    <a:pt x="1785342" y="176584"/>
                  </a:lnTo>
                  <a:lnTo>
                    <a:pt x="1785342" y="162520"/>
                  </a:lnTo>
                  <a:lnTo>
                    <a:pt x="1798625" y="162520"/>
                  </a:lnTo>
                  <a:cubicBezTo>
                    <a:pt x="1806439" y="162520"/>
                    <a:pt x="1810085" y="159395"/>
                    <a:pt x="1809564" y="153144"/>
                  </a:cubicBezTo>
                  <a:lnTo>
                    <a:pt x="1809564" y="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7176" name="组合 61"/>
          <p:cNvGrpSpPr>
            <a:grpSpLocks/>
          </p:cNvGrpSpPr>
          <p:nvPr/>
        </p:nvGrpSpPr>
        <p:grpSpPr bwMode="auto">
          <a:xfrm>
            <a:off x="274638" y="2044700"/>
            <a:ext cx="3013075" cy="349250"/>
            <a:chOff x="0" y="0"/>
            <a:chExt cx="2331239" cy="270000"/>
          </a:xfrm>
        </p:grpSpPr>
        <p:sp>
          <p:nvSpPr>
            <p:cNvPr id="6153" name="圆角矩形 63"/>
            <p:cNvSpPr>
              <a:spLocks noChangeArrowheads="1"/>
            </p:cNvSpPr>
            <p:nvPr/>
          </p:nvSpPr>
          <p:spPr bwMode="auto">
            <a:xfrm rot="-395596">
              <a:off x="0" y="0"/>
              <a:ext cx="2331239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4" name="任意多边形 65"/>
            <p:cNvSpPr>
              <a:spLocks noChangeArrowheads="1"/>
            </p:cNvSpPr>
            <p:nvPr/>
          </p:nvSpPr>
          <p:spPr bwMode="auto">
            <a:xfrm rot="-395596">
              <a:off x="137823" y="47305"/>
              <a:ext cx="1966355" cy="182054"/>
            </a:xfrm>
            <a:custGeom>
              <a:avLst/>
              <a:gdLst>
                <a:gd name="T0" fmla="*/ 114858 w 1966355"/>
                <a:gd name="T1" fmla="*/ 9376 h 182054"/>
                <a:gd name="T2" fmla="*/ 0 w 1966355"/>
                <a:gd name="T3" fmla="*/ 24222 h 182054"/>
                <a:gd name="T4" fmla="*/ 302754 w 1966355"/>
                <a:gd name="T5" fmla="*/ 32035 h 182054"/>
                <a:gd name="T6" fmla="*/ 243371 w 1966355"/>
                <a:gd name="T7" fmla="*/ 78135 h 182054"/>
                <a:gd name="T8" fmla="*/ 243371 w 1966355"/>
                <a:gd name="T9" fmla="*/ 181273 h 182054"/>
                <a:gd name="T10" fmla="*/ 158204 w 1966355"/>
                <a:gd name="T11" fmla="*/ 121890 h 182054"/>
                <a:gd name="T12" fmla="*/ 133201 w 1966355"/>
                <a:gd name="T13" fmla="*/ 72665 h 182054"/>
                <a:gd name="T14" fmla="*/ 551222 w 1966355"/>
                <a:gd name="T15" fmla="*/ 117202 h 182054"/>
                <a:gd name="T16" fmla="*/ 1587401 w 1966355"/>
                <a:gd name="T17" fmla="*/ 150019 h 182054"/>
                <a:gd name="T18" fmla="*/ 684051 w 1966355"/>
                <a:gd name="T19" fmla="*/ 33598 h 182054"/>
                <a:gd name="T20" fmla="*/ 406673 w 1966355"/>
                <a:gd name="T21" fmla="*/ 32035 h 182054"/>
                <a:gd name="T22" fmla="*/ 389483 w 1966355"/>
                <a:gd name="T23" fmla="*/ 72665 h 182054"/>
                <a:gd name="T24" fmla="*/ 455116 w 1966355"/>
                <a:gd name="T25" fmla="*/ 156270 h 182054"/>
                <a:gd name="T26" fmla="*/ 428551 w 1966355"/>
                <a:gd name="T27" fmla="*/ 147675 h 182054"/>
                <a:gd name="T28" fmla="*/ 328538 w 1966355"/>
                <a:gd name="T29" fmla="*/ 72665 h 182054"/>
                <a:gd name="T30" fmla="*/ 339477 w 1966355"/>
                <a:gd name="T31" fmla="*/ 17971 h 182054"/>
                <a:gd name="T32" fmla="*/ 753591 w 1966355"/>
                <a:gd name="T33" fmla="*/ 95324 h 182054"/>
                <a:gd name="T34" fmla="*/ 653579 w 1966355"/>
                <a:gd name="T35" fmla="*/ 157832 h 182054"/>
                <a:gd name="T36" fmla="*/ 584039 w 1966355"/>
                <a:gd name="T37" fmla="*/ 157832 h 182054"/>
                <a:gd name="T38" fmla="*/ 633264 w 1966355"/>
                <a:gd name="T39" fmla="*/ 3907 h 182054"/>
                <a:gd name="T40" fmla="*/ 753591 w 1966355"/>
                <a:gd name="T41" fmla="*/ 172678 h 182054"/>
                <a:gd name="T42" fmla="*/ 905991 w 1966355"/>
                <a:gd name="T43" fmla="*/ 95325 h 182054"/>
                <a:gd name="T44" fmla="*/ 1828838 w 1966355"/>
                <a:gd name="T45" fmla="*/ 129704 h 182054"/>
                <a:gd name="T46" fmla="*/ 1758516 w 1966355"/>
                <a:gd name="T47" fmla="*/ 115640 h 182054"/>
                <a:gd name="T48" fmla="*/ 1647565 w 1966355"/>
                <a:gd name="T49" fmla="*/ 172678 h 182054"/>
                <a:gd name="T50" fmla="*/ 1656941 w 1966355"/>
                <a:gd name="T51" fmla="*/ 102357 h 182054"/>
                <a:gd name="T52" fmla="*/ 905991 w 1966355"/>
                <a:gd name="T53" fmla="*/ 172678 h 182054"/>
                <a:gd name="T54" fmla="*/ 1872593 w 1966355"/>
                <a:gd name="T55" fmla="*/ 143768 h 182054"/>
                <a:gd name="T56" fmla="*/ 1109960 w 1966355"/>
                <a:gd name="T57" fmla="*/ 173459 h 182054"/>
                <a:gd name="T58" fmla="*/ 1913223 w 1966355"/>
                <a:gd name="T59" fmla="*/ 90636 h 182054"/>
                <a:gd name="T60" fmla="*/ 1323305 w 1966355"/>
                <a:gd name="T61" fmla="*/ 142987 h 182054"/>
                <a:gd name="T62" fmla="*/ 1964010 w 1966355"/>
                <a:gd name="T63" fmla="*/ 160958 h 182054"/>
                <a:gd name="T64" fmla="*/ 1940570 w 1966355"/>
                <a:gd name="T65" fmla="*/ 88292 h 182054"/>
                <a:gd name="T66" fmla="*/ 1252984 w 1966355"/>
                <a:gd name="T67" fmla="*/ 33598 h 182054"/>
                <a:gd name="T68" fmla="*/ 1252984 w 1966355"/>
                <a:gd name="T69" fmla="*/ 96887 h 182054"/>
                <a:gd name="T70" fmla="*/ 1263142 w 1966355"/>
                <a:gd name="T71" fmla="*/ 155488 h 182054"/>
                <a:gd name="T72" fmla="*/ 1252984 w 1966355"/>
                <a:gd name="T73" fmla="*/ 182054 h 182054"/>
                <a:gd name="T74" fmla="*/ 1195946 w 1966355"/>
                <a:gd name="T75" fmla="*/ 167209 h 182054"/>
                <a:gd name="T76" fmla="*/ 1185007 w 1966355"/>
                <a:gd name="T77" fmla="*/ 62508 h 182054"/>
                <a:gd name="T78" fmla="*/ 1185788 w 1966355"/>
                <a:gd name="T79" fmla="*/ 43756 h 182054"/>
                <a:gd name="T80" fmla="*/ 1234232 w 1966355"/>
                <a:gd name="T81" fmla="*/ 1563 h 182054"/>
                <a:gd name="T82" fmla="*/ 1316273 w 1966355"/>
                <a:gd name="T83" fmla="*/ 164864 h 182054"/>
                <a:gd name="T84" fmla="*/ 1948384 w 1966355"/>
                <a:gd name="T85" fmla="*/ 76572 h 182054"/>
                <a:gd name="T86" fmla="*/ 1428006 w 1966355"/>
                <a:gd name="T87" fmla="*/ 180491 h 182054"/>
                <a:gd name="T88" fmla="*/ 1422537 w 1966355"/>
                <a:gd name="T89" fmla="*/ 1563 h 182054"/>
                <a:gd name="T90" fmla="*/ 1504578 w 1966355"/>
                <a:gd name="T91" fmla="*/ 35161 h 182054"/>
                <a:gd name="T92" fmla="*/ 1504578 w 1966355"/>
                <a:gd name="T93" fmla="*/ 125016 h 182054"/>
                <a:gd name="T94" fmla="*/ 1484263 w 1966355"/>
                <a:gd name="T95" fmla="*/ 180491 h 182054"/>
                <a:gd name="T96" fmla="*/ 1471761 w 1966355"/>
                <a:gd name="T97" fmla="*/ 2344 h 182054"/>
                <a:gd name="T98" fmla="*/ 1635063 w 1966355"/>
                <a:gd name="T99" fmla="*/ 39068 h 182054"/>
                <a:gd name="T100" fmla="*/ 1588964 w 1966355"/>
                <a:gd name="T101" fmla="*/ 125797 h 182054"/>
                <a:gd name="T102" fmla="*/ 1615529 w 1966355"/>
                <a:gd name="T103" fmla="*/ 1563 h 182054"/>
                <a:gd name="T104" fmla="*/ 1766330 w 1966355"/>
                <a:gd name="T105" fmla="*/ 89855 h 182054"/>
                <a:gd name="T106" fmla="*/ 1659285 w 1966355"/>
                <a:gd name="T107" fmla="*/ 25003 h 182054"/>
                <a:gd name="T108" fmla="*/ 1852278 w 1966355"/>
                <a:gd name="T109" fmla="*/ 153926 h 182054"/>
                <a:gd name="T110" fmla="*/ 1835088 w 1966355"/>
                <a:gd name="T111" fmla="*/ 153144 h 182054"/>
                <a:gd name="T112" fmla="*/ 1809304 w 1966355"/>
                <a:gd name="T113" fmla="*/ 32035 h 182054"/>
                <a:gd name="T114" fmla="*/ 1788207 w 1966355"/>
                <a:gd name="T115" fmla="*/ 22659 h 182054"/>
                <a:gd name="T116" fmla="*/ 1910879 w 1966355"/>
                <a:gd name="T117" fmla="*/ 23440 h 18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66355" h="182054">
                  <a:moveTo>
                    <a:pt x="221494" y="78135"/>
                  </a:moveTo>
                  <a:lnTo>
                    <a:pt x="178519" y="78135"/>
                  </a:lnTo>
                  <a:lnTo>
                    <a:pt x="178519" y="121890"/>
                  </a:lnTo>
                  <a:lnTo>
                    <a:pt x="221494" y="121890"/>
                  </a:lnTo>
                  <a:close/>
                  <a:moveTo>
                    <a:pt x="114858" y="9376"/>
                  </a:moveTo>
                  <a:lnTo>
                    <a:pt x="114858" y="24222"/>
                  </a:lnTo>
                  <a:cubicBezTo>
                    <a:pt x="78395" y="73186"/>
                    <a:pt x="57038" y="122411"/>
                    <a:pt x="50788" y="171897"/>
                  </a:cubicBezTo>
                  <a:lnTo>
                    <a:pt x="28129" y="171897"/>
                  </a:lnTo>
                  <a:cubicBezTo>
                    <a:pt x="32817" y="125537"/>
                    <a:pt x="53913" y="76312"/>
                    <a:pt x="91418" y="24222"/>
                  </a:cubicBezTo>
                  <a:lnTo>
                    <a:pt x="0" y="24222"/>
                  </a:lnTo>
                  <a:lnTo>
                    <a:pt x="0" y="9376"/>
                  </a:lnTo>
                  <a:close/>
                  <a:moveTo>
                    <a:pt x="191021" y="1563"/>
                  </a:moveTo>
                  <a:cubicBezTo>
                    <a:pt x="190500" y="7813"/>
                    <a:pt x="188937" y="13283"/>
                    <a:pt x="186333" y="17971"/>
                  </a:cubicBezTo>
                  <a:lnTo>
                    <a:pt x="302754" y="17971"/>
                  </a:lnTo>
                  <a:lnTo>
                    <a:pt x="302754" y="32035"/>
                  </a:lnTo>
                  <a:lnTo>
                    <a:pt x="243371" y="32035"/>
                  </a:lnTo>
                  <a:lnTo>
                    <a:pt x="243371" y="64070"/>
                  </a:lnTo>
                  <a:lnTo>
                    <a:pt x="298847" y="64071"/>
                  </a:lnTo>
                  <a:lnTo>
                    <a:pt x="298847" y="78135"/>
                  </a:lnTo>
                  <a:lnTo>
                    <a:pt x="243371" y="78135"/>
                  </a:lnTo>
                  <a:lnTo>
                    <a:pt x="243371" y="121890"/>
                  </a:lnTo>
                  <a:lnTo>
                    <a:pt x="310567" y="121890"/>
                  </a:lnTo>
                  <a:lnTo>
                    <a:pt x="310567" y="135955"/>
                  </a:lnTo>
                  <a:lnTo>
                    <a:pt x="243371" y="135955"/>
                  </a:lnTo>
                  <a:lnTo>
                    <a:pt x="243371" y="181273"/>
                  </a:lnTo>
                  <a:lnTo>
                    <a:pt x="221494" y="181273"/>
                  </a:lnTo>
                  <a:lnTo>
                    <a:pt x="221494" y="135955"/>
                  </a:lnTo>
                  <a:lnTo>
                    <a:pt x="129295" y="135955"/>
                  </a:lnTo>
                  <a:lnTo>
                    <a:pt x="129295" y="121890"/>
                  </a:lnTo>
                  <a:lnTo>
                    <a:pt x="158204" y="121890"/>
                  </a:lnTo>
                  <a:lnTo>
                    <a:pt x="158204" y="64071"/>
                  </a:lnTo>
                  <a:lnTo>
                    <a:pt x="221494" y="64070"/>
                  </a:lnTo>
                  <a:lnTo>
                    <a:pt x="221494" y="32035"/>
                  </a:lnTo>
                  <a:lnTo>
                    <a:pt x="180082" y="32035"/>
                  </a:lnTo>
                  <a:cubicBezTo>
                    <a:pt x="172269" y="48183"/>
                    <a:pt x="156642" y="61726"/>
                    <a:pt x="133201" y="72665"/>
                  </a:cubicBezTo>
                  <a:lnTo>
                    <a:pt x="133201" y="59382"/>
                  </a:lnTo>
                  <a:cubicBezTo>
                    <a:pt x="152474" y="45318"/>
                    <a:pt x="164976" y="26045"/>
                    <a:pt x="170706" y="1563"/>
                  </a:cubicBezTo>
                  <a:close/>
                  <a:moveTo>
                    <a:pt x="554348" y="33598"/>
                  </a:moveTo>
                  <a:cubicBezTo>
                    <a:pt x="556952" y="63810"/>
                    <a:pt x="561901" y="91678"/>
                    <a:pt x="569193" y="117202"/>
                  </a:cubicBezTo>
                  <a:lnTo>
                    <a:pt x="551222" y="117202"/>
                  </a:lnTo>
                  <a:cubicBezTo>
                    <a:pt x="543409" y="94283"/>
                    <a:pt x="537939" y="66415"/>
                    <a:pt x="534814" y="33598"/>
                  </a:cubicBezTo>
                  <a:close/>
                  <a:moveTo>
                    <a:pt x="1649128" y="143768"/>
                  </a:moveTo>
                  <a:lnTo>
                    <a:pt x="1649128" y="157832"/>
                  </a:lnTo>
                  <a:cubicBezTo>
                    <a:pt x="1628292" y="162000"/>
                    <a:pt x="1607716" y="164083"/>
                    <a:pt x="1587401" y="164083"/>
                  </a:cubicBezTo>
                  <a:lnTo>
                    <a:pt x="1587401" y="150019"/>
                  </a:lnTo>
                  <a:cubicBezTo>
                    <a:pt x="1607716" y="150540"/>
                    <a:pt x="1628292" y="148456"/>
                    <a:pt x="1649128" y="143768"/>
                  </a:cubicBezTo>
                  <a:close/>
                  <a:moveTo>
                    <a:pt x="703585" y="33598"/>
                  </a:moveTo>
                  <a:cubicBezTo>
                    <a:pt x="699939" y="66415"/>
                    <a:pt x="694469" y="94283"/>
                    <a:pt x="687177" y="117202"/>
                  </a:cubicBezTo>
                  <a:lnTo>
                    <a:pt x="669206" y="117202"/>
                  </a:lnTo>
                  <a:cubicBezTo>
                    <a:pt x="677019" y="88553"/>
                    <a:pt x="681968" y="60685"/>
                    <a:pt x="684051" y="33598"/>
                  </a:cubicBezTo>
                  <a:close/>
                  <a:moveTo>
                    <a:pt x="416830" y="0"/>
                  </a:moveTo>
                  <a:cubicBezTo>
                    <a:pt x="414747" y="6772"/>
                    <a:pt x="412924" y="12762"/>
                    <a:pt x="411361" y="17971"/>
                  </a:cubicBezTo>
                  <a:lnTo>
                    <a:pt x="499653" y="17971"/>
                  </a:lnTo>
                  <a:lnTo>
                    <a:pt x="499653" y="32035"/>
                  </a:lnTo>
                  <a:lnTo>
                    <a:pt x="406673" y="32035"/>
                  </a:lnTo>
                  <a:cubicBezTo>
                    <a:pt x="406152" y="33077"/>
                    <a:pt x="405631" y="34640"/>
                    <a:pt x="405110" y="36723"/>
                  </a:cubicBezTo>
                  <a:cubicBezTo>
                    <a:pt x="402506" y="43495"/>
                    <a:pt x="399380" y="50788"/>
                    <a:pt x="395734" y="58601"/>
                  </a:cubicBezTo>
                  <a:lnTo>
                    <a:pt x="510592" y="58601"/>
                  </a:lnTo>
                  <a:lnTo>
                    <a:pt x="510592" y="72665"/>
                  </a:lnTo>
                  <a:lnTo>
                    <a:pt x="389483" y="72665"/>
                  </a:lnTo>
                  <a:cubicBezTo>
                    <a:pt x="385316" y="80479"/>
                    <a:pt x="380888" y="88553"/>
                    <a:pt x="376200" y="96887"/>
                  </a:cubicBezTo>
                  <a:lnTo>
                    <a:pt x="493403" y="96887"/>
                  </a:lnTo>
                  <a:lnTo>
                    <a:pt x="493402" y="110170"/>
                  </a:lnTo>
                  <a:cubicBezTo>
                    <a:pt x="478817" y="127881"/>
                    <a:pt x="462930" y="142205"/>
                    <a:pt x="445740" y="153144"/>
                  </a:cubicBezTo>
                  <a:cubicBezTo>
                    <a:pt x="447824" y="153665"/>
                    <a:pt x="450949" y="154707"/>
                    <a:pt x="455116" y="156270"/>
                  </a:cubicBezTo>
                  <a:cubicBezTo>
                    <a:pt x="458242" y="157311"/>
                    <a:pt x="465274" y="159395"/>
                    <a:pt x="476213" y="162520"/>
                  </a:cubicBezTo>
                  <a:lnTo>
                    <a:pt x="476213" y="182054"/>
                  </a:lnTo>
                  <a:cubicBezTo>
                    <a:pt x="438187" y="166948"/>
                    <a:pt x="399380" y="154967"/>
                    <a:pt x="359792" y="146112"/>
                  </a:cubicBezTo>
                  <a:lnTo>
                    <a:pt x="359792" y="132048"/>
                  </a:lnTo>
                  <a:cubicBezTo>
                    <a:pt x="386879" y="137257"/>
                    <a:pt x="409798" y="142466"/>
                    <a:pt x="428551" y="147675"/>
                  </a:cubicBezTo>
                  <a:cubicBezTo>
                    <a:pt x="443136" y="137257"/>
                    <a:pt x="455637" y="124755"/>
                    <a:pt x="466055" y="110170"/>
                  </a:cubicBezTo>
                  <a:lnTo>
                    <a:pt x="357448" y="110170"/>
                  </a:lnTo>
                  <a:lnTo>
                    <a:pt x="357448" y="96887"/>
                  </a:lnTo>
                  <a:cubicBezTo>
                    <a:pt x="362136" y="88553"/>
                    <a:pt x="366043" y="80479"/>
                    <a:pt x="369168" y="72665"/>
                  </a:cubicBezTo>
                  <a:lnTo>
                    <a:pt x="328538" y="72665"/>
                  </a:lnTo>
                  <a:lnTo>
                    <a:pt x="328538" y="58601"/>
                  </a:lnTo>
                  <a:lnTo>
                    <a:pt x="375419" y="58601"/>
                  </a:lnTo>
                  <a:cubicBezTo>
                    <a:pt x="378544" y="50267"/>
                    <a:pt x="381670" y="41412"/>
                    <a:pt x="384795" y="32035"/>
                  </a:cubicBezTo>
                  <a:lnTo>
                    <a:pt x="339477" y="32035"/>
                  </a:lnTo>
                  <a:lnTo>
                    <a:pt x="339477" y="17971"/>
                  </a:lnTo>
                  <a:lnTo>
                    <a:pt x="388702" y="17971"/>
                  </a:lnTo>
                  <a:lnTo>
                    <a:pt x="394171" y="0"/>
                  </a:lnTo>
                  <a:close/>
                  <a:moveTo>
                    <a:pt x="798128" y="22659"/>
                  </a:moveTo>
                  <a:lnTo>
                    <a:pt x="753591" y="22659"/>
                  </a:lnTo>
                  <a:lnTo>
                    <a:pt x="753591" y="95324"/>
                  </a:lnTo>
                  <a:lnTo>
                    <a:pt x="798128" y="95324"/>
                  </a:lnTo>
                  <a:cubicBezTo>
                    <a:pt x="826257" y="96366"/>
                    <a:pt x="839800" y="83865"/>
                    <a:pt x="838758" y="57820"/>
                  </a:cubicBezTo>
                  <a:cubicBezTo>
                    <a:pt x="838758" y="34379"/>
                    <a:pt x="825215" y="22659"/>
                    <a:pt x="798128" y="22659"/>
                  </a:cubicBezTo>
                  <a:close/>
                  <a:moveTo>
                    <a:pt x="653579" y="3907"/>
                  </a:moveTo>
                  <a:lnTo>
                    <a:pt x="653579" y="157832"/>
                  </a:lnTo>
                  <a:lnTo>
                    <a:pt x="709836" y="157832"/>
                  </a:lnTo>
                  <a:lnTo>
                    <a:pt x="709836" y="170334"/>
                  </a:lnTo>
                  <a:lnTo>
                    <a:pt x="529344" y="170334"/>
                  </a:lnTo>
                  <a:lnTo>
                    <a:pt x="529344" y="157832"/>
                  </a:lnTo>
                  <a:lnTo>
                    <a:pt x="584039" y="157832"/>
                  </a:lnTo>
                  <a:lnTo>
                    <a:pt x="584039" y="3907"/>
                  </a:lnTo>
                  <a:lnTo>
                    <a:pt x="604354" y="3907"/>
                  </a:lnTo>
                  <a:lnTo>
                    <a:pt x="604354" y="157832"/>
                  </a:lnTo>
                  <a:lnTo>
                    <a:pt x="633264" y="157832"/>
                  </a:lnTo>
                  <a:lnTo>
                    <a:pt x="633264" y="3907"/>
                  </a:lnTo>
                  <a:close/>
                  <a:moveTo>
                    <a:pt x="804379" y="7814"/>
                  </a:moveTo>
                  <a:cubicBezTo>
                    <a:pt x="841884" y="8855"/>
                    <a:pt x="861157" y="25524"/>
                    <a:pt x="862199" y="57820"/>
                  </a:cubicBezTo>
                  <a:cubicBezTo>
                    <a:pt x="862719" y="92720"/>
                    <a:pt x="842925" y="109909"/>
                    <a:pt x="802816" y="109389"/>
                  </a:cubicBezTo>
                  <a:lnTo>
                    <a:pt x="753591" y="109389"/>
                  </a:lnTo>
                  <a:lnTo>
                    <a:pt x="753591" y="172678"/>
                  </a:lnTo>
                  <a:lnTo>
                    <a:pt x="731714" y="172678"/>
                  </a:lnTo>
                  <a:lnTo>
                    <a:pt x="731714" y="7813"/>
                  </a:lnTo>
                  <a:close/>
                  <a:moveTo>
                    <a:pt x="950528" y="22659"/>
                  </a:moveTo>
                  <a:lnTo>
                    <a:pt x="905991" y="22659"/>
                  </a:lnTo>
                  <a:lnTo>
                    <a:pt x="905991" y="95325"/>
                  </a:lnTo>
                  <a:lnTo>
                    <a:pt x="950528" y="95324"/>
                  </a:lnTo>
                  <a:cubicBezTo>
                    <a:pt x="978657" y="96366"/>
                    <a:pt x="992200" y="83865"/>
                    <a:pt x="991158" y="57820"/>
                  </a:cubicBezTo>
                  <a:cubicBezTo>
                    <a:pt x="991158" y="34379"/>
                    <a:pt x="977615" y="22659"/>
                    <a:pt x="950528" y="22659"/>
                  </a:cubicBezTo>
                  <a:close/>
                  <a:moveTo>
                    <a:pt x="1828837" y="115639"/>
                  </a:moveTo>
                  <a:lnTo>
                    <a:pt x="1828838" y="129704"/>
                  </a:lnTo>
                  <a:cubicBezTo>
                    <a:pt x="1816857" y="134913"/>
                    <a:pt x="1802272" y="138559"/>
                    <a:pt x="1785082" y="140643"/>
                  </a:cubicBezTo>
                  <a:lnTo>
                    <a:pt x="1785082" y="123453"/>
                  </a:lnTo>
                  <a:cubicBezTo>
                    <a:pt x="1800709" y="122932"/>
                    <a:pt x="1815294" y="120328"/>
                    <a:pt x="1828837" y="115639"/>
                  </a:cubicBezTo>
                  <a:close/>
                  <a:moveTo>
                    <a:pt x="1758516" y="102357"/>
                  </a:moveTo>
                  <a:lnTo>
                    <a:pt x="1758516" y="115640"/>
                  </a:lnTo>
                  <a:lnTo>
                    <a:pt x="1717886" y="115639"/>
                  </a:lnTo>
                  <a:lnTo>
                    <a:pt x="1717886" y="160958"/>
                  </a:lnTo>
                  <a:lnTo>
                    <a:pt x="1768674" y="160958"/>
                  </a:lnTo>
                  <a:lnTo>
                    <a:pt x="1768674" y="172678"/>
                  </a:lnTo>
                  <a:lnTo>
                    <a:pt x="1647565" y="172678"/>
                  </a:lnTo>
                  <a:lnTo>
                    <a:pt x="1647565" y="160958"/>
                  </a:lnTo>
                  <a:lnTo>
                    <a:pt x="1698353" y="160958"/>
                  </a:lnTo>
                  <a:lnTo>
                    <a:pt x="1698352" y="115640"/>
                  </a:lnTo>
                  <a:lnTo>
                    <a:pt x="1656941" y="115640"/>
                  </a:lnTo>
                  <a:lnTo>
                    <a:pt x="1656941" y="102357"/>
                  </a:lnTo>
                  <a:close/>
                  <a:moveTo>
                    <a:pt x="956779" y="7813"/>
                  </a:moveTo>
                  <a:cubicBezTo>
                    <a:pt x="994284" y="8855"/>
                    <a:pt x="1013557" y="25524"/>
                    <a:pt x="1014599" y="57820"/>
                  </a:cubicBezTo>
                  <a:cubicBezTo>
                    <a:pt x="1015120" y="92720"/>
                    <a:pt x="995325" y="109910"/>
                    <a:pt x="955216" y="109389"/>
                  </a:cubicBezTo>
                  <a:lnTo>
                    <a:pt x="905991" y="109389"/>
                  </a:lnTo>
                  <a:lnTo>
                    <a:pt x="905991" y="172678"/>
                  </a:lnTo>
                  <a:lnTo>
                    <a:pt x="884114" y="172678"/>
                  </a:lnTo>
                  <a:lnTo>
                    <a:pt x="884114" y="7813"/>
                  </a:lnTo>
                  <a:close/>
                  <a:moveTo>
                    <a:pt x="1878062" y="90636"/>
                  </a:moveTo>
                  <a:cubicBezTo>
                    <a:pt x="1884313" y="110430"/>
                    <a:pt x="1887960" y="128141"/>
                    <a:pt x="1889001" y="143768"/>
                  </a:cubicBezTo>
                  <a:lnTo>
                    <a:pt x="1872593" y="143768"/>
                  </a:lnTo>
                  <a:cubicBezTo>
                    <a:pt x="1871030" y="124495"/>
                    <a:pt x="1868165" y="106784"/>
                    <a:pt x="1863998" y="90636"/>
                  </a:cubicBezTo>
                  <a:close/>
                  <a:moveTo>
                    <a:pt x="1168561" y="7814"/>
                  </a:moveTo>
                  <a:lnTo>
                    <a:pt x="1168562" y="22659"/>
                  </a:lnTo>
                  <a:lnTo>
                    <a:pt x="1109961" y="22659"/>
                  </a:lnTo>
                  <a:lnTo>
                    <a:pt x="1109960" y="173459"/>
                  </a:lnTo>
                  <a:lnTo>
                    <a:pt x="1087301" y="173459"/>
                  </a:lnTo>
                  <a:lnTo>
                    <a:pt x="1087301" y="22659"/>
                  </a:lnTo>
                  <a:lnTo>
                    <a:pt x="1028700" y="22659"/>
                  </a:lnTo>
                  <a:lnTo>
                    <a:pt x="1028700" y="7813"/>
                  </a:lnTo>
                  <a:close/>
                  <a:moveTo>
                    <a:pt x="1913223" y="90636"/>
                  </a:moveTo>
                  <a:cubicBezTo>
                    <a:pt x="1917911" y="107826"/>
                    <a:pt x="1921297" y="125537"/>
                    <a:pt x="1923381" y="143768"/>
                  </a:cubicBezTo>
                  <a:lnTo>
                    <a:pt x="1906972" y="143768"/>
                  </a:lnTo>
                  <a:cubicBezTo>
                    <a:pt x="1905410" y="124495"/>
                    <a:pt x="1902545" y="106784"/>
                    <a:pt x="1898377" y="90636"/>
                  </a:cubicBezTo>
                  <a:close/>
                  <a:moveTo>
                    <a:pt x="1323305" y="15627"/>
                  </a:moveTo>
                  <a:lnTo>
                    <a:pt x="1323305" y="142987"/>
                  </a:lnTo>
                  <a:lnTo>
                    <a:pt x="1306116" y="142987"/>
                  </a:lnTo>
                  <a:lnTo>
                    <a:pt x="1306116" y="15627"/>
                  </a:lnTo>
                  <a:close/>
                  <a:moveTo>
                    <a:pt x="1958541" y="88292"/>
                  </a:moveTo>
                  <a:cubicBezTo>
                    <a:pt x="1954374" y="114337"/>
                    <a:pt x="1947081" y="138559"/>
                    <a:pt x="1936663" y="160958"/>
                  </a:cubicBezTo>
                  <a:lnTo>
                    <a:pt x="1964010" y="160958"/>
                  </a:lnTo>
                  <a:lnTo>
                    <a:pt x="1964011" y="172678"/>
                  </a:lnTo>
                  <a:lnTo>
                    <a:pt x="1858529" y="172678"/>
                  </a:lnTo>
                  <a:lnTo>
                    <a:pt x="1858529" y="160958"/>
                  </a:lnTo>
                  <a:lnTo>
                    <a:pt x="1921036" y="160958"/>
                  </a:lnTo>
                  <a:cubicBezTo>
                    <a:pt x="1930933" y="136996"/>
                    <a:pt x="1937445" y="112775"/>
                    <a:pt x="1940570" y="88292"/>
                  </a:cubicBezTo>
                  <a:close/>
                  <a:moveTo>
                    <a:pt x="1252984" y="1563"/>
                  </a:moveTo>
                  <a:lnTo>
                    <a:pt x="1252984" y="20315"/>
                  </a:lnTo>
                  <a:lnTo>
                    <a:pt x="1291270" y="20315"/>
                  </a:lnTo>
                  <a:lnTo>
                    <a:pt x="1291270" y="33598"/>
                  </a:lnTo>
                  <a:lnTo>
                    <a:pt x="1252984" y="33598"/>
                  </a:lnTo>
                  <a:lnTo>
                    <a:pt x="1252984" y="62508"/>
                  </a:lnTo>
                  <a:lnTo>
                    <a:pt x="1297521" y="62508"/>
                  </a:lnTo>
                  <a:lnTo>
                    <a:pt x="1297521" y="75791"/>
                  </a:lnTo>
                  <a:lnTo>
                    <a:pt x="1252984" y="75791"/>
                  </a:lnTo>
                  <a:lnTo>
                    <a:pt x="1252984" y="96887"/>
                  </a:lnTo>
                  <a:lnTo>
                    <a:pt x="1292833" y="96887"/>
                  </a:lnTo>
                  <a:lnTo>
                    <a:pt x="1292833" y="149238"/>
                  </a:lnTo>
                  <a:cubicBezTo>
                    <a:pt x="1293354" y="161218"/>
                    <a:pt x="1286843" y="166948"/>
                    <a:pt x="1273299" y="166427"/>
                  </a:cubicBezTo>
                  <a:lnTo>
                    <a:pt x="1263142" y="166427"/>
                  </a:lnTo>
                  <a:lnTo>
                    <a:pt x="1263142" y="155488"/>
                  </a:lnTo>
                  <a:lnTo>
                    <a:pt x="1268611" y="155488"/>
                  </a:lnTo>
                  <a:cubicBezTo>
                    <a:pt x="1273299" y="155488"/>
                    <a:pt x="1275643" y="152884"/>
                    <a:pt x="1275643" y="147675"/>
                  </a:cubicBezTo>
                  <a:lnTo>
                    <a:pt x="1275643" y="110170"/>
                  </a:lnTo>
                  <a:lnTo>
                    <a:pt x="1252984" y="110170"/>
                  </a:lnTo>
                  <a:lnTo>
                    <a:pt x="1252984" y="182054"/>
                  </a:lnTo>
                  <a:lnTo>
                    <a:pt x="1234232" y="182054"/>
                  </a:lnTo>
                  <a:lnTo>
                    <a:pt x="1234232" y="110170"/>
                  </a:lnTo>
                  <a:lnTo>
                    <a:pt x="1213135" y="110170"/>
                  </a:lnTo>
                  <a:lnTo>
                    <a:pt x="1213135" y="167209"/>
                  </a:lnTo>
                  <a:lnTo>
                    <a:pt x="1195946" y="167209"/>
                  </a:lnTo>
                  <a:lnTo>
                    <a:pt x="1195946" y="96887"/>
                  </a:lnTo>
                  <a:lnTo>
                    <a:pt x="1234232" y="96887"/>
                  </a:lnTo>
                  <a:lnTo>
                    <a:pt x="1234232" y="75791"/>
                  </a:lnTo>
                  <a:lnTo>
                    <a:pt x="1185007" y="75791"/>
                  </a:lnTo>
                  <a:lnTo>
                    <a:pt x="1185007" y="62508"/>
                  </a:lnTo>
                  <a:lnTo>
                    <a:pt x="1234232" y="62508"/>
                  </a:lnTo>
                  <a:lnTo>
                    <a:pt x="1234232" y="33598"/>
                  </a:lnTo>
                  <a:lnTo>
                    <a:pt x="1213135" y="33598"/>
                  </a:lnTo>
                  <a:cubicBezTo>
                    <a:pt x="1207406" y="43495"/>
                    <a:pt x="1198290" y="50788"/>
                    <a:pt x="1185788" y="55476"/>
                  </a:cubicBezTo>
                  <a:lnTo>
                    <a:pt x="1185788" y="43756"/>
                  </a:lnTo>
                  <a:cubicBezTo>
                    <a:pt x="1196206" y="35942"/>
                    <a:pt x="1202197" y="23961"/>
                    <a:pt x="1203759" y="7814"/>
                  </a:cubicBezTo>
                  <a:lnTo>
                    <a:pt x="1220949" y="7813"/>
                  </a:lnTo>
                  <a:cubicBezTo>
                    <a:pt x="1220428" y="12502"/>
                    <a:pt x="1219647" y="16669"/>
                    <a:pt x="1218605" y="20315"/>
                  </a:cubicBezTo>
                  <a:lnTo>
                    <a:pt x="1234232" y="20315"/>
                  </a:lnTo>
                  <a:lnTo>
                    <a:pt x="1234232" y="1563"/>
                  </a:lnTo>
                  <a:close/>
                  <a:moveTo>
                    <a:pt x="1359247" y="1563"/>
                  </a:moveTo>
                  <a:lnTo>
                    <a:pt x="1359247" y="154707"/>
                  </a:lnTo>
                  <a:cubicBezTo>
                    <a:pt x="1359769" y="171376"/>
                    <a:pt x="1352215" y="179450"/>
                    <a:pt x="1336588" y="178929"/>
                  </a:cubicBezTo>
                  <a:lnTo>
                    <a:pt x="1316273" y="178929"/>
                  </a:lnTo>
                  <a:lnTo>
                    <a:pt x="1316273" y="164864"/>
                  </a:lnTo>
                  <a:lnTo>
                    <a:pt x="1330337" y="164864"/>
                  </a:lnTo>
                  <a:cubicBezTo>
                    <a:pt x="1338151" y="165385"/>
                    <a:pt x="1341797" y="162000"/>
                    <a:pt x="1341277" y="154707"/>
                  </a:cubicBezTo>
                  <a:lnTo>
                    <a:pt x="1341277" y="1563"/>
                  </a:lnTo>
                  <a:close/>
                  <a:moveTo>
                    <a:pt x="1948384" y="63289"/>
                  </a:moveTo>
                  <a:lnTo>
                    <a:pt x="1948384" y="76572"/>
                  </a:lnTo>
                  <a:lnTo>
                    <a:pt x="1872593" y="76572"/>
                  </a:lnTo>
                  <a:lnTo>
                    <a:pt x="1872593" y="63289"/>
                  </a:lnTo>
                  <a:close/>
                  <a:moveTo>
                    <a:pt x="1443633" y="1563"/>
                  </a:moveTo>
                  <a:cubicBezTo>
                    <a:pt x="1439466" y="18232"/>
                    <a:pt x="1434257" y="32035"/>
                    <a:pt x="1428006" y="42974"/>
                  </a:cubicBezTo>
                  <a:lnTo>
                    <a:pt x="1428006" y="180491"/>
                  </a:lnTo>
                  <a:lnTo>
                    <a:pt x="1408472" y="180491"/>
                  </a:lnTo>
                  <a:lnTo>
                    <a:pt x="1408472" y="64852"/>
                  </a:lnTo>
                  <a:cubicBezTo>
                    <a:pt x="1400659" y="70061"/>
                    <a:pt x="1392845" y="73968"/>
                    <a:pt x="1385032" y="76572"/>
                  </a:cubicBezTo>
                  <a:lnTo>
                    <a:pt x="1385032" y="64852"/>
                  </a:lnTo>
                  <a:cubicBezTo>
                    <a:pt x="1404826" y="52350"/>
                    <a:pt x="1417328" y="31254"/>
                    <a:pt x="1422537" y="1563"/>
                  </a:cubicBezTo>
                  <a:close/>
                  <a:moveTo>
                    <a:pt x="1492858" y="2344"/>
                  </a:moveTo>
                  <a:cubicBezTo>
                    <a:pt x="1491295" y="9116"/>
                    <a:pt x="1489472" y="15627"/>
                    <a:pt x="1487388" y="21878"/>
                  </a:cubicBezTo>
                  <a:lnTo>
                    <a:pt x="1567867" y="21878"/>
                  </a:lnTo>
                  <a:lnTo>
                    <a:pt x="1567867" y="35161"/>
                  </a:lnTo>
                  <a:lnTo>
                    <a:pt x="1504578" y="35161"/>
                  </a:lnTo>
                  <a:lnTo>
                    <a:pt x="1504578" y="72665"/>
                  </a:lnTo>
                  <a:lnTo>
                    <a:pt x="1556928" y="72665"/>
                  </a:lnTo>
                  <a:lnTo>
                    <a:pt x="1556928" y="85948"/>
                  </a:lnTo>
                  <a:lnTo>
                    <a:pt x="1504578" y="85948"/>
                  </a:lnTo>
                  <a:lnTo>
                    <a:pt x="1504578" y="125016"/>
                  </a:lnTo>
                  <a:lnTo>
                    <a:pt x="1563179" y="125016"/>
                  </a:lnTo>
                  <a:lnTo>
                    <a:pt x="1563179" y="138299"/>
                  </a:lnTo>
                  <a:lnTo>
                    <a:pt x="1504578" y="138299"/>
                  </a:lnTo>
                  <a:lnTo>
                    <a:pt x="1504578" y="180491"/>
                  </a:lnTo>
                  <a:lnTo>
                    <a:pt x="1484263" y="180491"/>
                  </a:lnTo>
                  <a:lnTo>
                    <a:pt x="1484263" y="35161"/>
                  </a:lnTo>
                  <a:lnTo>
                    <a:pt x="1480356" y="35161"/>
                  </a:lnTo>
                  <a:cubicBezTo>
                    <a:pt x="1472022" y="48183"/>
                    <a:pt x="1458218" y="58601"/>
                    <a:pt x="1438945" y="66415"/>
                  </a:cubicBezTo>
                  <a:lnTo>
                    <a:pt x="1438945" y="54694"/>
                  </a:lnTo>
                  <a:cubicBezTo>
                    <a:pt x="1457697" y="41672"/>
                    <a:pt x="1468636" y="24222"/>
                    <a:pt x="1471761" y="2344"/>
                  </a:cubicBezTo>
                  <a:close/>
                  <a:moveTo>
                    <a:pt x="1635845" y="1563"/>
                  </a:moveTo>
                  <a:cubicBezTo>
                    <a:pt x="1628031" y="24482"/>
                    <a:pt x="1617092" y="44276"/>
                    <a:pt x="1603028" y="60945"/>
                  </a:cubicBezTo>
                  <a:cubicBezTo>
                    <a:pt x="1610320" y="61466"/>
                    <a:pt x="1617353" y="61206"/>
                    <a:pt x="1624124" y="60164"/>
                  </a:cubicBezTo>
                  <a:cubicBezTo>
                    <a:pt x="1623603" y="60164"/>
                    <a:pt x="1624124" y="60164"/>
                    <a:pt x="1625687" y="60164"/>
                  </a:cubicBezTo>
                  <a:cubicBezTo>
                    <a:pt x="1628812" y="53913"/>
                    <a:pt x="1631938" y="46881"/>
                    <a:pt x="1635063" y="39068"/>
                  </a:cubicBezTo>
                  <a:lnTo>
                    <a:pt x="1653816" y="39067"/>
                  </a:lnTo>
                  <a:cubicBezTo>
                    <a:pt x="1643918" y="67717"/>
                    <a:pt x="1628552" y="91678"/>
                    <a:pt x="1607716" y="110952"/>
                  </a:cubicBezTo>
                  <a:cubicBezTo>
                    <a:pt x="1622822" y="110951"/>
                    <a:pt x="1635844" y="109649"/>
                    <a:pt x="1646783" y="107045"/>
                  </a:cubicBezTo>
                  <a:lnTo>
                    <a:pt x="1646783" y="121109"/>
                  </a:lnTo>
                  <a:cubicBezTo>
                    <a:pt x="1631157" y="124234"/>
                    <a:pt x="1611883" y="125797"/>
                    <a:pt x="1588964" y="125797"/>
                  </a:cubicBezTo>
                  <a:lnTo>
                    <a:pt x="1588964" y="110951"/>
                  </a:lnTo>
                  <a:cubicBezTo>
                    <a:pt x="1600944" y="97929"/>
                    <a:pt x="1610321" y="85948"/>
                    <a:pt x="1617092" y="75009"/>
                  </a:cubicBezTo>
                  <a:cubicBezTo>
                    <a:pt x="1610321" y="75530"/>
                    <a:pt x="1599903" y="75530"/>
                    <a:pt x="1585838" y="75010"/>
                  </a:cubicBezTo>
                  <a:lnTo>
                    <a:pt x="1585838" y="60945"/>
                  </a:lnTo>
                  <a:cubicBezTo>
                    <a:pt x="1599903" y="43755"/>
                    <a:pt x="1609800" y="23961"/>
                    <a:pt x="1615529" y="1563"/>
                  </a:cubicBezTo>
                  <a:close/>
                  <a:moveTo>
                    <a:pt x="1753047" y="11720"/>
                  </a:moveTo>
                  <a:lnTo>
                    <a:pt x="1753047" y="25003"/>
                  </a:lnTo>
                  <a:cubicBezTo>
                    <a:pt x="1744192" y="39067"/>
                    <a:pt x="1735076" y="50267"/>
                    <a:pt x="1725699" y="58601"/>
                  </a:cubicBezTo>
                  <a:cubicBezTo>
                    <a:pt x="1735076" y="67457"/>
                    <a:pt x="1748619" y="73968"/>
                    <a:pt x="1766330" y="78135"/>
                  </a:cubicBezTo>
                  <a:lnTo>
                    <a:pt x="1766330" y="89855"/>
                  </a:lnTo>
                  <a:cubicBezTo>
                    <a:pt x="1745494" y="86730"/>
                    <a:pt x="1727002" y="79958"/>
                    <a:pt x="1710854" y="69540"/>
                  </a:cubicBezTo>
                  <a:cubicBezTo>
                    <a:pt x="1698352" y="77874"/>
                    <a:pt x="1678558" y="85167"/>
                    <a:pt x="1651472" y="91418"/>
                  </a:cubicBezTo>
                  <a:lnTo>
                    <a:pt x="1651471" y="79698"/>
                  </a:lnTo>
                  <a:cubicBezTo>
                    <a:pt x="1687414" y="68238"/>
                    <a:pt x="1712937" y="50006"/>
                    <a:pt x="1728044" y="25003"/>
                  </a:cubicBezTo>
                  <a:lnTo>
                    <a:pt x="1659285" y="25003"/>
                  </a:lnTo>
                  <a:lnTo>
                    <a:pt x="1659285" y="11720"/>
                  </a:lnTo>
                  <a:close/>
                  <a:moveTo>
                    <a:pt x="1846027" y="9376"/>
                  </a:moveTo>
                  <a:lnTo>
                    <a:pt x="1846027" y="83604"/>
                  </a:lnTo>
                  <a:lnTo>
                    <a:pt x="1852278" y="83604"/>
                  </a:lnTo>
                  <a:lnTo>
                    <a:pt x="1852278" y="153926"/>
                  </a:lnTo>
                  <a:cubicBezTo>
                    <a:pt x="1852799" y="170594"/>
                    <a:pt x="1844464" y="178668"/>
                    <a:pt x="1827275" y="178147"/>
                  </a:cubicBezTo>
                  <a:lnTo>
                    <a:pt x="1809304" y="178147"/>
                  </a:lnTo>
                  <a:lnTo>
                    <a:pt x="1809304" y="164864"/>
                  </a:lnTo>
                  <a:lnTo>
                    <a:pt x="1822587" y="164865"/>
                  </a:lnTo>
                  <a:cubicBezTo>
                    <a:pt x="1831442" y="165385"/>
                    <a:pt x="1835609" y="161479"/>
                    <a:pt x="1835088" y="153144"/>
                  </a:cubicBezTo>
                  <a:lnTo>
                    <a:pt x="1835088" y="96106"/>
                  </a:lnTo>
                  <a:lnTo>
                    <a:pt x="1813992" y="96106"/>
                  </a:lnTo>
                  <a:cubicBezTo>
                    <a:pt x="1798365" y="97148"/>
                    <a:pt x="1791072" y="90115"/>
                    <a:pt x="1792114" y="75009"/>
                  </a:cubicBezTo>
                  <a:lnTo>
                    <a:pt x="1792114" y="32035"/>
                  </a:lnTo>
                  <a:lnTo>
                    <a:pt x="1809304" y="32035"/>
                  </a:lnTo>
                  <a:lnTo>
                    <a:pt x="1809304" y="71884"/>
                  </a:lnTo>
                  <a:cubicBezTo>
                    <a:pt x="1808783" y="80218"/>
                    <a:pt x="1812429" y="84125"/>
                    <a:pt x="1820243" y="83604"/>
                  </a:cubicBezTo>
                  <a:lnTo>
                    <a:pt x="1828837" y="83604"/>
                  </a:lnTo>
                  <a:lnTo>
                    <a:pt x="1828837" y="22659"/>
                  </a:lnTo>
                  <a:lnTo>
                    <a:pt x="1788207" y="22659"/>
                  </a:lnTo>
                  <a:lnTo>
                    <a:pt x="1788207" y="9376"/>
                  </a:lnTo>
                  <a:close/>
                  <a:moveTo>
                    <a:pt x="1921818" y="2344"/>
                  </a:moveTo>
                  <a:cubicBezTo>
                    <a:pt x="1929631" y="24222"/>
                    <a:pt x="1944477" y="42714"/>
                    <a:pt x="1966355" y="57820"/>
                  </a:cubicBezTo>
                  <a:lnTo>
                    <a:pt x="1966355" y="70321"/>
                  </a:lnTo>
                  <a:cubicBezTo>
                    <a:pt x="1941352" y="58341"/>
                    <a:pt x="1922860" y="42714"/>
                    <a:pt x="1910879" y="23440"/>
                  </a:cubicBezTo>
                  <a:cubicBezTo>
                    <a:pt x="1897856" y="43235"/>
                    <a:pt x="1879365" y="58862"/>
                    <a:pt x="1855403" y="70321"/>
                  </a:cubicBezTo>
                  <a:lnTo>
                    <a:pt x="1855403" y="57820"/>
                  </a:lnTo>
                  <a:cubicBezTo>
                    <a:pt x="1877802" y="42714"/>
                    <a:pt x="1892648" y="24222"/>
                    <a:pt x="1899940" y="234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7179" name="组合 67"/>
          <p:cNvGrpSpPr>
            <a:grpSpLocks/>
          </p:cNvGrpSpPr>
          <p:nvPr/>
        </p:nvGrpSpPr>
        <p:grpSpPr bwMode="auto">
          <a:xfrm>
            <a:off x="5372100" y="2771775"/>
            <a:ext cx="2776538" cy="349250"/>
            <a:chOff x="0" y="0"/>
            <a:chExt cx="2148314" cy="270000"/>
          </a:xfrm>
        </p:grpSpPr>
        <p:sp>
          <p:nvSpPr>
            <p:cNvPr id="6156" name="圆角矩形 68"/>
            <p:cNvSpPr>
              <a:spLocks noChangeArrowheads="1"/>
            </p:cNvSpPr>
            <p:nvPr/>
          </p:nvSpPr>
          <p:spPr bwMode="auto">
            <a:xfrm rot="207667">
              <a:off x="0" y="0"/>
              <a:ext cx="2148314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7" name="任意多边形 70"/>
            <p:cNvSpPr>
              <a:spLocks noChangeArrowheads="1"/>
            </p:cNvSpPr>
            <p:nvPr/>
          </p:nvSpPr>
          <p:spPr bwMode="auto">
            <a:xfrm rot="207667">
              <a:off x="222120" y="49046"/>
              <a:ext cx="1827684" cy="182835"/>
            </a:xfrm>
            <a:custGeom>
              <a:avLst/>
              <a:gdLst>
                <a:gd name="T0" fmla="*/ 1783147 w 1827684"/>
                <a:gd name="T1" fmla="*/ 141424 h 182835"/>
                <a:gd name="T2" fmla="*/ 1251830 w 1827684"/>
                <a:gd name="T3" fmla="*/ 85167 h 182835"/>
                <a:gd name="T4" fmla="*/ 1319026 w 1827684"/>
                <a:gd name="T5" fmla="*/ 182835 h 182835"/>
                <a:gd name="T6" fmla="*/ 1251830 w 1827684"/>
                <a:gd name="T7" fmla="*/ 98450 h 182835"/>
                <a:gd name="T8" fmla="*/ 1566713 w 1827684"/>
                <a:gd name="T9" fmla="*/ 66415 h 182835"/>
                <a:gd name="T10" fmla="*/ 1428415 w 1827684"/>
                <a:gd name="T11" fmla="*/ 181273 h 182835"/>
                <a:gd name="T12" fmla="*/ 1526865 w 1827684"/>
                <a:gd name="T13" fmla="*/ 53913 h 182835"/>
                <a:gd name="T14" fmla="*/ 1544054 w 1827684"/>
                <a:gd name="T15" fmla="*/ 150019 h 182835"/>
                <a:gd name="T16" fmla="*/ 1627658 w 1827684"/>
                <a:gd name="T17" fmla="*/ 144549 h 182835"/>
                <a:gd name="T18" fmla="*/ 1276833 w 1827684"/>
                <a:gd name="T19" fmla="*/ 50006 h 182835"/>
                <a:gd name="T20" fmla="*/ 300818 w 1827684"/>
                <a:gd name="T21" fmla="*/ 99231 h 182835"/>
                <a:gd name="T22" fmla="*/ 1472951 w 1827684"/>
                <a:gd name="T23" fmla="*/ 21878 h 182835"/>
                <a:gd name="T24" fmla="*/ 1711262 w 1827684"/>
                <a:gd name="T25" fmla="*/ 1563 h 182835"/>
                <a:gd name="T26" fmla="*/ 1733140 w 1827684"/>
                <a:gd name="T27" fmla="*/ 29691 h 182835"/>
                <a:gd name="T28" fmla="*/ 1781583 w 1827684"/>
                <a:gd name="T29" fmla="*/ 55476 h 182835"/>
                <a:gd name="T30" fmla="*/ 1802680 w 1827684"/>
                <a:gd name="T31" fmla="*/ 92980 h 182835"/>
                <a:gd name="T32" fmla="*/ 1662037 w 1827684"/>
                <a:gd name="T33" fmla="*/ 118765 h 182835"/>
                <a:gd name="T34" fmla="*/ 1648755 w 1827684"/>
                <a:gd name="T35" fmla="*/ 55476 h 182835"/>
                <a:gd name="T36" fmla="*/ 1711263 w 1827684"/>
                <a:gd name="T37" fmla="*/ 16408 h 182835"/>
                <a:gd name="T38" fmla="*/ 1498736 w 1827684"/>
                <a:gd name="T39" fmla="*/ 96887 h 182835"/>
                <a:gd name="T40" fmla="*/ 1512801 w 1827684"/>
                <a:gd name="T41" fmla="*/ 143768 h 182835"/>
                <a:gd name="T42" fmla="*/ 1451074 w 1827684"/>
                <a:gd name="T43" fmla="*/ 157051 h 182835"/>
                <a:gd name="T44" fmla="*/ 1482328 w 1827684"/>
                <a:gd name="T45" fmla="*/ 152363 h 182835"/>
                <a:gd name="T46" fmla="*/ 1558900 w 1827684"/>
                <a:gd name="T47" fmla="*/ 8595 h 182835"/>
                <a:gd name="T48" fmla="*/ 1579215 w 1827684"/>
                <a:gd name="T49" fmla="*/ 137517 h 182835"/>
                <a:gd name="T50" fmla="*/ 1549524 w 1827684"/>
                <a:gd name="T51" fmla="*/ 32035 h 182835"/>
                <a:gd name="T52" fmla="*/ 1428415 w 1827684"/>
                <a:gd name="T53" fmla="*/ 9376 h 182835"/>
                <a:gd name="T54" fmla="*/ 1422164 w 1827684"/>
                <a:gd name="T55" fmla="*/ 135954 h 182835"/>
                <a:gd name="T56" fmla="*/ 1334653 w 1827684"/>
                <a:gd name="T57" fmla="*/ 135954 h 182835"/>
                <a:gd name="T58" fmla="*/ 1327621 w 1827684"/>
                <a:gd name="T59" fmla="*/ 22659 h 182835"/>
                <a:gd name="T60" fmla="*/ 1011882 w 1827684"/>
                <a:gd name="T61" fmla="*/ 22659 h 182835"/>
                <a:gd name="T62" fmla="*/ 1288553 w 1827684"/>
                <a:gd name="T63" fmla="*/ 26566 h 182835"/>
                <a:gd name="T64" fmla="*/ 764939 w 1827684"/>
                <a:gd name="T65" fmla="*/ 33598 h 182835"/>
                <a:gd name="T66" fmla="*/ 1229915 w 1827684"/>
                <a:gd name="T67" fmla="*/ 7813 h 182835"/>
                <a:gd name="T68" fmla="*/ 1148655 w 1827684"/>
                <a:gd name="T69" fmla="*/ 22659 h 182835"/>
                <a:gd name="T70" fmla="*/ 900112 w 1827684"/>
                <a:gd name="T71" fmla="*/ 57820 h 182835"/>
                <a:gd name="T72" fmla="*/ 612576 w 1827684"/>
                <a:gd name="T73" fmla="*/ 117202 h 182835"/>
                <a:gd name="T74" fmla="*/ 1016570 w 1827684"/>
                <a:gd name="T75" fmla="*/ 109389 h 182835"/>
                <a:gd name="T76" fmla="*/ 865733 w 1827684"/>
                <a:gd name="T77" fmla="*/ 7813 h 182835"/>
                <a:gd name="T78" fmla="*/ 793068 w 1827684"/>
                <a:gd name="T79" fmla="*/ 172678 h 182835"/>
                <a:gd name="T80" fmla="*/ 289098 w 1827684"/>
                <a:gd name="T81" fmla="*/ 80479 h 182835"/>
                <a:gd name="T82" fmla="*/ 333635 w 1827684"/>
                <a:gd name="T83" fmla="*/ 130485 h 182835"/>
                <a:gd name="T84" fmla="*/ 268783 w 1827684"/>
                <a:gd name="T85" fmla="*/ 92980 h 182835"/>
                <a:gd name="T86" fmla="*/ 229715 w 1827684"/>
                <a:gd name="T87" fmla="*/ 53913 h 182835"/>
                <a:gd name="T88" fmla="*/ 140642 w 1827684"/>
                <a:gd name="T89" fmla="*/ 47662 h 182835"/>
                <a:gd name="T90" fmla="*/ 645393 w 1827684"/>
                <a:gd name="T91" fmla="*/ 3907 h 182835"/>
                <a:gd name="T92" fmla="*/ 714933 w 1827684"/>
                <a:gd name="T93" fmla="*/ 3907 h 182835"/>
                <a:gd name="T94" fmla="*/ 590698 w 1827684"/>
                <a:gd name="T95" fmla="*/ 157832 h 182835"/>
                <a:gd name="T96" fmla="*/ 343011 w 1827684"/>
                <a:gd name="T97" fmla="*/ 150019 h 182835"/>
                <a:gd name="T98" fmla="*/ 561007 w 1827684"/>
                <a:gd name="T99" fmla="*/ 17971 h 182835"/>
                <a:gd name="T100" fmla="*/ 571946 w 1827684"/>
                <a:gd name="T101" fmla="*/ 58601 h 182835"/>
                <a:gd name="T102" fmla="*/ 554756 w 1827684"/>
                <a:gd name="T103" fmla="*/ 110170 h 182835"/>
                <a:gd name="T104" fmla="*/ 421146 w 1827684"/>
                <a:gd name="T105" fmla="*/ 146112 h 182835"/>
                <a:gd name="T106" fmla="*/ 418802 w 1827684"/>
                <a:gd name="T107" fmla="*/ 96887 h 182835"/>
                <a:gd name="T108" fmla="*/ 446149 w 1827684"/>
                <a:gd name="T109" fmla="*/ 32035 h 182835"/>
                <a:gd name="T110" fmla="*/ 363326 w 1827684"/>
                <a:gd name="T111" fmla="*/ 9376 h 182835"/>
                <a:gd name="T112" fmla="*/ 91417 w 1827684"/>
                <a:gd name="T113" fmla="*/ 781 h 182835"/>
                <a:gd name="T114" fmla="*/ 91417 w 1827684"/>
                <a:gd name="T115" fmla="*/ 128141 h 182835"/>
                <a:gd name="T116" fmla="*/ 0 w 1827684"/>
                <a:gd name="T117" fmla="*/ 33598 h 18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27684" h="182835">
                  <a:moveTo>
                    <a:pt x="1700324" y="141424"/>
                  </a:moveTo>
                  <a:lnTo>
                    <a:pt x="1700324" y="162520"/>
                  </a:lnTo>
                  <a:lnTo>
                    <a:pt x="1770645" y="162520"/>
                  </a:lnTo>
                  <a:cubicBezTo>
                    <a:pt x="1779500" y="163041"/>
                    <a:pt x="1783668" y="159395"/>
                    <a:pt x="1783146" y="151581"/>
                  </a:cubicBezTo>
                  <a:lnTo>
                    <a:pt x="1783147" y="141424"/>
                  </a:lnTo>
                  <a:close/>
                  <a:moveTo>
                    <a:pt x="1700323" y="106263"/>
                  </a:moveTo>
                  <a:lnTo>
                    <a:pt x="1700324" y="128922"/>
                  </a:lnTo>
                  <a:lnTo>
                    <a:pt x="1783146" y="128922"/>
                  </a:lnTo>
                  <a:lnTo>
                    <a:pt x="1783146" y="106263"/>
                  </a:lnTo>
                  <a:close/>
                  <a:moveTo>
                    <a:pt x="1251830" y="85167"/>
                  </a:moveTo>
                  <a:lnTo>
                    <a:pt x="1324495" y="85167"/>
                  </a:lnTo>
                  <a:lnTo>
                    <a:pt x="1324495" y="98450"/>
                  </a:lnTo>
                  <a:cubicBezTo>
                    <a:pt x="1316682" y="118244"/>
                    <a:pt x="1307045" y="134392"/>
                    <a:pt x="1295586" y="146893"/>
                  </a:cubicBezTo>
                  <a:cubicBezTo>
                    <a:pt x="1303399" y="151581"/>
                    <a:pt x="1311212" y="156530"/>
                    <a:pt x="1319026" y="161739"/>
                  </a:cubicBezTo>
                  <a:lnTo>
                    <a:pt x="1319026" y="182835"/>
                  </a:lnTo>
                  <a:cubicBezTo>
                    <a:pt x="1299753" y="166687"/>
                    <a:pt x="1278656" y="153405"/>
                    <a:pt x="1255737" y="142987"/>
                  </a:cubicBezTo>
                  <a:lnTo>
                    <a:pt x="1255737" y="128922"/>
                  </a:lnTo>
                  <a:cubicBezTo>
                    <a:pt x="1265634" y="131527"/>
                    <a:pt x="1274489" y="135173"/>
                    <a:pt x="1282303" y="139861"/>
                  </a:cubicBezTo>
                  <a:cubicBezTo>
                    <a:pt x="1290637" y="128922"/>
                    <a:pt x="1298190" y="115119"/>
                    <a:pt x="1304962" y="98450"/>
                  </a:cubicBezTo>
                  <a:lnTo>
                    <a:pt x="1251830" y="98450"/>
                  </a:lnTo>
                  <a:close/>
                  <a:moveTo>
                    <a:pt x="1544054" y="66415"/>
                  </a:moveTo>
                  <a:lnTo>
                    <a:pt x="1544054" y="107044"/>
                  </a:lnTo>
                  <a:lnTo>
                    <a:pt x="1555774" y="107045"/>
                  </a:lnTo>
                  <a:cubicBezTo>
                    <a:pt x="1563588" y="107045"/>
                    <a:pt x="1567234" y="103398"/>
                    <a:pt x="1566713" y="96106"/>
                  </a:cubicBezTo>
                  <a:lnTo>
                    <a:pt x="1566713" y="66415"/>
                  </a:lnTo>
                  <a:close/>
                  <a:moveTo>
                    <a:pt x="1369032" y="68759"/>
                  </a:moveTo>
                  <a:lnTo>
                    <a:pt x="1387003" y="68758"/>
                  </a:lnTo>
                  <a:lnTo>
                    <a:pt x="1387004" y="109389"/>
                  </a:lnTo>
                  <a:cubicBezTo>
                    <a:pt x="1385440" y="136996"/>
                    <a:pt x="1399245" y="156790"/>
                    <a:pt x="1428415" y="168771"/>
                  </a:cubicBezTo>
                  <a:lnTo>
                    <a:pt x="1428415" y="181273"/>
                  </a:lnTo>
                  <a:cubicBezTo>
                    <a:pt x="1404453" y="172938"/>
                    <a:pt x="1387785" y="161478"/>
                    <a:pt x="1378408" y="146893"/>
                  </a:cubicBezTo>
                  <a:cubicBezTo>
                    <a:pt x="1369033" y="161478"/>
                    <a:pt x="1352103" y="172938"/>
                    <a:pt x="1327621" y="181273"/>
                  </a:cubicBezTo>
                  <a:lnTo>
                    <a:pt x="1327621" y="168771"/>
                  </a:lnTo>
                  <a:cubicBezTo>
                    <a:pt x="1356791" y="156790"/>
                    <a:pt x="1370595" y="136996"/>
                    <a:pt x="1369032" y="109388"/>
                  </a:cubicBezTo>
                  <a:close/>
                  <a:moveTo>
                    <a:pt x="1526865" y="53913"/>
                  </a:moveTo>
                  <a:lnTo>
                    <a:pt x="1583122" y="53913"/>
                  </a:lnTo>
                  <a:lnTo>
                    <a:pt x="1583122" y="96887"/>
                  </a:lnTo>
                  <a:cubicBezTo>
                    <a:pt x="1583642" y="113035"/>
                    <a:pt x="1576089" y="120848"/>
                    <a:pt x="1560462" y="120328"/>
                  </a:cubicBezTo>
                  <a:lnTo>
                    <a:pt x="1544054" y="120327"/>
                  </a:lnTo>
                  <a:lnTo>
                    <a:pt x="1544054" y="150019"/>
                  </a:lnTo>
                  <a:cubicBezTo>
                    <a:pt x="1543533" y="158874"/>
                    <a:pt x="1548742" y="163041"/>
                    <a:pt x="1559681" y="162520"/>
                  </a:cubicBezTo>
                  <a:lnTo>
                    <a:pt x="1598748" y="162520"/>
                  </a:lnTo>
                  <a:cubicBezTo>
                    <a:pt x="1608124" y="163041"/>
                    <a:pt x="1612552" y="159395"/>
                    <a:pt x="1612031" y="151581"/>
                  </a:cubicBezTo>
                  <a:lnTo>
                    <a:pt x="1612031" y="144549"/>
                  </a:lnTo>
                  <a:lnTo>
                    <a:pt x="1627658" y="144549"/>
                  </a:lnTo>
                  <a:lnTo>
                    <a:pt x="1627658" y="151581"/>
                  </a:lnTo>
                  <a:cubicBezTo>
                    <a:pt x="1628700" y="169292"/>
                    <a:pt x="1620105" y="177626"/>
                    <a:pt x="1601874" y="176585"/>
                  </a:cubicBezTo>
                  <a:lnTo>
                    <a:pt x="1552649" y="176584"/>
                  </a:lnTo>
                  <a:cubicBezTo>
                    <a:pt x="1534939" y="177106"/>
                    <a:pt x="1526344" y="168771"/>
                    <a:pt x="1526864" y="151581"/>
                  </a:cubicBezTo>
                  <a:close/>
                  <a:moveTo>
                    <a:pt x="1276833" y="50006"/>
                  </a:moveTo>
                  <a:lnTo>
                    <a:pt x="1290897" y="50006"/>
                  </a:lnTo>
                  <a:cubicBezTo>
                    <a:pt x="1295585" y="58861"/>
                    <a:pt x="1298711" y="69019"/>
                    <a:pt x="1300274" y="80479"/>
                  </a:cubicBezTo>
                  <a:lnTo>
                    <a:pt x="1283865" y="80479"/>
                  </a:lnTo>
                  <a:cubicBezTo>
                    <a:pt x="1283345" y="71103"/>
                    <a:pt x="1281001" y="60945"/>
                    <a:pt x="1276833" y="50006"/>
                  </a:cubicBezTo>
                  <a:close/>
                  <a:moveTo>
                    <a:pt x="300818" y="99231"/>
                  </a:moveTo>
                  <a:lnTo>
                    <a:pt x="314883" y="99231"/>
                  </a:lnTo>
                  <a:cubicBezTo>
                    <a:pt x="320091" y="108086"/>
                    <a:pt x="323217" y="116421"/>
                    <a:pt x="324259" y="124234"/>
                  </a:cubicBezTo>
                  <a:lnTo>
                    <a:pt x="308632" y="124234"/>
                  </a:lnTo>
                  <a:cubicBezTo>
                    <a:pt x="307069" y="116421"/>
                    <a:pt x="304464" y="108086"/>
                    <a:pt x="300818" y="99231"/>
                  </a:cubicBezTo>
                  <a:close/>
                  <a:moveTo>
                    <a:pt x="1472951" y="21878"/>
                  </a:moveTo>
                  <a:lnTo>
                    <a:pt x="1472951" y="59382"/>
                  </a:lnTo>
                  <a:lnTo>
                    <a:pt x="1490141" y="59382"/>
                  </a:lnTo>
                  <a:cubicBezTo>
                    <a:pt x="1495871" y="59382"/>
                    <a:pt x="1498736" y="55996"/>
                    <a:pt x="1498736" y="49225"/>
                  </a:cubicBezTo>
                  <a:lnTo>
                    <a:pt x="1498736" y="21878"/>
                  </a:lnTo>
                  <a:close/>
                  <a:moveTo>
                    <a:pt x="1711262" y="1563"/>
                  </a:moveTo>
                  <a:lnTo>
                    <a:pt x="1733140" y="1563"/>
                  </a:lnTo>
                  <a:lnTo>
                    <a:pt x="1733141" y="16408"/>
                  </a:lnTo>
                  <a:lnTo>
                    <a:pt x="1776114" y="16408"/>
                  </a:lnTo>
                  <a:lnTo>
                    <a:pt x="1776114" y="29691"/>
                  </a:lnTo>
                  <a:lnTo>
                    <a:pt x="1733140" y="29691"/>
                  </a:lnTo>
                  <a:lnTo>
                    <a:pt x="1733140" y="55476"/>
                  </a:lnTo>
                  <a:lnTo>
                    <a:pt x="1754237" y="55476"/>
                  </a:lnTo>
                  <a:cubicBezTo>
                    <a:pt x="1771426" y="41932"/>
                    <a:pt x="1786532" y="26826"/>
                    <a:pt x="1799555" y="10157"/>
                  </a:cubicBezTo>
                  <a:lnTo>
                    <a:pt x="1822995" y="10157"/>
                  </a:lnTo>
                  <a:cubicBezTo>
                    <a:pt x="1808931" y="27868"/>
                    <a:pt x="1795127" y="42974"/>
                    <a:pt x="1781583" y="55476"/>
                  </a:cubicBezTo>
                  <a:lnTo>
                    <a:pt x="1827684" y="55476"/>
                  </a:lnTo>
                  <a:lnTo>
                    <a:pt x="1827684" y="69540"/>
                  </a:lnTo>
                  <a:lnTo>
                    <a:pt x="1764394" y="69540"/>
                  </a:lnTo>
                  <a:cubicBezTo>
                    <a:pt x="1752414" y="77874"/>
                    <a:pt x="1739391" y="85688"/>
                    <a:pt x="1725327" y="92980"/>
                  </a:cubicBezTo>
                  <a:lnTo>
                    <a:pt x="1802680" y="92980"/>
                  </a:lnTo>
                  <a:lnTo>
                    <a:pt x="1802680" y="151581"/>
                  </a:lnTo>
                  <a:cubicBezTo>
                    <a:pt x="1803722" y="168771"/>
                    <a:pt x="1795388" y="176845"/>
                    <a:pt x="1777677" y="175803"/>
                  </a:cubicBezTo>
                  <a:lnTo>
                    <a:pt x="1680009" y="175803"/>
                  </a:lnTo>
                  <a:lnTo>
                    <a:pt x="1680009" y="112514"/>
                  </a:lnTo>
                  <a:cubicBezTo>
                    <a:pt x="1675841" y="113556"/>
                    <a:pt x="1669851" y="115639"/>
                    <a:pt x="1662037" y="118765"/>
                  </a:cubicBezTo>
                  <a:cubicBezTo>
                    <a:pt x="1655787" y="120848"/>
                    <a:pt x="1651098" y="122411"/>
                    <a:pt x="1647973" y="123453"/>
                  </a:cubicBezTo>
                  <a:lnTo>
                    <a:pt x="1647974" y="109388"/>
                  </a:lnTo>
                  <a:cubicBezTo>
                    <a:pt x="1683394" y="97408"/>
                    <a:pt x="1712304" y="84125"/>
                    <a:pt x="1734703" y="69540"/>
                  </a:cubicBezTo>
                  <a:lnTo>
                    <a:pt x="1648755" y="69540"/>
                  </a:lnTo>
                  <a:lnTo>
                    <a:pt x="1648755" y="55476"/>
                  </a:lnTo>
                  <a:lnTo>
                    <a:pt x="1711262" y="55476"/>
                  </a:lnTo>
                  <a:lnTo>
                    <a:pt x="1711263" y="29691"/>
                  </a:lnTo>
                  <a:lnTo>
                    <a:pt x="1665944" y="29691"/>
                  </a:lnTo>
                  <a:lnTo>
                    <a:pt x="1665945" y="16408"/>
                  </a:lnTo>
                  <a:lnTo>
                    <a:pt x="1711263" y="16408"/>
                  </a:lnTo>
                  <a:close/>
                  <a:moveTo>
                    <a:pt x="1456543" y="9376"/>
                  </a:moveTo>
                  <a:lnTo>
                    <a:pt x="1515144" y="9376"/>
                  </a:lnTo>
                  <a:lnTo>
                    <a:pt x="1515144" y="47662"/>
                  </a:lnTo>
                  <a:cubicBezTo>
                    <a:pt x="1515665" y="62247"/>
                    <a:pt x="1510196" y="70061"/>
                    <a:pt x="1498736" y="71103"/>
                  </a:cubicBezTo>
                  <a:lnTo>
                    <a:pt x="1498736" y="96887"/>
                  </a:lnTo>
                  <a:lnTo>
                    <a:pt x="1516707" y="96887"/>
                  </a:lnTo>
                  <a:lnTo>
                    <a:pt x="1516707" y="109389"/>
                  </a:lnTo>
                  <a:lnTo>
                    <a:pt x="1498736" y="109389"/>
                  </a:lnTo>
                  <a:lnTo>
                    <a:pt x="1498736" y="148456"/>
                  </a:lnTo>
                  <a:cubicBezTo>
                    <a:pt x="1501861" y="147935"/>
                    <a:pt x="1506549" y="146372"/>
                    <a:pt x="1512801" y="143768"/>
                  </a:cubicBezTo>
                  <a:cubicBezTo>
                    <a:pt x="1515405" y="143247"/>
                    <a:pt x="1517228" y="142726"/>
                    <a:pt x="1518270" y="142205"/>
                  </a:cubicBezTo>
                  <a:lnTo>
                    <a:pt x="1518270" y="156269"/>
                  </a:lnTo>
                  <a:cubicBezTo>
                    <a:pt x="1495871" y="163562"/>
                    <a:pt x="1472170" y="169292"/>
                    <a:pt x="1447167" y="173459"/>
                  </a:cubicBezTo>
                  <a:lnTo>
                    <a:pt x="1447167" y="157832"/>
                  </a:lnTo>
                  <a:cubicBezTo>
                    <a:pt x="1448209" y="157311"/>
                    <a:pt x="1449511" y="157051"/>
                    <a:pt x="1451074" y="157051"/>
                  </a:cubicBezTo>
                  <a:cubicBezTo>
                    <a:pt x="1452636" y="156530"/>
                    <a:pt x="1453939" y="156270"/>
                    <a:pt x="1454981" y="156269"/>
                  </a:cubicBezTo>
                  <a:lnTo>
                    <a:pt x="1454980" y="83604"/>
                  </a:lnTo>
                  <a:lnTo>
                    <a:pt x="1469826" y="83604"/>
                  </a:lnTo>
                  <a:lnTo>
                    <a:pt x="1469826" y="154707"/>
                  </a:lnTo>
                  <a:cubicBezTo>
                    <a:pt x="1474514" y="153665"/>
                    <a:pt x="1478682" y="152884"/>
                    <a:pt x="1482328" y="152363"/>
                  </a:cubicBezTo>
                  <a:lnTo>
                    <a:pt x="1482328" y="71884"/>
                  </a:lnTo>
                  <a:lnTo>
                    <a:pt x="1456543" y="71884"/>
                  </a:lnTo>
                  <a:close/>
                  <a:moveTo>
                    <a:pt x="1541710" y="1563"/>
                  </a:moveTo>
                  <a:lnTo>
                    <a:pt x="1560462" y="1563"/>
                  </a:lnTo>
                  <a:cubicBezTo>
                    <a:pt x="1559942" y="3125"/>
                    <a:pt x="1559421" y="5469"/>
                    <a:pt x="1558900" y="8595"/>
                  </a:cubicBezTo>
                  <a:cubicBezTo>
                    <a:pt x="1557858" y="12762"/>
                    <a:pt x="1557077" y="15887"/>
                    <a:pt x="1556556" y="17971"/>
                  </a:cubicBezTo>
                  <a:lnTo>
                    <a:pt x="1617501" y="17971"/>
                  </a:lnTo>
                  <a:lnTo>
                    <a:pt x="1617501" y="112514"/>
                  </a:lnTo>
                  <a:cubicBezTo>
                    <a:pt x="1618021" y="129704"/>
                    <a:pt x="1610208" y="138038"/>
                    <a:pt x="1594060" y="137517"/>
                  </a:cubicBezTo>
                  <a:lnTo>
                    <a:pt x="1579215" y="137517"/>
                  </a:lnTo>
                  <a:lnTo>
                    <a:pt x="1579215" y="124234"/>
                  </a:lnTo>
                  <a:lnTo>
                    <a:pt x="1588591" y="124234"/>
                  </a:lnTo>
                  <a:cubicBezTo>
                    <a:pt x="1596404" y="124234"/>
                    <a:pt x="1600051" y="120588"/>
                    <a:pt x="1599530" y="113295"/>
                  </a:cubicBezTo>
                  <a:lnTo>
                    <a:pt x="1599530" y="32035"/>
                  </a:lnTo>
                  <a:lnTo>
                    <a:pt x="1549524" y="32035"/>
                  </a:lnTo>
                  <a:cubicBezTo>
                    <a:pt x="1544315" y="41411"/>
                    <a:pt x="1534418" y="49485"/>
                    <a:pt x="1519832" y="56257"/>
                  </a:cubicBezTo>
                  <a:lnTo>
                    <a:pt x="1519832" y="43755"/>
                  </a:lnTo>
                  <a:cubicBezTo>
                    <a:pt x="1532334" y="33858"/>
                    <a:pt x="1539626" y="19794"/>
                    <a:pt x="1541710" y="1563"/>
                  </a:cubicBezTo>
                  <a:close/>
                  <a:moveTo>
                    <a:pt x="1327621" y="9376"/>
                  </a:moveTo>
                  <a:lnTo>
                    <a:pt x="1428415" y="9376"/>
                  </a:lnTo>
                  <a:lnTo>
                    <a:pt x="1428415" y="22659"/>
                  </a:lnTo>
                  <a:lnTo>
                    <a:pt x="1387004" y="22659"/>
                  </a:lnTo>
                  <a:cubicBezTo>
                    <a:pt x="1385961" y="30993"/>
                    <a:pt x="1384659" y="38546"/>
                    <a:pt x="1383096" y="45318"/>
                  </a:cubicBezTo>
                  <a:lnTo>
                    <a:pt x="1422164" y="45318"/>
                  </a:lnTo>
                  <a:lnTo>
                    <a:pt x="1422164" y="135954"/>
                  </a:lnTo>
                  <a:lnTo>
                    <a:pt x="1404974" y="135954"/>
                  </a:lnTo>
                  <a:lnTo>
                    <a:pt x="1404974" y="58601"/>
                  </a:lnTo>
                  <a:lnTo>
                    <a:pt x="1351061" y="58601"/>
                  </a:lnTo>
                  <a:lnTo>
                    <a:pt x="1351061" y="135954"/>
                  </a:lnTo>
                  <a:lnTo>
                    <a:pt x="1334653" y="135954"/>
                  </a:lnTo>
                  <a:lnTo>
                    <a:pt x="1334653" y="45318"/>
                  </a:lnTo>
                  <a:lnTo>
                    <a:pt x="1364344" y="45318"/>
                  </a:lnTo>
                  <a:cubicBezTo>
                    <a:pt x="1364344" y="44797"/>
                    <a:pt x="1364604" y="43755"/>
                    <a:pt x="1365125" y="42193"/>
                  </a:cubicBezTo>
                  <a:cubicBezTo>
                    <a:pt x="1366688" y="34379"/>
                    <a:pt x="1367469" y="27868"/>
                    <a:pt x="1367469" y="22659"/>
                  </a:cubicBezTo>
                  <a:lnTo>
                    <a:pt x="1327621" y="22659"/>
                  </a:lnTo>
                  <a:close/>
                  <a:moveTo>
                    <a:pt x="967345" y="22659"/>
                  </a:moveTo>
                  <a:lnTo>
                    <a:pt x="967345" y="95324"/>
                  </a:lnTo>
                  <a:lnTo>
                    <a:pt x="1011882" y="95324"/>
                  </a:lnTo>
                  <a:cubicBezTo>
                    <a:pt x="1040010" y="96366"/>
                    <a:pt x="1053554" y="83865"/>
                    <a:pt x="1052512" y="57820"/>
                  </a:cubicBezTo>
                  <a:cubicBezTo>
                    <a:pt x="1052512" y="34379"/>
                    <a:pt x="1038969" y="22659"/>
                    <a:pt x="1011882" y="22659"/>
                  </a:cubicBezTo>
                  <a:close/>
                  <a:moveTo>
                    <a:pt x="1278396" y="3125"/>
                  </a:moveTo>
                  <a:lnTo>
                    <a:pt x="1297930" y="3125"/>
                  </a:lnTo>
                  <a:cubicBezTo>
                    <a:pt x="1303660" y="25524"/>
                    <a:pt x="1314599" y="44797"/>
                    <a:pt x="1330746" y="60945"/>
                  </a:cubicBezTo>
                  <a:lnTo>
                    <a:pt x="1330746" y="74228"/>
                  </a:lnTo>
                  <a:cubicBezTo>
                    <a:pt x="1310952" y="62247"/>
                    <a:pt x="1296888" y="46360"/>
                    <a:pt x="1288553" y="26566"/>
                  </a:cubicBezTo>
                  <a:cubicBezTo>
                    <a:pt x="1279698" y="46881"/>
                    <a:pt x="1265373" y="62768"/>
                    <a:pt x="1245579" y="74228"/>
                  </a:cubicBezTo>
                  <a:lnTo>
                    <a:pt x="1245580" y="60945"/>
                  </a:lnTo>
                  <a:cubicBezTo>
                    <a:pt x="1260685" y="46881"/>
                    <a:pt x="1271624" y="27607"/>
                    <a:pt x="1278396" y="3125"/>
                  </a:cubicBezTo>
                  <a:close/>
                  <a:moveTo>
                    <a:pt x="745405" y="33598"/>
                  </a:moveTo>
                  <a:lnTo>
                    <a:pt x="764939" y="33598"/>
                  </a:lnTo>
                  <a:cubicBezTo>
                    <a:pt x="761292" y="66415"/>
                    <a:pt x="755823" y="94283"/>
                    <a:pt x="748531" y="117202"/>
                  </a:cubicBezTo>
                  <a:lnTo>
                    <a:pt x="730559" y="117202"/>
                  </a:lnTo>
                  <a:cubicBezTo>
                    <a:pt x="738373" y="88553"/>
                    <a:pt x="743322" y="60685"/>
                    <a:pt x="745405" y="33598"/>
                  </a:cubicBezTo>
                  <a:close/>
                  <a:moveTo>
                    <a:pt x="1090054" y="7813"/>
                  </a:moveTo>
                  <a:lnTo>
                    <a:pt x="1229915" y="7813"/>
                  </a:lnTo>
                  <a:lnTo>
                    <a:pt x="1229915" y="22659"/>
                  </a:lnTo>
                  <a:lnTo>
                    <a:pt x="1171314" y="22659"/>
                  </a:lnTo>
                  <a:lnTo>
                    <a:pt x="1171314" y="173459"/>
                  </a:lnTo>
                  <a:lnTo>
                    <a:pt x="1148655" y="173459"/>
                  </a:lnTo>
                  <a:lnTo>
                    <a:pt x="1148655" y="22659"/>
                  </a:lnTo>
                  <a:lnTo>
                    <a:pt x="1090054" y="22659"/>
                  </a:lnTo>
                  <a:close/>
                  <a:moveTo>
                    <a:pt x="814945" y="22659"/>
                  </a:moveTo>
                  <a:lnTo>
                    <a:pt x="814945" y="95324"/>
                  </a:lnTo>
                  <a:lnTo>
                    <a:pt x="859482" y="95324"/>
                  </a:lnTo>
                  <a:cubicBezTo>
                    <a:pt x="887610" y="96366"/>
                    <a:pt x="901154" y="83865"/>
                    <a:pt x="900112" y="57820"/>
                  </a:cubicBezTo>
                  <a:cubicBezTo>
                    <a:pt x="900112" y="34379"/>
                    <a:pt x="886569" y="22659"/>
                    <a:pt x="859482" y="22659"/>
                  </a:cubicBezTo>
                  <a:close/>
                  <a:moveTo>
                    <a:pt x="596167" y="33598"/>
                  </a:moveTo>
                  <a:lnTo>
                    <a:pt x="615702" y="33598"/>
                  </a:lnTo>
                  <a:cubicBezTo>
                    <a:pt x="618306" y="63810"/>
                    <a:pt x="623254" y="91678"/>
                    <a:pt x="630547" y="117202"/>
                  </a:cubicBezTo>
                  <a:lnTo>
                    <a:pt x="612576" y="117202"/>
                  </a:lnTo>
                  <a:cubicBezTo>
                    <a:pt x="604763" y="94283"/>
                    <a:pt x="599293" y="66415"/>
                    <a:pt x="596167" y="33598"/>
                  </a:cubicBezTo>
                  <a:close/>
                  <a:moveTo>
                    <a:pt x="945467" y="7813"/>
                  </a:moveTo>
                  <a:lnTo>
                    <a:pt x="1018133" y="7813"/>
                  </a:lnTo>
                  <a:cubicBezTo>
                    <a:pt x="1055637" y="8855"/>
                    <a:pt x="1074911" y="25524"/>
                    <a:pt x="1075952" y="57820"/>
                  </a:cubicBezTo>
                  <a:cubicBezTo>
                    <a:pt x="1076473" y="92720"/>
                    <a:pt x="1056679" y="109910"/>
                    <a:pt x="1016570" y="109389"/>
                  </a:cubicBezTo>
                  <a:lnTo>
                    <a:pt x="967345" y="109389"/>
                  </a:lnTo>
                  <a:lnTo>
                    <a:pt x="967345" y="172678"/>
                  </a:lnTo>
                  <a:lnTo>
                    <a:pt x="945467" y="172678"/>
                  </a:lnTo>
                  <a:close/>
                  <a:moveTo>
                    <a:pt x="793067" y="7813"/>
                  </a:moveTo>
                  <a:lnTo>
                    <a:pt x="865733" y="7813"/>
                  </a:lnTo>
                  <a:cubicBezTo>
                    <a:pt x="903237" y="8855"/>
                    <a:pt x="922511" y="25524"/>
                    <a:pt x="923552" y="57820"/>
                  </a:cubicBezTo>
                  <a:cubicBezTo>
                    <a:pt x="924073" y="92720"/>
                    <a:pt x="904279" y="109910"/>
                    <a:pt x="864170" y="109389"/>
                  </a:cubicBezTo>
                  <a:lnTo>
                    <a:pt x="814945" y="109389"/>
                  </a:lnTo>
                  <a:lnTo>
                    <a:pt x="814945" y="172678"/>
                  </a:lnTo>
                  <a:lnTo>
                    <a:pt x="793068" y="172678"/>
                  </a:lnTo>
                  <a:close/>
                  <a:moveTo>
                    <a:pt x="229716" y="40630"/>
                  </a:moveTo>
                  <a:lnTo>
                    <a:pt x="331291" y="40630"/>
                  </a:lnTo>
                  <a:lnTo>
                    <a:pt x="331291" y="53913"/>
                  </a:lnTo>
                  <a:lnTo>
                    <a:pt x="289098" y="53913"/>
                  </a:lnTo>
                  <a:lnTo>
                    <a:pt x="289098" y="80479"/>
                  </a:lnTo>
                  <a:lnTo>
                    <a:pt x="327384" y="80479"/>
                  </a:lnTo>
                  <a:lnTo>
                    <a:pt x="327384" y="92980"/>
                  </a:lnTo>
                  <a:lnTo>
                    <a:pt x="289098" y="92980"/>
                  </a:lnTo>
                  <a:lnTo>
                    <a:pt x="289098" y="130485"/>
                  </a:lnTo>
                  <a:lnTo>
                    <a:pt x="333635" y="130485"/>
                  </a:lnTo>
                  <a:lnTo>
                    <a:pt x="333635" y="142987"/>
                  </a:lnTo>
                  <a:lnTo>
                    <a:pt x="227372" y="142987"/>
                  </a:lnTo>
                  <a:lnTo>
                    <a:pt x="227371" y="130485"/>
                  </a:lnTo>
                  <a:lnTo>
                    <a:pt x="268783" y="130485"/>
                  </a:lnTo>
                  <a:lnTo>
                    <a:pt x="268783" y="92980"/>
                  </a:lnTo>
                  <a:lnTo>
                    <a:pt x="232841" y="92980"/>
                  </a:lnTo>
                  <a:lnTo>
                    <a:pt x="232841" y="80479"/>
                  </a:lnTo>
                  <a:lnTo>
                    <a:pt x="268783" y="80479"/>
                  </a:lnTo>
                  <a:lnTo>
                    <a:pt x="268783" y="53913"/>
                  </a:lnTo>
                  <a:lnTo>
                    <a:pt x="229715" y="53913"/>
                  </a:lnTo>
                  <a:close/>
                  <a:moveTo>
                    <a:pt x="91417" y="47662"/>
                  </a:moveTo>
                  <a:lnTo>
                    <a:pt x="91417" y="114077"/>
                  </a:lnTo>
                  <a:lnTo>
                    <a:pt x="128922" y="114077"/>
                  </a:lnTo>
                  <a:cubicBezTo>
                    <a:pt x="136736" y="114077"/>
                    <a:pt x="140642" y="109649"/>
                    <a:pt x="140642" y="100794"/>
                  </a:cubicBezTo>
                  <a:lnTo>
                    <a:pt x="140642" y="47662"/>
                  </a:lnTo>
                  <a:close/>
                  <a:moveTo>
                    <a:pt x="20315" y="47662"/>
                  </a:moveTo>
                  <a:lnTo>
                    <a:pt x="20315" y="114077"/>
                  </a:lnTo>
                  <a:lnTo>
                    <a:pt x="69539" y="114077"/>
                  </a:lnTo>
                  <a:lnTo>
                    <a:pt x="69539" y="47662"/>
                  </a:lnTo>
                  <a:close/>
                  <a:moveTo>
                    <a:pt x="645393" y="3907"/>
                  </a:moveTo>
                  <a:lnTo>
                    <a:pt x="665708" y="3907"/>
                  </a:lnTo>
                  <a:lnTo>
                    <a:pt x="665707" y="157832"/>
                  </a:lnTo>
                  <a:lnTo>
                    <a:pt x="694618" y="157832"/>
                  </a:lnTo>
                  <a:lnTo>
                    <a:pt x="694618" y="3907"/>
                  </a:lnTo>
                  <a:lnTo>
                    <a:pt x="714933" y="3907"/>
                  </a:lnTo>
                  <a:lnTo>
                    <a:pt x="714933" y="157832"/>
                  </a:lnTo>
                  <a:lnTo>
                    <a:pt x="771189" y="157832"/>
                  </a:lnTo>
                  <a:lnTo>
                    <a:pt x="771190" y="170334"/>
                  </a:lnTo>
                  <a:lnTo>
                    <a:pt x="590698" y="170334"/>
                  </a:lnTo>
                  <a:lnTo>
                    <a:pt x="590698" y="157832"/>
                  </a:lnTo>
                  <a:lnTo>
                    <a:pt x="645392" y="157832"/>
                  </a:lnTo>
                  <a:close/>
                  <a:moveTo>
                    <a:pt x="218777" y="22659"/>
                  </a:moveTo>
                  <a:lnTo>
                    <a:pt x="218777" y="162520"/>
                  </a:lnTo>
                  <a:lnTo>
                    <a:pt x="328947" y="162520"/>
                  </a:lnTo>
                  <a:cubicBezTo>
                    <a:pt x="338844" y="163041"/>
                    <a:pt x="343532" y="158874"/>
                    <a:pt x="343011" y="150019"/>
                  </a:cubicBezTo>
                  <a:lnTo>
                    <a:pt x="343011" y="22659"/>
                  </a:lnTo>
                  <a:close/>
                  <a:moveTo>
                    <a:pt x="455525" y="0"/>
                  </a:moveTo>
                  <a:lnTo>
                    <a:pt x="478184" y="0"/>
                  </a:lnTo>
                  <a:cubicBezTo>
                    <a:pt x="476100" y="6772"/>
                    <a:pt x="474277" y="12762"/>
                    <a:pt x="472715" y="17971"/>
                  </a:cubicBezTo>
                  <a:lnTo>
                    <a:pt x="561007" y="17971"/>
                  </a:lnTo>
                  <a:lnTo>
                    <a:pt x="561007" y="32035"/>
                  </a:lnTo>
                  <a:lnTo>
                    <a:pt x="468027" y="32035"/>
                  </a:lnTo>
                  <a:cubicBezTo>
                    <a:pt x="467506" y="33077"/>
                    <a:pt x="466985" y="34640"/>
                    <a:pt x="466464" y="36723"/>
                  </a:cubicBezTo>
                  <a:cubicBezTo>
                    <a:pt x="463860" y="43495"/>
                    <a:pt x="460734" y="50788"/>
                    <a:pt x="457088" y="58601"/>
                  </a:cubicBezTo>
                  <a:lnTo>
                    <a:pt x="571946" y="58601"/>
                  </a:lnTo>
                  <a:lnTo>
                    <a:pt x="571946" y="72665"/>
                  </a:lnTo>
                  <a:lnTo>
                    <a:pt x="450837" y="72665"/>
                  </a:lnTo>
                  <a:cubicBezTo>
                    <a:pt x="446670" y="80479"/>
                    <a:pt x="442242" y="88553"/>
                    <a:pt x="437554" y="96887"/>
                  </a:cubicBezTo>
                  <a:lnTo>
                    <a:pt x="554756" y="96887"/>
                  </a:lnTo>
                  <a:lnTo>
                    <a:pt x="554756" y="110170"/>
                  </a:lnTo>
                  <a:cubicBezTo>
                    <a:pt x="540171" y="127881"/>
                    <a:pt x="524284" y="142205"/>
                    <a:pt x="507094" y="153144"/>
                  </a:cubicBezTo>
                  <a:cubicBezTo>
                    <a:pt x="509178" y="153665"/>
                    <a:pt x="512303" y="154707"/>
                    <a:pt x="516470" y="156269"/>
                  </a:cubicBezTo>
                  <a:cubicBezTo>
                    <a:pt x="519596" y="157311"/>
                    <a:pt x="526628" y="159395"/>
                    <a:pt x="537567" y="162520"/>
                  </a:cubicBezTo>
                  <a:lnTo>
                    <a:pt x="537567" y="182054"/>
                  </a:lnTo>
                  <a:cubicBezTo>
                    <a:pt x="499541" y="166948"/>
                    <a:pt x="460734" y="154967"/>
                    <a:pt x="421146" y="146112"/>
                  </a:cubicBezTo>
                  <a:lnTo>
                    <a:pt x="421146" y="132048"/>
                  </a:lnTo>
                  <a:cubicBezTo>
                    <a:pt x="448233" y="137257"/>
                    <a:pt x="471152" y="142466"/>
                    <a:pt x="489905" y="147675"/>
                  </a:cubicBezTo>
                  <a:cubicBezTo>
                    <a:pt x="504490" y="137257"/>
                    <a:pt x="516991" y="124755"/>
                    <a:pt x="527409" y="110170"/>
                  </a:cubicBezTo>
                  <a:lnTo>
                    <a:pt x="418802" y="110170"/>
                  </a:lnTo>
                  <a:lnTo>
                    <a:pt x="418802" y="96887"/>
                  </a:lnTo>
                  <a:cubicBezTo>
                    <a:pt x="423490" y="88553"/>
                    <a:pt x="427397" y="80479"/>
                    <a:pt x="430522" y="72665"/>
                  </a:cubicBezTo>
                  <a:lnTo>
                    <a:pt x="389892" y="72665"/>
                  </a:lnTo>
                  <a:lnTo>
                    <a:pt x="389892" y="58601"/>
                  </a:lnTo>
                  <a:lnTo>
                    <a:pt x="436773" y="58601"/>
                  </a:lnTo>
                  <a:cubicBezTo>
                    <a:pt x="439898" y="50267"/>
                    <a:pt x="443024" y="41411"/>
                    <a:pt x="446149" y="32035"/>
                  </a:cubicBezTo>
                  <a:lnTo>
                    <a:pt x="400831" y="32035"/>
                  </a:lnTo>
                  <a:lnTo>
                    <a:pt x="400831" y="17971"/>
                  </a:lnTo>
                  <a:lnTo>
                    <a:pt x="450056" y="17971"/>
                  </a:lnTo>
                  <a:close/>
                  <a:moveTo>
                    <a:pt x="198462" y="9376"/>
                  </a:moveTo>
                  <a:lnTo>
                    <a:pt x="363326" y="9376"/>
                  </a:lnTo>
                  <a:lnTo>
                    <a:pt x="363326" y="150019"/>
                  </a:lnTo>
                  <a:cubicBezTo>
                    <a:pt x="363847" y="167729"/>
                    <a:pt x="354992" y="176324"/>
                    <a:pt x="336760" y="175803"/>
                  </a:cubicBezTo>
                  <a:lnTo>
                    <a:pt x="198462" y="175803"/>
                  </a:lnTo>
                  <a:close/>
                  <a:moveTo>
                    <a:pt x="69540" y="781"/>
                  </a:moveTo>
                  <a:lnTo>
                    <a:pt x="91417" y="781"/>
                  </a:lnTo>
                  <a:lnTo>
                    <a:pt x="91417" y="33598"/>
                  </a:lnTo>
                  <a:lnTo>
                    <a:pt x="160957" y="33598"/>
                  </a:lnTo>
                  <a:lnTo>
                    <a:pt x="160957" y="100013"/>
                  </a:lnTo>
                  <a:cubicBezTo>
                    <a:pt x="161478" y="119286"/>
                    <a:pt x="152883" y="128662"/>
                    <a:pt x="135173" y="128141"/>
                  </a:cubicBezTo>
                  <a:lnTo>
                    <a:pt x="91417" y="128141"/>
                  </a:lnTo>
                  <a:lnTo>
                    <a:pt x="91417" y="182054"/>
                  </a:lnTo>
                  <a:lnTo>
                    <a:pt x="69539" y="182054"/>
                  </a:lnTo>
                  <a:lnTo>
                    <a:pt x="69540" y="128141"/>
                  </a:lnTo>
                  <a:lnTo>
                    <a:pt x="0" y="128141"/>
                  </a:lnTo>
                  <a:lnTo>
                    <a:pt x="0" y="33598"/>
                  </a:lnTo>
                  <a:lnTo>
                    <a:pt x="69539" y="335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7182" name="组合 72"/>
          <p:cNvGrpSpPr>
            <a:grpSpLocks/>
          </p:cNvGrpSpPr>
          <p:nvPr/>
        </p:nvGrpSpPr>
        <p:grpSpPr bwMode="auto">
          <a:xfrm>
            <a:off x="5432425" y="2300288"/>
            <a:ext cx="3489325" cy="347662"/>
            <a:chOff x="0" y="0"/>
            <a:chExt cx="2700694" cy="270000"/>
          </a:xfrm>
        </p:grpSpPr>
        <p:sp>
          <p:nvSpPr>
            <p:cNvPr id="6159" name="圆角矩形 73"/>
            <p:cNvSpPr>
              <a:spLocks noChangeArrowheads="1"/>
            </p:cNvSpPr>
            <p:nvPr/>
          </p:nvSpPr>
          <p:spPr bwMode="auto">
            <a:xfrm rot="-120000">
              <a:off x="0" y="0"/>
              <a:ext cx="2700694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0" name="任意多边形 74"/>
            <p:cNvSpPr>
              <a:spLocks noChangeArrowheads="1"/>
            </p:cNvSpPr>
            <p:nvPr/>
          </p:nvSpPr>
          <p:spPr bwMode="auto">
            <a:xfrm rot="-120000">
              <a:off x="257802" y="54144"/>
              <a:ext cx="2226953" cy="181273"/>
            </a:xfrm>
            <a:custGeom>
              <a:avLst/>
              <a:gdLst>
                <a:gd name="T0" fmla="*/ 460214 w 2226953"/>
                <a:gd name="T1" fmla="*/ 111733 h 181273"/>
                <a:gd name="T2" fmla="*/ 308633 w 2226953"/>
                <a:gd name="T3" fmla="*/ 123453 h 181273"/>
                <a:gd name="T4" fmla="*/ 568822 w 2226953"/>
                <a:gd name="T5" fmla="*/ 180492 h 181273"/>
                <a:gd name="T6" fmla="*/ 489905 w 2226953"/>
                <a:gd name="T7" fmla="*/ 117203 h 181273"/>
                <a:gd name="T8" fmla="*/ 852451 w 2226953"/>
                <a:gd name="T9" fmla="*/ 102357 h 181273"/>
                <a:gd name="T10" fmla="*/ 424272 w 2226953"/>
                <a:gd name="T11" fmla="*/ 86730 h 181273"/>
                <a:gd name="T12" fmla="*/ 700870 w 2226953"/>
                <a:gd name="T13" fmla="*/ 119547 h 181273"/>
                <a:gd name="T14" fmla="*/ 571947 w 2226953"/>
                <a:gd name="T15" fmla="*/ 73447 h 181273"/>
                <a:gd name="T16" fmla="*/ 477404 w 2226953"/>
                <a:gd name="T17" fmla="*/ 160958 h 181273"/>
                <a:gd name="T18" fmla="*/ 406302 w 2226953"/>
                <a:gd name="T19" fmla="*/ 156270 h 181273"/>
                <a:gd name="T20" fmla="*/ 20316 w 2226953"/>
                <a:gd name="T21" fmla="*/ 113296 h 181273"/>
                <a:gd name="T22" fmla="*/ 140643 w 2226953"/>
                <a:gd name="T23" fmla="*/ 100013 h 181273"/>
                <a:gd name="T24" fmla="*/ 331292 w 2226953"/>
                <a:gd name="T25" fmla="*/ 53132 h 181273"/>
                <a:gd name="T26" fmla="*/ 289099 w 2226953"/>
                <a:gd name="T27" fmla="*/ 129704 h 181273"/>
                <a:gd name="T28" fmla="*/ 268784 w 2226953"/>
                <a:gd name="T29" fmla="*/ 92199 h 181273"/>
                <a:gd name="T30" fmla="*/ 229717 w 2226953"/>
                <a:gd name="T31" fmla="*/ 39849 h 181273"/>
                <a:gd name="T32" fmla="*/ 343012 w 2226953"/>
                <a:gd name="T33" fmla="*/ 21878 h 181273"/>
                <a:gd name="T34" fmla="*/ 815728 w 2226953"/>
                <a:gd name="T35" fmla="*/ 38287 h 181273"/>
                <a:gd name="T36" fmla="*/ 528973 w 2226953"/>
                <a:gd name="T37" fmla="*/ 30473 h 181273"/>
                <a:gd name="T38" fmla="*/ 91418 w 2226953"/>
                <a:gd name="T39" fmla="*/ 127360 h 181273"/>
                <a:gd name="T40" fmla="*/ 69540 w 2226953"/>
                <a:gd name="T41" fmla="*/ 32817 h 181273"/>
                <a:gd name="T42" fmla="*/ 198463 w 2226953"/>
                <a:gd name="T43" fmla="*/ 8595 h 181273"/>
                <a:gd name="T44" fmla="*/ 549288 w 2226953"/>
                <a:gd name="T45" fmla="*/ 7814 h 181273"/>
                <a:gd name="T46" fmla="*/ 647738 w 2226953"/>
                <a:gd name="T47" fmla="*/ 46100 h 181273"/>
                <a:gd name="T48" fmla="*/ 645394 w 2226953"/>
                <a:gd name="T49" fmla="*/ 154707 h 181273"/>
                <a:gd name="T50" fmla="*/ 627423 w 2226953"/>
                <a:gd name="T51" fmla="*/ 111733 h 181273"/>
                <a:gd name="T52" fmla="*/ 628985 w 2226953"/>
                <a:gd name="T53" fmla="*/ 21878 h 181273"/>
                <a:gd name="T54" fmla="*/ 1059508 w 2226953"/>
                <a:gd name="T55" fmla="*/ 94543 h 181273"/>
                <a:gd name="T56" fmla="*/ 720403 w 2226953"/>
                <a:gd name="T57" fmla="*/ 57820 h 181273"/>
                <a:gd name="T58" fmla="*/ 720403 w 2226953"/>
                <a:gd name="T59" fmla="*/ 158614 h 181273"/>
                <a:gd name="T60" fmla="*/ 753220 w 2226953"/>
                <a:gd name="T61" fmla="*/ 171897 h 181273"/>
                <a:gd name="T62" fmla="*/ 700869 w 2226953"/>
                <a:gd name="T63" fmla="*/ 160177 h 181273"/>
                <a:gd name="T64" fmla="*/ 664927 w 2226953"/>
                <a:gd name="T65" fmla="*/ 57820 h 181273"/>
                <a:gd name="T66" fmla="*/ 1252538 w 2226953"/>
                <a:gd name="T67" fmla="*/ 57039 h 181273"/>
                <a:gd name="T68" fmla="*/ 847763 w 2226953"/>
                <a:gd name="T69" fmla="*/ 171116 h 181273"/>
                <a:gd name="T70" fmla="*/ 1123579 w 2226953"/>
                <a:gd name="T71" fmla="*/ 57039 h 181273"/>
                <a:gd name="T72" fmla="*/ 918084 w 2226953"/>
                <a:gd name="T73" fmla="*/ 782 h 181273"/>
                <a:gd name="T74" fmla="*/ 916521 w 2226953"/>
                <a:gd name="T75" fmla="*/ 162521 h 181273"/>
                <a:gd name="T76" fmla="*/ 876673 w 2226953"/>
                <a:gd name="T77" fmla="*/ 51569 h 181273"/>
                <a:gd name="T78" fmla="*/ 1167371 w 2226953"/>
                <a:gd name="T79" fmla="*/ 171897 h 181273"/>
                <a:gd name="T80" fmla="*/ 1991767 w 2226953"/>
                <a:gd name="T81" fmla="*/ 64852 h 181273"/>
                <a:gd name="T82" fmla="*/ 1941761 w 2226953"/>
                <a:gd name="T83" fmla="*/ 137518 h 181273"/>
                <a:gd name="T84" fmla="*/ 1923009 w 2226953"/>
                <a:gd name="T85" fmla="*/ 64852 h 181273"/>
                <a:gd name="T86" fmla="*/ 1584685 w 2226953"/>
                <a:gd name="T87" fmla="*/ 142206 h 181273"/>
                <a:gd name="T88" fmla="*/ 1371340 w 2226953"/>
                <a:gd name="T89" fmla="*/ 172678 h 181273"/>
                <a:gd name="T90" fmla="*/ 1876128 w 2226953"/>
                <a:gd name="T91" fmla="*/ 21878 h 181273"/>
                <a:gd name="T92" fmla="*/ 1552650 w 2226953"/>
                <a:gd name="T93" fmla="*/ 19534 h 181273"/>
                <a:gd name="T94" fmla="*/ 1514364 w 2226953"/>
                <a:gd name="T95" fmla="*/ 75010 h 181273"/>
                <a:gd name="T96" fmla="*/ 1524521 w 2226953"/>
                <a:gd name="T97" fmla="*/ 154707 h 181273"/>
                <a:gd name="T98" fmla="*/ 1495612 w 2226953"/>
                <a:gd name="T99" fmla="*/ 181273 h 181273"/>
                <a:gd name="T100" fmla="*/ 1495612 w 2226953"/>
                <a:gd name="T101" fmla="*/ 96106 h 181273"/>
                <a:gd name="T102" fmla="*/ 1474515 w 2226953"/>
                <a:gd name="T103" fmla="*/ 32817 h 181273"/>
                <a:gd name="T104" fmla="*/ 1495612 w 2226953"/>
                <a:gd name="T105" fmla="*/ 19534 h 181273"/>
                <a:gd name="T106" fmla="*/ 1577653 w 2226953"/>
                <a:gd name="T107" fmla="*/ 164084 h 181273"/>
                <a:gd name="T108" fmla="*/ 1689386 w 2226953"/>
                <a:gd name="T109" fmla="*/ 179710 h 181273"/>
                <a:gd name="T110" fmla="*/ 1754238 w 2226953"/>
                <a:gd name="T111" fmla="*/ 1563 h 181273"/>
                <a:gd name="T112" fmla="*/ 1818308 w 2226953"/>
                <a:gd name="T113" fmla="*/ 71884 h 181273"/>
                <a:gd name="T114" fmla="*/ 1765958 w 2226953"/>
                <a:gd name="T115" fmla="*/ 137518 h 181273"/>
                <a:gd name="T116" fmla="*/ 1700325 w 2226953"/>
                <a:gd name="T117" fmla="*/ 53913 h 181273"/>
                <a:gd name="T118" fmla="*/ 1855032 w 2226953"/>
                <a:gd name="T119" fmla="*/ 7814 h 181273"/>
                <a:gd name="T120" fmla="*/ 2080841 w 2226953"/>
                <a:gd name="T121" fmla="*/ 134392 h 181273"/>
                <a:gd name="T122" fmla="*/ 2055057 w 2226953"/>
                <a:gd name="T123" fmla="*/ 180492 h 181273"/>
                <a:gd name="T124" fmla="*/ 2166008 w 2226953"/>
                <a:gd name="T125" fmla="*/ 109389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6953" h="181273">
                  <a:moveTo>
                    <a:pt x="460214" y="137518"/>
                  </a:moveTo>
                  <a:lnTo>
                    <a:pt x="424272" y="137518"/>
                  </a:lnTo>
                  <a:lnTo>
                    <a:pt x="424272" y="155489"/>
                  </a:lnTo>
                  <a:cubicBezTo>
                    <a:pt x="431044" y="154968"/>
                    <a:pt x="441722" y="153926"/>
                    <a:pt x="456307" y="152363"/>
                  </a:cubicBezTo>
                  <a:cubicBezTo>
                    <a:pt x="446410" y="153405"/>
                    <a:pt x="447713" y="153145"/>
                    <a:pt x="460215" y="151582"/>
                  </a:cubicBezTo>
                  <a:close/>
                  <a:moveTo>
                    <a:pt x="460214" y="111733"/>
                  </a:moveTo>
                  <a:lnTo>
                    <a:pt x="424272" y="111733"/>
                  </a:lnTo>
                  <a:lnTo>
                    <a:pt x="424272" y="127360"/>
                  </a:lnTo>
                  <a:lnTo>
                    <a:pt x="460214" y="127360"/>
                  </a:lnTo>
                  <a:close/>
                  <a:moveTo>
                    <a:pt x="314884" y="98450"/>
                  </a:moveTo>
                  <a:cubicBezTo>
                    <a:pt x="320093" y="107305"/>
                    <a:pt x="323218" y="115640"/>
                    <a:pt x="324260" y="123453"/>
                  </a:cubicBezTo>
                  <a:lnTo>
                    <a:pt x="308633" y="123453"/>
                  </a:lnTo>
                  <a:cubicBezTo>
                    <a:pt x="307070" y="115640"/>
                    <a:pt x="304466" y="107306"/>
                    <a:pt x="300819" y="98450"/>
                  </a:cubicBezTo>
                  <a:close/>
                  <a:moveTo>
                    <a:pt x="563352" y="100013"/>
                  </a:moveTo>
                  <a:lnTo>
                    <a:pt x="563352" y="112515"/>
                  </a:lnTo>
                  <a:cubicBezTo>
                    <a:pt x="557101" y="128662"/>
                    <a:pt x="548246" y="142206"/>
                    <a:pt x="536786" y="153145"/>
                  </a:cubicBezTo>
                  <a:cubicBezTo>
                    <a:pt x="545642" y="158874"/>
                    <a:pt x="556320" y="163823"/>
                    <a:pt x="568822" y="167990"/>
                  </a:cubicBezTo>
                  <a:lnTo>
                    <a:pt x="568822" y="180492"/>
                  </a:lnTo>
                  <a:cubicBezTo>
                    <a:pt x="548507" y="173720"/>
                    <a:pt x="534182" y="167209"/>
                    <a:pt x="525848" y="160958"/>
                  </a:cubicBezTo>
                  <a:cubicBezTo>
                    <a:pt x="514908" y="168772"/>
                    <a:pt x="501626" y="175283"/>
                    <a:pt x="485999" y="180492"/>
                  </a:cubicBezTo>
                  <a:lnTo>
                    <a:pt x="485999" y="167990"/>
                  </a:lnTo>
                  <a:cubicBezTo>
                    <a:pt x="487561" y="167469"/>
                    <a:pt x="489645" y="166428"/>
                    <a:pt x="492249" y="164865"/>
                  </a:cubicBezTo>
                  <a:cubicBezTo>
                    <a:pt x="502668" y="160698"/>
                    <a:pt x="509960" y="156791"/>
                    <a:pt x="514127" y="153145"/>
                  </a:cubicBezTo>
                  <a:cubicBezTo>
                    <a:pt x="504230" y="143768"/>
                    <a:pt x="496156" y="131788"/>
                    <a:pt x="489905" y="117203"/>
                  </a:cubicBezTo>
                  <a:lnTo>
                    <a:pt x="508658" y="117203"/>
                  </a:lnTo>
                  <a:cubicBezTo>
                    <a:pt x="512825" y="126579"/>
                    <a:pt x="518295" y="135174"/>
                    <a:pt x="525066" y="142987"/>
                  </a:cubicBezTo>
                  <a:cubicBezTo>
                    <a:pt x="533401" y="134132"/>
                    <a:pt x="539651" y="123974"/>
                    <a:pt x="543818" y="112515"/>
                  </a:cubicBezTo>
                  <a:lnTo>
                    <a:pt x="486780" y="112514"/>
                  </a:lnTo>
                  <a:lnTo>
                    <a:pt x="486780" y="100013"/>
                  </a:lnTo>
                  <a:close/>
                  <a:moveTo>
                    <a:pt x="852451" y="102357"/>
                  </a:moveTo>
                  <a:lnTo>
                    <a:pt x="815728" y="102357"/>
                  </a:lnTo>
                  <a:lnTo>
                    <a:pt x="815727" y="159395"/>
                  </a:lnTo>
                  <a:lnTo>
                    <a:pt x="841512" y="159395"/>
                  </a:lnTo>
                  <a:cubicBezTo>
                    <a:pt x="849325" y="159916"/>
                    <a:pt x="852972" y="155749"/>
                    <a:pt x="852451" y="146894"/>
                  </a:cubicBezTo>
                  <a:close/>
                  <a:moveTo>
                    <a:pt x="460214" y="86730"/>
                  </a:moveTo>
                  <a:lnTo>
                    <a:pt x="424272" y="86730"/>
                  </a:lnTo>
                  <a:lnTo>
                    <a:pt x="424273" y="100794"/>
                  </a:lnTo>
                  <a:lnTo>
                    <a:pt x="460214" y="100794"/>
                  </a:lnTo>
                  <a:close/>
                  <a:moveTo>
                    <a:pt x="700869" y="89074"/>
                  </a:moveTo>
                  <a:lnTo>
                    <a:pt x="675866" y="89074"/>
                  </a:lnTo>
                  <a:lnTo>
                    <a:pt x="675866" y="119547"/>
                  </a:lnTo>
                  <a:lnTo>
                    <a:pt x="700870" y="119547"/>
                  </a:lnTo>
                  <a:close/>
                  <a:moveTo>
                    <a:pt x="745406" y="89074"/>
                  </a:moveTo>
                  <a:lnTo>
                    <a:pt x="720403" y="89074"/>
                  </a:lnTo>
                  <a:lnTo>
                    <a:pt x="720403" y="119547"/>
                  </a:lnTo>
                  <a:lnTo>
                    <a:pt x="735249" y="119547"/>
                  </a:lnTo>
                  <a:cubicBezTo>
                    <a:pt x="742541" y="120067"/>
                    <a:pt x="745927" y="116421"/>
                    <a:pt x="745406" y="108608"/>
                  </a:cubicBezTo>
                  <a:close/>
                  <a:moveTo>
                    <a:pt x="571947" y="73447"/>
                  </a:moveTo>
                  <a:lnTo>
                    <a:pt x="571947" y="86730"/>
                  </a:lnTo>
                  <a:lnTo>
                    <a:pt x="477404" y="86730"/>
                  </a:lnTo>
                  <a:lnTo>
                    <a:pt x="477404" y="148456"/>
                  </a:lnTo>
                  <a:lnTo>
                    <a:pt x="489906" y="146894"/>
                  </a:lnTo>
                  <a:lnTo>
                    <a:pt x="489905" y="157833"/>
                  </a:lnTo>
                  <a:cubicBezTo>
                    <a:pt x="486259" y="159395"/>
                    <a:pt x="482092" y="160437"/>
                    <a:pt x="477404" y="160958"/>
                  </a:cubicBezTo>
                  <a:lnTo>
                    <a:pt x="477404" y="180492"/>
                  </a:lnTo>
                  <a:lnTo>
                    <a:pt x="460214" y="180492"/>
                  </a:lnTo>
                  <a:lnTo>
                    <a:pt x="460214" y="162521"/>
                  </a:lnTo>
                  <a:cubicBezTo>
                    <a:pt x="440420" y="166167"/>
                    <a:pt x="417501" y="168772"/>
                    <a:pt x="391456" y="170334"/>
                  </a:cubicBezTo>
                  <a:lnTo>
                    <a:pt x="391456" y="157051"/>
                  </a:lnTo>
                  <a:lnTo>
                    <a:pt x="406302" y="156270"/>
                  </a:lnTo>
                  <a:lnTo>
                    <a:pt x="406301" y="86730"/>
                  </a:lnTo>
                  <a:lnTo>
                    <a:pt x="389893" y="86730"/>
                  </a:lnTo>
                  <a:lnTo>
                    <a:pt x="389893" y="73447"/>
                  </a:lnTo>
                  <a:close/>
                  <a:moveTo>
                    <a:pt x="69541" y="46881"/>
                  </a:moveTo>
                  <a:lnTo>
                    <a:pt x="20316" y="46881"/>
                  </a:lnTo>
                  <a:lnTo>
                    <a:pt x="20316" y="113296"/>
                  </a:lnTo>
                  <a:lnTo>
                    <a:pt x="69541" y="113296"/>
                  </a:lnTo>
                  <a:close/>
                  <a:moveTo>
                    <a:pt x="140643" y="46881"/>
                  </a:moveTo>
                  <a:lnTo>
                    <a:pt x="91418" y="46881"/>
                  </a:lnTo>
                  <a:lnTo>
                    <a:pt x="91418" y="113296"/>
                  </a:lnTo>
                  <a:lnTo>
                    <a:pt x="128923" y="113296"/>
                  </a:lnTo>
                  <a:cubicBezTo>
                    <a:pt x="136737" y="113296"/>
                    <a:pt x="140643" y="108868"/>
                    <a:pt x="140643" y="100013"/>
                  </a:cubicBezTo>
                  <a:close/>
                  <a:moveTo>
                    <a:pt x="905583" y="67978"/>
                  </a:moveTo>
                  <a:cubicBezTo>
                    <a:pt x="913917" y="87251"/>
                    <a:pt x="919386" y="105222"/>
                    <a:pt x="921991" y="121891"/>
                  </a:cubicBezTo>
                  <a:lnTo>
                    <a:pt x="903239" y="121891"/>
                  </a:lnTo>
                  <a:cubicBezTo>
                    <a:pt x="901155" y="103659"/>
                    <a:pt x="896727" y="85688"/>
                    <a:pt x="889956" y="67978"/>
                  </a:cubicBezTo>
                  <a:close/>
                  <a:moveTo>
                    <a:pt x="331292" y="39849"/>
                  </a:moveTo>
                  <a:lnTo>
                    <a:pt x="331292" y="53132"/>
                  </a:lnTo>
                  <a:lnTo>
                    <a:pt x="289099" y="53132"/>
                  </a:lnTo>
                  <a:lnTo>
                    <a:pt x="289099" y="79698"/>
                  </a:lnTo>
                  <a:lnTo>
                    <a:pt x="327385" y="79698"/>
                  </a:lnTo>
                  <a:lnTo>
                    <a:pt x="327385" y="92200"/>
                  </a:lnTo>
                  <a:lnTo>
                    <a:pt x="289099" y="92199"/>
                  </a:lnTo>
                  <a:lnTo>
                    <a:pt x="289099" y="129704"/>
                  </a:lnTo>
                  <a:lnTo>
                    <a:pt x="333636" y="129704"/>
                  </a:lnTo>
                  <a:lnTo>
                    <a:pt x="333636" y="142206"/>
                  </a:lnTo>
                  <a:lnTo>
                    <a:pt x="227373" y="142206"/>
                  </a:lnTo>
                  <a:lnTo>
                    <a:pt x="227373" y="129704"/>
                  </a:lnTo>
                  <a:lnTo>
                    <a:pt x="268784" y="129704"/>
                  </a:lnTo>
                  <a:lnTo>
                    <a:pt x="268784" y="92199"/>
                  </a:lnTo>
                  <a:lnTo>
                    <a:pt x="232842" y="92200"/>
                  </a:lnTo>
                  <a:lnTo>
                    <a:pt x="232842" y="79698"/>
                  </a:lnTo>
                  <a:lnTo>
                    <a:pt x="268784" y="79698"/>
                  </a:lnTo>
                  <a:lnTo>
                    <a:pt x="268784" y="53132"/>
                  </a:lnTo>
                  <a:lnTo>
                    <a:pt x="229717" y="53132"/>
                  </a:lnTo>
                  <a:lnTo>
                    <a:pt x="229717" y="39849"/>
                  </a:lnTo>
                  <a:close/>
                  <a:moveTo>
                    <a:pt x="528973" y="39849"/>
                  </a:moveTo>
                  <a:lnTo>
                    <a:pt x="433648" y="39849"/>
                  </a:lnTo>
                  <a:lnTo>
                    <a:pt x="433648" y="51569"/>
                  </a:lnTo>
                  <a:lnTo>
                    <a:pt x="519597" y="51569"/>
                  </a:lnTo>
                  <a:cubicBezTo>
                    <a:pt x="526369" y="52090"/>
                    <a:pt x="529494" y="48965"/>
                    <a:pt x="528973" y="42193"/>
                  </a:cubicBezTo>
                  <a:close/>
                  <a:moveTo>
                    <a:pt x="343012" y="21878"/>
                  </a:moveTo>
                  <a:lnTo>
                    <a:pt x="218778" y="21878"/>
                  </a:lnTo>
                  <a:lnTo>
                    <a:pt x="218778" y="161740"/>
                  </a:lnTo>
                  <a:lnTo>
                    <a:pt x="328948" y="161739"/>
                  </a:lnTo>
                  <a:cubicBezTo>
                    <a:pt x="338845" y="162260"/>
                    <a:pt x="343533" y="158093"/>
                    <a:pt x="343012" y="149238"/>
                  </a:cubicBezTo>
                  <a:close/>
                  <a:moveTo>
                    <a:pt x="852451" y="38286"/>
                  </a:moveTo>
                  <a:lnTo>
                    <a:pt x="815728" y="38287"/>
                  </a:lnTo>
                  <a:lnTo>
                    <a:pt x="815727" y="88293"/>
                  </a:lnTo>
                  <a:lnTo>
                    <a:pt x="852451" y="88293"/>
                  </a:lnTo>
                  <a:close/>
                  <a:moveTo>
                    <a:pt x="528973" y="17971"/>
                  </a:moveTo>
                  <a:lnTo>
                    <a:pt x="433648" y="17971"/>
                  </a:lnTo>
                  <a:lnTo>
                    <a:pt x="433648" y="30473"/>
                  </a:lnTo>
                  <a:lnTo>
                    <a:pt x="528973" y="30473"/>
                  </a:lnTo>
                  <a:close/>
                  <a:moveTo>
                    <a:pt x="91418" y="0"/>
                  </a:moveTo>
                  <a:lnTo>
                    <a:pt x="91418" y="32817"/>
                  </a:lnTo>
                  <a:lnTo>
                    <a:pt x="160958" y="32817"/>
                  </a:lnTo>
                  <a:lnTo>
                    <a:pt x="160958" y="99232"/>
                  </a:lnTo>
                  <a:cubicBezTo>
                    <a:pt x="161479" y="118505"/>
                    <a:pt x="152884" y="127881"/>
                    <a:pt x="135174" y="127360"/>
                  </a:cubicBezTo>
                  <a:lnTo>
                    <a:pt x="91418" y="127360"/>
                  </a:lnTo>
                  <a:lnTo>
                    <a:pt x="91418" y="181273"/>
                  </a:lnTo>
                  <a:lnTo>
                    <a:pt x="69540" y="181273"/>
                  </a:lnTo>
                  <a:lnTo>
                    <a:pt x="69540" y="127360"/>
                  </a:lnTo>
                  <a:lnTo>
                    <a:pt x="0" y="127360"/>
                  </a:lnTo>
                  <a:lnTo>
                    <a:pt x="0" y="32817"/>
                  </a:lnTo>
                  <a:lnTo>
                    <a:pt x="69540" y="32817"/>
                  </a:lnTo>
                  <a:lnTo>
                    <a:pt x="69541" y="0"/>
                  </a:lnTo>
                  <a:close/>
                  <a:moveTo>
                    <a:pt x="363327" y="8595"/>
                  </a:moveTo>
                  <a:lnTo>
                    <a:pt x="363327" y="149238"/>
                  </a:lnTo>
                  <a:cubicBezTo>
                    <a:pt x="363848" y="166948"/>
                    <a:pt x="354993" y="175543"/>
                    <a:pt x="336761" y="175022"/>
                  </a:cubicBezTo>
                  <a:lnTo>
                    <a:pt x="198463" y="175022"/>
                  </a:lnTo>
                  <a:lnTo>
                    <a:pt x="198463" y="8595"/>
                  </a:lnTo>
                  <a:close/>
                  <a:moveTo>
                    <a:pt x="738374" y="21097"/>
                  </a:moveTo>
                  <a:lnTo>
                    <a:pt x="682899" y="21097"/>
                  </a:lnTo>
                  <a:lnTo>
                    <a:pt x="682898" y="45319"/>
                  </a:lnTo>
                  <a:lnTo>
                    <a:pt x="728217" y="45319"/>
                  </a:lnTo>
                  <a:cubicBezTo>
                    <a:pt x="735509" y="45840"/>
                    <a:pt x="738895" y="42454"/>
                    <a:pt x="738374" y="35161"/>
                  </a:cubicBezTo>
                  <a:close/>
                  <a:moveTo>
                    <a:pt x="549288" y="7814"/>
                  </a:moveTo>
                  <a:lnTo>
                    <a:pt x="549288" y="39849"/>
                  </a:lnTo>
                  <a:cubicBezTo>
                    <a:pt x="550330" y="55997"/>
                    <a:pt x="542777" y="63550"/>
                    <a:pt x="526629" y="62508"/>
                  </a:cubicBezTo>
                  <a:lnTo>
                    <a:pt x="413334" y="62508"/>
                  </a:lnTo>
                  <a:lnTo>
                    <a:pt x="413333" y="7814"/>
                  </a:lnTo>
                  <a:close/>
                  <a:moveTo>
                    <a:pt x="647738" y="9377"/>
                  </a:moveTo>
                  <a:lnTo>
                    <a:pt x="647738" y="46100"/>
                  </a:lnTo>
                  <a:cubicBezTo>
                    <a:pt x="648258" y="60164"/>
                    <a:pt x="640966" y="66936"/>
                    <a:pt x="625860" y="66415"/>
                  </a:cubicBezTo>
                  <a:lnTo>
                    <a:pt x="612577" y="66415"/>
                  </a:lnTo>
                  <a:lnTo>
                    <a:pt x="612577" y="88293"/>
                  </a:lnTo>
                  <a:cubicBezTo>
                    <a:pt x="612577" y="95585"/>
                    <a:pt x="616224" y="99232"/>
                    <a:pt x="623516" y="99232"/>
                  </a:cubicBezTo>
                  <a:lnTo>
                    <a:pt x="645394" y="99232"/>
                  </a:lnTo>
                  <a:lnTo>
                    <a:pt x="645394" y="154707"/>
                  </a:lnTo>
                  <a:cubicBezTo>
                    <a:pt x="645915" y="170334"/>
                    <a:pt x="638101" y="177887"/>
                    <a:pt x="621953" y="177366"/>
                  </a:cubicBezTo>
                  <a:lnTo>
                    <a:pt x="599294" y="177366"/>
                  </a:lnTo>
                  <a:lnTo>
                    <a:pt x="599294" y="164865"/>
                  </a:lnTo>
                  <a:lnTo>
                    <a:pt x="616484" y="164865"/>
                  </a:lnTo>
                  <a:cubicBezTo>
                    <a:pt x="624297" y="165386"/>
                    <a:pt x="627944" y="162000"/>
                    <a:pt x="627423" y="154707"/>
                  </a:cubicBezTo>
                  <a:lnTo>
                    <a:pt x="627423" y="111733"/>
                  </a:lnTo>
                  <a:lnTo>
                    <a:pt x="614921" y="111733"/>
                  </a:lnTo>
                  <a:cubicBezTo>
                    <a:pt x="600857" y="112254"/>
                    <a:pt x="594085" y="105222"/>
                    <a:pt x="594606" y="90637"/>
                  </a:cubicBezTo>
                  <a:lnTo>
                    <a:pt x="594606" y="53914"/>
                  </a:lnTo>
                  <a:lnTo>
                    <a:pt x="619609" y="53913"/>
                  </a:lnTo>
                  <a:cubicBezTo>
                    <a:pt x="626381" y="54434"/>
                    <a:pt x="629506" y="51049"/>
                    <a:pt x="628985" y="43756"/>
                  </a:cubicBezTo>
                  <a:lnTo>
                    <a:pt x="628985" y="21878"/>
                  </a:lnTo>
                  <a:lnTo>
                    <a:pt x="593044" y="21878"/>
                  </a:lnTo>
                  <a:lnTo>
                    <a:pt x="593043" y="9377"/>
                  </a:lnTo>
                  <a:close/>
                  <a:moveTo>
                    <a:pt x="1059508" y="21878"/>
                  </a:moveTo>
                  <a:lnTo>
                    <a:pt x="1014971" y="21878"/>
                  </a:lnTo>
                  <a:lnTo>
                    <a:pt x="1014971" y="94544"/>
                  </a:lnTo>
                  <a:lnTo>
                    <a:pt x="1059508" y="94543"/>
                  </a:lnTo>
                  <a:cubicBezTo>
                    <a:pt x="1087637" y="95585"/>
                    <a:pt x="1101180" y="83084"/>
                    <a:pt x="1100138" y="57039"/>
                  </a:cubicBezTo>
                  <a:cubicBezTo>
                    <a:pt x="1100138" y="33599"/>
                    <a:pt x="1086595" y="21878"/>
                    <a:pt x="1059508" y="21878"/>
                  </a:cubicBezTo>
                  <a:close/>
                  <a:moveTo>
                    <a:pt x="757127" y="8595"/>
                  </a:moveTo>
                  <a:lnTo>
                    <a:pt x="757126" y="36724"/>
                  </a:lnTo>
                  <a:cubicBezTo>
                    <a:pt x="757647" y="51309"/>
                    <a:pt x="750355" y="58341"/>
                    <a:pt x="735249" y="57820"/>
                  </a:cubicBezTo>
                  <a:lnTo>
                    <a:pt x="720403" y="57820"/>
                  </a:lnTo>
                  <a:lnTo>
                    <a:pt x="720403" y="76573"/>
                  </a:lnTo>
                  <a:lnTo>
                    <a:pt x="763377" y="76573"/>
                  </a:lnTo>
                  <a:lnTo>
                    <a:pt x="763377" y="110952"/>
                  </a:lnTo>
                  <a:cubicBezTo>
                    <a:pt x="764419" y="126058"/>
                    <a:pt x="757126" y="133090"/>
                    <a:pt x="741500" y="132048"/>
                  </a:cubicBezTo>
                  <a:lnTo>
                    <a:pt x="720403" y="132048"/>
                  </a:lnTo>
                  <a:lnTo>
                    <a:pt x="720403" y="158614"/>
                  </a:lnTo>
                  <a:cubicBezTo>
                    <a:pt x="729779" y="158093"/>
                    <a:pt x="738895" y="156791"/>
                    <a:pt x="747750" y="154707"/>
                  </a:cubicBezTo>
                  <a:cubicBezTo>
                    <a:pt x="746708" y="151061"/>
                    <a:pt x="744885" y="146373"/>
                    <a:pt x="742281" y="140643"/>
                  </a:cubicBezTo>
                  <a:lnTo>
                    <a:pt x="757127" y="140643"/>
                  </a:lnTo>
                  <a:cubicBezTo>
                    <a:pt x="763898" y="152103"/>
                    <a:pt x="769107" y="164604"/>
                    <a:pt x="772753" y="178148"/>
                  </a:cubicBezTo>
                  <a:lnTo>
                    <a:pt x="754001" y="178148"/>
                  </a:lnTo>
                  <a:cubicBezTo>
                    <a:pt x="754001" y="176585"/>
                    <a:pt x="753740" y="174502"/>
                    <a:pt x="753220" y="171897"/>
                  </a:cubicBezTo>
                  <a:cubicBezTo>
                    <a:pt x="752699" y="168772"/>
                    <a:pt x="752178" y="166428"/>
                    <a:pt x="751657" y="164865"/>
                  </a:cubicBezTo>
                  <a:cubicBezTo>
                    <a:pt x="733425" y="169553"/>
                    <a:pt x="713631" y="171897"/>
                    <a:pt x="692274" y="171897"/>
                  </a:cubicBezTo>
                  <a:lnTo>
                    <a:pt x="650863" y="171897"/>
                  </a:lnTo>
                  <a:lnTo>
                    <a:pt x="650863" y="160177"/>
                  </a:lnTo>
                  <a:lnTo>
                    <a:pt x="689931" y="160177"/>
                  </a:lnTo>
                  <a:lnTo>
                    <a:pt x="700869" y="160177"/>
                  </a:lnTo>
                  <a:lnTo>
                    <a:pt x="700869" y="132048"/>
                  </a:lnTo>
                  <a:lnTo>
                    <a:pt x="657895" y="132048"/>
                  </a:lnTo>
                  <a:lnTo>
                    <a:pt x="657895" y="76573"/>
                  </a:lnTo>
                  <a:lnTo>
                    <a:pt x="700869" y="76572"/>
                  </a:lnTo>
                  <a:lnTo>
                    <a:pt x="700869" y="57820"/>
                  </a:lnTo>
                  <a:lnTo>
                    <a:pt x="664927" y="57820"/>
                  </a:lnTo>
                  <a:lnTo>
                    <a:pt x="664927" y="8595"/>
                  </a:lnTo>
                  <a:close/>
                  <a:moveTo>
                    <a:pt x="1211908" y="21878"/>
                  </a:moveTo>
                  <a:lnTo>
                    <a:pt x="1167371" y="21878"/>
                  </a:lnTo>
                  <a:lnTo>
                    <a:pt x="1167371" y="94544"/>
                  </a:lnTo>
                  <a:lnTo>
                    <a:pt x="1211908" y="94544"/>
                  </a:lnTo>
                  <a:cubicBezTo>
                    <a:pt x="1240036" y="95585"/>
                    <a:pt x="1253580" y="83084"/>
                    <a:pt x="1252538" y="57039"/>
                  </a:cubicBezTo>
                  <a:cubicBezTo>
                    <a:pt x="1252538" y="33598"/>
                    <a:pt x="1238995" y="21878"/>
                    <a:pt x="1211908" y="21878"/>
                  </a:cubicBezTo>
                  <a:close/>
                  <a:moveTo>
                    <a:pt x="844637" y="1563"/>
                  </a:moveTo>
                  <a:cubicBezTo>
                    <a:pt x="843595" y="9377"/>
                    <a:pt x="841512" y="17190"/>
                    <a:pt x="838386" y="25004"/>
                  </a:cubicBezTo>
                  <a:lnTo>
                    <a:pt x="871203" y="25004"/>
                  </a:lnTo>
                  <a:lnTo>
                    <a:pt x="871203" y="146894"/>
                  </a:lnTo>
                  <a:cubicBezTo>
                    <a:pt x="871724" y="163563"/>
                    <a:pt x="863911" y="171636"/>
                    <a:pt x="847763" y="171116"/>
                  </a:cubicBezTo>
                  <a:lnTo>
                    <a:pt x="796975" y="171116"/>
                  </a:lnTo>
                  <a:lnTo>
                    <a:pt x="796975" y="25004"/>
                  </a:lnTo>
                  <a:lnTo>
                    <a:pt x="819634" y="25004"/>
                  </a:lnTo>
                  <a:cubicBezTo>
                    <a:pt x="821718" y="18753"/>
                    <a:pt x="823541" y="10939"/>
                    <a:pt x="825104" y="1563"/>
                  </a:cubicBezTo>
                  <a:close/>
                  <a:moveTo>
                    <a:pt x="1065759" y="7033"/>
                  </a:moveTo>
                  <a:cubicBezTo>
                    <a:pt x="1103264" y="8074"/>
                    <a:pt x="1122537" y="24743"/>
                    <a:pt x="1123579" y="57039"/>
                  </a:cubicBezTo>
                  <a:cubicBezTo>
                    <a:pt x="1124099" y="91939"/>
                    <a:pt x="1104305" y="109129"/>
                    <a:pt x="1064196" y="108608"/>
                  </a:cubicBezTo>
                  <a:lnTo>
                    <a:pt x="1014971" y="108608"/>
                  </a:lnTo>
                  <a:lnTo>
                    <a:pt x="1014971" y="171897"/>
                  </a:lnTo>
                  <a:lnTo>
                    <a:pt x="993094" y="171897"/>
                  </a:lnTo>
                  <a:lnTo>
                    <a:pt x="993093" y="7033"/>
                  </a:lnTo>
                  <a:close/>
                  <a:moveTo>
                    <a:pt x="918084" y="782"/>
                  </a:moveTo>
                  <a:cubicBezTo>
                    <a:pt x="917563" y="8595"/>
                    <a:pt x="916001" y="15367"/>
                    <a:pt x="913396" y="21097"/>
                  </a:cubicBezTo>
                  <a:lnTo>
                    <a:pt x="965746" y="21097"/>
                  </a:lnTo>
                  <a:lnTo>
                    <a:pt x="965746" y="150019"/>
                  </a:lnTo>
                  <a:cubicBezTo>
                    <a:pt x="966788" y="168251"/>
                    <a:pt x="958454" y="176846"/>
                    <a:pt x="940743" y="175804"/>
                  </a:cubicBezTo>
                  <a:lnTo>
                    <a:pt x="916521" y="175804"/>
                  </a:lnTo>
                  <a:lnTo>
                    <a:pt x="916521" y="162521"/>
                  </a:lnTo>
                  <a:lnTo>
                    <a:pt x="932930" y="162521"/>
                  </a:lnTo>
                  <a:cubicBezTo>
                    <a:pt x="941785" y="163042"/>
                    <a:pt x="945952" y="159135"/>
                    <a:pt x="945431" y="150800"/>
                  </a:cubicBezTo>
                  <a:lnTo>
                    <a:pt x="945431" y="35161"/>
                  </a:lnTo>
                  <a:lnTo>
                    <a:pt x="907927" y="35161"/>
                  </a:lnTo>
                  <a:cubicBezTo>
                    <a:pt x="902197" y="46621"/>
                    <a:pt x="891779" y="56257"/>
                    <a:pt x="876673" y="64071"/>
                  </a:cubicBezTo>
                  <a:lnTo>
                    <a:pt x="876673" y="51569"/>
                  </a:lnTo>
                  <a:cubicBezTo>
                    <a:pt x="889695" y="40630"/>
                    <a:pt x="896988" y="23701"/>
                    <a:pt x="898550" y="782"/>
                  </a:cubicBezTo>
                  <a:close/>
                  <a:moveTo>
                    <a:pt x="1218159" y="7033"/>
                  </a:moveTo>
                  <a:cubicBezTo>
                    <a:pt x="1255663" y="8074"/>
                    <a:pt x="1274937" y="24743"/>
                    <a:pt x="1275978" y="57039"/>
                  </a:cubicBezTo>
                  <a:cubicBezTo>
                    <a:pt x="1276499" y="91939"/>
                    <a:pt x="1256705" y="109129"/>
                    <a:pt x="1216596" y="108608"/>
                  </a:cubicBezTo>
                  <a:lnTo>
                    <a:pt x="1167371" y="108608"/>
                  </a:lnTo>
                  <a:lnTo>
                    <a:pt x="1167371" y="171897"/>
                  </a:lnTo>
                  <a:lnTo>
                    <a:pt x="1145494" y="171897"/>
                  </a:lnTo>
                  <a:lnTo>
                    <a:pt x="1145493" y="7033"/>
                  </a:lnTo>
                  <a:close/>
                  <a:moveTo>
                    <a:pt x="1970671" y="31254"/>
                  </a:moveTo>
                  <a:lnTo>
                    <a:pt x="1970671" y="51569"/>
                  </a:lnTo>
                  <a:lnTo>
                    <a:pt x="1991767" y="51569"/>
                  </a:lnTo>
                  <a:lnTo>
                    <a:pt x="1991767" y="64852"/>
                  </a:lnTo>
                  <a:lnTo>
                    <a:pt x="1970671" y="64852"/>
                  </a:lnTo>
                  <a:lnTo>
                    <a:pt x="1970671" y="127360"/>
                  </a:lnTo>
                  <a:cubicBezTo>
                    <a:pt x="1971192" y="142987"/>
                    <a:pt x="1963379" y="150540"/>
                    <a:pt x="1947230" y="150019"/>
                  </a:cubicBezTo>
                  <a:lnTo>
                    <a:pt x="1931603" y="150019"/>
                  </a:lnTo>
                  <a:lnTo>
                    <a:pt x="1931604" y="137518"/>
                  </a:lnTo>
                  <a:lnTo>
                    <a:pt x="1941761" y="137518"/>
                  </a:lnTo>
                  <a:cubicBezTo>
                    <a:pt x="1948012" y="137518"/>
                    <a:pt x="1950877" y="134653"/>
                    <a:pt x="1950356" y="128923"/>
                  </a:cubicBezTo>
                  <a:lnTo>
                    <a:pt x="1950356" y="64852"/>
                  </a:lnTo>
                  <a:lnTo>
                    <a:pt x="1942542" y="64852"/>
                  </a:lnTo>
                  <a:cubicBezTo>
                    <a:pt x="1936292" y="103399"/>
                    <a:pt x="1917279" y="131527"/>
                    <a:pt x="1885504" y="149238"/>
                  </a:cubicBezTo>
                  <a:lnTo>
                    <a:pt x="1885504" y="135174"/>
                  </a:lnTo>
                  <a:cubicBezTo>
                    <a:pt x="1905298" y="118505"/>
                    <a:pt x="1917800" y="95064"/>
                    <a:pt x="1923009" y="64852"/>
                  </a:cubicBezTo>
                  <a:lnTo>
                    <a:pt x="1883160" y="64852"/>
                  </a:lnTo>
                  <a:lnTo>
                    <a:pt x="1883160" y="51570"/>
                  </a:lnTo>
                  <a:lnTo>
                    <a:pt x="1950356" y="51569"/>
                  </a:lnTo>
                  <a:lnTo>
                    <a:pt x="1950356" y="31254"/>
                  </a:lnTo>
                  <a:close/>
                  <a:moveTo>
                    <a:pt x="1584685" y="14846"/>
                  </a:moveTo>
                  <a:lnTo>
                    <a:pt x="1584685" y="142206"/>
                  </a:lnTo>
                  <a:lnTo>
                    <a:pt x="1567496" y="142206"/>
                  </a:lnTo>
                  <a:lnTo>
                    <a:pt x="1567496" y="14846"/>
                  </a:lnTo>
                  <a:close/>
                  <a:moveTo>
                    <a:pt x="1429941" y="7033"/>
                  </a:moveTo>
                  <a:lnTo>
                    <a:pt x="1429941" y="21878"/>
                  </a:lnTo>
                  <a:lnTo>
                    <a:pt x="1371340" y="21878"/>
                  </a:lnTo>
                  <a:lnTo>
                    <a:pt x="1371340" y="172678"/>
                  </a:lnTo>
                  <a:lnTo>
                    <a:pt x="1348681" y="172678"/>
                  </a:lnTo>
                  <a:lnTo>
                    <a:pt x="1348681" y="21878"/>
                  </a:lnTo>
                  <a:lnTo>
                    <a:pt x="1290080" y="21878"/>
                  </a:lnTo>
                  <a:lnTo>
                    <a:pt x="1290080" y="7033"/>
                  </a:lnTo>
                  <a:close/>
                  <a:moveTo>
                    <a:pt x="1999581" y="21878"/>
                  </a:moveTo>
                  <a:lnTo>
                    <a:pt x="1876128" y="21878"/>
                  </a:lnTo>
                  <a:lnTo>
                    <a:pt x="1876128" y="161739"/>
                  </a:lnTo>
                  <a:lnTo>
                    <a:pt x="1987079" y="161739"/>
                  </a:lnTo>
                  <a:cubicBezTo>
                    <a:pt x="1995935" y="162260"/>
                    <a:pt x="2000102" y="158354"/>
                    <a:pt x="1999581" y="150019"/>
                  </a:cubicBezTo>
                  <a:close/>
                  <a:moveTo>
                    <a:pt x="1514364" y="782"/>
                  </a:moveTo>
                  <a:lnTo>
                    <a:pt x="1514364" y="19534"/>
                  </a:lnTo>
                  <a:lnTo>
                    <a:pt x="1552650" y="19534"/>
                  </a:lnTo>
                  <a:lnTo>
                    <a:pt x="1552650" y="32817"/>
                  </a:lnTo>
                  <a:lnTo>
                    <a:pt x="1514364" y="32817"/>
                  </a:lnTo>
                  <a:lnTo>
                    <a:pt x="1514364" y="61727"/>
                  </a:lnTo>
                  <a:lnTo>
                    <a:pt x="1558901" y="61727"/>
                  </a:lnTo>
                  <a:lnTo>
                    <a:pt x="1558901" y="75010"/>
                  </a:lnTo>
                  <a:lnTo>
                    <a:pt x="1514364" y="75010"/>
                  </a:lnTo>
                  <a:lnTo>
                    <a:pt x="1514364" y="96106"/>
                  </a:lnTo>
                  <a:lnTo>
                    <a:pt x="1554213" y="96106"/>
                  </a:lnTo>
                  <a:lnTo>
                    <a:pt x="1554213" y="148456"/>
                  </a:lnTo>
                  <a:cubicBezTo>
                    <a:pt x="1554734" y="160437"/>
                    <a:pt x="1548222" y="166167"/>
                    <a:pt x="1534679" y="165646"/>
                  </a:cubicBezTo>
                  <a:lnTo>
                    <a:pt x="1524522" y="165646"/>
                  </a:lnTo>
                  <a:lnTo>
                    <a:pt x="1524521" y="154707"/>
                  </a:lnTo>
                  <a:lnTo>
                    <a:pt x="1529991" y="154707"/>
                  </a:lnTo>
                  <a:cubicBezTo>
                    <a:pt x="1534679" y="154707"/>
                    <a:pt x="1537023" y="152103"/>
                    <a:pt x="1537023" y="146894"/>
                  </a:cubicBezTo>
                  <a:lnTo>
                    <a:pt x="1537023" y="109389"/>
                  </a:lnTo>
                  <a:lnTo>
                    <a:pt x="1514364" y="109389"/>
                  </a:lnTo>
                  <a:lnTo>
                    <a:pt x="1514364" y="181273"/>
                  </a:lnTo>
                  <a:lnTo>
                    <a:pt x="1495612" y="181273"/>
                  </a:lnTo>
                  <a:lnTo>
                    <a:pt x="1495611" y="109389"/>
                  </a:lnTo>
                  <a:lnTo>
                    <a:pt x="1474515" y="109389"/>
                  </a:lnTo>
                  <a:lnTo>
                    <a:pt x="1474515" y="166428"/>
                  </a:lnTo>
                  <a:lnTo>
                    <a:pt x="1457325" y="166428"/>
                  </a:lnTo>
                  <a:lnTo>
                    <a:pt x="1457326" y="96106"/>
                  </a:lnTo>
                  <a:lnTo>
                    <a:pt x="1495612" y="96106"/>
                  </a:lnTo>
                  <a:lnTo>
                    <a:pt x="1495612" y="75010"/>
                  </a:lnTo>
                  <a:lnTo>
                    <a:pt x="1446387" y="75010"/>
                  </a:lnTo>
                  <a:lnTo>
                    <a:pt x="1446387" y="61727"/>
                  </a:lnTo>
                  <a:lnTo>
                    <a:pt x="1495612" y="61727"/>
                  </a:lnTo>
                  <a:lnTo>
                    <a:pt x="1495612" y="32817"/>
                  </a:lnTo>
                  <a:lnTo>
                    <a:pt x="1474515" y="32817"/>
                  </a:lnTo>
                  <a:cubicBezTo>
                    <a:pt x="1468785" y="42714"/>
                    <a:pt x="1459670" y="50007"/>
                    <a:pt x="1447168" y="54695"/>
                  </a:cubicBezTo>
                  <a:lnTo>
                    <a:pt x="1447168" y="42975"/>
                  </a:lnTo>
                  <a:cubicBezTo>
                    <a:pt x="1457586" y="35161"/>
                    <a:pt x="1463576" y="23180"/>
                    <a:pt x="1465139" y="7033"/>
                  </a:cubicBezTo>
                  <a:lnTo>
                    <a:pt x="1482329" y="7033"/>
                  </a:lnTo>
                  <a:cubicBezTo>
                    <a:pt x="1481808" y="11721"/>
                    <a:pt x="1481027" y="15888"/>
                    <a:pt x="1479985" y="19534"/>
                  </a:cubicBezTo>
                  <a:lnTo>
                    <a:pt x="1495612" y="19534"/>
                  </a:lnTo>
                  <a:lnTo>
                    <a:pt x="1495612" y="782"/>
                  </a:lnTo>
                  <a:close/>
                  <a:moveTo>
                    <a:pt x="1620627" y="782"/>
                  </a:moveTo>
                  <a:lnTo>
                    <a:pt x="1620627" y="153926"/>
                  </a:lnTo>
                  <a:cubicBezTo>
                    <a:pt x="1621148" y="170595"/>
                    <a:pt x="1613595" y="178669"/>
                    <a:pt x="1597968" y="178148"/>
                  </a:cubicBezTo>
                  <a:lnTo>
                    <a:pt x="1577653" y="178148"/>
                  </a:lnTo>
                  <a:lnTo>
                    <a:pt x="1577653" y="164084"/>
                  </a:lnTo>
                  <a:lnTo>
                    <a:pt x="1591718" y="164083"/>
                  </a:lnTo>
                  <a:cubicBezTo>
                    <a:pt x="1599531" y="164604"/>
                    <a:pt x="1603177" y="161219"/>
                    <a:pt x="1602656" y="153926"/>
                  </a:cubicBezTo>
                  <a:lnTo>
                    <a:pt x="1602656" y="782"/>
                  </a:lnTo>
                  <a:close/>
                  <a:moveTo>
                    <a:pt x="1705013" y="782"/>
                  </a:moveTo>
                  <a:cubicBezTo>
                    <a:pt x="1700846" y="17451"/>
                    <a:pt x="1695636" y="31254"/>
                    <a:pt x="1689386" y="42193"/>
                  </a:cubicBezTo>
                  <a:lnTo>
                    <a:pt x="1689386" y="179710"/>
                  </a:lnTo>
                  <a:lnTo>
                    <a:pt x="1669852" y="179711"/>
                  </a:lnTo>
                  <a:lnTo>
                    <a:pt x="1669852" y="64071"/>
                  </a:lnTo>
                  <a:cubicBezTo>
                    <a:pt x="1662038" y="69280"/>
                    <a:pt x="1654225" y="73187"/>
                    <a:pt x="1646412" y="75791"/>
                  </a:cubicBezTo>
                  <a:lnTo>
                    <a:pt x="1646412" y="64071"/>
                  </a:lnTo>
                  <a:cubicBezTo>
                    <a:pt x="1666206" y="51569"/>
                    <a:pt x="1678707" y="30473"/>
                    <a:pt x="1683916" y="782"/>
                  </a:cubicBezTo>
                  <a:close/>
                  <a:moveTo>
                    <a:pt x="1754238" y="1563"/>
                  </a:moveTo>
                  <a:cubicBezTo>
                    <a:pt x="1752675" y="8335"/>
                    <a:pt x="1750852" y="14846"/>
                    <a:pt x="1748768" y="21097"/>
                  </a:cubicBezTo>
                  <a:lnTo>
                    <a:pt x="1829247" y="21097"/>
                  </a:lnTo>
                  <a:lnTo>
                    <a:pt x="1829247" y="34380"/>
                  </a:lnTo>
                  <a:lnTo>
                    <a:pt x="1765958" y="34380"/>
                  </a:lnTo>
                  <a:lnTo>
                    <a:pt x="1765958" y="71884"/>
                  </a:lnTo>
                  <a:lnTo>
                    <a:pt x="1818308" y="71884"/>
                  </a:lnTo>
                  <a:lnTo>
                    <a:pt x="1818308" y="85167"/>
                  </a:lnTo>
                  <a:lnTo>
                    <a:pt x="1765958" y="85167"/>
                  </a:lnTo>
                  <a:lnTo>
                    <a:pt x="1765958" y="124235"/>
                  </a:lnTo>
                  <a:lnTo>
                    <a:pt x="1824559" y="124235"/>
                  </a:lnTo>
                  <a:lnTo>
                    <a:pt x="1824559" y="137518"/>
                  </a:lnTo>
                  <a:lnTo>
                    <a:pt x="1765958" y="137518"/>
                  </a:lnTo>
                  <a:lnTo>
                    <a:pt x="1765958" y="179710"/>
                  </a:lnTo>
                  <a:lnTo>
                    <a:pt x="1745643" y="179710"/>
                  </a:lnTo>
                  <a:lnTo>
                    <a:pt x="1745643" y="34380"/>
                  </a:lnTo>
                  <a:lnTo>
                    <a:pt x="1741736" y="34380"/>
                  </a:lnTo>
                  <a:cubicBezTo>
                    <a:pt x="1733401" y="47402"/>
                    <a:pt x="1719598" y="57820"/>
                    <a:pt x="1700325" y="65634"/>
                  </a:cubicBezTo>
                  <a:lnTo>
                    <a:pt x="1700325" y="53913"/>
                  </a:lnTo>
                  <a:cubicBezTo>
                    <a:pt x="1719077" y="40891"/>
                    <a:pt x="1730016" y="23441"/>
                    <a:pt x="1733141" y="1563"/>
                  </a:cubicBezTo>
                  <a:close/>
                  <a:moveTo>
                    <a:pt x="2020677" y="7814"/>
                  </a:moveTo>
                  <a:lnTo>
                    <a:pt x="2020677" y="148457"/>
                  </a:lnTo>
                  <a:cubicBezTo>
                    <a:pt x="2021719" y="167730"/>
                    <a:pt x="2012603" y="176845"/>
                    <a:pt x="1993330" y="175804"/>
                  </a:cubicBezTo>
                  <a:lnTo>
                    <a:pt x="1855031" y="175804"/>
                  </a:lnTo>
                  <a:lnTo>
                    <a:pt x="1855032" y="7814"/>
                  </a:lnTo>
                  <a:close/>
                  <a:moveTo>
                    <a:pt x="2117565" y="9377"/>
                  </a:moveTo>
                  <a:lnTo>
                    <a:pt x="2117564" y="22660"/>
                  </a:lnTo>
                  <a:cubicBezTo>
                    <a:pt x="2116522" y="42975"/>
                    <a:pt x="2111574" y="59904"/>
                    <a:pt x="2102719" y="73447"/>
                  </a:cubicBezTo>
                  <a:cubicBezTo>
                    <a:pt x="2113137" y="85428"/>
                    <a:pt x="2118346" y="98190"/>
                    <a:pt x="2118346" y="111733"/>
                  </a:cubicBezTo>
                  <a:cubicBezTo>
                    <a:pt x="2118346" y="137778"/>
                    <a:pt x="2105844" y="150540"/>
                    <a:pt x="2080841" y="150019"/>
                  </a:cubicBezTo>
                  <a:lnTo>
                    <a:pt x="2080841" y="134392"/>
                  </a:lnTo>
                  <a:cubicBezTo>
                    <a:pt x="2094905" y="134392"/>
                    <a:pt x="2101937" y="126058"/>
                    <a:pt x="2101938" y="109389"/>
                  </a:cubicBezTo>
                  <a:cubicBezTo>
                    <a:pt x="2101937" y="96367"/>
                    <a:pt x="2096468" y="84647"/>
                    <a:pt x="2085529" y="74228"/>
                  </a:cubicBezTo>
                  <a:cubicBezTo>
                    <a:pt x="2094906" y="59643"/>
                    <a:pt x="2099593" y="42454"/>
                    <a:pt x="2099593" y="22660"/>
                  </a:cubicBezTo>
                  <a:lnTo>
                    <a:pt x="2073809" y="22659"/>
                  </a:lnTo>
                  <a:lnTo>
                    <a:pt x="2073809" y="180492"/>
                  </a:lnTo>
                  <a:lnTo>
                    <a:pt x="2055057" y="180492"/>
                  </a:lnTo>
                  <a:lnTo>
                    <a:pt x="2055057" y="9377"/>
                  </a:lnTo>
                  <a:close/>
                  <a:moveTo>
                    <a:pt x="2176947" y="2345"/>
                  </a:moveTo>
                  <a:lnTo>
                    <a:pt x="2176947" y="39068"/>
                  </a:lnTo>
                  <a:cubicBezTo>
                    <a:pt x="2174863" y="92720"/>
                    <a:pt x="2191532" y="134653"/>
                    <a:pt x="2226953" y="164865"/>
                  </a:cubicBezTo>
                  <a:lnTo>
                    <a:pt x="2226953" y="180492"/>
                  </a:lnTo>
                  <a:cubicBezTo>
                    <a:pt x="2197783" y="161739"/>
                    <a:pt x="2177468" y="138039"/>
                    <a:pt x="2166008" y="109389"/>
                  </a:cubicBezTo>
                  <a:cubicBezTo>
                    <a:pt x="2155590" y="137518"/>
                    <a:pt x="2135535" y="161219"/>
                    <a:pt x="2105844" y="180492"/>
                  </a:cubicBezTo>
                  <a:lnTo>
                    <a:pt x="2105844" y="164865"/>
                  </a:lnTo>
                  <a:cubicBezTo>
                    <a:pt x="2141265" y="134653"/>
                    <a:pt x="2157934" y="92720"/>
                    <a:pt x="2155851" y="39068"/>
                  </a:cubicBezTo>
                  <a:lnTo>
                    <a:pt x="2155850" y="23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7185" name="组合 75"/>
          <p:cNvGrpSpPr>
            <a:grpSpLocks/>
          </p:cNvGrpSpPr>
          <p:nvPr/>
        </p:nvGrpSpPr>
        <p:grpSpPr bwMode="auto">
          <a:xfrm>
            <a:off x="5286375" y="1816100"/>
            <a:ext cx="3490913" cy="349250"/>
            <a:chOff x="0" y="0"/>
            <a:chExt cx="2701871" cy="270000"/>
          </a:xfrm>
        </p:grpSpPr>
        <p:sp>
          <p:nvSpPr>
            <p:cNvPr id="6162" name="圆角矩形 76"/>
            <p:cNvSpPr>
              <a:spLocks noChangeArrowheads="1"/>
            </p:cNvSpPr>
            <p:nvPr/>
          </p:nvSpPr>
          <p:spPr bwMode="auto">
            <a:xfrm rot="-421730">
              <a:off x="0" y="0"/>
              <a:ext cx="2701871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3" name="任意多边形 77"/>
            <p:cNvSpPr>
              <a:spLocks noChangeArrowheads="1"/>
            </p:cNvSpPr>
            <p:nvPr/>
          </p:nvSpPr>
          <p:spPr bwMode="auto">
            <a:xfrm rot="-421730">
              <a:off x="319896" y="37833"/>
              <a:ext cx="2223849" cy="181273"/>
            </a:xfrm>
            <a:custGeom>
              <a:avLst/>
              <a:gdLst>
                <a:gd name="T0" fmla="*/ 425834 w 2223849"/>
                <a:gd name="T1" fmla="*/ 155489 h 181273"/>
                <a:gd name="T2" fmla="*/ 719621 w 2223849"/>
                <a:gd name="T3" fmla="*/ 144550 h 181273"/>
                <a:gd name="T4" fmla="*/ 461777 w 2223849"/>
                <a:gd name="T5" fmla="*/ 127360 h 181273"/>
                <a:gd name="T6" fmla="*/ 487561 w 2223849"/>
                <a:gd name="T7" fmla="*/ 180492 h 181273"/>
                <a:gd name="T8" fmla="*/ 545381 w 2223849"/>
                <a:gd name="T9" fmla="*/ 112514 h 181273"/>
                <a:gd name="T10" fmla="*/ 132829 w 2223849"/>
                <a:gd name="T11" fmla="*/ 39849 h 181273"/>
                <a:gd name="T12" fmla="*/ 90636 w 2223849"/>
                <a:gd name="T13" fmla="*/ 129704 h 181273"/>
                <a:gd name="T14" fmla="*/ 34379 w 2223849"/>
                <a:gd name="T15" fmla="*/ 92199 h 181273"/>
                <a:gd name="T16" fmla="*/ 635235 w 2223849"/>
                <a:gd name="T17" fmla="*/ 107826 h 181273"/>
                <a:gd name="T18" fmla="*/ 144549 w 2223849"/>
                <a:gd name="T19" fmla="*/ 149238 h 181273"/>
                <a:gd name="T20" fmla="*/ 478966 w 2223849"/>
                <a:gd name="T21" fmla="*/ 160958 h 181273"/>
                <a:gd name="T22" fmla="*/ 407864 w 2223849"/>
                <a:gd name="T23" fmla="*/ 86730 h 181273"/>
                <a:gd name="T24" fmla="*/ 164864 w 2223849"/>
                <a:gd name="T25" fmla="*/ 8595 h 181273"/>
                <a:gd name="T26" fmla="*/ 435211 w 2223849"/>
                <a:gd name="T27" fmla="*/ 51569 h 181273"/>
                <a:gd name="T28" fmla="*/ 1075134 w 2223849"/>
                <a:gd name="T29" fmla="*/ 113296 h 181273"/>
                <a:gd name="T30" fmla="*/ 312539 w 2223849"/>
                <a:gd name="T31" fmla="*/ 162521 h 181273"/>
                <a:gd name="T32" fmla="*/ 328947 w 2223849"/>
                <a:gd name="T33" fmla="*/ 138299 h 181273"/>
                <a:gd name="T34" fmla="*/ 225809 w 2223849"/>
                <a:gd name="T35" fmla="*/ 178148 h 181273"/>
                <a:gd name="T36" fmla="*/ 635235 w 2223849"/>
                <a:gd name="T37" fmla="*/ 66415 h 181273"/>
                <a:gd name="T38" fmla="*/ 1217340 w 2223849"/>
                <a:gd name="T39" fmla="*/ 102357 h 181273"/>
                <a:gd name="T40" fmla="*/ 414896 w 2223849"/>
                <a:gd name="T41" fmla="*/ 62508 h 181273"/>
                <a:gd name="T42" fmla="*/ 1097793 w 2223849"/>
                <a:gd name="T43" fmla="*/ 65634 h 181273"/>
                <a:gd name="T44" fmla="*/ 590699 w 2223849"/>
                <a:gd name="T45" fmla="*/ 137518 h 181273"/>
                <a:gd name="T46" fmla="*/ 1291568 w 2223849"/>
                <a:gd name="T47" fmla="*/ 67978 h 181273"/>
                <a:gd name="T48" fmla="*/ 861827 w 2223849"/>
                <a:gd name="T49" fmla="*/ 119547 h 181273"/>
                <a:gd name="T50" fmla="*/ 817290 w 2223849"/>
                <a:gd name="T51" fmla="*/ 42974 h 181273"/>
                <a:gd name="T52" fmla="*/ 924334 w 2223849"/>
                <a:gd name="T53" fmla="*/ 126579 h 181273"/>
                <a:gd name="T54" fmla="*/ 865733 w 2223849"/>
                <a:gd name="T55" fmla="*/ 38286 h 181273"/>
                <a:gd name="T56" fmla="*/ 1217340 w 2223849"/>
                <a:gd name="T57" fmla="*/ 38286 h 181273"/>
                <a:gd name="T58" fmla="*/ 1124359 w 2223849"/>
                <a:gd name="T59" fmla="*/ 39068 h 181273"/>
                <a:gd name="T60" fmla="*/ 1161083 w 2223849"/>
                <a:gd name="T61" fmla="*/ 150019 h 181273"/>
                <a:gd name="T62" fmla="*/ 1116546 w 2223849"/>
                <a:gd name="T63" fmla="*/ 141424 h 181273"/>
                <a:gd name="T64" fmla="*/ 1054038 w 2223849"/>
                <a:gd name="T65" fmla="*/ 73447 h 181273"/>
                <a:gd name="T66" fmla="*/ 1099356 w 2223849"/>
                <a:gd name="T67" fmla="*/ 99232 h 181273"/>
                <a:gd name="T68" fmla="*/ 1067321 w 2223849"/>
                <a:gd name="T69" fmla="*/ 160177 h 181273"/>
                <a:gd name="T70" fmla="*/ 1025910 w 2223849"/>
                <a:gd name="T71" fmla="*/ 109389 h 181273"/>
                <a:gd name="T72" fmla="*/ 1124359 w 2223849"/>
                <a:gd name="T73" fmla="*/ 0 h 181273"/>
                <a:gd name="T74" fmla="*/ 1272815 w 2223849"/>
                <a:gd name="T75" fmla="*/ 146894 h 181273"/>
                <a:gd name="T76" fmla="*/ 1416583 w 2223849"/>
                <a:gd name="T77" fmla="*/ 21878 h 181273"/>
                <a:gd name="T78" fmla="*/ 1367359 w 2223849"/>
                <a:gd name="T79" fmla="*/ 21097 h 181273"/>
                <a:gd name="T80" fmla="*/ 1347043 w 2223849"/>
                <a:gd name="T81" fmla="*/ 35161 h 181273"/>
                <a:gd name="T82" fmla="*/ 1465808 w 2223849"/>
                <a:gd name="T83" fmla="*/ 108608 h 181273"/>
                <a:gd name="T84" fmla="*/ 1568983 w 2223849"/>
                <a:gd name="T85" fmla="*/ 94543 h 181273"/>
                <a:gd name="T86" fmla="*/ 1568983 w 2223849"/>
                <a:gd name="T87" fmla="*/ 108608 h 181273"/>
                <a:gd name="T88" fmla="*/ 2166008 w 2223849"/>
                <a:gd name="T89" fmla="*/ 82042 h 181273"/>
                <a:gd name="T90" fmla="*/ 2123034 w 2223849"/>
                <a:gd name="T91" fmla="*/ 122672 h 181273"/>
                <a:gd name="T92" fmla="*/ 1750293 w 2223849"/>
                <a:gd name="T93" fmla="*/ 21878 h 181273"/>
                <a:gd name="T94" fmla="*/ 1894098 w 2223849"/>
                <a:gd name="T95" fmla="*/ 42193 h 181273"/>
                <a:gd name="T96" fmla="*/ 1847217 w 2223849"/>
                <a:gd name="T97" fmla="*/ 142206 h 181273"/>
                <a:gd name="T98" fmla="*/ 1998799 w 2223849"/>
                <a:gd name="T99" fmla="*/ 10158 h 181273"/>
                <a:gd name="T100" fmla="*/ 2010519 w 2223849"/>
                <a:gd name="T101" fmla="*/ 173460 h 181273"/>
                <a:gd name="T102" fmla="*/ 1906600 w 2223849"/>
                <a:gd name="T103" fmla="*/ 164865 h 181273"/>
                <a:gd name="T104" fmla="*/ 2095686 w 2223849"/>
                <a:gd name="T105" fmla="*/ 41412 h 181273"/>
                <a:gd name="T106" fmla="*/ 2048805 w 2223849"/>
                <a:gd name="T107" fmla="*/ 142987 h 181273"/>
                <a:gd name="T108" fmla="*/ 2160538 w 2223849"/>
                <a:gd name="T109" fmla="*/ 1563 h 181273"/>
                <a:gd name="T110" fmla="*/ 2174602 w 2223849"/>
                <a:gd name="T111" fmla="*/ 163302 h 181273"/>
                <a:gd name="T112" fmla="*/ 2141005 w 2223849"/>
                <a:gd name="T113" fmla="*/ 1563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23849" h="181273">
                  <a:moveTo>
                    <a:pt x="116421" y="98450"/>
                  </a:moveTo>
                  <a:cubicBezTo>
                    <a:pt x="121630" y="107305"/>
                    <a:pt x="124755" y="115640"/>
                    <a:pt x="125797" y="123453"/>
                  </a:cubicBezTo>
                  <a:lnTo>
                    <a:pt x="110170" y="123453"/>
                  </a:lnTo>
                  <a:cubicBezTo>
                    <a:pt x="108607" y="115640"/>
                    <a:pt x="106003" y="107305"/>
                    <a:pt x="102357" y="98450"/>
                  </a:cubicBezTo>
                  <a:close/>
                  <a:moveTo>
                    <a:pt x="461777" y="137518"/>
                  </a:moveTo>
                  <a:lnTo>
                    <a:pt x="425834" y="137518"/>
                  </a:lnTo>
                  <a:lnTo>
                    <a:pt x="425834" y="155489"/>
                  </a:lnTo>
                  <a:cubicBezTo>
                    <a:pt x="432606" y="154968"/>
                    <a:pt x="443285" y="153926"/>
                    <a:pt x="457870" y="152363"/>
                  </a:cubicBezTo>
                  <a:cubicBezTo>
                    <a:pt x="447973" y="153405"/>
                    <a:pt x="449275" y="153144"/>
                    <a:pt x="461777" y="151582"/>
                  </a:cubicBezTo>
                  <a:close/>
                  <a:moveTo>
                    <a:pt x="668834" y="144550"/>
                  </a:moveTo>
                  <a:cubicBezTo>
                    <a:pt x="657374" y="164344"/>
                    <a:pt x="632631" y="176585"/>
                    <a:pt x="594606" y="181273"/>
                  </a:cubicBezTo>
                  <a:lnTo>
                    <a:pt x="594605" y="168772"/>
                  </a:lnTo>
                  <a:cubicBezTo>
                    <a:pt x="619088" y="164604"/>
                    <a:pt x="635757" y="156530"/>
                    <a:pt x="644612" y="144550"/>
                  </a:cubicBezTo>
                  <a:close/>
                  <a:moveTo>
                    <a:pt x="719621" y="144550"/>
                  </a:moveTo>
                  <a:cubicBezTo>
                    <a:pt x="728476" y="156530"/>
                    <a:pt x="745145" y="164604"/>
                    <a:pt x="769627" y="168771"/>
                  </a:cubicBezTo>
                  <a:lnTo>
                    <a:pt x="769627" y="181273"/>
                  </a:lnTo>
                  <a:cubicBezTo>
                    <a:pt x="731081" y="176585"/>
                    <a:pt x="706338" y="164344"/>
                    <a:pt x="695399" y="144550"/>
                  </a:cubicBezTo>
                  <a:close/>
                  <a:moveTo>
                    <a:pt x="461776" y="111733"/>
                  </a:moveTo>
                  <a:lnTo>
                    <a:pt x="425835" y="111733"/>
                  </a:lnTo>
                  <a:lnTo>
                    <a:pt x="425834" y="127360"/>
                  </a:lnTo>
                  <a:lnTo>
                    <a:pt x="461777" y="127360"/>
                  </a:lnTo>
                  <a:close/>
                  <a:moveTo>
                    <a:pt x="564915" y="100013"/>
                  </a:moveTo>
                  <a:lnTo>
                    <a:pt x="564914" y="112514"/>
                  </a:lnTo>
                  <a:cubicBezTo>
                    <a:pt x="558664" y="128662"/>
                    <a:pt x="549809" y="142206"/>
                    <a:pt x="538348" y="153144"/>
                  </a:cubicBezTo>
                  <a:cubicBezTo>
                    <a:pt x="547204" y="158874"/>
                    <a:pt x="557882" y="163823"/>
                    <a:pt x="570384" y="167990"/>
                  </a:cubicBezTo>
                  <a:lnTo>
                    <a:pt x="570384" y="180492"/>
                  </a:lnTo>
                  <a:cubicBezTo>
                    <a:pt x="550069" y="173720"/>
                    <a:pt x="535744" y="167209"/>
                    <a:pt x="527409" y="160958"/>
                  </a:cubicBezTo>
                  <a:cubicBezTo>
                    <a:pt x="516471" y="168772"/>
                    <a:pt x="503188" y="175283"/>
                    <a:pt x="487561" y="180492"/>
                  </a:cubicBezTo>
                  <a:lnTo>
                    <a:pt x="487561" y="167990"/>
                  </a:lnTo>
                  <a:cubicBezTo>
                    <a:pt x="489123" y="167469"/>
                    <a:pt x="491207" y="166427"/>
                    <a:pt x="493811" y="164865"/>
                  </a:cubicBezTo>
                  <a:cubicBezTo>
                    <a:pt x="504230" y="160697"/>
                    <a:pt x="511523" y="156791"/>
                    <a:pt x="515690" y="153144"/>
                  </a:cubicBezTo>
                  <a:cubicBezTo>
                    <a:pt x="505792" y="143768"/>
                    <a:pt x="497718" y="131788"/>
                    <a:pt x="491468" y="117202"/>
                  </a:cubicBezTo>
                  <a:lnTo>
                    <a:pt x="510220" y="117203"/>
                  </a:lnTo>
                  <a:cubicBezTo>
                    <a:pt x="514387" y="126579"/>
                    <a:pt x="519856" y="135174"/>
                    <a:pt x="526628" y="142987"/>
                  </a:cubicBezTo>
                  <a:cubicBezTo>
                    <a:pt x="534962" y="134132"/>
                    <a:pt x="541213" y="123974"/>
                    <a:pt x="545381" y="112514"/>
                  </a:cubicBezTo>
                  <a:lnTo>
                    <a:pt x="488342" y="112514"/>
                  </a:lnTo>
                  <a:lnTo>
                    <a:pt x="488342" y="100013"/>
                  </a:lnTo>
                  <a:close/>
                  <a:moveTo>
                    <a:pt x="461776" y="86730"/>
                  </a:moveTo>
                  <a:lnTo>
                    <a:pt x="425834" y="86730"/>
                  </a:lnTo>
                  <a:lnTo>
                    <a:pt x="425835" y="100794"/>
                  </a:lnTo>
                  <a:lnTo>
                    <a:pt x="461776" y="100794"/>
                  </a:lnTo>
                  <a:close/>
                  <a:moveTo>
                    <a:pt x="132829" y="39849"/>
                  </a:moveTo>
                  <a:lnTo>
                    <a:pt x="132829" y="53132"/>
                  </a:lnTo>
                  <a:lnTo>
                    <a:pt x="90636" y="53132"/>
                  </a:lnTo>
                  <a:lnTo>
                    <a:pt x="90636" y="79698"/>
                  </a:lnTo>
                  <a:lnTo>
                    <a:pt x="128922" y="79698"/>
                  </a:lnTo>
                  <a:lnTo>
                    <a:pt x="128922" y="92199"/>
                  </a:lnTo>
                  <a:lnTo>
                    <a:pt x="90636" y="92199"/>
                  </a:lnTo>
                  <a:lnTo>
                    <a:pt x="90636" y="129704"/>
                  </a:lnTo>
                  <a:lnTo>
                    <a:pt x="135173" y="129704"/>
                  </a:lnTo>
                  <a:lnTo>
                    <a:pt x="135173" y="142206"/>
                  </a:lnTo>
                  <a:lnTo>
                    <a:pt x="28910" y="142206"/>
                  </a:lnTo>
                  <a:lnTo>
                    <a:pt x="28910" y="129704"/>
                  </a:lnTo>
                  <a:lnTo>
                    <a:pt x="70321" y="129704"/>
                  </a:lnTo>
                  <a:lnTo>
                    <a:pt x="70321" y="92199"/>
                  </a:lnTo>
                  <a:lnTo>
                    <a:pt x="34379" y="92199"/>
                  </a:lnTo>
                  <a:lnTo>
                    <a:pt x="34379" y="79698"/>
                  </a:lnTo>
                  <a:lnTo>
                    <a:pt x="70321" y="79698"/>
                  </a:lnTo>
                  <a:lnTo>
                    <a:pt x="70321" y="53132"/>
                  </a:lnTo>
                  <a:lnTo>
                    <a:pt x="31254" y="53132"/>
                  </a:lnTo>
                  <a:lnTo>
                    <a:pt x="31254" y="39849"/>
                  </a:lnTo>
                  <a:close/>
                  <a:moveTo>
                    <a:pt x="728998" y="107826"/>
                  </a:moveTo>
                  <a:lnTo>
                    <a:pt x="635235" y="107826"/>
                  </a:lnTo>
                  <a:lnTo>
                    <a:pt x="635236" y="124235"/>
                  </a:lnTo>
                  <a:lnTo>
                    <a:pt x="728997" y="124235"/>
                  </a:lnTo>
                  <a:close/>
                  <a:moveTo>
                    <a:pt x="144549" y="21878"/>
                  </a:moveTo>
                  <a:lnTo>
                    <a:pt x="20315" y="21878"/>
                  </a:lnTo>
                  <a:lnTo>
                    <a:pt x="20315" y="161739"/>
                  </a:lnTo>
                  <a:lnTo>
                    <a:pt x="130485" y="161739"/>
                  </a:lnTo>
                  <a:cubicBezTo>
                    <a:pt x="140382" y="162260"/>
                    <a:pt x="145070" y="158093"/>
                    <a:pt x="144549" y="149238"/>
                  </a:cubicBezTo>
                  <a:close/>
                  <a:moveTo>
                    <a:pt x="573509" y="73447"/>
                  </a:moveTo>
                  <a:lnTo>
                    <a:pt x="573509" y="86730"/>
                  </a:lnTo>
                  <a:lnTo>
                    <a:pt x="478966" y="86730"/>
                  </a:lnTo>
                  <a:lnTo>
                    <a:pt x="478966" y="148456"/>
                  </a:lnTo>
                  <a:lnTo>
                    <a:pt x="491468" y="146894"/>
                  </a:lnTo>
                  <a:lnTo>
                    <a:pt x="491468" y="157832"/>
                  </a:lnTo>
                  <a:cubicBezTo>
                    <a:pt x="487821" y="159395"/>
                    <a:pt x="483654" y="160437"/>
                    <a:pt x="478966" y="160958"/>
                  </a:cubicBezTo>
                  <a:lnTo>
                    <a:pt x="478966" y="180492"/>
                  </a:lnTo>
                  <a:lnTo>
                    <a:pt x="461776" y="180492"/>
                  </a:lnTo>
                  <a:lnTo>
                    <a:pt x="461776" y="162521"/>
                  </a:lnTo>
                  <a:cubicBezTo>
                    <a:pt x="441983" y="166167"/>
                    <a:pt x="419063" y="168771"/>
                    <a:pt x="393018" y="170334"/>
                  </a:cubicBezTo>
                  <a:lnTo>
                    <a:pt x="393018" y="157051"/>
                  </a:lnTo>
                  <a:lnTo>
                    <a:pt x="407863" y="156270"/>
                  </a:lnTo>
                  <a:lnTo>
                    <a:pt x="407864" y="86730"/>
                  </a:lnTo>
                  <a:lnTo>
                    <a:pt x="391455" y="86730"/>
                  </a:lnTo>
                  <a:lnTo>
                    <a:pt x="391455" y="73447"/>
                  </a:lnTo>
                  <a:close/>
                  <a:moveTo>
                    <a:pt x="728997" y="78916"/>
                  </a:moveTo>
                  <a:lnTo>
                    <a:pt x="635236" y="78916"/>
                  </a:lnTo>
                  <a:lnTo>
                    <a:pt x="635236" y="95325"/>
                  </a:lnTo>
                  <a:lnTo>
                    <a:pt x="728997" y="95325"/>
                  </a:lnTo>
                  <a:close/>
                  <a:moveTo>
                    <a:pt x="164864" y="8595"/>
                  </a:moveTo>
                  <a:lnTo>
                    <a:pt x="164865" y="149238"/>
                  </a:lnTo>
                  <a:cubicBezTo>
                    <a:pt x="165385" y="166948"/>
                    <a:pt x="156530" y="175543"/>
                    <a:pt x="138299" y="175022"/>
                  </a:cubicBezTo>
                  <a:lnTo>
                    <a:pt x="0" y="175022"/>
                  </a:lnTo>
                  <a:lnTo>
                    <a:pt x="0" y="8595"/>
                  </a:lnTo>
                  <a:close/>
                  <a:moveTo>
                    <a:pt x="530535" y="39849"/>
                  </a:moveTo>
                  <a:lnTo>
                    <a:pt x="435211" y="39849"/>
                  </a:lnTo>
                  <a:lnTo>
                    <a:pt x="435211" y="51569"/>
                  </a:lnTo>
                  <a:lnTo>
                    <a:pt x="521159" y="51569"/>
                  </a:lnTo>
                  <a:cubicBezTo>
                    <a:pt x="527930" y="52090"/>
                    <a:pt x="531056" y="48965"/>
                    <a:pt x="530535" y="42193"/>
                  </a:cubicBezTo>
                  <a:close/>
                  <a:moveTo>
                    <a:pt x="1075134" y="99232"/>
                  </a:moveTo>
                  <a:lnTo>
                    <a:pt x="1054038" y="99232"/>
                  </a:lnTo>
                  <a:lnTo>
                    <a:pt x="1054038" y="109389"/>
                  </a:lnTo>
                  <a:cubicBezTo>
                    <a:pt x="1054038" y="125016"/>
                    <a:pt x="1057945" y="136215"/>
                    <a:pt x="1065758" y="142987"/>
                  </a:cubicBezTo>
                  <a:cubicBezTo>
                    <a:pt x="1072009" y="135174"/>
                    <a:pt x="1075135" y="125276"/>
                    <a:pt x="1075134" y="113296"/>
                  </a:cubicBezTo>
                  <a:close/>
                  <a:moveTo>
                    <a:pt x="292224" y="782"/>
                  </a:moveTo>
                  <a:lnTo>
                    <a:pt x="292224" y="28129"/>
                  </a:lnTo>
                  <a:lnTo>
                    <a:pt x="359420" y="28129"/>
                  </a:lnTo>
                  <a:lnTo>
                    <a:pt x="359420" y="146112"/>
                  </a:lnTo>
                  <a:cubicBezTo>
                    <a:pt x="359941" y="166948"/>
                    <a:pt x="349523" y="177106"/>
                    <a:pt x="328166" y="176585"/>
                  </a:cubicBezTo>
                  <a:lnTo>
                    <a:pt x="312539" y="176585"/>
                  </a:lnTo>
                  <a:lnTo>
                    <a:pt x="312539" y="162521"/>
                  </a:lnTo>
                  <a:lnTo>
                    <a:pt x="325041" y="162521"/>
                  </a:lnTo>
                  <a:cubicBezTo>
                    <a:pt x="334417" y="163041"/>
                    <a:pt x="338845" y="158354"/>
                    <a:pt x="338324" y="148456"/>
                  </a:cubicBezTo>
                  <a:lnTo>
                    <a:pt x="338324" y="42193"/>
                  </a:lnTo>
                  <a:lnTo>
                    <a:pt x="292224" y="42193"/>
                  </a:lnTo>
                  <a:lnTo>
                    <a:pt x="292224" y="43756"/>
                  </a:lnTo>
                  <a:cubicBezTo>
                    <a:pt x="290140" y="82302"/>
                    <a:pt x="302381" y="109649"/>
                    <a:pt x="328948" y="125797"/>
                  </a:cubicBezTo>
                  <a:lnTo>
                    <a:pt x="328947" y="138299"/>
                  </a:lnTo>
                  <a:cubicBezTo>
                    <a:pt x="307070" y="128923"/>
                    <a:pt x="291443" y="115119"/>
                    <a:pt x="282066" y="96888"/>
                  </a:cubicBezTo>
                  <a:cubicBezTo>
                    <a:pt x="273211" y="115119"/>
                    <a:pt x="257584" y="128923"/>
                    <a:pt x="235186" y="138299"/>
                  </a:cubicBezTo>
                  <a:lnTo>
                    <a:pt x="235186" y="125797"/>
                  </a:lnTo>
                  <a:cubicBezTo>
                    <a:pt x="261751" y="110170"/>
                    <a:pt x="273993" y="82823"/>
                    <a:pt x="271909" y="43756"/>
                  </a:cubicBezTo>
                  <a:lnTo>
                    <a:pt x="271909" y="42193"/>
                  </a:lnTo>
                  <a:lnTo>
                    <a:pt x="225809" y="42193"/>
                  </a:lnTo>
                  <a:lnTo>
                    <a:pt x="225809" y="178148"/>
                  </a:lnTo>
                  <a:lnTo>
                    <a:pt x="204713" y="178148"/>
                  </a:lnTo>
                  <a:lnTo>
                    <a:pt x="204713" y="28129"/>
                  </a:lnTo>
                  <a:lnTo>
                    <a:pt x="271909" y="28129"/>
                  </a:lnTo>
                  <a:lnTo>
                    <a:pt x="271909" y="782"/>
                  </a:lnTo>
                  <a:close/>
                  <a:moveTo>
                    <a:pt x="728997" y="50007"/>
                  </a:moveTo>
                  <a:lnTo>
                    <a:pt x="635236" y="50007"/>
                  </a:lnTo>
                  <a:lnTo>
                    <a:pt x="635235" y="66415"/>
                  </a:lnTo>
                  <a:lnTo>
                    <a:pt x="728997" y="66415"/>
                  </a:lnTo>
                  <a:close/>
                  <a:moveTo>
                    <a:pt x="530535" y="17971"/>
                  </a:moveTo>
                  <a:lnTo>
                    <a:pt x="435211" y="17971"/>
                  </a:lnTo>
                  <a:lnTo>
                    <a:pt x="435211" y="30473"/>
                  </a:lnTo>
                  <a:lnTo>
                    <a:pt x="530535" y="30473"/>
                  </a:lnTo>
                  <a:close/>
                  <a:moveTo>
                    <a:pt x="1254063" y="102357"/>
                  </a:moveTo>
                  <a:lnTo>
                    <a:pt x="1217340" y="102357"/>
                  </a:lnTo>
                  <a:lnTo>
                    <a:pt x="1217340" y="159395"/>
                  </a:lnTo>
                  <a:lnTo>
                    <a:pt x="1243124" y="159395"/>
                  </a:lnTo>
                  <a:cubicBezTo>
                    <a:pt x="1250938" y="159916"/>
                    <a:pt x="1254584" y="155749"/>
                    <a:pt x="1254063" y="146894"/>
                  </a:cubicBezTo>
                  <a:close/>
                  <a:moveTo>
                    <a:pt x="550850" y="7814"/>
                  </a:moveTo>
                  <a:lnTo>
                    <a:pt x="550850" y="39849"/>
                  </a:lnTo>
                  <a:cubicBezTo>
                    <a:pt x="551892" y="55997"/>
                    <a:pt x="544339" y="63550"/>
                    <a:pt x="528191" y="62508"/>
                  </a:cubicBezTo>
                  <a:lnTo>
                    <a:pt x="414896" y="62508"/>
                  </a:lnTo>
                  <a:lnTo>
                    <a:pt x="414895" y="7814"/>
                  </a:lnTo>
                  <a:close/>
                  <a:moveTo>
                    <a:pt x="728998" y="21097"/>
                  </a:moveTo>
                  <a:lnTo>
                    <a:pt x="635235" y="21097"/>
                  </a:lnTo>
                  <a:lnTo>
                    <a:pt x="635236" y="37505"/>
                  </a:lnTo>
                  <a:lnTo>
                    <a:pt x="728997" y="37505"/>
                  </a:lnTo>
                  <a:close/>
                  <a:moveTo>
                    <a:pt x="1097794" y="53913"/>
                  </a:moveTo>
                  <a:lnTo>
                    <a:pt x="1097793" y="65634"/>
                  </a:lnTo>
                  <a:lnTo>
                    <a:pt x="1032160" y="65634"/>
                  </a:lnTo>
                  <a:lnTo>
                    <a:pt x="1032160" y="53913"/>
                  </a:lnTo>
                  <a:close/>
                  <a:moveTo>
                    <a:pt x="750094" y="8595"/>
                  </a:moveTo>
                  <a:lnTo>
                    <a:pt x="750094" y="124235"/>
                  </a:lnTo>
                  <a:lnTo>
                    <a:pt x="773534" y="124235"/>
                  </a:lnTo>
                  <a:lnTo>
                    <a:pt x="773534" y="137517"/>
                  </a:lnTo>
                  <a:lnTo>
                    <a:pt x="590699" y="137518"/>
                  </a:lnTo>
                  <a:lnTo>
                    <a:pt x="590699" y="124235"/>
                  </a:lnTo>
                  <a:lnTo>
                    <a:pt x="614139" y="124235"/>
                  </a:lnTo>
                  <a:lnTo>
                    <a:pt x="614139" y="8595"/>
                  </a:lnTo>
                  <a:close/>
                  <a:moveTo>
                    <a:pt x="1307195" y="67978"/>
                  </a:moveTo>
                  <a:cubicBezTo>
                    <a:pt x="1315529" y="87251"/>
                    <a:pt x="1320998" y="105222"/>
                    <a:pt x="1323603" y="121891"/>
                  </a:cubicBezTo>
                  <a:lnTo>
                    <a:pt x="1304851" y="121891"/>
                  </a:lnTo>
                  <a:cubicBezTo>
                    <a:pt x="1302767" y="103659"/>
                    <a:pt x="1298339" y="85688"/>
                    <a:pt x="1291568" y="67978"/>
                  </a:cubicBezTo>
                  <a:close/>
                  <a:moveTo>
                    <a:pt x="837604" y="0"/>
                  </a:moveTo>
                  <a:lnTo>
                    <a:pt x="837605" y="28910"/>
                  </a:lnTo>
                  <a:lnTo>
                    <a:pt x="859482" y="28910"/>
                  </a:lnTo>
                  <a:lnTo>
                    <a:pt x="859482" y="42974"/>
                  </a:lnTo>
                  <a:lnTo>
                    <a:pt x="838386" y="42975"/>
                  </a:lnTo>
                  <a:cubicBezTo>
                    <a:pt x="843595" y="63289"/>
                    <a:pt x="851408" y="82042"/>
                    <a:pt x="861827" y="99231"/>
                  </a:cubicBezTo>
                  <a:lnTo>
                    <a:pt x="861827" y="119547"/>
                  </a:lnTo>
                  <a:cubicBezTo>
                    <a:pt x="851409" y="106003"/>
                    <a:pt x="843335" y="93502"/>
                    <a:pt x="837605" y="82042"/>
                  </a:cubicBezTo>
                  <a:lnTo>
                    <a:pt x="837604" y="179710"/>
                  </a:lnTo>
                  <a:lnTo>
                    <a:pt x="818071" y="179710"/>
                  </a:lnTo>
                  <a:lnTo>
                    <a:pt x="818071" y="89855"/>
                  </a:lnTo>
                  <a:cubicBezTo>
                    <a:pt x="812341" y="106003"/>
                    <a:pt x="802704" y="123453"/>
                    <a:pt x="789161" y="142206"/>
                  </a:cubicBezTo>
                  <a:lnTo>
                    <a:pt x="789161" y="122672"/>
                  </a:lnTo>
                  <a:cubicBezTo>
                    <a:pt x="801142" y="98711"/>
                    <a:pt x="810518" y="72145"/>
                    <a:pt x="817290" y="42974"/>
                  </a:cubicBezTo>
                  <a:lnTo>
                    <a:pt x="793849" y="42974"/>
                  </a:lnTo>
                  <a:lnTo>
                    <a:pt x="793849" y="28910"/>
                  </a:lnTo>
                  <a:lnTo>
                    <a:pt x="818071" y="28910"/>
                  </a:lnTo>
                  <a:lnTo>
                    <a:pt x="818071" y="0"/>
                  </a:lnTo>
                  <a:close/>
                  <a:moveTo>
                    <a:pt x="962621" y="13283"/>
                  </a:moveTo>
                  <a:lnTo>
                    <a:pt x="962621" y="27347"/>
                  </a:lnTo>
                  <a:cubicBezTo>
                    <a:pt x="956370" y="71103"/>
                    <a:pt x="943608" y="104180"/>
                    <a:pt x="924334" y="126579"/>
                  </a:cubicBezTo>
                  <a:cubicBezTo>
                    <a:pt x="935273" y="139601"/>
                    <a:pt x="951681" y="152624"/>
                    <a:pt x="973559" y="165646"/>
                  </a:cubicBezTo>
                  <a:lnTo>
                    <a:pt x="973559" y="179710"/>
                  </a:lnTo>
                  <a:cubicBezTo>
                    <a:pt x="945431" y="166167"/>
                    <a:pt x="925116" y="152884"/>
                    <a:pt x="912614" y="139862"/>
                  </a:cubicBezTo>
                  <a:cubicBezTo>
                    <a:pt x="899071" y="152884"/>
                    <a:pt x="879016" y="166167"/>
                    <a:pt x="852450" y="179710"/>
                  </a:cubicBezTo>
                  <a:lnTo>
                    <a:pt x="852450" y="165646"/>
                  </a:lnTo>
                  <a:cubicBezTo>
                    <a:pt x="871203" y="154707"/>
                    <a:pt x="887611" y="141685"/>
                    <a:pt x="901675" y="126579"/>
                  </a:cubicBezTo>
                  <a:cubicBezTo>
                    <a:pt x="884485" y="106264"/>
                    <a:pt x="872505" y="76833"/>
                    <a:pt x="865733" y="38286"/>
                  </a:cubicBezTo>
                  <a:lnTo>
                    <a:pt x="885267" y="38286"/>
                  </a:lnTo>
                  <a:cubicBezTo>
                    <a:pt x="891518" y="69540"/>
                    <a:pt x="900633" y="94023"/>
                    <a:pt x="912614" y="111733"/>
                  </a:cubicBezTo>
                  <a:cubicBezTo>
                    <a:pt x="927199" y="91939"/>
                    <a:pt x="937096" y="63810"/>
                    <a:pt x="942305" y="27348"/>
                  </a:cubicBezTo>
                  <a:lnTo>
                    <a:pt x="861045" y="27348"/>
                  </a:lnTo>
                  <a:lnTo>
                    <a:pt x="861045" y="13283"/>
                  </a:lnTo>
                  <a:close/>
                  <a:moveTo>
                    <a:pt x="1254063" y="38286"/>
                  </a:moveTo>
                  <a:lnTo>
                    <a:pt x="1217340" y="38286"/>
                  </a:lnTo>
                  <a:lnTo>
                    <a:pt x="1217340" y="88293"/>
                  </a:lnTo>
                  <a:lnTo>
                    <a:pt x="1254063" y="88293"/>
                  </a:lnTo>
                  <a:close/>
                  <a:moveTo>
                    <a:pt x="1157957" y="3907"/>
                  </a:moveTo>
                  <a:lnTo>
                    <a:pt x="1157957" y="25004"/>
                  </a:lnTo>
                  <a:lnTo>
                    <a:pt x="1172803" y="25004"/>
                  </a:lnTo>
                  <a:lnTo>
                    <a:pt x="1172803" y="39068"/>
                  </a:lnTo>
                  <a:lnTo>
                    <a:pt x="1124359" y="39068"/>
                  </a:lnTo>
                  <a:cubicBezTo>
                    <a:pt x="1124359" y="70322"/>
                    <a:pt x="1125922" y="96106"/>
                    <a:pt x="1129047" y="116421"/>
                  </a:cubicBezTo>
                  <a:lnTo>
                    <a:pt x="1129047" y="121109"/>
                  </a:lnTo>
                  <a:cubicBezTo>
                    <a:pt x="1137382" y="106003"/>
                    <a:pt x="1143372" y="84646"/>
                    <a:pt x="1147019" y="57039"/>
                  </a:cubicBezTo>
                  <a:lnTo>
                    <a:pt x="1165771" y="57039"/>
                  </a:lnTo>
                  <a:cubicBezTo>
                    <a:pt x="1159520" y="95585"/>
                    <a:pt x="1148842" y="123974"/>
                    <a:pt x="1133735" y="142206"/>
                  </a:cubicBezTo>
                  <a:cubicBezTo>
                    <a:pt x="1138945" y="156791"/>
                    <a:pt x="1145196" y="164344"/>
                    <a:pt x="1152488" y="164865"/>
                  </a:cubicBezTo>
                  <a:cubicBezTo>
                    <a:pt x="1158739" y="164865"/>
                    <a:pt x="1161604" y="159916"/>
                    <a:pt x="1161083" y="150019"/>
                  </a:cubicBezTo>
                  <a:lnTo>
                    <a:pt x="1174366" y="150019"/>
                  </a:lnTo>
                  <a:cubicBezTo>
                    <a:pt x="1174886" y="169813"/>
                    <a:pt x="1167594" y="179450"/>
                    <a:pt x="1152488" y="178929"/>
                  </a:cubicBezTo>
                  <a:cubicBezTo>
                    <a:pt x="1139466" y="178929"/>
                    <a:pt x="1129308" y="171376"/>
                    <a:pt x="1122015" y="156270"/>
                  </a:cubicBezTo>
                  <a:cubicBezTo>
                    <a:pt x="1120974" y="157312"/>
                    <a:pt x="1119671" y="158614"/>
                    <a:pt x="1118108" y="160177"/>
                  </a:cubicBezTo>
                  <a:cubicBezTo>
                    <a:pt x="1113420" y="163823"/>
                    <a:pt x="1106388" y="169553"/>
                    <a:pt x="1097012" y="177366"/>
                  </a:cubicBezTo>
                  <a:lnTo>
                    <a:pt x="1097012" y="161739"/>
                  </a:lnTo>
                  <a:cubicBezTo>
                    <a:pt x="1102742" y="157572"/>
                    <a:pt x="1109253" y="150801"/>
                    <a:pt x="1116546" y="141424"/>
                  </a:cubicBezTo>
                  <a:cubicBezTo>
                    <a:pt x="1114983" y="134653"/>
                    <a:pt x="1113420" y="127100"/>
                    <a:pt x="1111858" y="118765"/>
                  </a:cubicBezTo>
                  <a:cubicBezTo>
                    <a:pt x="1107690" y="97408"/>
                    <a:pt x="1105347" y="70843"/>
                    <a:pt x="1104826" y="39068"/>
                  </a:cubicBezTo>
                  <a:lnTo>
                    <a:pt x="1025909" y="39068"/>
                  </a:lnTo>
                  <a:lnTo>
                    <a:pt x="1025910" y="86730"/>
                  </a:lnTo>
                  <a:lnTo>
                    <a:pt x="1038411" y="86730"/>
                  </a:lnTo>
                  <a:lnTo>
                    <a:pt x="1038411" y="73447"/>
                  </a:lnTo>
                  <a:lnTo>
                    <a:pt x="1054038" y="73447"/>
                  </a:lnTo>
                  <a:lnTo>
                    <a:pt x="1054038" y="86730"/>
                  </a:lnTo>
                  <a:lnTo>
                    <a:pt x="1075135" y="86730"/>
                  </a:lnTo>
                  <a:lnTo>
                    <a:pt x="1075134" y="73447"/>
                  </a:lnTo>
                  <a:lnTo>
                    <a:pt x="1090761" y="73447"/>
                  </a:lnTo>
                  <a:lnTo>
                    <a:pt x="1090761" y="86730"/>
                  </a:lnTo>
                  <a:lnTo>
                    <a:pt x="1099356" y="86730"/>
                  </a:lnTo>
                  <a:lnTo>
                    <a:pt x="1099356" y="99232"/>
                  </a:lnTo>
                  <a:lnTo>
                    <a:pt x="1090761" y="99232"/>
                  </a:lnTo>
                  <a:lnTo>
                    <a:pt x="1090762" y="110170"/>
                  </a:lnTo>
                  <a:cubicBezTo>
                    <a:pt x="1090761" y="128402"/>
                    <a:pt x="1086334" y="142206"/>
                    <a:pt x="1077478" y="151582"/>
                  </a:cubicBezTo>
                  <a:cubicBezTo>
                    <a:pt x="1082167" y="153666"/>
                    <a:pt x="1087636" y="156009"/>
                    <a:pt x="1093887" y="158614"/>
                  </a:cubicBezTo>
                  <a:lnTo>
                    <a:pt x="1093887" y="169553"/>
                  </a:lnTo>
                  <a:cubicBezTo>
                    <a:pt x="1091282" y="168511"/>
                    <a:pt x="1087636" y="167209"/>
                    <a:pt x="1082948" y="165646"/>
                  </a:cubicBezTo>
                  <a:cubicBezTo>
                    <a:pt x="1079822" y="164604"/>
                    <a:pt x="1074613" y="162781"/>
                    <a:pt x="1067321" y="160177"/>
                  </a:cubicBezTo>
                  <a:cubicBezTo>
                    <a:pt x="1057424" y="165386"/>
                    <a:pt x="1043620" y="170334"/>
                    <a:pt x="1025909" y="175022"/>
                  </a:cubicBezTo>
                  <a:lnTo>
                    <a:pt x="1025910" y="163302"/>
                  </a:lnTo>
                  <a:cubicBezTo>
                    <a:pt x="1037890" y="160698"/>
                    <a:pt x="1047527" y="157051"/>
                    <a:pt x="1054819" y="152363"/>
                  </a:cubicBezTo>
                  <a:cubicBezTo>
                    <a:pt x="1043881" y="142987"/>
                    <a:pt x="1038411" y="128141"/>
                    <a:pt x="1038411" y="107826"/>
                  </a:cubicBezTo>
                  <a:lnTo>
                    <a:pt x="1038411" y="99232"/>
                  </a:lnTo>
                  <a:lnTo>
                    <a:pt x="1025910" y="99231"/>
                  </a:lnTo>
                  <a:lnTo>
                    <a:pt x="1025910" y="109389"/>
                  </a:lnTo>
                  <a:cubicBezTo>
                    <a:pt x="1027993" y="142726"/>
                    <a:pt x="1016273" y="166427"/>
                    <a:pt x="990749" y="180492"/>
                  </a:cubicBezTo>
                  <a:lnTo>
                    <a:pt x="990749" y="166428"/>
                  </a:lnTo>
                  <a:cubicBezTo>
                    <a:pt x="1002209" y="154968"/>
                    <a:pt x="1007418" y="137257"/>
                    <a:pt x="1006376" y="113296"/>
                  </a:cubicBezTo>
                  <a:lnTo>
                    <a:pt x="1006376" y="25004"/>
                  </a:lnTo>
                  <a:lnTo>
                    <a:pt x="1104044" y="25003"/>
                  </a:lnTo>
                  <a:lnTo>
                    <a:pt x="1104044" y="0"/>
                  </a:lnTo>
                  <a:lnTo>
                    <a:pt x="1124359" y="0"/>
                  </a:lnTo>
                  <a:cubicBezTo>
                    <a:pt x="1123838" y="8856"/>
                    <a:pt x="1123839" y="17190"/>
                    <a:pt x="1124359" y="25003"/>
                  </a:cubicBezTo>
                  <a:lnTo>
                    <a:pt x="1141549" y="25004"/>
                  </a:lnTo>
                  <a:lnTo>
                    <a:pt x="1141549" y="3907"/>
                  </a:lnTo>
                  <a:close/>
                  <a:moveTo>
                    <a:pt x="1246249" y="1563"/>
                  </a:moveTo>
                  <a:cubicBezTo>
                    <a:pt x="1245208" y="9377"/>
                    <a:pt x="1243124" y="17190"/>
                    <a:pt x="1239999" y="25003"/>
                  </a:cubicBezTo>
                  <a:lnTo>
                    <a:pt x="1272816" y="25003"/>
                  </a:lnTo>
                  <a:lnTo>
                    <a:pt x="1272815" y="146894"/>
                  </a:lnTo>
                  <a:cubicBezTo>
                    <a:pt x="1273336" y="163562"/>
                    <a:pt x="1265523" y="171636"/>
                    <a:pt x="1249375" y="171115"/>
                  </a:cubicBezTo>
                  <a:lnTo>
                    <a:pt x="1198587" y="171115"/>
                  </a:lnTo>
                  <a:lnTo>
                    <a:pt x="1198587" y="25003"/>
                  </a:lnTo>
                  <a:lnTo>
                    <a:pt x="1221246" y="25004"/>
                  </a:lnTo>
                  <a:cubicBezTo>
                    <a:pt x="1223330" y="18753"/>
                    <a:pt x="1225153" y="10939"/>
                    <a:pt x="1226716" y="1563"/>
                  </a:cubicBezTo>
                  <a:close/>
                  <a:moveTo>
                    <a:pt x="1461120" y="21878"/>
                  </a:moveTo>
                  <a:lnTo>
                    <a:pt x="1416583" y="21878"/>
                  </a:lnTo>
                  <a:lnTo>
                    <a:pt x="1416583" y="94543"/>
                  </a:lnTo>
                  <a:lnTo>
                    <a:pt x="1461120" y="94543"/>
                  </a:lnTo>
                  <a:cubicBezTo>
                    <a:pt x="1489249" y="95585"/>
                    <a:pt x="1502792" y="83084"/>
                    <a:pt x="1501750" y="57039"/>
                  </a:cubicBezTo>
                  <a:cubicBezTo>
                    <a:pt x="1501750" y="33598"/>
                    <a:pt x="1488207" y="21878"/>
                    <a:pt x="1461120" y="21878"/>
                  </a:cubicBezTo>
                  <a:close/>
                  <a:moveTo>
                    <a:pt x="1319696" y="782"/>
                  </a:moveTo>
                  <a:cubicBezTo>
                    <a:pt x="1319175" y="8595"/>
                    <a:pt x="1317612" y="15367"/>
                    <a:pt x="1315008" y="21097"/>
                  </a:cubicBezTo>
                  <a:lnTo>
                    <a:pt x="1367359" y="21097"/>
                  </a:lnTo>
                  <a:lnTo>
                    <a:pt x="1367359" y="150019"/>
                  </a:lnTo>
                  <a:cubicBezTo>
                    <a:pt x="1368400" y="168250"/>
                    <a:pt x="1360066" y="176845"/>
                    <a:pt x="1342355" y="175804"/>
                  </a:cubicBezTo>
                  <a:lnTo>
                    <a:pt x="1318133" y="175804"/>
                  </a:lnTo>
                  <a:lnTo>
                    <a:pt x="1318133" y="162521"/>
                  </a:lnTo>
                  <a:lnTo>
                    <a:pt x="1334542" y="162521"/>
                  </a:lnTo>
                  <a:cubicBezTo>
                    <a:pt x="1343397" y="163042"/>
                    <a:pt x="1347564" y="159135"/>
                    <a:pt x="1347043" y="150800"/>
                  </a:cubicBezTo>
                  <a:lnTo>
                    <a:pt x="1347043" y="35161"/>
                  </a:lnTo>
                  <a:lnTo>
                    <a:pt x="1309539" y="35161"/>
                  </a:lnTo>
                  <a:cubicBezTo>
                    <a:pt x="1303809" y="46621"/>
                    <a:pt x="1293391" y="56257"/>
                    <a:pt x="1278285" y="64071"/>
                  </a:cubicBezTo>
                  <a:lnTo>
                    <a:pt x="1278285" y="51569"/>
                  </a:lnTo>
                  <a:cubicBezTo>
                    <a:pt x="1291307" y="40630"/>
                    <a:pt x="1298600" y="23701"/>
                    <a:pt x="1300163" y="782"/>
                  </a:cubicBezTo>
                  <a:close/>
                  <a:moveTo>
                    <a:pt x="1467371" y="7033"/>
                  </a:moveTo>
                  <a:cubicBezTo>
                    <a:pt x="1504876" y="8074"/>
                    <a:pt x="1524149" y="24743"/>
                    <a:pt x="1525191" y="57039"/>
                  </a:cubicBezTo>
                  <a:cubicBezTo>
                    <a:pt x="1525711" y="91939"/>
                    <a:pt x="1505918" y="109129"/>
                    <a:pt x="1465808" y="108608"/>
                  </a:cubicBezTo>
                  <a:lnTo>
                    <a:pt x="1416583" y="108608"/>
                  </a:lnTo>
                  <a:lnTo>
                    <a:pt x="1416583" y="171897"/>
                  </a:lnTo>
                  <a:lnTo>
                    <a:pt x="1394705" y="171897"/>
                  </a:lnTo>
                  <a:lnTo>
                    <a:pt x="1394706" y="7032"/>
                  </a:lnTo>
                  <a:close/>
                  <a:moveTo>
                    <a:pt x="1613520" y="21878"/>
                  </a:moveTo>
                  <a:lnTo>
                    <a:pt x="1568983" y="21878"/>
                  </a:lnTo>
                  <a:lnTo>
                    <a:pt x="1568983" y="94543"/>
                  </a:lnTo>
                  <a:lnTo>
                    <a:pt x="1613521" y="94543"/>
                  </a:lnTo>
                  <a:cubicBezTo>
                    <a:pt x="1641648" y="95585"/>
                    <a:pt x="1655192" y="83084"/>
                    <a:pt x="1654150" y="57039"/>
                  </a:cubicBezTo>
                  <a:cubicBezTo>
                    <a:pt x="1654150" y="33598"/>
                    <a:pt x="1640607" y="21878"/>
                    <a:pt x="1613520" y="21878"/>
                  </a:cubicBezTo>
                  <a:close/>
                  <a:moveTo>
                    <a:pt x="1619771" y="7033"/>
                  </a:moveTo>
                  <a:cubicBezTo>
                    <a:pt x="1657275" y="8074"/>
                    <a:pt x="1676549" y="24743"/>
                    <a:pt x="1677590" y="57039"/>
                  </a:cubicBezTo>
                  <a:cubicBezTo>
                    <a:pt x="1678112" y="91939"/>
                    <a:pt x="1658317" y="109129"/>
                    <a:pt x="1618208" y="108608"/>
                  </a:cubicBezTo>
                  <a:lnTo>
                    <a:pt x="1568983" y="108608"/>
                  </a:lnTo>
                  <a:lnTo>
                    <a:pt x="1568983" y="171897"/>
                  </a:lnTo>
                  <a:lnTo>
                    <a:pt x="1547106" y="171897"/>
                  </a:lnTo>
                  <a:lnTo>
                    <a:pt x="1547106" y="7032"/>
                  </a:lnTo>
                  <a:close/>
                  <a:moveTo>
                    <a:pt x="2158975" y="57039"/>
                  </a:moveTo>
                  <a:cubicBezTo>
                    <a:pt x="2154287" y="81000"/>
                    <a:pt x="2147255" y="102878"/>
                    <a:pt x="2137879" y="122672"/>
                  </a:cubicBezTo>
                  <a:cubicBezTo>
                    <a:pt x="2150381" y="122672"/>
                    <a:pt x="2162361" y="121891"/>
                    <a:pt x="2173821" y="120328"/>
                  </a:cubicBezTo>
                  <a:cubicBezTo>
                    <a:pt x="2172779" y="109389"/>
                    <a:pt x="2170175" y="96627"/>
                    <a:pt x="2166008" y="82042"/>
                  </a:cubicBezTo>
                  <a:lnTo>
                    <a:pt x="2180072" y="82042"/>
                  </a:lnTo>
                  <a:cubicBezTo>
                    <a:pt x="2185281" y="103399"/>
                    <a:pt x="2189187" y="123453"/>
                    <a:pt x="2191792" y="142206"/>
                  </a:cubicBezTo>
                  <a:lnTo>
                    <a:pt x="2176947" y="142206"/>
                  </a:lnTo>
                  <a:lnTo>
                    <a:pt x="2175383" y="131267"/>
                  </a:lnTo>
                  <a:cubicBezTo>
                    <a:pt x="2161319" y="134913"/>
                    <a:pt x="2148818" y="136736"/>
                    <a:pt x="2137879" y="136736"/>
                  </a:cubicBezTo>
                  <a:lnTo>
                    <a:pt x="2123034" y="136736"/>
                  </a:lnTo>
                  <a:lnTo>
                    <a:pt x="2123034" y="122672"/>
                  </a:lnTo>
                  <a:cubicBezTo>
                    <a:pt x="2130847" y="103920"/>
                    <a:pt x="2136837" y="82042"/>
                    <a:pt x="2141004" y="57039"/>
                  </a:cubicBezTo>
                  <a:close/>
                  <a:moveTo>
                    <a:pt x="1831554" y="7033"/>
                  </a:moveTo>
                  <a:lnTo>
                    <a:pt x="1831554" y="21878"/>
                  </a:lnTo>
                  <a:lnTo>
                    <a:pt x="1772953" y="21878"/>
                  </a:lnTo>
                  <a:lnTo>
                    <a:pt x="1772952" y="172678"/>
                  </a:lnTo>
                  <a:lnTo>
                    <a:pt x="1750293" y="172678"/>
                  </a:lnTo>
                  <a:lnTo>
                    <a:pt x="1750293" y="21878"/>
                  </a:lnTo>
                  <a:lnTo>
                    <a:pt x="1691692" y="21878"/>
                  </a:lnTo>
                  <a:lnTo>
                    <a:pt x="1691692" y="7032"/>
                  </a:lnTo>
                  <a:close/>
                  <a:moveTo>
                    <a:pt x="1893317" y="0"/>
                  </a:moveTo>
                  <a:lnTo>
                    <a:pt x="1893317" y="28910"/>
                  </a:lnTo>
                  <a:lnTo>
                    <a:pt x="1915195" y="28910"/>
                  </a:lnTo>
                  <a:lnTo>
                    <a:pt x="1915195" y="42193"/>
                  </a:lnTo>
                  <a:lnTo>
                    <a:pt x="1894098" y="42193"/>
                  </a:lnTo>
                  <a:cubicBezTo>
                    <a:pt x="1899308" y="63029"/>
                    <a:pt x="1906860" y="81000"/>
                    <a:pt x="1916757" y="96106"/>
                  </a:cubicBezTo>
                  <a:lnTo>
                    <a:pt x="1916758" y="114858"/>
                  </a:lnTo>
                  <a:cubicBezTo>
                    <a:pt x="1907381" y="102878"/>
                    <a:pt x="1899568" y="91678"/>
                    <a:pt x="1893317" y="81261"/>
                  </a:cubicBezTo>
                  <a:lnTo>
                    <a:pt x="1893317" y="179710"/>
                  </a:lnTo>
                  <a:lnTo>
                    <a:pt x="1873784" y="179710"/>
                  </a:lnTo>
                  <a:lnTo>
                    <a:pt x="1873784" y="90637"/>
                  </a:lnTo>
                  <a:cubicBezTo>
                    <a:pt x="1867533" y="107826"/>
                    <a:pt x="1858678" y="125016"/>
                    <a:pt x="1847217" y="142206"/>
                  </a:cubicBezTo>
                  <a:lnTo>
                    <a:pt x="1847218" y="121109"/>
                  </a:lnTo>
                  <a:cubicBezTo>
                    <a:pt x="1858677" y="97148"/>
                    <a:pt x="1867272" y="70843"/>
                    <a:pt x="1873002" y="42193"/>
                  </a:cubicBezTo>
                  <a:lnTo>
                    <a:pt x="1851124" y="42193"/>
                  </a:lnTo>
                  <a:lnTo>
                    <a:pt x="1851124" y="28910"/>
                  </a:lnTo>
                  <a:lnTo>
                    <a:pt x="1873783" y="28910"/>
                  </a:lnTo>
                  <a:lnTo>
                    <a:pt x="1873784" y="0"/>
                  </a:lnTo>
                  <a:close/>
                  <a:moveTo>
                    <a:pt x="1998799" y="10158"/>
                  </a:moveTo>
                  <a:lnTo>
                    <a:pt x="1998799" y="152363"/>
                  </a:lnTo>
                  <a:cubicBezTo>
                    <a:pt x="1998278" y="158093"/>
                    <a:pt x="2001404" y="160958"/>
                    <a:pt x="2008175" y="160958"/>
                  </a:cubicBezTo>
                  <a:cubicBezTo>
                    <a:pt x="2013906" y="160958"/>
                    <a:pt x="2016770" y="158353"/>
                    <a:pt x="2016770" y="153144"/>
                  </a:cubicBezTo>
                  <a:lnTo>
                    <a:pt x="2016770" y="146894"/>
                  </a:lnTo>
                  <a:lnTo>
                    <a:pt x="2030053" y="146894"/>
                  </a:lnTo>
                  <a:lnTo>
                    <a:pt x="2030053" y="154707"/>
                  </a:lnTo>
                  <a:cubicBezTo>
                    <a:pt x="2030574" y="167730"/>
                    <a:pt x="2024063" y="173980"/>
                    <a:pt x="2010519" y="173460"/>
                  </a:cubicBezTo>
                  <a:lnTo>
                    <a:pt x="2000362" y="173460"/>
                  </a:lnTo>
                  <a:cubicBezTo>
                    <a:pt x="1985777" y="173980"/>
                    <a:pt x="1978744" y="166948"/>
                    <a:pt x="1979265" y="152363"/>
                  </a:cubicBezTo>
                  <a:lnTo>
                    <a:pt x="1979265" y="24222"/>
                  </a:lnTo>
                  <a:lnTo>
                    <a:pt x="1947230" y="24222"/>
                  </a:lnTo>
                  <a:lnTo>
                    <a:pt x="1947230" y="87511"/>
                  </a:lnTo>
                  <a:cubicBezTo>
                    <a:pt x="1949314" y="132829"/>
                    <a:pt x="1935771" y="163563"/>
                    <a:pt x="1906600" y="179710"/>
                  </a:cubicBezTo>
                  <a:lnTo>
                    <a:pt x="1906600" y="164865"/>
                  </a:lnTo>
                  <a:cubicBezTo>
                    <a:pt x="1922227" y="151321"/>
                    <a:pt x="1929259" y="125797"/>
                    <a:pt x="1927697" y="88293"/>
                  </a:cubicBezTo>
                  <a:lnTo>
                    <a:pt x="1927696" y="10158"/>
                  </a:lnTo>
                  <a:close/>
                  <a:moveTo>
                    <a:pt x="2095686" y="782"/>
                  </a:moveTo>
                  <a:lnTo>
                    <a:pt x="2095686" y="28129"/>
                  </a:lnTo>
                  <a:lnTo>
                    <a:pt x="2117564" y="28129"/>
                  </a:lnTo>
                  <a:lnTo>
                    <a:pt x="2117564" y="41412"/>
                  </a:lnTo>
                  <a:lnTo>
                    <a:pt x="2095686" y="41412"/>
                  </a:lnTo>
                  <a:cubicBezTo>
                    <a:pt x="2100374" y="59643"/>
                    <a:pt x="2107928" y="77093"/>
                    <a:pt x="2118345" y="93762"/>
                  </a:cubicBezTo>
                  <a:lnTo>
                    <a:pt x="2118345" y="114077"/>
                  </a:lnTo>
                  <a:cubicBezTo>
                    <a:pt x="2107927" y="98971"/>
                    <a:pt x="2100374" y="87511"/>
                    <a:pt x="2095686" y="79698"/>
                  </a:cubicBezTo>
                  <a:lnTo>
                    <a:pt x="2095686" y="180492"/>
                  </a:lnTo>
                  <a:lnTo>
                    <a:pt x="2076934" y="180492"/>
                  </a:lnTo>
                  <a:lnTo>
                    <a:pt x="2076934" y="91418"/>
                  </a:lnTo>
                  <a:cubicBezTo>
                    <a:pt x="2070683" y="107566"/>
                    <a:pt x="2061307" y="124755"/>
                    <a:pt x="2048805" y="142987"/>
                  </a:cubicBezTo>
                  <a:lnTo>
                    <a:pt x="2048806" y="122672"/>
                  </a:lnTo>
                  <a:cubicBezTo>
                    <a:pt x="2061828" y="95064"/>
                    <a:pt x="2070944" y="67978"/>
                    <a:pt x="2076153" y="41412"/>
                  </a:cubicBezTo>
                  <a:lnTo>
                    <a:pt x="2051149" y="41412"/>
                  </a:lnTo>
                  <a:lnTo>
                    <a:pt x="2051150" y="28129"/>
                  </a:lnTo>
                  <a:lnTo>
                    <a:pt x="2076934" y="28129"/>
                  </a:lnTo>
                  <a:lnTo>
                    <a:pt x="2076934" y="782"/>
                  </a:lnTo>
                  <a:close/>
                  <a:moveTo>
                    <a:pt x="2160538" y="1563"/>
                  </a:moveTo>
                  <a:cubicBezTo>
                    <a:pt x="2160017" y="2605"/>
                    <a:pt x="2159757" y="4428"/>
                    <a:pt x="2159757" y="7032"/>
                  </a:cubicBezTo>
                  <a:cubicBezTo>
                    <a:pt x="2158194" y="13283"/>
                    <a:pt x="2156892" y="17711"/>
                    <a:pt x="2155850" y="20315"/>
                  </a:cubicBezTo>
                  <a:lnTo>
                    <a:pt x="2223827" y="20315"/>
                  </a:lnTo>
                  <a:lnTo>
                    <a:pt x="2223827" y="150800"/>
                  </a:lnTo>
                  <a:cubicBezTo>
                    <a:pt x="2224348" y="169032"/>
                    <a:pt x="2216014" y="177627"/>
                    <a:pt x="2198824" y="176585"/>
                  </a:cubicBezTo>
                  <a:lnTo>
                    <a:pt x="2174602" y="176585"/>
                  </a:lnTo>
                  <a:lnTo>
                    <a:pt x="2174602" y="163302"/>
                  </a:lnTo>
                  <a:lnTo>
                    <a:pt x="2194136" y="163302"/>
                  </a:lnTo>
                  <a:cubicBezTo>
                    <a:pt x="2201949" y="163302"/>
                    <a:pt x="2205596" y="160177"/>
                    <a:pt x="2205075" y="153926"/>
                  </a:cubicBezTo>
                  <a:lnTo>
                    <a:pt x="2205075" y="34380"/>
                  </a:lnTo>
                  <a:lnTo>
                    <a:pt x="2149600" y="34380"/>
                  </a:lnTo>
                  <a:cubicBezTo>
                    <a:pt x="2144390" y="44277"/>
                    <a:pt x="2133711" y="53132"/>
                    <a:pt x="2117564" y="60945"/>
                  </a:cubicBezTo>
                  <a:lnTo>
                    <a:pt x="2117564" y="49225"/>
                  </a:lnTo>
                  <a:cubicBezTo>
                    <a:pt x="2131108" y="38286"/>
                    <a:pt x="2138920" y="22399"/>
                    <a:pt x="2141005" y="15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6164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5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90" name="组合 15"/>
          <p:cNvGrpSpPr>
            <a:grpSpLocks/>
          </p:cNvGrpSpPr>
          <p:nvPr/>
        </p:nvGrpSpPr>
        <p:grpSpPr bwMode="auto">
          <a:xfrm>
            <a:off x="2997200" y="5108575"/>
            <a:ext cx="3484563" cy="1698625"/>
            <a:chOff x="0" y="0"/>
            <a:chExt cx="3484451" cy="1698172"/>
          </a:xfrm>
        </p:grpSpPr>
        <p:sp>
          <p:nvSpPr>
            <p:cNvPr id="6167" name="文本框 57"/>
            <p:cNvSpPr>
              <a:spLocks noChangeArrowheads="1"/>
            </p:cNvSpPr>
            <p:nvPr/>
          </p:nvSpPr>
          <p:spPr bwMode="auto">
            <a:xfrm>
              <a:off x="0" y="109509"/>
              <a:ext cx="3484451" cy="455490"/>
            </a:xfrm>
            <a:custGeom>
              <a:avLst/>
              <a:gdLst>
                <a:gd name="T0" fmla="*/ 3373598 w 3484451"/>
                <a:gd name="T1" fmla="*/ 439750 h 455526"/>
                <a:gd name="T2" fmla="*/ 2799754 w 3484451"/>
                <a:gd name="T3" fmla="*/ 335235 h 455526"/>
                <a:gd name="T4" fmla="*/ 2925961 w 3484451"/>
                <a:gd name="T5" fmla="*/ 240581 h 455526"/>
                <a:gd name="T6" fmla="*/ 2994980 w 3484451"/>
                <a:gd name="T7" fmla="*/ 309600 h 455526"/>
                <a:gd name="T8" fmla="*/ 1328663 w 3484451"/>
                <a:gd name="T9" fmla="*/ 189309 h 455526"/>
                <a:gd name="T10" fmla="*/ 1523888 w 3484451"/>
                <a:gd name="T11" fmla="*/ 366787 h 455526"/>
                <a:gd name="T12" fmla="*/ 1470645 w 3484451"/>
                <a:gd name="T13" fmla="*/ 400310 h 455526"/>
                <a:gd name="T14" fmla="*/ 1417402 w 3484451"/>
                <a:gd name="T15" fmla="*/ 364815 h 455526"/>
                <a:gd name="T16" fmla="*/ 1468673 w 3484451"/>
                <a:gd name="T17" fmla="*/ 327347 h 455526"/>
                <a:gd name="T18" fmla="*/ 2358032 w 3484451"/>
                <a:gd name="T19" fmla="*/ 171561 h 455526"/>
                <a:gd name="T20" fmla="*/ 2521706 w 3484451"/>
                <a:gd name="T21" fmla="*/ 360871 h 455526"/>
                <a:gd name="T22" fmla="*/ 2551286 w 3484451"/>
                <a:gd name="T23" fmla="*/ 278048 h 455526"/>
                <a:gd name="T24" fmla="*/ 2537482 w 3484451"/>
                <a:gd name="T25" fmla="*/ 406226 h 455526"/>
                <a:gd name="T26" fmla="*/ 2233798 w 3484451"/>
                <a:gd name="T27" fmla="*/ 370731 h 455526"/>
                <a:gd name="T28" fmla="*/ 1801936 w 3484451"/>
                <a:gd name="T29" fmla="*/ 141982 h 455526"/>
                <a:gd name="T30" fmla="*/ 1870955 w 3484451"/>
                <a:gd name="T31" fmla="*/ 317487 h 455526"/>
                <a:gd name="T32" fmla="*/ 1727001 w 3484451"/>
                <a:gd name="T33" fmla="*/ 193253 h 455526"/>
                <a:gd name="T34" fmla="*/ 1287251 w 3484451"/>
                <a:gd name="T35" fmla="*/ 138038 h 455526"/>
                <a:gd name="T36" fmla="*/ 1340495 w 3484451"/>
                <a:gd name="T37" fmla="*/ 317487 h 455526"/>
                <a:gd name="T38" fmla="*/ 1218232 w 3484451"/>
                <a:gd name="T39" fmla="*/ 185365 h 455526"/>
                <a:gd name="T40" fmla="*/ 3030475 w 3484451"/>
                <a:gd name="T41" fmla="*/ 106486 h 455526"/>
                <a:gd name="T42" fmla="*/ 471376 w 3484451"/>
                <a:gd name="T43" fmla="*/ 67047 h 455526"/>
                <a:gd name="T44" fmla="*/ 642937 w 3484451"/>
                <a:gd name="T45" fmla="*/ 149870 h 455526"/>
                <a:gd name="T46" fmla="*/ 80851 w 3484451"/>
                <a:gd name="T47" fmla="*/ 232693 h 455526"/>
                <a:gd name="T48" fmla="*/ 167617 w 3484451"/>
                <a:gd name="T49" fmla="*/ 67047 h 455526"/>
                <a:gd name="T50" fmla="*/ 3129074 w 3484451"/>
                <a:gd name="T51" fmla="*/ 376647 h 455526"/>
                <a:gd name="T52" fmla="*/ 2987092 w 3484451"/>
                <a:gd name="T53" fmla="*/ 402282 h 455526"/>
                <a:gd name="T54" fmla="*/ 3054139 w 3484451"/>
                <a:gd name="T55" fmla="*/ 70991 h 455526"/>
                <a:gd name="T56" fmla="*/ 1581075 w 3484451"/>
                <a:gd name="T57" fmla="*/ 15776 h 455526"/>
                <a:gd name="T58" fmla="*/ 1634319 w 3484451"/>
                <a:gd name="T59" fmla="*/ 120290 h 455526"/>
                <a:gd name="T60" fmla="*/ 1512056 w 3484451"/>
                <a:gd name="T61" fmla="*/ 108458 h 455526"/>
                <a:gd name="T62" fmla="*/ 1429233 w 3484451"/>
                <a:gd name="T63" fmla="*/ 84795 h 455526"/>
                <a:gd name="T64" fmla="*/ 1360214 w 3484451"/>
                <a:gd name="T65" fmla="*/ 82823 h 455526"/>
                <a:gd name="T66" fmla="*/ 1136005 w 3484451"/>
                <a:gd name="T67" fmla="*/ 67047 h 455526"/>
                <a:gd name="T68" fmla="*/ 911200 w 3484451"/>
                <a:gd name="T69" fmla="*/ 439750 h 455526"/>
                <a:gd name="T70" fmla="*/ 390525 w 3484451"/>
                <a:gd name="T71" fmla="*/ 15776 h 455526"/>
                <a:gd name="T72" fmla="*/ 573918 w 3484451"/>
                <a:gd name="T73" fmla="*/ 285936 h 455526"/>
                <a:gd name="T74" fmla="*/ 390525 w 3484451"/>
                <a:gd name="T75" fmla="*/ 439750 h 455526"/>
                <a:gd name="T76" fmla="*/ 335235 w 3484451"/>
                <a:gd name="T77" fmla="*/ 149870 h 455526"/>
                <a:gd name="T78" fmla="*/ 80851 w 3484451"/>
                <a:gd name="T79" fmla="*/ 439750 h 455526"/>
                <a:gd name="T80" fmla="*/ 2529594 w 3484451"/>
                <a:gd name="T81" fmla="*/ 13804 h 455526"/>
                <a:gd name="T82" fmla="*/ 2450715 w 3484451"/>
                <a:gd name="T83" fmla="*/ 13804 h 455526"/>
                <a:gd name="T84" fmla="*/ 2190415 w 3484451"/>
                <a:gd name="T85" fmla="*/ 242553 h 455526"/>
                <a:gd name="T86" fmla="*/ 3342047 w 3484451"/>
                <a:gd name="T87" fmla="*/ 7888 h 455526"/>
                <a:gd name="T88" fmla="*/ 3369654 w 3484451"/>
                <a:gd name="T89" fmla="*/ 303684 h 455526"/>
                <a:gd name="T90" fmla="*/ 3292747 w 3484451"/>
                <a:gd name="T91" fmla="*/ 297768 h 455526"/>
                <a:gd name="T92" fmla="*/ 3342047 w 3484451"/>
                <a:gd name="T93" fmla="*/ 61131 h 455526"/>
                <a:gd name="T94" fmla="*/ 3342047 w 3484451"/>
                <a:gd name="T95" fmla="*/ 7888 h 455526"/>
                <a:gd name="T96" fmla="*/ 1821656 w 3484451"/>
                <a:gd name="T97" fmla="*/ 106486 h 455526"/>
                <a:gd name="T98" fmla="*/ 1196541 w 3484451"/>
                <a:gd name="T99" fmla="*/ 3944 h 455526"/>
                <a:gd name="T100" fmla="*/ 1230064 w 3484451"/>
                <a:gd name="T101" fmla="*/ 104514 h 455526"/>
                <a:gd name="T102" fmla="*/ 2030685 w 3484451"/>
                <a:gd name="T103" fmla="*/ 0 h 455526"/>
                <a:gd name="T104" fmla="*/ 2143087 w 3484451"/>
                <a:gd name="T105" fmla="*/ 193253 h 455526"/>
                <a:gd name="T106" fmla="*/ 1951806 w 3484451"/>
                <a:gd name="T107" fmla="*/ 453554 h 455526"/>
                <a:gd name="T108" fmla="*/ 1837432 w 3484451"/>
                <a:gd name="T109" fmla="*/ 141982 h 455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84451" h="455526">
                  <a:moveTo>
                    <a:pt x="3288804" y="358899"/>
                  </a:moveTo>
                  <a:lnTo>
                    <a:pt x="3373598" y="358899"/>
                  </a:lnTo>
                  <a:lnTo>
                    <a:pt x="3373598" y="439750"/>
                  </a:lnTo>
                  <a:lnTo>
                    <a:pt x="3288804" y="439750"/>
                  </a:lnTo>
                  <a:close/>
                  <a:moveTo>
                    <a:pt x="2799754" y="240581"/>
                  </a:moveTo>
                  <a:lnTo>
                    <a:pt x="2799754" y="335235"/>
                  </a:lnTo>
                  <a:lnTo>
                    <a:pt x="2902297" y="335235"/>
                  </a:lnTo>
                  <a:cubicBezTo>
                    <a:pt x="2918073" y="335235"/>
                    <a:pt x="2925961" y="327347"/>
                    <a:pt x="2925961" y="311572"/>
                  </a:cubicBezTo>
                  <a:lnTo>
                    <a:pt x="2925961" y="240581"/>
                  </a:lnTo>
                  <a:close/>
                  <a:moveTo>
                    <a:pt x="2730735" y="195225"/>
                  </a:moveTo>
                  <a:lnTo>
                    <a:pt x="2994980" y="195225"/>
                  </a:lnTo>
                  <a:lnTo>
                    <a:pt x="2994980" y="309600"/>
                  </a:lnTo>
                  <a:cubicBezTo>
                    <a:pt x="2996294" y="358242"/>
                    <a:pt x="2973945" y="381905"/>
                    <a:pt x="2927933" y="380591"/>
                  </a:cubicBezTo>
                  <a:lnTo>
                    <a:pt x="2730735" y="380591"/>
                  </a:lnTo>
                  <a:close/>
                  <a:moveTo>
                    <a:pt x="1328663" y="189309"/>
                  </a:moveTo>
                  <a:lnTo>
                    <a:pt x="1612627" y="189309"/>
                  </a:lnTo>
                  <a:lnTo>
                    <a:pt x="1612627" y="236637"/>
                  </a:lnTo>
                  <a:cubicBezTo>
                    <a:pt x="1591593" y="291852"/>
                    <a:pt x="1562013" y="335235"/>
                    <a:pt x="1523888" y="366787"/>
                  </a:cubicBezTo>
                  <a:cubicBezTo>
                    <a:pt x="1551496" y="382563"/>
                    <a:pt x="1588306" y="396366"/>
                    <a:pt x="1634319" y="408198"/>
                  </a:cubicBezTo>
                  <a:lnTo>
                    <a:pt x="1634319" y="453554"/>
                  </a:lnTo>
                  <a:cubicBezTo>
                    <a:pt x="1568586" y="439092"/>
                    <a:pt x="1514028" y="421345"/>
                    <a:pt x="1470645" y="400310"/>
                  </a:cubicBezTo>
                  <a:cubicBezTo>
                    <a:pt x="1428576" y="420030"/>
                    <a:pt x="1374018" y="438435"/>
                    <a:pt x="1306971" y="455526"/>
                  </a:cubicBezTo>
                  <a:lnTo>
                    <a:pt x="1306971" y="410170"/>
                  </a:lnTo>
                  <a:cubicBezTo>
                    <a:pt x="1352984" y="397024"/>
                    <a:pt x="1389794" y="381905"/>
                    <a:pt x="1417402" y="364815"/>
                  </a:cubicBezTo>
                  <a:cubicBezTo>
                    <a:pt x="1388479" y="339837"/>
                    <a:pt x="1360872" y="303684"/>
                    <a:pt x="1334579" y="256356"/>
                  </a:cubicBezTo>
                  <a:lnTo>
                    <a:pt x="1413458" y="256356"/>
                  </a:lnTo>
                  <a:cubicBezTo>
                    <a:pt x="1430548" y="283964"/>
                    <a:pt x="1448953" y="307628"/>
                    <a:pt x="1468673" y="327347"/>
                  </a:cubicBezTo>
                  <a:cubicBezTo>
                    <a:pt x="1493651" y="306313"/>
                    <a:pt x="1515343" y="276733"/>
                    <a:pt x="1533748" y="238609"/>
                  </a:cubicBezTo>
                  <a:lnTo>
                    <a:pt x="1328663" y="238609"/>
                  </a:lnTo>
                  <a:close/>
                  <a:moveTo>
                    <a:pt x="2358032" y="171561"/>
                  </a:moveTo>
                  <a:lnTo>
                    <a:pt x="2444799" y="171561"/>
                  </a:lnTo>
                  <a:cubicBezTo>
                    <a:pt x="2411933" y="251755"/>
                    <a:pt x="2366578" y="318145"/>
                    <a:pt x="2308733" y="370731"/>
                  </a:cubicBezTo>
                  <a:cubicBezTo>
                    <a:pt x="2390241" y="370731"/>
                    <a:pt x="2461232" y="367444"/>
                    <a:pt x="2521706" y="360871"/>
                  </a:cubicBezTo>
                  <a:cubicBezTo>
                    <a:pt x="2517762" y="349039"/>
                    <a:pt x="2509874" y="330634"/>
                    <a:pt x="2498043" y="305656"/>
                  </a:cubicBezTo>
                  <a:cubicBezTo>
                    <a:pt x="2492784" y="293824"/>
                    <a:pt x="2488840" y="284621"/>
                    <a:pt x="2486211" y="278048"/>
                  </a:cubicBezTo>
                  <a:lnTo>
                    <a:pt x="2551286" y="278048"/>
                  </a:lnTo>
                  <a:cubicBezTo>
                    <a:pt x="2578893" y="326690"/>
                    <a:pt x="2601242" y="382563"/>
                    <a:pt x="2618333" y="445666"/>
                  </a:cubicBezTo>
                  <a:lnTo>
                    <a:pt x="2547342" y="445666"/>
                  </a:lnTo>
                  <a:cubicBezTo>
                    <a:pt x="2543398" y="431205"/>
                    <a:pt x="2540111" y="418058"/>
                    <a:pt x="2537482" y="406226"/>
                  </a:cubicBezTo>
                  <a:cubicBezTo>
                    <a:pt x="2452030" y="422002"/>
                    <a:pt x="2365263" y="429233"/>
                    <a:pt x="2277182" y="427918"/>
                  </a:cubicBezTo>
                  <a:lnTo>
                    <a:pt x="2233798" y="427918"/>
                  </a:lnTo>
                  <a:lnTo>
                    <a:pt x="2233798" y="370731"/>
                  </a:lnTo>
                  <a:cubicBezTo>
                    <a:pt x="2290328" y="311572"/>
                    <a:pt x="2331740" y="245182"/>
                    <a:pt x="2358032" y="171561"/>
                  </a:cubicBezTo>
                  <a:close/>
                  <a:moveTo>
                    <a:pt x="1685590" y="141982"/>
                  </a:moveTo>
                  <a:lnTo>
                    <a:pt x="1801936" y="141982"/>
                  </a:lnTo>
                  <a:lnTo>
                    <a:pt x="1801936" y="352983"/>
                  </a:lnTo>
                  <a:cubicBezTo>
                    <a:pt x="1815083" y="347724"/>
                    <a:pt x="1835460" y="337207"/>
                    <a:pt x="1863067" y="321431"/>
                  </a:cubicBezTo>
                  <a:cubicBezTo>
                    <a:pt x="1867011" y="320117"/>
                    <a:pt x="1869641" y="318802"/>
                    <a:pt x="1870955" y="317487"/>
                  </a:cubicBezTo>
                  <a:lnTo>
                    <a:pt x="1870955" y="378619"/>
                  </a:lnTo>
                  <a:cubicBezTo>
                    <a:pt x="1828886" y="406226"/>
                    <a:pt x="1780902" y="429890"/>
                    <a:pt x="1727001" y="449610"/>
                  </a:cubicBezTo>
                  <a:lnTo>
                    <a:pt x="1727001" y="193253"/>
                  </a:lnTo>
                  <a:lnTo>
                    <a:pt x="1685590" y="193253"/>
                  </a:lnTo>
                  <a:close/>
                  <a:moveTo>
                    <a:pt x="1176821" y="138038"/>
                  </a:moveTo>
                  <a:lnTo>
                    <a:pt x="1287251" y="138038"/>
                  </a:lnTo>
                  <a:lnTo>
                    <a:pt x="1287251" y="347067"/>
                  </a:lnTo>
                  <a:cubicBezTo>
                    <a:pt x="1291195" y="344438"/>
                    <a:pt x="1297111" y="341151"/>
                    <a:pt x="1304999" y="337207"/>
                  </a:cubicBezTo>
                  <a:cubicBezTo>
                    <a:pt x="1318146" y="330634"/>
                    <a:pt x="1329977" y="324061"/>
                    <a:pt x="1340495" y="317487"/>
                  </a:cubicBezTo>
                  <a:lnTo>
                    <a:pt x="1340495" y="372703"/>
                  </a:lnTo>
                  <a:cubicBezTo>
                    <a:pt x="1312887" y="396366"/>
                    <a:pt x="1272133" y="418058"/>
                    <a:pt x="1218232" y="437778"/>
                  </a:cubicBezTo>
                  <a:lnTo>
                    <a:pt x="1218232" y="185365"/>
                  </a:lnTo>
                  <a:lnTo>
                    <a:pt x="1176821" y="185365"/>
                  </a:lnTo>
                  <a:close/>
                  <a:moveTo>
                    <a:pt x="2697212" y="106486"/>
                  </a:moveTo>
                  <a:lnTo>
                    <a:pt x="3030475" y="106486"/>
                  </a:lnTo>
                  <a:lnTo>
                    <a:pt x="3030475" y="155786"/>
                  </a:lnTo>
                  <a:lnTo>
                    <a:pt x="2697212" y="155786"/>
                  </a:lnTo>
                  <a:close/>
                  <a:moveTo>
                    <a:pt x="471376" y="67047"/>
                  </a:moveTo>
                  <a:lnTo>
                    <a:pt x="471376" y="232693"/>
                  </a:lnTo>
                  <a:lnTo>
                    <a:pt x="558142" y="232693"/>
                  </a:lnTo>
                  <a:cubicBezTo>
                    <a:pt x="617302" y="235322"/>
                    <a:pt x="645566" y="207714"/>
                    <a:pt x="642937" y="149870"/>
                  </a:cubicBezTo>
                  <a:cubicBezTo>
                    <a:pt x="644252" y="93340"/>
                    <a:pt x="615987" y="65732"/>
                    <a:pt x="558142" y="67047"/>
                  </a:cubicBezTo>
                  <a:close/>
                  <a:moveTo>
                    <a:pt x="80851" y="67047"/>
                  </a:moveTo>
                  <a:lnTo>
                    <a:pt x="80851" y="232693"/>
                  </a:lnTo>
                  <a:lnTo>
                    <a:pt x="167617" y="232693"/>
                  </a:lnTo>
                  <a:cubicBezTo>
                    <a:pt x="226777" y="235322"/>
                    <a:pt x="255041" y="207714"/>
                    <a:pt x="252412" y="149870"/>
                  </a:cubicBezTo>
                  <a:cubicBezTo>
                    <a:pt x="253727" y="93340"/>
                    <a:pt x="225462" y="65732"/>
                    <a:pt x="167617" y="67047"/>
                  </a:cubicBezTo>
                  <a:close/>
                  <a:moveTo>
                    <a:pt x="2714959" y="21692"/>
                  </a:moveTo>
                  <a:lnTo>
                    <a:pt x="3129074" y="21692"/>
                  </a:lnTo>
                  <a:lnTo>
                    <a:pt x="3129074" y="376647"/>
                  </a:lnTo>
                  <a:cubicBezTo>
                    <a:pt x="3130388" y="426603"/>
                    <a:pt x="3106067" y="450924"/>
                    <a:pt x="3056111" y="449610"/>
                  </a:cubicBezTo>
                  <a:lnTo>
                    <a:pt x="2987092" y="449610"/>
                  </a:lnTo>
                  <a:lnTo>
                    <a:pt x="2987092" y="402282"/>
                  </a:lnTo>
                  <a:lnTo>
                    <a:pt x="3026531" y="402282"/>
                  </a:lnTo>
                  <a:cubicBezTo>
                    <a:pt x="3046251" y="403597"/>
                    <a:pt x="3055454" y="393737"/>
                    <a:pt x="3054139" y="372703"/>
                  </a:cubicBezTo>
                  <a:lnTo>
                    <a:pt x="3054139" y="70991"/>
                  </a:lnTo>
                  <a:lnTo>
                    <a:pt x="2714959" y="70991"/>
                  </a:lnTo>
                  <a:close/>
                  <a:moveTo>
                    <a:pt x="1360214" y="15776"/>
                  </a:moveTo>
                  <a:lnTo>
                    <a:pt x="1581075" y="15776"/>
                  </a:lnTo>
                  <a:lnTo>
                    <a:pt x="1581075" y="98599"/>
                  </a:lnTo>
                  <a:cubicBezTo>
                    <a:pt x="1579761" y="114374"/>
                    <a:pt x="1586991" y="121605"/>
                    <a:pt x="1602767" y="120290"/>
                  </a:cubicBezTo>
                  <a:lnTo>
                    <a:pt x="1634319" y="120290"/>
                  </a:lnTo>
                  <a:lnTo>
                    <a:pt x="1634319" y="165646"/>
                  </a:lnTo>
                  <a:lnTo>
                    <a:pt x="1569243" y="165646"/>
                  </a:lnTo>
                  <a:cubicBezTo>
                    <a:pt x="1529804" y="166960"/>
                    <a:pt x="1510742" y="147898"/>
                    <a:pt x="1512056" y="108458"/>
                  </a:cubicBezTo>
                  <a:lnTo>
                    <a:pt x="1512056" y="65075"/>
                  </a:lnTo>
                  <a:lnTo>
                    <a:pt x="1429233" y="65075"/>
                  </a:lnTo>
                  <a:lnTo>
                    <a:pt x="1429233" y="84795"/>
                  </a:lnTo>
                  <a:cubicBezTo>
                    <a:pt x="1433177" y="140010"/>
                    <a:pt x="1395052" y="170904"/>
                    <a:pt x="1314859" y="177477"/>
                  </a:cubicBezTo>
                  <a:lnTo>
                    <a:pt x="1314859" y="140010"/>
                  </a:lnTo>
                  <a:cubicBezTo>
                    <a:pt x="1347725" y="130807"/>
                    <a:pt x="1362844" y="111745"/>
                    <a:pt x="1360214" y="82823"/>
                  </a:cubicBezTo>
                  <a:close/>
                  <a:moveTo>
                    <a:pt x="769218" y="15776"/>
                  </a:moveTo>
                  <a:lnTo>
                    <a:pt x="1136005" y="15776"/>
                  </a:lnTo>
                  <a:lnTo>
                    <a:pt x="1136005" y="67047"/>
                  </a:lnTo>
                  <a:lnTo>
                    <a:pt x="992051" y="67047"/>
                  </a:lnTo>
                  <a:lnTo>
                    <a:pt x="992051" y="439750"/>
                  </a:lnTo>
                  <a:lnTo>
                    <a:pt x="911200" y="439750"/>
                  </a:lnTo>
                  <a:lnTo>
                    <a:pt x="911200" y="67047"/>
                  </a:lnTo>
                  <a:lnTo>
                    <a:pt x="769218" y="67047"/>
                  </a:lnTo>
                  <a:close/>
                  <a:moveTo>
                    <a:pt x="390525" y="15776"/>
                  </a:moveTo>
                  <a:lnTo>
                    <a:pt x="575890" y="15776"/>
                  </a:lnTo>
                  <a:cubicBezTo>
                    <a:pt x="675803" y="15776"/>
                    <a:pt x="725760" y="60474"/>
                    <a:pt x="725760" y="149870"/>
                  </a:cubicBezTo>
                  <a:cubicBezTo>
                    <a:pt x="728389" y="243210"/>
                    <a:pt x="677775" y="288565"/>
                    <a:pt x="573918" y="285936"/>
                  </a:cubicBezTo>
                  <a:lnTo>
                    <a:pt x="471376" y="285936"/>
                  </a:lnTo>
                  <a:lnTo>
                    <a:pt x="471376" y="439750"/>
                  </a:lnTo>
                  <a:lnTo>
                    <a:pt x="390525" y="439750"/>
                  </a:lnTo>
                  <a:close/>
                  <a:moveTo>
                    <a:pt x="0" y="15776"/>
                  </a:moveTo>
                  <a:lnTo>
                    <a:pt x="185365" y="15776"/>
                  </a:lnTo>
                  <a:cubicBezTo>
                    <a:pt x="285278" y="15776"/>
                    <a:pt x="335235" y="60474"/>
                    <a:pt x="335235" y="149870"/>
                  </a:cubicBezTo>
                  <a:cubicBezTo>
                    <a:pt x="337864" y="243210"/>
                    <a:pt x="287250" y="288565"/>
                    <a:pt x="183393" y="285936"/>
                  </a:cubicBezTo>
                  <a:lnTo>
                    <a:pt x="80851" y="285936"/>
                  </a:lnTo>
                  <a:lnTo>
                    <a:pt x="80851" y="439750"/>
                  </a:lnTo>
                  <a:lnTo>
                    <a:pt x="0" y="439750"/>
                  </a:lnTo>
                  <a:close/>
                  <a:moveTo>
                    <a:pt x="2450715" y="13804"/>
                  </a:moveTo>
                  <a:lnTo>
                    <a:pt x="2529594" y="13804"/>
                  </a:lnTo>
                  <a:cubicBezTo>
                    <a:pt x="2542741" y="93997"/>
                    <a:pt x="2580865" y="154471"/>
                    <a:pt x="2643968" y="195225"/>
                  </a:cubicBezTo>
                  <a:lnTo>
                    <a:pt x="2643968" y="242553"/>
                  </a:lnTo>
                  <a:cubicBezTo>
                    <a:pt x="2536167" y="200484"/>
                    <a:pt x="2471750" y="124234"/>
                    <a:pt x="2450715" y="13804"/>
                  </a:cubicBezTo>
                  <a:close/>
                  <a:moveTo>
                    <a:pt x="2304789" y="13804"/>
                  </a:moveTo>
                  <a:lnTo>
                    <a:pt x="2383668" y="13804"/>
                  </a:lnTo>
                  <a:cubicBezTo>
                    <a:pt x="2361319" y="124234"/>
                    <a:pt x="2296901" y="200484"/>
                    <a:pt x="2190415" y="242553"/>
                  </a:cubicBezTo>
                  <a:lnTo>
                    <a:pt x="2190415" y="195225"/>
                  </a:lnTo>
                  <a:cubicBezTo>
                    <a:pt x="2253518" y="154471"/>
                    <a:pt x="2291643" y="93997"/>
                    <a:pt x="2304789" y="13804"/>
                  </a:cubicBezTo>
                  <a:close/>
                  <a:moveTo>
                    <a:pt x="3342047" y="7888"/>
                  </a:moveTo>
                  <a:cubicBezTo>
                    <a:pt x="3431443" y="10517"/>
                    <a:pt x="3478770" y="47327"/>
                    <a:pt x="3484029" y="118318"/>
                  </a:cubicBezTo>
                  <a:cubicBezTo>
                    <a:pt x="3487973" y="157758"/>
                    <a:pt x="3464309" y="195225"/>
                    <a:pt x="3413038" y="230721"/>
                  </a:cubicBezTo>
                  <a:cubicBezTo>
                    <a:pt x="3382801" y="251755"/>
                    <a:pt x="3368340" y="276076"/>
                    <a:pt x="3369654" y="303684"/>
                  </a:cubicBezTo>
                  <a:lnTo>
                    <a:pt x="3369654" y="319459"/>
                  </a:lnTo>
                  <a:lnTo>
                    <a:pt x="3292747" y="319459"/>
                  </a:lnTo>
                  <a:lnTo>
                    <a:pt x="3292747" y="297768"/>
                  </a:lnTo>
                  <a:cubicBezTo>
                    <a:pt x="3290118" y="260958"/>
                    <a:pt x="3308523" y="228749"/>
                    <a:pt x="3347963" y="201141"/>
                  </a:cubicBezTo>
                  <a:cubicBezTo>
                    <a:pt x="3384773" y="173533"/>
                    <a:pt x="3402521" y="147241"/>
                    <a:pt x="3401206" y="122262"/>
                  </a:cubicBezTo>
                  <a:cubicBezTo>
                    <a:pt x="3399891" y="82823"/>
                    <a:pt x="3380172" y="62446"/>
                    <a:pt x="3342047" y="61131"/>
                  </a:cubicBezTo>
                  <a:cubicBezTo>
                    <a:pt x="3302607" y="61131"/>
                    <a:pt x="3277629" y="88081"/>
                    <a:pt x="3267112" y="141982"/>
                  </a:cubicBezTo>
                  <a:lnTo>
                    <a:pt x="3190205" y="141982"/>
                  </a:lnTo>
                  <a:cubicBezTo>
                    <a:pt x="3204666" y="52586"/>
                    <a:pt x="3255280" y="7888"/>
                    <a:pt x="3342047" y="7888"/>
                  </a:cubicBezTo>
                  <a:close/>
                  <a:moveTo>
                    <a:pt x="1715169" y="3944"/>
                  </a:moveTo>
                  <a:lnTo>
                    <a:pt x="1782216" y="3944"/>
                  </a:lnTo>
                  <a:cubicBezTo>
                    <a:pt x="1801936" y="40754"/>
                    <a:pt x="1815083" y="74935"/>
                    <a:pt x="1821656" y="106486"/>
                  </a:cubicBezTo>
                  <a:lnTo>
                    <a:pt x="1750665" y="106486"/>
                  </a:lnTo>
                  <a:cubicBezTo>
                    <a:pt x="1744092" y="73620"/>
                    <a:pt x="1732260" y="39439"/>
                    <a:pt x="1715169" y="3944"/>
                  </a:cubicBezTo>
                  <a:close/>
                  <a:moveTo>
                    <a:pt x="1196541" y="3944"/>
                  </a:moveTo>
                  <a:lnTo>
                    <a:pt x="1261616" y="3944"/>
                  </a:lnTo>
                  <a:cubicBezTo>
                    <a:pt x="1278706" y="36810"/>
                    <a:pt x="1291195" y="70334"/>
                    <a:pt x="1299083" y="104514"/>
                  </a:cubicBezTo>
                  <a:lnTo>
                    <a:pt x="1230064" y="104514"/>
                  </a:lnTo>
                  <a:cubicBezTo>
                    <a:pt x="1223491" y="70334"/>
                    <a:pt x="1212316" y="36810"/>
                    <a:pt x="1196541" y="3944"/>
                  </a:cubicBezTo>
                  <a:close/>
                  <a:moveTo>
                    <a:pt x="1951806" y="0"/>
                  </a:moveTo>
                  <a:lnTo>
                    <a:pt x="2030685" y="0"/>
                  </a:lnTo>
                  <a:lnTo>
                    <a:pt x="2030685" y="141982"/>
                  </a:lnTo>
                  <a:lnTo>
                    <a:pt x="2143087" y="141982"/>
                  </a:lnTo>
                  <a:lnTo>
                    <a:pt x="2143087" y="193253"/>
                  </a:lnTo>
                  <a:lnTo>
                    <a:pt x="2030685" y="193253"/>
                  </a:lnTo>
                  <a:lnTo>
                    <a:pt x="2030685" y="453554"/>
                  </a:lnTo>
                  <a:lnTo>
                    <a:pt x="1951806" y="453554"/>
                  </a:lnTo>
                  <a:lnTo>
                    <a:pt x="1951806" y="193253"/>
                  </a:lnTo>
                  <a:lnTo>
                    <a:pt x="1837432" y="193253"/>
                  </a:lnTo>
                  <a:lnTo>
                    <a:pt x="1837432" y="141982"/>
                  </a:lnTo>
                  <a:lnTo>
                    <a:pt x="1951806" y="141982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6168" name="矩形 49"/>
            <p:cNvSpPr>
              <a:spLocks noChangeArrowheads="1"/>
            </p:cNvSpPr>
            <p:nvPr/>
          </p:nvSpPr>
          <p:spPr bwMode="auto">
            <a:xfrm>
              <a:off x="960407" y="0"/>
              <a:ext cx="1223923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193" name="组合 11"/>
          <p:cNvGrpSpPr>
            <a:grpSpLocks/>
          </p:cNvGrpSpPr>
          <p:nvPr/>
        </p:nvGrpSpPr>
        <p:grpSpPr bwMode="auto">
          <a:xfrm>
            <a:off x="1736725" y="1106488"/>
            <a:ext cx="5221288" cy="2549525"/>
            <a:chOff x="0" y="0"/>
            <a:chExt cx="5221274" cy="2548833"/>
          </a:xfrm>
        </p:grpSpPr>
        <p:grpSp>
          <p:nvGrpSpPr>
            <p:cNvPr id="6170" name="组合 7"/>
            <p:cNvGrpSpPr>
              <a:grpSpLocks/>
            </p:cNvGrpSpPr>
            <p:nvPr/>
          </p:nvGrpSpPr>
          <p:grpSpPr bwMode="auto">
            <a:xfrm>
              <a:off x="1376573" y="0"/>
              <a:ext cx="3844701" cy="2499577"/>
              <a:chOff x="0" y="0"/>
              <a:chExt cx="3844701" cy="2499577"/>
            </a:xfrm>
          </p:grpSpPr>
          <p:grpSp>
            <p:nvGrpSpPr>
              <p:cNvPr id="6171" name="组合 4"/>
              <p:cNvGrpSpPr>
                <a:grpSpLocks/>
              </p:cNvGrpSpPr>
              <p:nvPr/>
            </p:nvGrpSpPr>
            <p:grpSpPr bwMode="auto">
              <a:xfrm>
                <a:off x="2185504" y="280130"/>
                <a:ext cx="1659197" cy="443964"/>
                <a:chOff x="0" y="0"/>
                <a:chExt cx="1659197" cy="443964"/>
              </a:xfrm>
            </p:grpSpPr>
            <p:sp>
              <p:nvSpPr>
                <p:cNvPr id="6172" name="圆角矩形 101"/>
                <p:cNvSpPr>
                  <a:spLocks noChangeArrowheads="1"/>
                </p:cNvSpPr>
                <p:nvPr/>
              </p:nvSpPr>
              <p:spPr bwMode="auto">
                <a:xfrm rot="-836017">
                  <a:off x="0" y="0"/>
                  <a:ext cx="1659197" cy="44396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grpSp>
              <p:nvGrpSpPr>
                <p:cNvPr id="6173" name="组合 178"/>
                <p:cNvGrpSpPr>
                  <a:grpSpLocks/>
                </p:cNvGrpSpPr>
                <p:nvPr/>
              </p:nvGrpSpPr>
              <p:grpSpPr bwMode="auto">
                <a:xfrm rot="-836017">
                  <a:off x="328974" y="37258"/>
                  <a:ext cx="1206350" cy="335658"/>
                  <a:chOff x="0" y="0"/>
                  <a:chExt cx="3035301" cy="844551"/>
                </a:xfrm>
              </p:grpSpPr>
              <p:sp>
                <p:nvSpPr>
                  <p:cNvPr id="6174" name="Freeform 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982663" y="566738"/>
                    <a:ext cx="214313" cy="209550"/>
                  </a:xfrm>
                  <a:custGeom>
                    <a:avLst/>
                    <a:gdLst>
                      <a:gd name="T0" fmla="*/ 0 w 57"/>
                      <a:gd name="T1" fmla="*/ 0 h 55"/>
                      <a:gd name="T2" fmla="*/ 41 w 57"/>
                      <a:gd name="T3" fmla="*/ 0 h 55"/>
                      <a:gd name="T4" fmla="*/ 47 w 57"/>
                      <a:gd name="T5" fmla="*/ 1 h 55"/>
                      <a:gd name="T6" fmla="*/ 52 w 57"/>
                      <a:gd name="T7" fmla="*/ 4 h 55"/>
                      <a:gd name="T8" fmla="*/ 56 w 57"/>
                      <a:gd name="T9" fmla="*/ 9 h 55"/>
                      <a:gd name="T10" fmla="*/ 57 w 57"/>
                      <a:gd name="T11" fmla="*/ 15 h 55"/>
                      <a:gd name="T12" fmla="*/ 56 w 57"/>
                      <a:gd name="T13" fmla="*/ 21 h 55"/>
                      <a:gd name="T14" fmla="*/ 52 w 57"/>
                      <a:gd name="T15" fmla="*/ 26 h 55"/>
                      <a:gd name="T16" fmla="*/ 47 w 57"/>
                      <a:gd name="T17" fmla="*/ 30 h 55"/>
                      <a:gd name="T18" fmla="*/ 41 w 57"/>
                      <a:gd name="T19" fmla="*/ 31 h 55"/>
                      <a:gd name="T20" fmla="*/ 41 w 57"/>
                      <a:gd name="T21" fmla="*/ 31 h 55"/>
                      <a:gd name="T22" fmla="*/ 57 w 57"/>
                      <a:gd name="T23" fmla="*/ 55 h 55"/>
                      <a:gd name="T24" fmla="*/ 55 w 57"/>
                      <a:gd name="T25" fmla="*/ 55 h 55"/>
                      <a:gd name="T26" fmla="*/ 38 w 57"/>
                      <a:gd name="T27" fmla="*/ 31 h 55"/>
                      <a:gd name="T28" fmla="*/ 3 w 57"/>
                      <a:gd name="T29" fmla="*/ 31 h 55"/>
                      <a:gd name="T30" fmla="*/ 3 w 57"/>
                      <a:gd name="T31" fmla="*/ 55 h 55"/>
                      <a:gd name="T32" fmla="*/ 0 w 57"/>
                      <a:gd name="T33" fmla="*/ 55 h 55"/>
                      <a:gd name="T34" fmla="*/ 0 w 57"/>
                      <a:gd name="T35" fmla="*/ 0 h 55"/>
                      <a:gd name="T36" fmla="*/ 46 w 57"/>
                      <a:gd name="T37" fmla="*/ 28 h 55"/>
                      <a:gd name="T38" fmla="*/ 51 w 57"/>
                      <a:gd name="T39" fmla="*/ 25 h 55"/>
                      <a:gd name="T40" fmla="*/ 54 w 57"/>
                      <a:gd name="T41" fmla="*/ 21 h 55"/>
                      <a:gd name="T42" fmla="*/ 55 w 57"/>
                      <a:gd name="T43" fmla="*/ 15 h 55"/>
                      <a:gd name="T44" fmla="*/ 54 w 57"/>
                      <a:gd name="T45" fmla="*/ 10 h 55"/>
                      <a:gd name="T46" fmla="*/ 51 w 57"/>
                      <a:gd name="T47" fmla="*/ 6 h 55"/>
                      <a:gd name="T48" fmla="*/ 46 w 57"/>
                      <a:gd name="T49" fmla="*/ 3 h 55"/>
                      <a:gd name="T50" fmla="*/ 41 w 57"/>
                      <a:gd name="T51" fmla="*/ 2 h 55"/>
                      <a:gd name="T52" fmla="*/ 3 w 57"/>
                      <a:gd name="T53" fmla="*/ 2 h 55"/>
                      <a:gd name="T54" fmla="*/ 3 w 57"/>
                      <a:gd name="T55" fmla="*/ 29 h 55"/>
                      <a:gd name="T56" fmla="*/ 41 w 57"/>
                      <a:gd name="T57" fmla="*/ 29 h 55"/>
                      <a:gd name="T58" fmla="*/ 46 w 57"/>
                      <a:gd name="T59" fmla="*/ 28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7" h="55">
                        <a:moveTo>
                          <a:pt x="0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3" y="0"/>
                          <a:pt x="45" y="0"/>
                          <a:pt x="47" y="1"/>
                        </a:cubicBezTo>
                        <a:cubicBezTo>
                          <a:pt x="49" y="2"/>
                          <a:pt x="51" y="3"/>
                          <a:pt x="52" y="4"/>
                        </a:cubicBezTo>
                        <a:cubicBezTo>
                          <a:pt x="54" y="6"/>
                          <a:pt x="55" y="7"/>
                          <a:pt x="56" y="9"/>
                        </a:cubicBezTo>
                        <a:cubicBezTo>
                          <a:pt x="57" y="11"/>
                          <a:pt x="57" y="13"/>
                          <a:pt x="57" y="15"/>
                        </a:cubicBezTo>
                        <a:cubicBezTo>
                          <a:pt x="57" y="18"/>
                          <a:pt x="57" y="20"/>
                          <a:pt x="56" y="21"/>
                        </a:cubicBezTo>
                        <a:cubicBezTo>
                          <a:pt x="55" y="23"/>
                          <a:pt x="54" y="25"/>
                          <a:pt x="52" y="26"/>
                        </a:cubicBezTo>
                        <a:cubicBezTo>
                          <a:pt x="51" y="28"/>
                          <a:pt x="49" y="29"/>
                          <a:pt x="47" y="30"/>
                        </a:cubicBezTo>
                        <a:cubicBezTo>
                          <a:pt x="45" y="31"/>
                          <a:pt x="43" y="31"/>
                          <a:pt x="41" y="31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57" y="55"/>
                          <a:pt x="57" y="55"/>
                          <a:pt x="57" y="55"/>
                        </a:cubicBezTo>
                        <a:cubicBezTo>
                          <a:pt x="55" y="55"/>
                          <a:pt x="55" y="55"/>
                          <a:pt x="55" y="55"/>
                        </a:cubicBezTo>
                        <a:cubicBezTo>
                          <a:pt x="38" y="31"/>
                          <a:pt x="38" y="31"/>
                          <a:pt x="38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6" y="28"/>
                        </a:moveTo>
                        <a:cubicBezTo>
                          <a:pt x="48" y="27"/>
                          <a:pt x="49" y="26"/>
                          <a:pt x="51" y="25"/>
                        </a:cubicBezTo>
                        <a:cubicBezTo>
                          <a:pt x="52" y="24"/>
                          <a:pt x="53" y="22"/>
                          <a:pt x="54" y="21"/>
                        </a:cubicBezTo>
                        <a:cubicBezTo>
                          <a:pt x="54" y="19"/>
                          <a:pt x="55" y="17"/>
                          <a:pt x="55" y="15"/>
                        </a:cubicBezTo>
                        <a:cubicBezTo>
                          <a:pt x="55" y="13"/>
                          <a:pt x="54" y="12"/>
                          <a:pt x="54" y="10"/>
                        </a:cubicBezTo>
                        <a:cubicBezTo>
                          <a:pt x="53" y="8"/>
                          <a:pt x="52" y="7"/>
                          <a:pt x="51" y="6"/>
                        </a:cubicBezTo>
                        <a:cubicBezTo>
                          <a:pt x="49" y="5"/>
                          <a:pt x="48" y="4"/>
                          <a:pt x="46" y="3"/>
                        </a:cubicBezTo>
                        <a:cubicBezTo>
                          <a:pt x="45" y="2"/>
                          <a:pt x="43" y="2"/>
                          <a:pt x="41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9"/>
                          <a:pt x="3" y="29"/>
                          <a:pt x="3" y="29"/>
                        </a:cubicBezTo>
                        <a:cubicBezTo>
                          <a:pt x="41" y="29"/>
                          <a:pt x="41" y="29"/>
                          <a:pt x="41" y="29"/>
                        </a:cubicBezTo>
                        <a:cubicBezTo>
                          <a:pt x="43" y="29"/>
                          <a:pt x="45" y="28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75" name="Freeform 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208088" y="566738"/>
                    <a:ext cx="211138" cy="209550"/>
                  </a:xfrm>
                  <a:custGeom>
                    <a:avLst/>
                    <a:gdLst>
                      <a:gd name="T0" fmla="*/ 133 w 133"/>
                      <a:gd name="T1" fmla="*/ 132 h 132"/>
                      <a:gd name="T2" fmla="*/ 128 w 133"/>
                      <a:gd name="T3" fmla="*/ 132 h 132"/>
                      <a:gd name="T4" fmla="*/ 124 w 133"/>
                      <a:gd name="T5" fmla="*/ 123 h 132"/>
                      <a:gd name="T6" fmla="*/ 10 w 133"/>
                      <a:gd name="T7" fmla="*/ 123 h 132"/>
                      <a:gd name="T8" fmla="*/ 5 w 133"/>
                      <a:gd name="T9" fmla="*/ 132 h 132"/>
                      <a:gd name="T10" fmla="*/ 0 w 133"/>
                      <a:gd name="T11" fmla="*/ 132 h 132"/>
                      <a:gd name="T12" fmla="*/ 62 w 133"/>
                      <a:gd name="T13" fmla="*/ 0 h 132"/>
                      <a:gd name="T14" fmla="*/ 69 w 133"/>
                      <a:gd name="T15" fmla="*/ 0 h 132"/>
                      <a:gd name="T16" fmla="*/ 133 w 133"/>
                      <a:gd name="T17" fmla="*/ 132 h 132"/>
                      <a:gd name="T18" fmla="*/ 133 w 133"/>
                      <a:gd name="T19" fmla="*/ 132 h 132"/>
                      <a:gd name="T20" fmla="*/ 12 w 133"/>
                      <a:gd name="T21" fmla="*/ 118 h 132"/>
                      <a:gd name="T22" fmla="*/ 119 w 133"/>
                      <a:gd name="T23" fmla="*/ 118 h 132"/>
                      <a:gd name="T24" fmla="*/ 67 w 133"/>
                      <a:gd name="T25" fmla="*/ 8 h 132"/>
                      <a:gd name="T26" fmla="*/ 12 w 133"/>
                      <a:gd name="T27" fmla="*/ 118 h 132"/>
                      <a:gd name="T28" fmla="*/ 12 w 133"/>
                      <a:gd name="T29" fmla="*/ 118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3" h="132">
                        <a:moveTo>
                          <a:pt x="133" y="132"/>
                        </a:moveTo>
                        <a:lnTo>
                          <a:pt x="128" y="132"/>
                        </a:lnTo>
                        <a:lnTo>
                          <a:pt x="124" y="123"/>
                        </a:lnTo>
                        <a:lnTo>
                          <a:pt x="10" y="123"/>
                        </a:lnTo>
                        <a:lnTo>
                          <a:pt x="5" y="132"/>
                        </a:lnTo>
                        <a:lnTo>
                          <a:pt x="0" y="132"/>
                        </a:lnTo>
                        <a:lnTo>
                          <a:pt x="62" y="0"/>
                        </a:lnTo>
                        <a:lnTo>
                          <a:pt x="69" y="0"/>
                        </a:lnTo>
                        <a:lnTo>
                          <a:pt x="133" y="132"/>
                        </a:lnTo>
                        <a:close/>
                        <a:moveTo>
                          <a:pt x="12" y="118"/>
                        </a:moveTo>
                        <a:lnTo>
                          <a:pt x="119" y="118"/>
                        </a:lnTo>
                        <a:lnTo>
                          <a:pt x="67" y="8"/>
                        </a:lnTo>
                        <a:lnTo>
                          <a:pt x="12" y="118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76" name="Freeform 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430338" y="566738"/>
                    <a:ext cx="214313" cy="209550"/>
                  </a:xfrm>
                  <a:custGeom>
                    <a:avLst/>
                    <a:gdLst>
                      <a:gd name="T0" fmla="*/ 0 w 57"/>
                      <a:gd name="T1" fmla="*/ 0 h 55"/>
                      <a:gd name="T2" fmla="*/ 41 w 57"/>
                      <a:gd name="T3" fmla="*/ 0 h 55"/>
                      <a:gd name="T4" fmla="*/ 47 w 57"/>
                      <a:gd name="T5" fmla="*/ 1 h 55"/>
                      <a:gd name="T6" fmla="*/ 52 w 57"/>
                      <a:gd name="T7" fmla="*/ 4 h 55"/>
                      <a:gd name="T8" fmla="*/ 55 w 57"/>
                      <a:gd name="T9" fmla="*/ 9 h 55"/>
                      <a:gd name="T10" fmla="*/ 57 w 57"/>
                      <a:gd name="T11" fmla="*/ 15 h 55"/>
                      <a:gd name="T12" fmla="*/ 55 w 57"/>
                      <a:gd name="T13" fmla="*/ 21 h 55"/>
                      <a:gd name="T14" fmla="*/ 52 w 57"/>
                      <a:gd name="T15" fmla="*/ 26 h 55"/>
                      <a:gd name="T16" fmla="*/ 47 w 57"/>
                      <a:gd name="T17" fmla="*/ 30 h 55"/>
                      <a:gd name="T18" fmla="*/ 41 w 57"/>
                      <a:gd name="T19" fmla="*/ 31 h 55"/>
                      <a:gd name="T20" fmla="*/ 2 w 57"/>
                      <a:gd name="T21" fmla="*/ 31 h 55"/>
                      <a:gd name="T22" fmla="*/ 2 w 57"/>
                      <a:gd name="T23" fmla="*/ 55 h 55"/>
                      <a:gd name="T24" fmla="*/ 0 w 57"/>
                      <a:gd name="T25" fmla="*/ 55 h 55"/>
                      <a:gd name="T26" fmla="*/ 0 w 57"/>
                      <a:gd name="T27" fmla="*/ 0 h 55"/>
                      <a:gd name="T28" fmla="*/ 41 w 57"/>
                      <a:gd name="T29" fmla="*/ 29 h 55"/>
                      <a:gd name="T30" fmla="*/ 46 w 57"/>
                      <a:gd name="T31" fmla="*/ 28 h 55"/>
                      <a:gd name="T32" fmla="*/ 50 w 57"/>
                      <a:gd name="T33" fmla="*/ 25 h 55"/>
                      <a:gd name="T34" fmla="*/ 53 w 57"/>
                      <a:gd name="T35" fmla="*/ 21 h 55"/>
                      <a:gd name="T36" fmla="*/ 54 w 57"/>
                      <a:gd name="T37" fmla="*/ 15 h 55"/>
                      <a:gd name="T38" fmla="*/ 53 w 57"/>
                      <a:gd name="T39" fmla="*/ 10 h 55"/>
                      <a:gd name="T40" fmla="*/ 50 w 57"/>
                      <a:gd name="T41" fmla="*/ 6 h 55"/>
                      <a:gd name="T42" fmla="*/ 46 w 57"/>
                      <a:gd name="T43" fmla="*/ 3 h 55"/>
                      <a:gd name="T44" fmla="*/ 41 w 57"/>
                      <a:gd name="T45" fmla="*/ 2 h 55"/>
                      <a:gd name="T46" fmla="*/ 2 w 57"/>
                      <a:gd name="T47" fmla="*/ 2 h 55"/>
                      <a:gd name="T48" fmla="*/ 2 w 57"/>
                      <a:gd name="T49" fmla="*/ 29 h 55"/>
                      <a:gd name="T50" fmla="*/ 41 w 57"/>
                      <a:gd name="T51" fmla="*/ 29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55">
                        <a:moveTo>
                          <a:pt x="0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3" y="0"/>
                          <a:pt x="45" y="0"/>
                          <a:pt x="47" y="1"/>
                        </a:cubicBezTo>
                        <a:cubicBezTo>
                          <a:pt x="49" y="2"/>
                          <a:pt x="51" y="3"/>
                          <a:pt x="52" y="4"/>
                        </a:cubicBezTo>
                        <a:cubicBezTo>
                          <a:pt x="53" y="6"/>
                          <a:pt x="55" y="7"/>
                          <a:pt x="55" y="9"/>
                        </a:cubicBezTo>
                        <a:cubicBezTo>
                          <a:pt x="56" y="11"/>
                          <a:pt x="57" y="13"/>
                          <a:pt x="57" y="15"/>
                        </a:cubicBezTo>
                        <a:cubicBezTo>
                          <a:pt x="57" y="18"/>
                          <a:pt x="56" y="20"/>
                          <a:pt x="55" y="21"/>
                        </a:cubicBezTo>
                        <a:cubicBezTo>
                          <a:pt x="55" y="23"/>
                          <a:pt x="53" y="25"/>
                          <a:pt x="52" y="26"/>
                        </a:cubicBezTo>
                        <a:cubicBezTo>
                          <a:pt x="51" y="28"/>
                          <a:pt x="49" y="29"/>
                          <a:pt x="47" y="30"/>
                        </a:cubicBezTo>
                        <a:cubicBezTo>
                          <a:pt x="45" y="31"/>
                          <a:pt x="43" y="31"/>
                          <a:pt x="41" y="31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55"/>
                          <a:pt x="2" y="55"/>
                          <a:pt x="2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1" y="29"/>
                        </a:moveTo>
                        <a:cubicBezTo>
                          <a:pt x="43" y="29"/>
                          <a:pt x="44" y="28"/>
                          <a:pt x="46" y="28"/>
                        </a:cubicBezTo>
                        <a:cubicBezTo>
                          <a:pt x="48" y="27"/>
                          <a:pt x="49" y="26"/>
                          <a:pt x="50" y="25"/>
                        </a:cubicBezTo>
                        <a:cubicBezTo>
                          <a:pt x="52" y="24"/>
                          <a:pt x="53" y="22"/>
                          <a:pt x="53" y="21"/>
                        </a:cubicBezTo>
                        <a:cubicBezTo>
                          <a:pt x="54" y="19"/>
                          <a:pt x="54" y="17"/>
                          <a:pt x="54" y="15"/>
                        </a:cubicBezTo>
                        <a:cubicBezTo>
                          <a:pt x="54" y="13"/>
                          <a:pt x="54" y="12"/>
                          <a:pt x="53" y="10"/>
                        </a:cubicBezTo>
                        <a:cubicBezTo>
                          <a:pt x="53" y="8"/>
                          <a:pt x="52" y="7"/>
                          <a:pt x="50" y="6"/>
                        </a:cubicBezTo>
                        <a:cubicBezTo>
                          <a:pt x="49" y="5"/>
                          <a:pt x="48" y="4"/>
                          <a:pt x="46" y="3"/>
                        </a:cubicBezTo>
                        <a:cubicBezTo>
                          <a:pt x="44" y="2"/>
                          <a:pt x="43" y="2"/>
                          <a:pt x="4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41" y="29"/>
                          <a:pt x="41" y="29"/>
                          <a:pt x="41" y="29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77" name="Freeform 8"/>
                  <p:cNvSpPr>
                    <a:spLocks noChangeArrowheads="1"/>
                  </p:cNvSpPr>
                  <p:nvPr/>
                </p:nvSpPr>
                <p:spPr bwMode="auto">
                  <a:xfrm>
                    <a:off x="1652588" y="566738"/>
                    <a:ext cx="7938" cy="209550"/>
                  </a:xfrm>
                  <a:custGeom>
                    <a:avLst/>
                    <a:gdLst>
                      <a:gd name="T0" fmla="*/ 0 w 5"/>
                      <a:gd name="T1" fmla="*/ 0 h 132"/>
                      <a:gd name="T2" fmla="*/ 0 w 5"/>
                      <a:gd name="T3" fmla="*/ 132 h 132"/>
                      <a:gd name="T4" fmla="*/ 5 w 5"/>
                      <a:gd name="T5" fmla="*/ 132 h 132"/>
                      <a:gd name="T6" fmla="*/ 5 w 5"/>
                      <a:gd name="T7" fmla="*/ 0 h 132"/>
                      <a:gd name="T8" fmla="*/ 0 w 5"/>
                      <a:gd name="T9" fmla="*/ 0 h 132"/>
                      <a:gd name="T10" fmla="*/ 0 w 5"/>
                      <a:gd name="T11" fmla="*/ 0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132">
                        <a:moveTo>
                          <a:pt x="0" y="0"/>
                        </a:moveTo>
                        <a:lnTo>
                          <a:pt x="0" y="132"/>
                        </a:lnTo>
                        <a:lnTo>
                          <a:pt x="5" y="132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78" name="Freeform 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679575" y="566738"/>
                    <a:ext cx="214313" cy="209550"/>
                  </a:xfrm>
                  <a:custGeom>
                    <a:avLst/>
                    <a:gdLst>
                      <a:gd name="T0" fmla="*/ 0 w 57"/>
                      <a:gd name="T1" fmla="*/ 0 h 55"/>
                      <a:gd name="T2" fmla="*/ 29 w 57"/>
                      <a:gd name="T3" fmla="*/ 0 h 55"/>
                      <a:gd name="T4" fmla="*/ 40 w 57"/>
                      <a:gd name="T5" fmla="*/ 2 h 55"/>
                      <a:gd name="T6" fmla="*/ 49 w 57"/>
                      <a:gd name="T7" fmla="*/ 8 h 55"/>
                      <a:gd name="T8" fmla="*/ 55 w 57"/>
                      <a:gd name="T9" fmla="*/ 17 h 55"/>
                      <a:gd name="T10" fmla="*/ 57 w 57"/>
                      <a:gd name="T11" fmla="*/ 28 h 55"/>
                      <a:gd name="T12" fmla="*/ 55 w 57"/>
                      <a:gd name="T13" fmla="*/ 38 h 55"/>
                      <a:gd name="T14" fmla="*/ 49 w 57"/>
                      <a:gd name="T15" fmla="*/ 47 h 55"/>
                      <a:gd name="T16" fmla="*/ 40 w 57"/>
                      <a:gd name="T17" fmla="*/ 53 h 55"/>
                      <a:gd name="T18" fmla="*/ 29 w 57"/>
                      <a:gd name="T19" fmla="*/ 55 h 55"/>
                      <a:gd name="T20" fmla="*/ 0 w 57"/>
                      <a:gd name="T21" fmla="*/ 55 h 55"/>
                      <a:gd name="T22" fmla="*/ 0 w 57"/>
                      <a:gd name="T23" fmla="*/ 0 h 55"/>
                      <a:gd name="T24" fmla="*/ 29 w 57"/>
                      <a:gd name="T25" fmla="*/ 53 h 55"/>
                      <a:gd name="T26" fmla="*/ 39 w 57"/>
                      <a:gd name="T27" fmla="*/ 51 h 55"/>
                      <a:gd name="T28" fmla="*/ 47 w 57"/>
                      <a:gd name="T29" fmla="*/ 46 h 55"/>
                      <a:gd name="T30" fmla="*/ 53 w 57"/>
                      <a:gd name="T31" fmla="*/ 38 h 55"/>
                      <a:gd name="T32" fmla="*/ 55 w 57"/>
                      <a:gd name="T33" fmla="*/ 28 h 55"/>
                      <a:gd name="T34" fmla="*/ 53 w 57"/>
                      <a:gd name="T35" fmla="*/ 18 h 55"/>
                      <a:gd name="T36" fmla="*/ 47 w 57"/>
                      <a:gd name="T37" fmla="*/ 9 h 55"/>
                      <a:gd name="T38" fmla="*/ 39 w 57"/>
                      <a:gd name="T39" fmla="*/ 4 h 55"/>
                      <a:gd name="T40" fmla="*/ 29 w 57"/>
                      <a:gd name="T41" fmla="*/ 2 h 55"/>
                      <a:gd name="T42" fmla="*/ 3 w 57"/>
                      <a:gd name="T43" fmla="*/ 2 h 55"/>
                      <a:gd name="T44" fmla="*/ 3 w 57"/>
                      <a:gd name="T45" fmla="*/ 53 h 55"/>
                      <a:gd name="T46" fmla="*/ 29 w 57"/>
                      <a:gd name="T47" fmla="*/ 53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7" h="55">
                        <a:moveTo>
                          <a:pt x="0" y="0"/>
                        </a:move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33" y="0"/>
                          <a:pt x="36" y="0"/>
                          <a:pt x="40" y="2"/>
                        </a:cubicBezTo>
                        <a:cubicBezTo>
                          <a:pt x="43" y="3"/>
                          <a:pt x="46" y="5"/>
                          <a:pt x="49" y="8"/>
                        </a:cubicBezTo>
                        <a:cubicBezTo>
                          <a:pt x="51" y="10"/>
                          <a:pt x="53" y="13"/>
                          <a:pt x="55" y="17"/>
                        </a:cubicBezTo>
                        <a:cubicBezTo>
                          <a:pt x="56" y="20"/>
                          <a:pt x="57" y="24"/>
                          <a:pt x="57" y="28"/>
                        </a:cubicBezTo>
                        <a:cubicBezTo>
                          <a:pt x="57" y="31"/>
                          <a:pt x="56" y="35"/>
                          <a:pt x="55" y="38"/>
                        </a:cubicBezTo>
                        <a:cubicBezTo>
                          <a:pt x="53" y="42"/>
                          <a:pt x="51" y="45"/>
                          <a:pt x="49" y="47"/>
                        </a:cubicBezTo>
                        <a:cubicBezTo>
                          <a:pt x="46" y="50"/>
                          <a:pt x="43" y="52"/>
                          <a:pt x="40" y="53"/>
                        </a:cubicBezTo>
                        <a:cubicBezTo>
                          <a:pt x="36" y="55"/>
                          <a:pt x="33" y="55"/>
                          <a:pt x="29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29" y="53"/>
                        </a:moveTo>
                        <a:cubicBezTo>
                          <a:pt x="32" y="53"/>
                          <a:pt x="36" y="52"/>
                          <a:pt x="39" y="51"/>
                        </a:cubicBezTo>
                        <a:cubicBezTo>
                          <a:pt x="42" y="50"/>
                          <a:pt x="45" y="48"/>
                          <a:pt x="47" y="46"/>
                        </a:cubicBezTo>
                        <a:cubicBezTo>
                          <a:pt x="49" y="43"/>
                          <a:pt x="51" y="41"/>
                          <a:pt x="53" y="38"/>
                        </a:cubicBezTo>
                        <a:cubicBezTo>
                          <a:pt x="54" y="34"/>
                          <a:pt x="55" y="31"/>
                          <a:pt x="55" y="28"/>
                        </a:cubicBezTo>
                        <a:cubicBezTo>
                          <a:pt x="55" y="24"/>
                          <a:pt x="54" y="21"/>
                          <a:pt x="53" y="18"/>
                        </a:cubicBezTo>
                        <a:cubicBezTo>
                          <a:pt x="51" y="14"/>
                          <a:pt x="49" y="12"/>
                          <a:pt x="47" y="9"/>
                        </a:cubicBezTo>
                        <a:cubicBezTo>
                          <a:pt x="45" y="7"/>
                          <a:pt x="42" y="5"/>
                          <a:pt x="39" y="4"/>
                        </a:cubicBezTo>
                        <a:cubicBezTo>
                          <a:pt x="36" y="3"/>
                          <a:pt x="32" y="2"/>
                          <a:pt x="29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3"/>
                          <a:pt x="3" y="53"/>
                          <a:pt x="3" y="53"/>
                        </a:cubicBezTo>
                        <a:cubicBezTo>
                          <a:pt x="29" y="53"/>
                          <a:pt x="29" y="53"/>
                          <a:pt x="29" y="53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79" name="Freeform 10"/>
                  <p:cNvSpPr>
                    <a:spLocks noChangeArrowheads="1"/>
                  </p:cNvSpPr>
                  <p:nvPr/>
                </p:nvSpPr>
                <p:spPr bwMode="auto">
                  <a:xfrm>
                    <a:off x="1905000" y="566738"/>
                    <a:ext cx="214313" cy="209550"/>
                  </a:xfrm>
                  <a:custGeom>
                    <a:avLst/>
                    <a:gdLst>
                      <a:gd name="T0" fmla="*/ 0 w 135"/>
                      <a:gd name="T1" fmla="*/ 0 h 132"/>
                      <a:gd name="T2" fmla="*/ 135 w 135"/>
                      <a:gd name="T3" fmla="*/ 0 h 132"/>
                      <a:gd name="T4" fmla="*/ 135 w 135"/>
                      <a:gd name="T5" fmla="*/ 5 h 132"/>
                      <a:gd name="T6" fmla="*/ 7 w 135"/>
                      <a:gd name="T7" fmla="*/ 5 h 132"/>
                      <a:gd name="T8" fmla="*/ 7 w 135"/>
                      <a:gd name="T9" fmla="*/ 65 h 132"/>
                      <a:gd name="T10" fmla="*/ 133 w 135"/>
                      <a:gd name="T11" fmla="*/ 65 h 132"/>
                      <a:gd name="T12" fmla="*/ 133 w 135"/>
                      <a:gd name="T13" fmla="*/ 70 h 132"/>
                      <a:gd name="T14" fmla="*/ 7 w 135"/>
                      <a:gd name="T15" fmla="*/ 70 h 132"/>
                      <a:gd name="T16" fmla="*/ 7 w 135"/>
                      <a:gd name="T17" fmla="*/ 127 h 132"/>
                      <a:gd name="T18" fmla="*/ 135 w 135"/>
                      <a:gd name="T19" fmla="*/ 127 h 132"/>
                      <a:gd name="T20" fmla="*/ 135 w 135"/>
                      <a:gd name="T21" fmla="*/ 132 h 132"/>
                      <a:gd name="T22" fmla="*/ 0 w 135"/>
                      <a:gd name="T23" fmla="*/ 132 h 132"/>
                      <a:gd name="T24" fmla="*/ 0 w 135"/>
                      <a:gd name="T25" fmla="*/ 0 h 132"/>
                      <a:gd name="T26" fmla="*/ 0 w 135"/>
                      <a:gd name="T27" fmla="*/ 0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5" h="132">
                        <a:moveTo>
                          <a:pt x="0" y="0"/>
                        </a:moveTo>
                        <a:lnTo>
                          <a:pt x="135" y="0"/>
                        </a:lnTo>
                        <a:lnTo>
                          <a:pt x="135" y="5"/>
                        </a:lnTo>
                        <a:lnTo>
                          <a:pt x="7" y="5"/>
                        </a:lnTo>
                        <a:lnTo>
                          <a:pt x="7" y="65"/>
                        </a:lnTo>
                        <a:lnTo>
                          <a:pt x="133" y="65"/>
                        </a:lnTo>
                        <a:lnTo>
                          <a:pt x="133" y="70"/>
                        </a:lnTo>
                        <a:lnTo>
                          <a:pt x="7" y="70"/>
                        </a:lnTo>
                        <a:lnTo>
                          <a:pt x="7" y="127"/>
                        </a:lnTo>
                        <a:lnTo>
                          <a:pt x="135" y="127"/>
                        </a:lnTo>
                        <a:lnTo>
                          <a:pt x="135" y="132"/>
                        </a:lnTo>
                        <a:lnTo>
                          <a:pt x="0" y="13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0" name="Freeform 11"/>
                  <p:cNvSpPr>
                    <a:spLocks noChangeArrowheads="1"/>
                  </p:cNvSpPr>
                  <p:nvPr/>
                </p:nvSpPr>
                <p:spPr bwMode="auto">
                  <a:xfrm>
                    <a:off x="2127250" y="563563"/>
                    <a:ext cx="414338" cy="212725"/>
                  </a:xfrm>
                  <a:custGeom>
                    <a:avLst/>
                    <a:gdLst>
                      <a:gd name="T0" fmla="*/ 108 w 110"/>
                      <a:gd name="T1" fmla="*/ 28 h 56"/>
                      <a:gd name="T2" fmla="*/ 106 w 110"/>
                      <a:gd name="T3" fmla="*/ 18 h 56"/>
                      <a:gd name="T4" fmla="*/ 101 w 110"/>
                      <a:gd name="T5" fmla="*/ 10 h 56"/>
                      <a:gd name="T6" fmla="*/ 92 w 110"/>
                      <a:gd name="T7" fmla="*/ 4 h 56"/>
                      <a:gd name="T8" fmla="*/ 82 w 110"/>
                      <a:gd name="T9" fmla="*/ 2 h 56"/>
                      <a:gd name="T10" fmla="*/ 73 w 110"/>
                      <a:gd name="T11" fmla="*/ 4 h 56"/>
                      <a:gd name="T12" fmla="*/ 66 w 110"/>
                      <a:gd name="T13" fmla="*/ 9 h 56"/>
                      <a:gd name="T14" fmla="*/ 60 w 110"/>
                      <a:gd name="T15" fmla="*/ 17 h 56"/>
                      <a:gd name="T16" fmla="*/ 57 w 110"/>
                      <a:gd name="T17" fmla="*/ 28 h 56"/>
                      <a:gd name="T18" fmla="*/ 53 w 110"/>
                      <a:gd name="T19" fmla="*/ 40 h 56"/>
                      <a:gd name="T20" fmla="*/ 47 w 110"/>
                      <a:gd name="T21" fmla="*/ 49 h 56"/>
                      <a:gd name="T22" fmla="*/ 39 w 110"/>
                      <a:gd name="T23" fmla="*/ 55 h 56"/>
                      <a:gd name="T24" fmla="*/ 28 w 110"/>
                      <a:gd name="T25" fmla="*/ 56 h 56"/>
                      <a:gd name="T26" fmla="*/ 17 w 110"/>
                      <a:gd name="T27" fmla="*/ 54 h 56"/>
                      <a:gd name="T28" fmla="*/ 8 w 110"/>
                      <a:gd name="T29" fmla="*/ 48 h 56"/>
                      <a:gd name="T30" fmla="*/ 2 w 110"/>
                      <a:gd name="T31" fmla="*/ 39 h 56"/>
                      <a:gd name="T32" fmla="*/ 0 w 110"/>
                      <a:gd name="T33" fmla="*/ 28 h 56"/>
                      <a:gd name="T34" fmla="*/ 2 w 110"/>
                      <a:gd name="T35" fmla="*/ 17 h 56"/>
                      <a:gd name="T36" fmla="*/ 8 w 110"/>
                      <a:gd name="T37" fmla="*/ 8 h 56"/>
                      <a:gd name="T38" fmla="*/ 17 w 110"/>
                      <a:gd name="T39" fmla="*/ 2 h 56"/>
                      <a:gd name="T40" fmla="*/ 28 w 110"/>
                      <a:gd name="T41" fmla="*/ 0 h 56"/>
                      <a:gd name="T42" fmla="*/ 28 w 110"/>
                      <a:gd name="T43" fmla="*/ 2 h 56"/>
                      <a:gd name="T44" fmla="*/ 18 w 110"/>
                      <a:gd name="T45" fmla="*/ 4 h 56"/>
                      <a:gd name="T46" fmla="*/ 10 w 110"/>
                      <a:gd name="T47" fmla="*/ 10 h 56"/>
                      <a:gd name="T48" fmla="*/ 4 w 110"/>
                      <a:gd name="T49" fmla="*/ 18 h 56"/>
                      <a:gd name="T50" fmla="*/ 2 w 110"/>
                      <a:gd name="T51" fmla="*/ 28 h 56"/>
                      <a:gd name="T52" fmla="*/ 4 w 110"/>
                      <a:gd name="T53" fmla="*/ 38 h 56"/>
                      <a:gd name="T54" fmla="*/ 10 w 110"/>
                      <a:gd name="T55" fmla="*/ 47 h 56"/>
                      <a:gd name="T56" fmla="*/ 18 w 110"/>
                      <a:gd name="T57" fmla="*/ 52 h 56"/>
                      <a:gd name="T58" fmla="*/ 28 w 110"/>
                      <a:gd name="T59" fmla="*/ 54 h 56"/>
                      <a:gd name="T60" fmla="*/ 38 w 110"/>
                      <a:gd name="T61" fmla="*/ 52 h 56"/>
                      <a:gd name="T62" fmla="*/ 46 w 110"/>
                      <a:gd name="T63" fmla="*/ 47 h 56"/>
                      <a:gd name="T64" fmla="*/ 51 w 110"/>
                      <a:gd name="T65" fmla="*/ 39 h 56"/>
                      <a:gd name="T66" fmla="*/ 54 w 110"/>
                      <a:gd name="T67" fmla="*/ 28 h 56"/>
                      <a:gd name="T68" fmla="*/ 57 w 110"/>
                      <a:gd name="T69" fmla="*/ 17 h 56"/>
                      <a:gd name="T70" fmla="*/ 63 w 110"/>
                      <a:gd name="T71" fmla="*/ 8 h 56"/>
                      <a:gd name="T72" fmla="*/ 72 w 110"/>
                      <a:gd name="T73" fmla="*/ 2 h 56"/>
                      <a:gd name="T74" fmla="*/ 82 w 110"/>
                      <a:gd name="T75" fmla="*/ 0 h 56"/>
                      <a:gd name="T76" fmla="*/ 93 w 110"/>
                      <a:gd name="T77" fmla="*/ 2 h 56"/>
                      <a:gd name="T78" fmla="*/ 102 w 110"/>
                      <a:gd name="T79" fmla="*/ 8 h 56"/>
                      <a:gd name="T80" fmla="*/ 108 w 110"/>
                      <a:gd name="T81" fmla="*/ 17 h 56"/>
                      <a:gd name="T82" fmla="*/ 110 w 110"/>
                      <a:gd name="T83" fmla="*/ 28 h 56"/>
                      <a:gd name="T84" fmla="*/ 109 w 110"/>
                      <a:gd name="T85" fmla="*/ 36 h 56"/>
                      <a:gd name="T86" fmla="*/ 106 w 110"/>
                      <a:gd name="T87" fmla="*/ 44 h 56"/>
                      <a:gd name="T88" fmla="*/ 101 w 110"/>
                      <a:gd name="T89" fmla="*/ 50 h 56"/>
                      <a:gd name="T90" fmla="*/ 94 w 110"/>
                      <a:gd name="T91" fmla="*/ 54 h 56"/>
                      <a:gd name="T92" fmla="*/ 94 w 110"/>
                      <a:gd name="T93" fmla="*/ 52 h 56"/>
                      <a:gd name="T94" fmla="*/ 100 w 110"/>
                      <a:gd name="T95" fmla="*/ 48 h 56"/>
                      <a:gd name="T96" fmla="*/ 104 w 110"/>
                      <a:gd name="T97" fmla="*/ 42 h 56"/>
                      <a:gd name="T98" fmla="*/ 107 w 110"/>
                      <a:gd name="T99" fmla="*/ 36 h 56"/>
                      <a:gd name="T100" fmla="*/ 108 w 110"/>
                      <a:gd name="T101" fmla="*/ 28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10" h="56">
                        <a:moveTo>
                          <a:pt x="108" y="28"/>
                        </a:moveTo>
                        <a:cubicBezTo>
                          <a:pt x="108" y="25"/>
                          <a:pt x="107" y="21"/>
                          <a:pt x="106" y="18"/>
                        </a:cubicBezTo>
                        <a:cubicBezTo>
                          <a:pt x="105" y="15"/>
                          <a:pt x="103" y="12"/>
                          <a:pt x="101" y="10"/>
                        </a:cubicBezTo>
                        <a:cubicBezTo>
                          <a:pt x="98" y="8"/>
                          <a:pt x="95" y="6"/>
                          <a:pt x="92" y="4"/>
                        </a:cubicBezTo>
                        <a:cubicBezTo>
                          <a:pt x="89" y="3"/>
                          <a:pt x="86" y="2"/>
                          <a:pt x="82" y="2"/>
                        </a:cubicBezTo>
                        <a:cubicBezTo>
                          <a:pt x="79" y="2"/>
                          <a:pt x="76" y="3"/>
                          <a:pt x="73" y="4"/>
                        </a:cubicBezTo>
                        <a:cubicBezTo>
                          <a:pt x="70" y="5"/>
                          <a:pt x="68" y="7"/>
                          <a:pt x="66" y="9"/>
                        </a:cubicBezTo>
                        <a:cubicBezTo>
                          <a:pt x="63" y="11"/>
                          <a:pt x="61" y="14"/>
                          <a:pt x="60" y="17"/>
                        </a:cubicBezTo>
                        <a:cubicBezTo>
                          <a:pt x="58" y="20"/>
                          <a:pt x="57" y="24"/>
                          <a:pt x="57" y="28"/>
                        </a:cubicBezTo>
                        <a:cubicBezTo>
                          <a:pt x="56" y="33"/>
                          <a:pt x="55" y="37"/>
                          <a:pt x="53" y="40"/>
                        </a:cubicBezTo>
                        <a:cubicBezTo>
                          <a:pt x="52" y="44"/>
                          <a:pt x="50" y="47"/>
                          <a:pt x="47" y="49"/>
                        </a:cubicBezTo>
                        <a:cubicBezTo>
                          <a:pt x="45" y="51"/>
                          <a:pt x="42" y="53"/>
                          <a:pt x="39" y="55"/>
                        </a:cubicBezTo>
                        <a:cubicBezTo>
                          <a:pt x="35" y="56"/>
                          <a:pt x="32" y="56"/>
                          <a:pt x="28" y="56"/>
                        </a:cubicBezTo>
                        <a:cubicBezTo>
                          <a:pt x="24" y="56"/>
                          <a:pt x="20" y="56"/>
                          <a:pt x="17" y="54"/>
                        </a:cubicBezTo>
                        <a:cubicBezTo>
                          <a:pt x="14" y="53"/>
                          <a:pt x="11" y="51"/>
                          <a:pt x="8" y="48"/>
                        </a:cubicBezTo>
                        <a:cubicBezTo>
                          <a:pt x="5" y="46"/>
                          <a:pt x="3" y="43"/>
                          <a:pt x="2" y="39"/>
                        </a:cubicBezTo>
                        <a:cubicBezTo>
                          <a:pt x="1" y="36"/>
                          <a:pt x="0" y="32"/>
                          <a:pt x="0" y="28"/>
                        </a:cubicBezTo>
                        <a:cubicBezTo>
                          <a:pt x="0" y="24"/>
                          <a:pt x="1" y="21"/>
                          <a:pt x="2" y="17"/>
                        </a:cubicBezTo>
                        <a:cubicBezTo>
                          <a:pt x="3" y="14"/>
                          <a:pt x="5" y="11"/>
                          <a:pt x="8" y="8"/>
                        </a:cubicBezTo>
                        <a:cubicBezTo>
                          <a:pt x="11" y="6"/>
                          <a:pt x="14" y="4"/>
                          <a:pt x="17" y="2"/>
                        </a:cubicBezTo>
                        <a:cubicBezTo>
                          <a:pt x="20" y="1"/>
                          <a:pt x="24" y="0"/>
                          <a:pt x="28" y="0"/>
                        </a:cubicBezTo>
                        <a:cubicBezTo>
                          <a:pt x="28" y="2"/>
                          <a:pt x="28" y="2"/>
                          <a:pt x="28" y="2"/>
                        </a:cubicBezTo>
                        <a:cubicBezTo>
                          <a:pt x="24" y="2"/>
                          <a:pt x="21" y="3"/>
                          <a:pt x="18" y="4"/>
                        </a:cubicBezTo>
                        <a:cubicBezTo>
                          <a:pt x="15" y="6"/>
                          <a:pt x="12" y="7"/>
                          <a:pt x="10" y="10"/>
                        </a:cubicBezTo>
                        <a:cubicBezTo>
                          <a:pt x="7" y="12"/>
                          <a:pt x="5" y="15"/>
                          <a:pt x="4" y="18"/>
                        </a:cubicBezTo>
                        <a:cubicBezTo>
                          <a:pt x="3" y="21"/>
                          <a:pt x="2" y="25"/>
                          <a:pt x="2" y="28"/>
                        </a:cubicBezTo>
                        <a:cubicBezTo>
                          <a:pt x="2" y="32"/>
                          <a:pt x="3" y="35"/>
                          <a:pt x="4" y="38"/>
                        </a:cubicBezTo>
                        <a:cubicBezTo>
                          <a:pt x="5" y="41"/>
                          <a:pt x="7" y="44"/>
                          <a:pt x="10" y="47"/>
                        </a:cubicBezTo>
                        <a:cubicBezTo>
                          <a:pt x="12" y="49"/>
                          <a:pt x="15" y="51"/>
                          <a:pt x="18" y="52"/>
                        </a:cubicBezTo>
                        <a:cubicBezTo>
                          <a:pt x="21" y="53"/>
                          <a:pt x="24" y="54"/>
                          <a:pt x="28" y="54"/>
                        </a:cubicBezTo>
                        <a:cubicBezTo>
                          <a:pt x="32" y="54"/>
                          <a:pt x="35" y="54"/>
                          <a:pt x="38" y="52"/>
                        </a:cubicBezTo>
                        <a:cubicBezTo>
                          <a:pt x="41" y="51"/>
                          <a:pt x="43" y="50"/>
                          <a:pt x="46" y="47"/>
                        </a:cubicBezTo>
                        <a:cubicBezTo>
                          <a:pt x="48" y="45"/>
                          <a:pt x="50" y="42"/>
                          <a:pt x="51" y="39"/>
                        </a:cubicBezTo>
                        <a:cubicBezTo>
                          <a:pt x="52" y="36"/>
                          <a:pt x="53" y="32"/>
                          <a:pt x="54" y="28"/>
                        </a:cubicBezTo>
                        <a:cubicBezTo>
                          <a:pt x="55" y="24"/>
                          <a:pt x="56" y="20"/>
                          <a:pt x="57" y="17"/>
                        </a:cubicBezTo>
                        <a:cubicBezTo>
                          <a:pt x="59" y="13"/>
                          <a:pt x="61" y="10"/>
                          <a:pt x="63" y="8"/>
                        </a:cubicBezTo>
                        <a:cubicBezTo>
                          <a:pt x="66" y="5"/>
                          <a:pt x="68" y="3"/>
                          <a:pt x="72" y="2"/>
                        </a:cubicBezTo>
                        <a:cubicBezTo>
                          <a:pt x="75" y="1"/>
                          <a:pt x="78" y="0"/>
                          <a:pt x="82" y="0"/>
                        </a:cubicBezTo>
                        <a:cubicBezTo>
                          <a:pt x="86" y="0"/>
                          <a:pt x="90" y="1"/>
                          <a:pt x="93" y="2"/>
                        </a:cubicBezTo>
                        <a:cubicBezTo>
                          <a:pt x="97" y="4"/>
                          <a:pt x="100" y="6"/>
                          <a:pt x="102" y="8"/>
                        </a:cubicBezTo>
                        <a:cubicBezTo>
                          <a:pt x="105" y="11"/>
                          <a:pt x="107" y="14"/>
                          <a:pt x="108" y="17"/>
                        </a:cubicBezTo>
                        <a:cubicBezTo>
                          <a:pt x="110" y="21"/>
                          <a:pt x="110" y="24"/>
                          <a:pt x="110" y="28"/>
                        </a:cubicBezTo>
                        <a:cubicBezTo>
                          <a:pt x="110" y="31"/>
                          <a:pt x="110" y="34"/>
                          <a:pt x="109" y="36"/>
                        </a:cubicBezTo>
                        <a:cubicBezTo>
                          <a:pt x="108" y="39"/>
                          <a:pt x="107" y="41"/>
                          <a:pt x="106" y="44"/>
                        </a:cubicBezTo>
                        <a:cubicBezTo>
                          <a:pt x="104" y="46"/>
                          <a:pt x="103" y="48"/>
                          <a:pt x="101" y="50"/>
                        </a:cubicBezTo>
                        <a:cubicBezTo>
                          <a:pt x="99" y="51"/>
                          <a:pt x="97" y="53"/>
                          <a:pt x="94" y="54"/>
                        </a:cubicBezTo>
                        <a:cubicBezTo>
                          <a:pt x="94" y="52"/>
                          <a:pt x="94" y="52"/>
                          <a:pt x="94" y="52"/>
                        </a:cubicBezTo>
                        <a:cubicBezTo>
                          <a:pt x="96" y="50"/>
                          <a:pt x="98" y="49"/>
                          <a:pt x="100" y="48"/>
                        </a:cubicBezTo>
                        <a:cubicBezTo>
                          <a:pt x="102" y="46"/>
                          <a:pt x="103" y="44"/>
                          <a:pt x="104" y="42"/>
                        </a:cubicBezTo>
                        <a:cubicBezTo>
                          <a:pt x="105" y="40"/>
                          <a:pt x="106" y="38"/>
                          <a:pt x="107" y="36"/>
                        </a:cubicBezTo>
                        <a:cubicBezTo>
                          <a:pt x="108" y="33"/>
                          <a:pt x="108" y="31"/>
                          <a:pt x="108" y="28"/>
                        </a:cubicBezTo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1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2555875" y="566738"/>
                    <a:ext cx="12700" cy="209550"/>
                  </a:xfrm>
                  <a:custGeom>
                    <a:avLst/>
                    <a:gdLst>
                      <a:gd name="T0" fmla="*/ 0 w 8"/>
                      <a:gd name="T1" fmla="*/ 0 h 132"/>
                      <a:gd name="T2" fmla="*/ 0 w 8"/>
                      <a:gd name="T3" fmla="*/ 132 h 132"/>
                      <a:gd name="T4" fmla="*/ 8 w 8"/>
                      <a:gd name="T5" fmla="*/ 132 h 132"/>
                      <a:gd name="T6" fmla="*/ 8 w 8"/>
                      <a:gd name="T7" fmla="*/ 0 h 132"/>
                      <a:gd name="T8" fmla="*/ 0 w 8"/>
                      <a:gd name="T9" fmla="*/ 0 h 132"/>
                      <a:gd name="T10" fmla="*/ 0 w 8"/>
                      <a:gd name="T11" fmla="*/ 0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132">
                        <a:moveTo>
                          <a:pt x="0" y="0"/>
                        </a:moveTo>
                        <a:lnTo>
                          <a:pt x="0" y="132"/>
                        </a:lnTo>
                        <a:lnTo>
                          <a:pt x="8" y="132"/>
                        </a:lnTo>
                        <a:lnTo>
                          <a:pt x="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2" name="Freeform 13"/>
                  <p:cNvSpPr>
                    <a:spLocks noChangeArrowheads="1"/>
                  </p:cNvSpPr>
                  <p:nvPr/>
                </p:nvSpPr>
                <p:spPr bwMode="auto">
                  <a:xfrm>
                    <a:off x="2582863" y="563563"/>
                    <a:ext cx="214313" cy="212725"/>
                  </a:xfrm>
                  <a:custGeom>
                    <a:avLst/>
                    <a:gdLst>
                      <a:gd name="T0" fmla="*/ 4 w 57"/>
                      <a:gd name="T1" fmla="*/ 38 h 56"/>
                      <a:gd name="T2" fmla="*/ 10 w 57"/>
                      <a:gd name="T3" fmla="*/ 47 h 56"/>
                      <a:gd name="T4" fmla="*/ 18 w 57"/>
                      <a:gd name="T5" fmla="*/ 52 h 56"/>
                      <a:gd name="T6" fmla="*/ 28 w 57"/>
                      <a:gd name="T7" fmla="*/ 54 h 56"/>
                      <a:gd name="T8" fmla="*/ 38 w 57"/>
                      <a:gd name="T9" fmla="*/ 52 h 56"/>
                      <a:gd name="T10" fmla="*/ 47 w 57"/>
                      <a:gd name="T11" fmla="*/ 47 h 56"/>
                      <a:gd name="T12" fmla="*/ 52 w 57"/>
                      <a:gd name="T13" fmla="*/ 38 h 56"/>
                      <a:gd name="T14" fmla="*/ 54 w 57"/>
                      <a:gd name="T15" fmla="*/ 28 h 56"/>
                      <a:gd name="T16" fmla="*/ 54 w 57"/>
                      <a:gd name="T17" fmla="*/ 28 h 56"/>
                      <a:gd name="T18" fmla="*/ 31 w 57"/>
                      <a:gd name="T19" fmla="*/ 28 h 56"/>
                      <a:gd name="T20" fmla="*/ 31 w 57"/>
                      <a:gd name="T21" fmla="*/ 26 h 56"/>
                      <a:gd name="T22" fmla="*/ 57 w 57"/>
                      <a:gd name="T23" fmla="*/ 26 h 56"/>
                      <a:gd name="T24" fmla="*/ 57 w 57"/>
                      <a:gd name="T25" fmla="*/ 28 h 56"/>
                      <a:gd name="T26" fmla="*/ 54 w 57"/>
                      <a:gd name="T27" fmla="*/ 39 h 56"/>
                      <a:gd name="T28" fmla="*/ 48 w 57"/>
                      <a:gd name="T29" fmla="*/ 48 h 56"/>
                      <a:gd name="T30" fmla="*/ 39 w 57"/>
                      <a:gd name="T31" fmla="*/ 54 h 56"/>
                      <a:gd name="T32" fmla="*/ 28 w 57"/>
                      <a:gd name="T33" fmla="*/ 56 h 56"/>
                      <a:gd name="T34" fmla="*/ 17 w 57"/>
                      <a:gd name="T35" fmla="*/ 54 h 56"/>
                      <a:gd name="T36" fmla="*/ 8 w 57"/>
                      <a:gd name="T37" fmla="*/ 48 h 56"/>
                      <a:gd name="T38" fmla="*/ 2 w 57"/>
                      <a:gd name="T39" fmla="*/ 39 h 56"/>
                      <a:gd name="T40" fmla="*/ 0 w 57"/>
                      <a:gd name="T41" fmla="*/ 28 h 56"/>
                      <a:gd name="T42" fmla="*/ 0 w 57"/>
                      <a:gd name="T43" fmla="*/ 28 h 56"/>
                      <a:gd name="T44" fmla="*/ 2 w 57"/>
                      <a:gd name="T45" fmla="*/ 17 h 56"/>
                      <a:gd name="T46" fmla="*/ 8 w 57"/>
                      <a:gd name="T47" fmla="*/ 8 h 56"/>
                      <a:gd name="T48" fmla="*/ 17 w 57"/>
                      <a:gd name="T49" fmla="*/ 2 h 56"/>
                      <a:gd name="T50" fmla="*/ 28 w 57"/>
                      <a:gd name="T51" fmla="*/ 0 h 56"/>
                      <a:gd name="T52" fmla="*/ 37 w 57"/>
                      <a:gd name="T53" fmla="*/ 1 h 56"/>
                      <a:gd name="T54" fmla="*/ 44 w 57"/>
                      <a:gd name="T55" fmla="*/ 5 h 56"/>
                      <a:gd name="T56" fmla="*/ 39 w 57"/>
                      <a:gd name="T57" fmla="*/ 5 h 56"/>
                      <a:gd name="T58" fmla="*/ 34 w 57"/>
                      <a:gd name="T59" fmla="*/ 3 h 56"/>
                      <a:gd name="T60" fmla="*/ 28 w 57"/>
                      <a:gd name="T61" fmla="*/ 2 h 56"/>
                      <a:gd name="T62" fmla="*/ 18 w 57"/>
                      <a:gd name="T63" fmla="*/ 4 h 56"/>
                      <a:gd name="T64" fmla="*/ 10 w 57"/>
                      <a:gd name="T65" fmla="*/ 10 h 56"/>
                      <a:gd name="T66" fmla="*/ 4 w 57"/>
                      <a:gd name="T67" fmla="*/ 18 h 56"/>
                      <a:gd name="T68" fmla="*/ 2 w 57"/>
                      <a:gd name="T69" fmla="*/ 28 h 56"/>
                      <a:gd name="T70" fmla="*/ 4 w 57"/>
                      <a:gd name="T71" fmla="*/ 38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7" h="56">
                        <a:moveTo>
                          <a:pt x="4" y="38"/>
                        </a:moveTo>
                        <a:cubicBezTo>
                          <a:pt x="6" y="41"/>
                          <a:pt x="8" y="44"/>
                          <a:pt x="10" y="47"/>
                        </a:cubicBezTo>
                        <a:cubicBezTo>
                          <a:pt x="12" y="49"/>
                          <a:pt x="15" y="51"/>
                          <a:pt x="18" y="52"/>
                        </a:cubicBezTo>
                        <a:cubicBezTo>
                          <a:pt x="21" y="53"/>
                          <a:pt x="25" y="54"/>
                          <a:pt x="28" y="54"/>
                        </a:cubicBezTo>
                        <a:cubicBezTo>
                          <a:pt x="32" y="54"/>
                          <a:pt x="35" y="53"/>
                          <a:pt x="38" y="52"/>
                        </a:cubicBezTo>
                        <a:cubicBezTo>
                          <a:pt x="42" y="51"/>
                          <a:pt x="44" y="49"/>
                          <a:pt x="47" y="47"/>
                        </a:cubicBezTo>
                        <a:cubicBezTo>
                          <a:pt x="49" y="44"/>
                          <a:pt x="51" y="41"/>
                          <a:pt x="52" y="38"/>
                        </a:cubicBezTo>
                        <a:cubicBezTo>
                          <a:pt x="54" y="35"/>
                          <a:pt x="54" y="32"/>
                          <a:pt x="54" y="28"/>
                        </a:cubicBezTo>
                        <a:cubicBezTo>
                          <a:pt x="54" y="28"/>
                          <a:pt x="54" y="28"/>
                          <a:pt x="54" y="28"/>
                        </a:cubicBezTo>
                        <a:cubicBezTo>
                          <a:pt x="31" y="28"/>
                          <a:pt x="31" y="28"/>
                          <a:pt x="31" y="28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57" y="26"/>
                          <a:pt x="57" y="26"/>
                          <a:pt x="57" y="26"/>
                        </a:cubicBezTo>
                        <a:cubicBezTo>
                          <a:pt x="57" y="28"/>
                          <a:pt x="57" y="28"/>
                          <a:pt x="57" y="28"/>
                        </a:cubicBezTo>
                        <a:cubicBezTo>
                          <a:pt x="57" y="32"/>
                          <a:pt x="56" y="36"/>
                          <a:pt x="54" y="39"/>
                        </a:cubicBezTo>
                        <a:cubicBezTo>
                          <a:pt x="53" y="43"/>
                          <a:pt x="51" y="46"/>
                          <a:pt x="48" y="48"/>
                        </a:cubicBezTo>
                        <a:cubicBezTo>
                          <a:pt x="46" y="51"/>
                          <a:pt x="43" y="53"/>
                          <a:pt x="39" y="54"/>
                        </a:cubicBezTo>
                        <a:cubicBezTo>
                          <a:pt x="36" y="56"/>
                          <a:pt x="32" y="56"/>
                          <a:pt x="28" y="56"/>
                        </a:cubicBezTo>
                        <a:cubicBezTo>
                          <a:pt x="24" y="56"/>
                          <a:pt x="21" y="56"/>
                          <a:pt x="17" y="54"/>
                        </a:cubicBezTo>
                        <a:cubicBezTo>
                          <a:pt x="14" y="53"/>
                          <a:pt x="11" y="51"/>
                          <a:pt x="8" y="48"/>
                        </a:cubicBezTo>
                        <a:cubicBezTo>
                          <a:pt x="6" y="46"/>
                          <a:pt x="4" y="43"/>
                          <a:pt x="2" y="39"/>
                        </a:cubicBezTo>
                        <a:cubicBezTo>
                          <a:pt x="1" y="36"/>
                          <a:pt x="0" y="32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4"/>
                          <a:pt x="1" y="20"/>
                          <a:pt x="2" y="17"/>
                        </a:cubicBezTo>
                        <a:cubicBezTo>
                          <a:pt x="4" y="14"/>
                          <a:pt x="6" y="11"/>
                          <a:pt x="8" y="8"/>
                        </a:cubicBezTo>
                        <a:cubicBezTo>
                          <a:pt x="11" y="6"/>
                          <a:pt x="14" y="4"/>
                          <a:pt x="17" y="2"/>
                        </a:cubicBezTo>
                        <a:cubicBezTo>
                          <a:pt x="21" y="1"/>
                          <a:pt x="24" y="0"/>
                          <a:pt x="28" y="0"/>
                        </a:cubicBezTo>
                        <a:cubicBezTo>
                          <a:pt x="31" y="0"/>
                          <a:pt x="34" y="0"/>
                          <a:pt x="37" y="1"/>
                        </a:cubicBezTo>
                        <a:cubicBezTo>
                          <a:pt x="39" y="2"/>
                          <a:pt x="42" y="3"/>
                          <a:pt x="44" y="5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7" y="4"/>
                          <a:pt x="36" y="3"/>
                          <a:pt x="34" y="3"/>
                        </a:cubicBezTo>
                        <a:cubicBezTo>
                          <a:pt x="32" y="2"/>
                          <a:pt x="30" y="2"/>
                          <a:pt x="28" y="2"/>
                        </a:cubicBezTo>
                        <a:cubicBezTo>
                          <a:pt x="25" y="2"/>
                          <a:pt x="21" y="3"/>
                          <a:pt x="18" y="4"/>
                        </a:cubicBezTo>
                        <a:cubicBezTo>
                          <a:pt x="15" y="6"/>
                          <a:pt x="12" y="7"/>
                          <a:pt x="10" y="10"/>
                        </a:cubicBezTo>
                        <a:cubicBezTo>
                          <a:pt x="8" y="12"/>
                          <a:pt x="6" y="15"/>
                          <a:pt x="4" y="18"/>
                        </a:cubicBezTo>
                        <a:cubicBezTo>
                          <a:pt x="3" y="21"/>
                          <a:pt x="2" y="25"/>
                          <a:pt x="2" y="28"/>
                        </a:cubicBezTo>
                        <a:cubicBezTo>
                          <a:pt x="2" y="32"/>
                          <a:pt x="3" y="35"/>
                          <a:pt x="4" y="38"/>
                        </a:cubicBezTo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3" name="Freeform 14"/>
                  <p:cNvSpPr>
                    <a:spLocks noChangeArrowheads="1"/>
                  </p:cNvSpPr>
                  <p:nvPr/>
                </p:nvSpPr>
                <p:spPr bwMode="auto">
                  <a:xfrm>
                    <a:off x="2805113" y="566738"/>
                    <a:ext cx="214313" cy="209550"/>
                  </a:xfrm>
                  <a:custGeom>
                    <a:avLst/>
                    <a:gdLst>
                      <a:gd name="T0" fmla="*/ 130 w 135"/>
                      <a:gd name="T1" fmla="*/ 0 h 132"/>
                      <a:gd name="T2" fmla="*/ 135 w 135"/>
                      <a:gd name="T3" fmla="*/ 0 h 132"/>
                      <a:gd name="T4" fmla="*/ 135 w 135"/>
                      <a:gd name="T5" fmla="*/ 132 h 132"/>
                      <a:gd name="T6" fmla="*/ 130 w 135"/>
                      <a:gd name="T7" fmla="*/ 132 h 132"/>
                      <a:gd name="T8" fmla="*/ 7 w 135"/>
                      <a:gd name="T9" fmla="*/ 8 h 132"/>
                      <a:gd name="T10" fmla="*/ 7 w 135"/>
                      <a:gd name="T11" fmla="*/ 132 h 132"/>
                      <a:gd name="T12" fmla="*/ 0 w 135"/>
                      <a:gd name="T13" fmla="*/ 132 h 132"/>
                      <a:gd name="T14" fmla="*/ 0 w 135"/>
                      <a:gd name="T15" fmla="*/ 0 h 132"/>
                      <a:gd name="T16" fmla="*/ 7 w 135"/>
                      <a:gd name="T17" fmla="*/ 0 h 132"/>
                      <a:gd name="T18" fmla="*/ 130 w 135"/>
                      <a:gd name="T19" fmla="*/ 125 h 132"/>
                      <a:gd name="T20" fmla="*/ 130 w 135"/>
                      <a:gd name="T21" fmla="*/ 0 h 132"/>
                      <a:gd name="T22" fmla="*/ 130 w 135"/>
                      <a:gd name="T23" fmla="*/ 0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5" h="132">
                        <a:moveTo>
                          <a:pt x="130" y="0"/>
                        </a:moveTo>
                        <a:lnTo>
                          <a:pt x="135" y="0"/>
                        </a:lnTo>
                        <a:lnTo>
                          <a:pt x="135" y="132"/>
                        </a:lnTo>
                        <a:lnTo>
                          <a:pt x="130" y="132"/>
                        </a:lnTo>
                        <a:lnTo>
                          <a:pt x="7" y="8"/>
                        </a:lnTo>
                        <a:lnTo>
                          <a:pt x="7" y="132"/>
                        </a:lnTo>
                        <a:lnTo>
                          <a:pt x="0" y="132"/>
                        </a:lnTo>
                        <a:lnTo>
                          <a:pt x="0" y="0"/>
                        </a:lnTo>
                        <a:lnTo>
                          <a:pt x="7" y="0"/>
                        </a:lnTo>
                        <a:lnTo>
                          <a:pt x="130" y="125"/>
                        </a:lnTo>
                        <a:lnTo>
                          <a:pt x="13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4" name="Freeform 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990600" y="12700"/>
                    <a:ext cx="519113" cy="512763"/>
                  </a:xfrm>
                  <a:custGeom>
                    <a:avLst/>
                    <a:gdLst>
                      <a:gd name="T0" fmla="*/ 38 w 138"/>
                      <a:gd name="T1" fmla="*/ 5 h 135"/>
                      <a:gd name="T2" fmla="*/ 38 w 138"/>
                      <a:gd name="T3" fmla="*/ 8 h 135"/>
                      <a:gd name="T4" fmla="*/ 32 w 138"/>
                      <a:gd name="T5" fmla="*/ 15 h 135"/>
                      <a:gd name="T6" fmla="*/ 45 w 138"/>
                      <a:gd name="T7" fmla="*/ 23 h 135"/>
                      <a:gd name="T8" fmla="*/ 57 w 138"/>
                      <a:gd name="T9" fmla="*/ 31 h 135"/>
                      <a:gd name="T10" fmla="*/ 23 w 138"/>
                      <a:gd name="T11" fmla="*/ 30 h 135"/>
                      <a:gd name="T12" fmla="*/ 10 w 138"/>
                      <a:gd name="T13" fmla="*/ 49 h 135"/>
                      <a:gd name="T14" fmla="*/ 29 w 138"/>
                      <a:gd name="T15" fmla="*/ 1 h 135"/>
                      <a:gd name="T16" fmla="*/ 27 w 138"/>
                      <a:gd name="T17" fmla="*/ 76 h 135"/>
                      <a:gd name="T18" fmla="*/ 23 w 138"/>
                      <a:gd name="T19" fmla="*/ 56 h 135"/>
                      <a:gd name="T20" fmla="*/ 12 w 138"/>
                      <a:gd name="T21" fmla="*/ 48 h 135"/>
                      <a:gd name="T22" fmla="*/ 23 w 138"/>
                      <a:gd name="T23" fmla="*/ 49 h 135"/>
                      <a:gd name="T24" fmla="*/ 49 w 138"/>
                      <a:gd name="T25" fmla="*/ 48 h 135"/>
                      <a:gd name="T26" fmla="*/ 51 w 138"/>
                      <a:gd name="T27" fmla="*/ 57 h 135"/>
                      <a:gd name="T28" fmla="*/ 35 w 138"/>
                      <a:gd name="T29" fmla="*/ 56 h 135"/>
                      <a:gd name="T30" fmla="*/ 46 w 138"/>
                      <a:gd name="T31" fmla="*/ 76 h 135"/>
                      <a:gd name="T32" fmla="*/ 58 w 138"/>
                      <a:gd name="T33" fmla="*/ 84 h 135"/>
                      <a:gd name="T34" fmla="*/ 35 w 138"/>
                      <a:gd name="T35" fmla="*/ 83 h 135"/>
                      <a:gd name="T36" fmla="*/ 41 w 138"/>
                      <a:gd name="T37" fmla="*/ 110 h 135"/>
                      <a:gd name="T38" fmla="*/ 56 w 138"/>
                      <a:gd name="T39" fmla="*/ 108 h 135"/>
                      <a:gd name="T40" fmla="*/ 29 w 138"/>
                      <a:gd name="T41" fmla="*/ 128 h 135"/>
                      <a:gd name="T42" fmla="*/ 27 w 138"/>
                      <a:gd name="T43" fmla="*/ 112 h 135"/>
                      <a:gd name="T44" fmla="*/ 17 w 138"/>
                      <a:gd name="T45" fmla="*/ 83 h 135"/>
                      <a:gd name="T46" fmla="*/ 6 w 138"/>
                      <a:gd name="T47" fmla="*/ 75 h 135"/>
                      <a:gd name="T48" fmla="*/ 77 w 138"/>
                      <a:gd name="T49" fmla="*/ 78 h 135"/>
                      <a:gd name="T50" fmla="*/ 63 w 138"/>
                      <a:gd name="T51" fmla="*/ 79 h 135"/>
                      <a:gd name="T52" fmla="*/ 64 w 138"/>
                      <a:gd name="T53" fmla="*/ 67 h 135"/>
                      <a:gd name="T54" fmla="*/ 63 w 138"/>
                      <a:gd name="T55" fmla="*/ 33 h 135"/>
                      <a:gd name="T56" fmla="*/ 97 w 138"/>
                      <a:gd name="T57" fmla="*/ 33 h 135"/>
                      <a:gd name="T58" fmla="*/ 111 w 138"/>
                      <a:gd name="T59" fmla="*/ 0 h 135"/>
                      <a:gd name="T60" fmla="*/ 123 w 138"/>
                      <a:gd name="T61" fmla="*/ 5 h 135"/>
                      <a:gd name="T62" fmla="*/ 116 w 138"/>
                      <a:gd name="T63" fmla="*/ 12 h 135"/>
                      <a:gd name="T64" fmla="*/ 112 w 138"/>
                      <a:gd name="T65" fmla="*/ 33 h 135"/>
                      <a:gd name="T66" fmla="*/ 123 w 138"/>
                      <a:gd name="T67" fmla="*/ 44 h 135"/>
                      <a:gd name="T68" fmla="*/ 124 w 138"/>
                      <a:gd name="T69" fmla="*/ 79 h 135"/>
                      <a:gd name="T70" fmla="*/ 112 w 138"/>
                      <a:gd name="T71" fmla="*/ 78 h 135"/>
                      <a:gd name="T72" fmla="*/ 108 w 138"/>
                      <a:gd name="T73" fmla="*/ 118 h 135"/>
                      <a:gd name="T74" fmla="*/ 118 w 138"/>
                      <a:gd name="T75" fmla="*/ 124 h 135"/>
                      <a:gd name="T76" fmla="*/ 138 w 138"/>
                      <a:gd name="T77" fmla="*/ 115 h 135"/>
                      <a:gd name="T78" fmla="*/ 111 w 138"/>
                      <a:gd name="T79" fmla="*/ 132 h 135"/>
                      <a:gd name="T80" fmla="*/ 100 w 138"/>
                      <a:gd name="T81" fmla="*/ 78 h 135"/>
                      <a:gd name="T82" fmla="*/ 79 w 138"/>
                      <a:gd name="T83" fmla="*/ 113 h 135"/>
                      <a:gd name="T84" fmla="*/ 41 w 138"/>
                      <a:gd name="T85" fmla="*/ 127 h 135"/>
                      <a:gd name="T86" fmla="*/ 77 w 138"/>
                      <a:gd name="T87" fmla="*/ 78 h 135"/>
                      <a:gd name="T88" fmla="*/ 87 w 138"/>
                      <a:gd name="T89" fmla="*/ 24 h 135"/>
                      <a:gd name="T90" fmla="*/ 64 w 138"/>
                      <a:gd name="T91" fmla="*/ 7 h 135"/>
                      <a:gd name="T92" fmla="*/ 72 w 138"/>
                      <a:gd name="T93" fmla="*/ 41 h 135"/>
                      <a:gd name="T94" fmla="*/ 115 w 138"/>
                      <a:gd name="T95" fmla="*/ 71 h 135"/>
                      <a:gd name="T96" fmla="*/ 72 w 138"/>
                      <a:gd name="T97" fmla="*/ 41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8" h="135">
                        <a:moveTo>
                          <a:pt x="29" y="1"/>
                        </a:moveTo>
                        <a:cubicBezTo>
                          <a:pt x="38" y="5"/>
                          <a:pt x="38" y="5"/>
                          <a:pt x="38" y="5"/>
                        </a:cubicBezTo>
                        <a:cubicBezTo>
                          <a:pt x="40" y="7"/>
                          <a:pt x="40" y="7"/>
                          <a:pt x="40" y="7"/>
                        </a:cubicBezTo>
                        <a:cubicBezTo>
                          <a:pt x="40" y="7"/>
                          <a:pt x="39" y="7"/>
                          <a:pt x="38" y="8"/>
                        </a:cubicBezTo>
                        <a:cubicBezTo>
                          <a:pt x="36" y="9"/>
                          <a:pt x="35" y="10"/>
                          <a:pt x="34" y="12"/>
                        </a:cubicBezTo>
                        <a:cubicBezTo>
                          <a:pt x="33" y="12"/>
                          <a:pt x="33" y="14"/>
                          <a:pt x="32" y="15"/>
                        </a:cubicBezTo>
                        <a:cubicBezTo>
                          <a:pt x="31" y="18"/>
                          <a:pt x="29" y="21"/>
                          <a:pt x="27" y="23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9" y="23"/>
                          <a:pt x="53" y="22"/>
                          <a:pt x="57" y="22"/>
                        </a:cubicBezTo>
                        <a:cubicBezTo>
                          <a:pt x="57" y="31"/>
                          <a:pt x="57" y="31"/>
                          <a:pt x="57" y="31"/>
                        </a:cubicBezTo>
                        <a:cubicBezTo>
                          <a:pt x="53" y="30"/>
                          <a:pt x="49" y="30"/>
                          <a:pt x="45" y="30"/>
                        </a:cubicBezTo>
                        <a:cubicBezTo>
                          <a:pt x="23" y="30"/>
                          <a:pt x="23" y="30"/>
                          <a:pt x="23" y="30"/>
                        </a:cubicBezTo>
                        <a:cubicBezTo>
                          <a:pt x="23" y="31"/>
                          <a:pt x="22" y="32"/>
                          <a:pt x="21" y="33"/>
                        </a:cubicBezTo>
                        <a:cubicBezTo>
                          <a:pt x="17" y="40"/>
                          <a:pt x="13" y="45"/>
                          <a:pt x="10" y="49"/>
                        </a:cubicBezTo>
                        <a:cubicBezTo>
                          <a:pt x="7" y="47"/>
                          <a:pt x="4" y="45"/>
                          <a:pt x="0" y="44"/>
                        </a:cubicBezTo>
                        <a:cubicBezTo>
                          <a:pt x="12" y="34"/>
                          <a:pt x="22" y="20"/>
                          <a:pt x="29" y="1"/>
                        </a:cubicBezTo>
                        <a:close/>
                        <a:moveTo>
                          <a:pt x="17" y="76"/>
                        </a:moveTo>
                        <a:cubicBezTo>
                          <a:pt x="27" y="76"/>
                          <a:pt x="27" y="76"/>
                          <a:pt x="27" y="76"/>
                        </a:cubicBez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23" y="56"/>
                          <a:pt x="23" y="56"/>
                          <a:pt x="23" y="56"/>
                        </a:cubicBezTo>
                        <a:cubicBezTo>
                          <a:pt x="20" y="56"/>
                          <a:pt x="16" y="56"/>
                          <a:pt x="12" y="57"/>
                        </a:cubicBezTo>
                        <a:cubicBezTo>
                          <a:pt x="12" y="48"/>
                          <a:pt x="12" y="48"/>
                          <a:pt x="12" y="48"/>
                        </a:cubicBezTo>
                        <a:cubicBezTo>
                          <a:pt x="12" y="48"/>
                          <a:pt x="13" y="48"/>
                          <a:pt x="14" y="48"/>
                        </a:cubicBezTo>
                        <a:cubicBezTo>
                          <a:pt x="18" y="49"/>
                          <a:pt x="21" y="49"/>
                          <a:pt x="23" y="49"/>
                        </a:cubicBezTo>
                        <a:cubicBezTo>
                          <a:pt x="39" y="49"/>
                          <a:pt x="39" y="49"/>
                          <a:pt x="39" y="49"/>
                        </a:cubicBezTo>
                        <a:cubicBezTo>
                          <a:pt x="42" y="49"/>
                          <a:pt x="45" y="49"/>
                          <a:pt x="49" y="48"/>
                        </a:cubicBezTo>
                        <a:cubicBezTo>
                          <a:pt x="50" y="48"/>
                          <a:pt x="51" y="48"/>
                          <a:pt x="51" y="48"/>
                        </a:cubicBezTo>
                        <a:cubicBezTo>
                          <a:pt x="51" y="57"/>
                          <a:pt x="51" y="57"/>
                          <a:pt x="51" y="57"/>
                        </a:cubicBezTo>
                        <a:cubicBezTo>
                          <a:pt x="48" y="56"/>
                          <a:pt x="44" y="56"/>
                          <a:pt x="39" y="56"/>
                        </a:cubicBezTo>
                        <a:cubicBezTo>
                          <a:pt x="35" y="56"/>
                          <a:pt x="35" y="56"/>
                          <a:pt x="35" y="56"/>
                        </a:cubicBezTo>
                        <a:cubicBezTo>
                          <a:pt x="35" y="76"/>
                          <a:pt x="35" y="76"/>
                          <a:pt x="35" y="76"/>
                        </a:cubicBezTo>
                        <a:cubicBezTo>
                          <a:pt x="46" y="76"/>
                          <a:pt x="46" y="76"/>
                          <a:pt x="46" y="76"/>
                        </a:cubicBezTo>
                        <a:cubicBezTo>
                          <a:pt x="48" y="76"/>
                          <a:pt x="51" y="76"/>
                          <a:pt x="58" y="75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4" y="84"/>
                          <a:pt x="50" y="83"/>
                          <a:pt x="46" y="83"/>
                        </a:cubicBezTo>
                        <a:cubicBezTo>
                          <a:pt x="35" y="83"/>
                          <a:pt x="35" y="83"/>
                          <a:pt x="35" y="83"/>
                        </a:cubicBezTo>
                        <a:cubicBezTo>
                          <a:pt x="35" y="114"/>
                          <a:pt x="35" y="114"/>
                          <a:pt x="35" y="114"/>
                        </a:cubicBezTo>
                        <a:cubicBezTo>
                          <a:pt x="37" y="113"/>
                          <a:pt x="38" y="111"/>
                          <a:pt x="41" y="110"/>
                        </a:cubicBezTo>
                        <a:cubicBezTo>
                          <a:pt x="44" y="108"/>
                          <a:pt x="48" y="104"/>
                          <a:pt x="55" y="99"/>
                        </a:cubicBezTo>
                        <a:cubicBezTo>
                          <a:pt x="55" y="102"/>
                          <a:pt x="55" y="105"/>
                          <a:pt x="56" y="108"/>
                        </a:cubicBezTo>
                        <a:cubicBezTo>
                          <a:pt x="56" y="109"/>
                          <a:pt x="55" y="110"/>
                          <a:pt x="53" y="111"/>
                        </a:cubicBezTo>
                        <a:cubicBezTo>
                          <a:pt x="42" y="118"/>
                          <a:pt x="33" y="123"/>
                          <a:pt x="29" y="128"/>
                        </a:cubicBezTo>
                        <a:cubicBezTo>
                          <a:pt x="27" y="124"/>
                          <a:pt x="25" y="121"/>
                          <a:pt x="23" y="119"/>
                        </a:cubicBezTo>
                        <a:cubicBezTo>
                          <a:pt x="26" y="118"/>
                          <a:pt x="27" y="116"/>
                          <a:pt x="27" y="112"/>
                        </a:cubicBezTo>
                        <a:cubicBezTo>
                          <a:pt x="27" y="83"/>
                          <a:pt x="27" y="83"/>
                          <a:pt x="27" y="83"/>
                        </a:cubicBezTo>
                        <a:cubicBezTo>
                          <a:pt x="17" y="83"/>
                          <a:pt x="17" y="83"/>
                          <a:pt x="17" y="83"/>
                        </a:cubicBezTo>
                        <a:cubicBezTo>
                          <a:pt x="14" y="83"/>
                          <a:pt x="10" y="84"/>
                          <a:pt x="6" y="84"/>
                        </a:cubicBezTo>
                        <a:cubicBezTo>
                          <a:pt x="6" y="75"/>
                          <a:pt x="6" y="75"/>
                          <a:pt x="6" y="75"/>
                        </a:cubicBezTo>
                        <a:cubicBezTo>
                          <a:pt x="10" y="76"/>
                          <a:pt x="14" y="76"/>
                          <a:pt x="17" y="76"/>
                        </a:cubicBezTo>
                        <a:close/>
                        <a:moveTo>
                          <a:pt x="77" y="78"/>
                        </a:moveTo>
                        <a:cubicBezTo>
                          <a:pt x="75" y="78"/>
                          <a:pt x="75" y="78"/>
                          <a:pt x="75" y="78"/>
                        </a:cubicBezTo>
                        <a:cubicBezTo>
                          <a:pt x="72" y="78"/>
                          <a:pt x="68" y="79"/>
                          <a:pt x="63" y="79"/>
                        </a:cubicBezTo>
                        <a:cubicBezTo>
                          <a:pt x="63" y="79"/>
                          <a:pt x="63" y="79"/>
                          <a:pt x="63" y="78"/>
                        </a:cubicBezTo>
                        <a:cubicBezTo>
                          <a:pt x="64" y="74"/>
                          <a:pt x="64" y="71"/>
                          <a:pt x="64" y="67"/>
                        </a:cubicBezTo>
                        <a:cubicBezTo>
                          <a:pt x="64" y="45"/>
                          <a:pt x="64" y="45"/>
                          <a:pt x="64" y="45"/>
                        </a:cubicBezTo>
                        <a:cubicBezTo>
                          <a:pt x="65" y="41"/>
                          <a:pt x="64" y="37"/>
                          <a:pt x="63" y="33"/>
                        </a:cubicBezTo>
                        <a:cubicBezTo>
                          <a:pt x="67" y="33"/>
                          <a:pt x="71" y="33"/>
                          <a:pt x="75" y="33"/>
                        </a:cubicBezTo>
                        <a:cubicBezTo>
                          <a:pt x="97" y="33"/>
                          <a:pt x="97" y="33"/>
                          <a:pt x="97" y="33"/>
                        </a:cubicBezTo>
                        <a:cubicBezTo>
                          <a:pt x="97" y="33"/>
                          <a:pt x="98" y="32"/>
                          <a:pt x="98" y="32"/>
                        </a:cubicBezTo>
                        <a:cubicBezTo>
                          <a:pt x="106" y="17"/>
                          <a:pt x="111" y="6"/>
                          <a:pt x="111" y="0"/>
                        </a:cubicBezTo>
                        <a:cubicBezTo>
                          <a:pt x="121" y="4"/>
                          <a:pt x="121" y="4"/>
                          <a:pt x="121" y="4"/>
                        </a:cubicBezTo>
                        <a:cubicBezTo>
                          <a:pt x="123" y="5"/>
                          <a:pt x="123" y="5"/>
                          <a:pt x="123" y="5"/>
                        </a:cubicBezTo>
                        <a:cubicBezTo>
                          <a:pt x="123" y="6"/>
                          <a:pt x="123" y="6"/>
                          <a:pt x="121" y="7"/>
                        </a:cubicBezTo>
                        <a:cubicBezTo>
                          <a:pt x="119" y="8"/>
                          <a:pt x="117" y="10"/>
                          <a:pt x="116" y="12"/>
                        </a:cubicBezTo>
                        <a:cubicBezTo>
                          <a:pt x="113" y="19"/>
                          <a:pt x="109" y="27"/>
                          <a:pt x="105" y="33"/>
                        </a:cubicBezTo>
                        <a:cubicBezTo>
                          <a:pt x="112" y="33"/>
                          <a:pt x="112" y="33"/>
                          <a:pt x="112" y="33"/>
                        </a:cubicBezTo>
                        <a:cubicBezTo>
                          <a:pt x="115" y="33"/>
                          <a:pt x="119" y="33"/>
                          <a:pt x="124" y="33"/>
                        </a:cubicBezTo>
                        <a:cubicBezTo>
                          <a:pt x="123" y="37"/>
                          <a:pt x="123" y="41"/>
                          <a:pt x="123" y="44"/>
                        </a:cubicBezTo>
                        <a:cubicBezTo>
                          <a:pt x="123" y="67"/>
                          <a:pt x="123" y="67"/>
                          <a:pt x="123" y="67"/>
                        </a:cubicBezTo>
                        <a:cubicBezTo>
                          <a:pt x="123" y="71"/>
                          <a:pt x="123" y="75"/>
                          <a:pt x="124" y="79"/>
                        </a:cubicBezTo>
                        <a:cubicBezTo>
                          <a:pt x="123" y="79"/>
                          <a:pt x="122" y="79"/>
                          <a:pt x="122" y="79"/>
                        </a:cubicBezTo>
                        <a:cubicBezTo>
                          <a:pt x="118" y="79"/>
                          <a:pt x="114" y="78"/>
                          <a:pt x="112" y="78"/>
                        </a:cubicBezTo>
                        <a:cubicBezTo>
                          <a:pt x="108" y="78"/>
                          <a:pt x="108" y="78"/>
                          <a:pt x="108" y="78"/>
                        </a:cubicBezTo>
                        <a:cubicBezTo>
                          <a:pt x="108" y="118"/>
                          <a:pt x="108" y="118"/>
                          <a:pt x="108" y="118"/>
                        </a:cubicBezTo>
                        <a:cubicBezTo>
                          <a:pt x="107" y="123"/>
                          <a:pt x="109" y="125"/>
                          <a:pt x="114" y="124"/>
                        </a:cubicBezTo>
                        <a:cubicBezTo>
                          <a:pt x="118" y="124"/>
                          <a:pt x="118" y="124"/>
                          <a:pt x="118" y="124"/>
                        </a:cubicBezTo>
                        <a:cubicBezTo>
                          <a:pt x="125" y="126"/>
                          <a:pt x="128" y="121"/>
                          <a:pt x="128" y="110"/>
                        </a:cubicBezTo>
                        <a:cubicBezTo>
                          <a:pt x="131" y="113"/>
                          <a:pt x="134" y="115"/>
                          <a:pt x="138" y="115"/>
                        </a:cubicBezTo>
                        <a:cubicBezTo>
                          <a:pt x="137" y="128"/>
                          <a:pt x="131" y="133"/>
                          <a:pt x="119" y="132"/>
                        </a:cubicBezTo>
                        <a:cubicBezTo>
                          <a:pt x="111" y="132"/>
                          <a:pt x="111" y="132"/>
                          <a:pt x="111" y="132"/>
                        </a:cubicBezTo>
                        <a:cubicBezTo>
                          <a:pt x="103" y="133"/>
                          <a:pt x="99" y="129"/>
                          <a:pt x="100" y="122"/>
                        </a:cubicBezTo>
                        <a:cubicBezTo>
                          <a:pt x="100" y="78"/>
                          <a:pt x="100" y="78"/>
                          <a:pt x="100" y="78"/>
                        </a:cubicBezTo>
                        <a:cubicBezTo>
                          <a:pt x="85" y="78"/>
                          <a:pt x="85" y="78"/>
                          <a:pt x="85" y="78"/>
                        </a:cubicBezTo>
                        <a:cubicBezTo>
                          <a:pt x="86" y="94"/>
                          <a:pt x="83" y="105"/>
                          <a:pt x="79" y="113"/>
                        </a:cubicBezTo>
                        <a:cubicBezTo>
                          <a:pt x="74" y="120"/>
                          <a:pt x="65" y="128"/>
                          <a:pt x="50" y="135"/>
                        </a:cubicBezTo>
                        <a:cubicBezTo>
                          <a:pt x="47" y="131"/>
                          <a:pt x="45" y="128"/>
                          <a:pt x="41" y="127"/>
                        </a:cubicBezTo>
                        <a:cubicBezTo>
                          <a:pt x="57" y="122"/>
                          <a:pt x="67" y="117"/>
                          <a:pt x="70" y="111"/>
                        </a:cubicBezTo>
                        <a:cubicBezTo>
                          <a:pt x="75" y="106"/>
                          <a:pt x="77" y="95"/>
                          <a:pt x="77" y="78"/>
                        </a:cubicBezTo>
                        <a:close/>
                        <a:moveTo>
                          <a:pt x="71" y="2"/>
                        </a:moveTo>
                        <a:cubicBezTo>
                          <a:pt x="78" y="9"/>
                          <a:pt x="83" y="17"/>
                          <a:pt x="87" y="24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74" y="20"/>
                          <a:pt x="69" y="12"/>
                          <a:pt x="64" y="7"/>
                        </a:cubicBezTo>
                        <a:cubicBezTo>
                          <a:pt x="71" y="2"/>
                          <a:pt x="71" y="2"/>
                          <a:pt x="71" y="2"/>
                        </a:cubicBezTo>
                        <a:close/>
                        <a:moveTo>
                          <a:pt x="72" y="41"/>
                        </a:moveTo>
                        <a:cubicBezTo>
                          <a:pt x="72" y="71"/>
                          <a:pt x="72" y="71"/>
                          <a:pt x="72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5" y="41"/>
                          <a:pt x="115" y="41"/>
                          <a:pt x="115" y="41"/>
                        </a:cubicBezTo>
                        <a:cubicBezTo>
                          <a:pt x="72" y="41"/>
                          <a:pt x="72" y="41"/>
                          <a:pt x="72" y="41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5" name="Freeform 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558925" y="12700"/>
                    <a:ext cx="481013" cy="501650"/>
                  </a:xfrm>
                  <a:custGeom>
                    <a:avLst/>
                    <a:gdLst>
                      <a:gd name="T0" fmla="*/ 48 w 128"/>
                      <a:gd name="T1" fmla="*/ 62 h 132"/>
                      <a:gd name="T2" fmla="*/ 17 w 128"/>
                      <a:gd name="T3" fmla="*/ 28 h 132"/>
                      <a:gd name="T4" fmla="*/ 8 w 128"/>
                      <a:gd name="T5" fmla="*/ 20 h 132"/>
                      <a:gd name="T6" fmla="*/ 43 w 128"/>
                      <a:gd name="T7" fmla="*/ 21 h 132"/>
                      <a:gd name="T8" fmla="*/ 34 w 128"/>
                      <a:gd name="T9" fmla="*/ 1 h 132"/>
                      <a:gd name="T10" fmla="*/ 44 w 128"/>
                      <a:gd name="T11" fmla="*/ 21 h 132"/>
                      <a:gd name="T12" fmla="*/ 86 w 128"/>
                      <a:gd name="T13" fmla="*/ 0 h 132"/>
                      <a:gd name="T14" fmla="*/ 98 w 128"/>
                      <a:gd name="T15" fmla="*/ 7 h 132"/>
                      <a:gd name="T16" fmla="*/ 91 w 128"/>
                      <a:gd name="T17" fmla="*/ 11 h 132"/>
                      <a:gd name="T18" fmla="*/ 84 w 128"/>
                      <a:gd name="T19" fmla="*/ 21 h 132"/>
                      <a:gd name="T20" fmla="*/ 120 w 128"/>
                      <a:gd name="T21" fmla="*/ 20 h 132"/>
                      <a:gd name="T22" fmla="*/ 111 w 128"/>
                      <a:gd name="T23" fmla="*/ 28 h 132"/>
                      <a:gd name="T24" fmla="*/ 81 w 128"/>
                      <a:gd name="T25" fmla="*/ 62 h 132"/>
                      <a:gd name="T26" fmla="*/ 128 w 128"/>
                      <a:gd name="T27" fmla="*/ 61 h 132"/>
                      <a:gd name="T28" fmla="*/ 119 w 128"/>
                      <a:gd name="T29" fmla="*/ 68 h 132"/>
                      <a:gd name="T30" fmla="*/ 0 w 128"/>
                      <a:gd name="T31" fmla="*/ 69 h 132"/>
                      <a:gd name="T32" fmla="*/ 8 w 128"/>
                      <a:gd name="T33" fmla="*/ 62 h 132"/>
                      <a:gd name="T34" fmla="*/ 23 w 128"/>
                      <a:gd name="T35" fmla="*/ 32 h 132"/>
                      <a:gd name="T36" fmla="*/ 38 w 128"/>
                      <a:gd name="T37" fmla="*/ 51 h 132"/>
                      <a:gd name="T38" fmla="*/ 16 w 128"/>
                      <a:gd name="T39" fmla="*/ 37 h 132"/>
                      <a:gd name="T40" fmla="*/ 24 w 128"/>
                      <a:gd name="T41" fmla="*/ 132 h 132"/>
                      <a:gd name="T42" fmla="*/ 25 w 128"/>
                      <a:gd name="T43" fmla="*/ 123 h 132"/>
                      <a:gd name="T44" fmla="*/ 24 w 128"/>
                      <a:gd name="T45" fmla="*/ 83 h 132"/>
                      <a:gd name="T46" fmla="*/ 34 w 128"/>
                      <a:gd name="T47" fmla="*/ 79 h 132"/>
                      <a:gd name="T48" fmla="*/ 105 w 128"/>
                      <a:gd name="T49" fmla="*/ 79 h 132"/>
                      <a:gd name="T50" fmla="*/ 104 w 128"/>
                      <a:gd name="T51" fmla="*/ 122 h 132"/>
                      <a:gd name="T52" fmla="*/ 95 w 128"/>
                      <a:gd name="T53" fmla="*/ 132 h 132"/>
                      <a:gd name="T54" fmla="*/ 32 w 128"/>
                      <a:gd name="T55" fmla="*/ 125 h 132"/>
                      <a:gd name="T56" fmla="*/ 33 w 128"/>
                      <a:gd name="T57" fmla="*/ 132 h 132"/>
                      <a:gd name="T58" fmla="*/ 33 w 128"/>
                      <a:gd name="T59" fmla="*/ 100 h 132"/>
                      <a:gd name="T60" fmla="*/ 96 w 128"/>
                      <a:gd name="T61" fmla="*/ 86 h 132"/>
                      <a:gd name="T62" fmla="*/ 33 w 128"/>
                      <a:gd name="T63" fmla="*/ 106 h 132"/>
                      <a:gd name="T64" fmla="*/ 96 w 128"/>
                      <a:gd name="T65" fmla="*/ 119 h 132"/>
                      <a:gd name="T66" fmla="*/ 33 w 128"/>
                      <a:gd name="T67" fmla="*/ 106 h 132"/>
                      <a:gd name="T68" fmla="*/ 55 w 128"/>
                      <a:gd name="T69" fmla="*/ 62 h 132"/>
                      <a:gd name="T70" fmla="*/ 73 w 128"/>
                      <a:gd name="T71" fmla="*/ 28 h 132"/>
                      <a:gd name="T72" fmla="*/ 89 w 128"/>
                      <a:gd name="T73" fmla="*/ 53 h 132"/>
                      <a:gd name="T74" fmla="*/ 112 w 128"/>
                      <a:gd name="T75" fmla="*/ 37 h 132"/>
                      <a:gd name="T76" fmla="*/ 111 w 128"/>
                      <a:gd name="T77" fmla="*/ 39 h 132"/>
                      <a:gd name="T78" fmla="*/ 96 w 128"/>
                      <a:gd name="T79" fmla="*/ 58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8" h="132">
                        <a:moveTo>
                          <a:pt x="8" y="62"/>
                        </a:moveTo>
                        <a:cubicBezTo>
                          <a:pt x="48" y="62"/>
                          <a:pt x="48" y="62"/>
                          <a:pt x="48" y="62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4" y="28"/>
                          <a:pt x="11" y="28"/>
                          <a:pt x="8" y="29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10" y="21"/>
                          <a:pt x="13" y="21"/>
                          <a:pt x="16" y="21"/>
                        </a:cubicBezTo>
                        <a:cubicBezTo>
                          <a:pt x="43" y="21"/>
                          <a:pt x="43" y="21"/>
                          <a:pt x="43" y="21"/>
                        </a:cubicBezTo>
                        <a:cubicBezTo>
                          <a:pt x="37" y="15"/>
                          <a:pt x="32" y="10"/>
                          <a:pt x="28" y="7"/>
                        </a:cubicBezTo>
                        <a:cubicBezTo>
                          <a:pt x="34" y="1"/>
                          <a:pt x="34" y="1"/>
                          <a:pt x="34" y="1"/>
                        </a:cubicBezTo>
                        <a:cubicBezTo>
                          <a:pt x="39" y="4"/>
                          <a:pt x="44" y="9"/>
                          <a:pt x="50" y="16"/>
                        </a:cubicBezTo>
                        <a:cubicBezTo>
                          <a:pt x="44" y="21"/>
                          <a:pt x="44" y="21"/>
                          <a:pt x="44" y="21"/>
                        </a:cubicBezTo>
                        <a:cubicBezTo>
                          <a:pt x="75" y="21"/>
                          <a:pt x="75" y="21"/>
                          <a:pt x="75" y="21"/>
                        </a:cubicBezTo>
                        <a:cubicBezTo>
                          <a:pt x="81" y="12"/>
                          <a:pt x="84" y="5"/>
                          <a:pt x="86" y="0"/>
                        </a:cubicBezTo>
                        <a:cubicBezTo>
                          <a:pt x="96" y="6"/>
                          <a:pt x="96" y="6"/>
                          <a:pt x="96" y="6"/>
                        </a:cubicBezTo>
                        <a:cubicBezTo>
                          <a:pt x="98" y="6"/>
                          <a:pt x="98" y="7"/>
                          <a:pt x="98" y="7"/>
                        </a:cubicBezTo>
                        <a:cubicBezTo>
                          <a:pt x="98" y="8"/>
                          <a:pt x="97" y="8"/>
                          <a:pt x="95" y="8"/>
                        </a:cubicBezTo>
                        <a:cubicBezTo>
                          <a:pt x="93" y="9"/>
                          <a:pt x="92" y="10"/>
                          <a:pt x="91" y="11"/>
                        </a:cubicBezTo>
                        <a:cubicBezTo>
                          <a:pt x="90" y="12"/>
                          <a:pt x="89" y="13"/>
                          <a:pt x="87" y="16"/>
                        </a:cubicBezTo>
                        <a:cubicBezTo>
                          <a:pt x="86" y="18"/>
                          <a:pt x="85" y="20"/>
                          <a:pt x="84" y="21"/>
                        </a:cubicBezTo>
                        <a:cubicBezTo>
                          <a:pt x="111" y="21"/>
                          <a:pt x="111" y="21"/>
                          <a:pt x="111" y="21"/>
                        </a:cubicBezTo>
                        <a:cubicBezTo>
                          <a:pt x="114" y="21"/>
                          <a:pt x="117" y="21"/>
                          <a:pt x="120" y="20"/>
                        </a:cubicBezTo>
                        <a:cubicBezTo>
                          <a:pt x="120" y="29"/>
                          <a:pt x="120" y="29"/>
                          <a:pt x="120" y="29"/>
                        </a:cubicBezTo>
                        <a:cubicBezTo>
                          <a:pt x="117" y="28"/>
                          <a:pt x="114" y="28"/>
                          <a:pt x="111" y="28"/>
                        </a:cubicBezTo>
                        <a:cubicBezTo>
                          <a:pt x="81" y="28"/>
                          <a:pt x="81" y="28"/>
                          <a:pt x="81" y="28"/>
                        </a:cubicBezTo>
                        <a:cubicBezTo>
                          <a:pt x="81" y="62"/>
                          <a:pt x="81" y="62"/>
                          <a:pt x="81" y="62"/>
                        </a:cubicBezTo>
                        <a:cubicBezTo>
                          <a:pt x="119" y="62"/>
                          <a:pt x="119" y="62"/>
                          <a:pt x="119" y="62"/>
                        </a:cubicBezTo>
                        <a:cubicBezTo>
                          <a:pt x="122" y="62"/>
                          <a:pt x="124" y="61"/>
                          <a:pt x="128" y="61"/>
                        </a:cubicBezTo>
                        <a:cubicBezTo>
                          <a:pt x="128" y="69"/>
                          <a:pt x="128" y="69"/>
                          <a:pt x="128" y="69"/>
                        </a:cubicBezTo>
                        <a:cubicBezTo>
                          <a:pt x="125" y="69"/>
                          <a:pt x="122" y="68"/>
                          <a:pt x="119" y="68"/>
                        </a:cubicBezTo>
                        <a:cubicBezTo>
                          <a:pt x="9" y="68"/>
                          <a:pt x="9" y="68"/>
                          <a:pt x="9" y="68"/>
                        </a:cubicBezTo>
                        <a:cubicBezTo>
                          <a:pt x="6" y="68"/>
                          <a:pt x="3" y="69"/>
                          <a:pt x="0" y="69"/>
                        </a:cubicBezTo>
                        <a:cubicBezTo>
                          <a:pt x="0" y="61"/>
                          <a:pt x="0" y="61"/>
                          <a:pt x="0" y="61"/>
                        </a:cubicBezTo>
                        <a:cubicBezTo>
                          <a:pt x="2" y="61"/>
                          <a:pt x="5" y="62"/>
                          <a:pt x="8" y="62"/>
                        </a:cubicBezTo>
                        <a:close/>
                        <a:moveTo>
                          <a:pt x="16" y="37"/>
                        </a:moveTo>
                        <a:cubicBezTo>
                          <a:pt x="23" y="32"/>
                          <a:pt x="23" y="32"/>
                          <a:pt x="23" y="32"/>
                        </a:cubicBezTo>
                        <a:cubicBezTo>
                          <a:pt x="23" y="32"/>
                          <a:pt x="24" y="33"/>
                          <a:pt x="24" y="34"/>
                        </a:cubicBezTo>
                        <a:cubicBezTo>
                          <a:pt x="29" y="40"/>
                          <a:pt x="34" y="46"/>
                          <a:pt x="38" y="51"/>
                        </a:cubicBezTo>
                        <a:cubicBezTo>
                          <a:pt x="30" y="56"/>
                          <a:pt x="30" y="56"/>
                          <a:pt x="30" y="56"/>
                        </a:cubicBezTo>
                        <a:cubicBezTo>
                          <a:pt x="27" y="50"/>
                          <a:pt x="22" y="43"/>
                          <a:pt x="16" y="37"/>
                        </a:cubicBezTo>
                        <a:close/>
                        <a:moveTo>
                          <a:pt x="33" y="132"/>
                        </a:moveTo>
                        <a:cubicBezTo>
                          <a:pt x="24" y="132"/>
                          <a:pt x="24" y="132"/>
                          <a:pt x="24" y="132"/>
                        </a:cubicBezTo>
                        <a:cubicBezTo>
                          <a:pt x="24" y="132"/>
                          <a:pt x="24" y="131"/>
                          <a:pt x="24" y="130"/>
                        </a:cubicBezTo>
                        <a:cubicBezTo>
                          <a:pt x="25" y="127"/>
                          <a:pt x="25" y="125"/>
                          <a:pt x="25" y="123"/>
                        </a:cubicBezTo>
                        <a:cubicBezTo>
                          <a:pt x="25" y="89"/>
                          <a:pt x="25" y="89"/>
                          <a:pt x="25" y="89"/>
                        </a:cubicBezTo>
                        <a:cubicBezTo>
                          <a:pt x="25" y="87"/>
                          <a:pt x="25" y="85"/>
                          <a:pt x="24" y="83"/>
                        </a:cubicBezTo>
                        <a:cubicBezTo>
                          <a:pt x="24" y="81"/>
                          <a:pt x="24" y="80"/>
                          <a:pt x="24" y="79"/>
                        </a:cubicBezTo>
                        <a:cubicBezTo>
                          <a:pt x="26" y="79"/>
                          <a:pt x="30" y="79"/>
                          <a:pt x="34" y="79"/>
                        </a:cubicBezTo>
                        <a:cubicBezTo>
                          <a:pt x="95" y="79"/>
                          <a:pt x="95" y="79"/>
                          <a:pt x="95" y="79"/>
                        </a:cubicBezTo>
                        <a:cubicBezTo>
                          <a:pt x="98" y="79"/>
                          <a:pt x="101" y="79"/>
                          <a:pt x="105" y="79"/>
                        </a:cubicBezTo>
                        <a:cubicBezTo>
                          <a:pt x="104" y="81"/>
                          <a:pt x="104" y="85"/>
                          <a:pt x="104" y="88"/>
                        </a:cubicBezTo>
                        <a:cubicBezTo>
                          <a:pt x="104" y="122"/>
                          <a:pt x="104" y="122"/>
                          <a:pt x="104" y="122"/>
                        </a:cubicBezTo>
                        <a:cubicBezTo>
                          <a:pt x="104" y="126"/>
                          <a:pt x="104" y="129"/>
                          <a:pt x="105" y="132"/>
                        </a:cubicBezTo>
                        <a:cubicBezTo>
                          <a:pt x="95" y="132"/>
                          <a:pt x="95" y="132"/>
                          <a:pt x="95" y="132"/>
                        </a:cubicBezTo>
                        <a:cubicBezTo>
                          <a:pt x="96" y="130"/>
                          <a:pt x="96" y="128"/>
                          <a:pt x="96" y="125"/>
                        </a:cubicBezTo>
                        <a:cubicBezTo>
                          <a:pt x="32" y="125"/>
                          <a:pt x="32" y="125"/>
                          <a:pt x="32" y="125"/>
                        </a:cubicBezTo>
                        <a:cubicBezTo>
                          <a:pt x="32" y="126"/>
                          <a:pt x="32" y="128"/>
                          <a:pt x="33" y="130"/>
                        </a:cubicBezTo>
                        <a:cubicBezTo>
                          <a:pt x="33" y="131"/>
                          <a:pt x="33" y="132"/>
                          <a:pt x="33" y="132"/>
                        </a:cubicBezTo>
                        <a:close/>
                        <a:moveTo>
                          <a:pt x="33" y="86"/>
                        </a:moveTo>
                        <a:cubicBezTo>
                          <a:pt x="33" y="100"/>
                          <a:pt x="33" y="100"/>
                          <a:pt x="33" y="100"/>
                        </a:cubicBezTo>
                        <a:cubicBezTo>
                          <a:pt x="96" y="100"/>
                          <a:pt x="96" y="100"/>
                          <a:pt x="96" y="100"/>
                        </a:cubicBezTo>
                        <a:cubicBezTo>
                          <a:pt x="96" y="86"/>
                          <a:pt x="96" y="86"/>
                          <a:pt x="96" y="86"/>
                        </a:cubicBezTo>
                        <a:cubicBezTo>
                          <a:pt x="33" y="86"/>
                          <a:pt x="33" y="86"/>
                          <a:pt x="33" y="86"/>
                        </a:cubicBezTo>
                        <a:close/>
                        <a:moveTo>
                          <a:pt x="33" y="106"/>
                        </a:moveTo>
                        <a:cubicBezTo>
                          <a:pt x="33" y="119"/>
                          <a:pt x="33" y="119"/>
                          <a:pt x="33" y="119"/>
                        </a:cubicBezTo>
                        <a:cubicBezTo>
                          <a:pt x="96" y="119"/>
                          <a:pt x="96" y="119"/>
                          <a:pt x="96" y="119"/>
                        </a:cubicBezTo>
                        <a:cubicBezTo>
                          <a:pt x="96" y="106"/>
                          <a:pt x="96" y="106"/>
                          <a:pt x="96" y="106"/>
                        </a:cubicBezTo>
                        <a:cubicBezTo>
                          <a:pt x="33" y="106"/>
                          <a:pt x="33" y="106"/>
                          <a:pt x="33" y="106"/>
                        </a:cubicBezTo>
                        <a:close/>
                        <a:moveTo>
                          <a:pt x="55" y="28"/>
                        </a:move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73" y="62"/>
                          <a:pt x="73" y="62"/>
                          <a:pt x="73" y="62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55" y="28"/>
                          <a:pt x="55" y="28"/>
                          <a:pt x="55" y="28"/>
                        </a:cubicBezTo>
                        <a:close/>
                        <a:moveTo>
                          <a:pt x="89" y="53"/>
                        </a:moveTo>
                        <a:cubicBezTo>
                          <a:pt x="97" y="44"/>
                          <a:pt x="102" y="37"/>
                          <a:pt x="104" y="31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1" y="39"/>
                          <a:pt x="111" y="39"/>
                          <a:pt x="111" y="39"/>
                        </a:cubicBezTo>
                        <a:cubicBezTo>
                          <a:pt x="110" y="40"/>
                          <a:pt x="108" y="41"/>
                          <a:pt x="107" y="42"/>
                        </a:cubicBezTo>
                        <a:cubicBezTo>
                          <a:pt x="104" y="47"/>
                          <a:pt x="100" y="52"/>
                          <a:pt x="96" y="58"/>
                        </a:cubicBezTo>
                        <a:cubicBezTo>
                          <a:pt x="89" y="53"/>
                          <a:pt x="89" y="53"/>
                          <a:pt x="89" y="53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6" name="Freeform 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2112963" y="65088"/>
                    <a:ext cx="274638" cy="400050"/>
                  </a:xfrm>
                  <a:custGeom>
                    <a:avLst/>
                    <a:gdLst>
                      <a:gd name="T0" fmla="*/ 10 w 73"/>
                      <a:gd name="T1" fmla="*/ 105 h 105"/>
                      <a:gd name="T2" fmla="*/ 0 w 73"/>
                      <a:gd name="T3" fmla="*/ 105 h 105"/>
                      <a:gd name="T4" fmla="*/ 0 w 73"/>
                      <a:gd name="T5" fmla="*/ 0 h 105"/>
                      <a:gd name="T6" fmla="*/ 38 w 73"/>
                      <a:gd name="T7" fmla="*/ 0 h 105"/>
                      <a:gd name="T8" fmla="*/ 72 w 73"/>
                      <a:gd name="T9" fmla="*/ 29 h 105"/>
                      <a:gd name="T10" fmla="*/ 33 w 73"/>
                      <a:gd name="T11" fmla="*/ 59 h 105"/>
                      <a:gd name="T12" fmla="*/ 10 w 73"/>
                      <a:gd name="T13" fmla="*/ 59 h 105"/>
                      <a:gd name="T14" fmla="*/ 10 w 73"/>
                      <a:gd name="T15" fmla="*/ 105 h 105"/>
                      <a:gd name="T16" fmla="*/ 10 w 73"/>
                      <a:gd name="T17" fmla="*/ 50 h 105"/>
                      <a:gd name="T18" fmla="*/ 33 w 73"/>
                      <a:gd name="T19" fmla="*/ 50 h 105"/>
                      <a:gd name="T20" fmla="*/ 63 w 73"/>
                      <a:gd name="T21" fmla="*/ 29 h 105"/>
                      <a:gd name="T22" fmla="*/ 36 w 73"/>
                      <a:gd name="T23" fmla="*/ 9 h 105"/>
                      <a:gd name="T24" fmla="*/ 10 w 73"/>
                      <a:gd name="T25" fmla="*/ 9 h 105"/>
                      <a:gd name="T26" fmla="*/ 10 w 73"/>
                      <a:gd name="T27" fmla="*/ 50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3" h="105">
                        <a:moveTo>
                          <a:pt x="10" y="105"/>
                        </a:move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62" y="0"/>
                          <a:pt x="73" y="10"/>
                          <a:pt x="72" y="29"/>
                        </a:cubicBezTo>
                        <a:cubicBezTo>
                          <a:pt x="72" y="49"/>
                          <a:pt x="59" y="59"/>
                          <a:pt x="33" y="59"/>
                        </a:cubicBezTo>
                        <a:cubicBezTo>
                          <a:pt x="10" y="59"/>
                          <a:pt x="10" y="59"/>
                          <a:pt x="10" y="59"/>
                        </a:cubicBezTo>
                        <a:cubicBezTo>
                          <a:pt x="10" y="105"/>
                          <a:pt x="10" y="105"/>
                          <a:pt x="10" y="105"/>
                        </a:cubicBezTo>
                        <a:close/>
                        <a:moveTo>
                          <a:pt x="10" y="50"/>
                        </a:moveTo>
                        <a:cubicBezTo>
                          <a:pt x="33" y="50"/>
                          <a:pt x="33" y="50"/>
                          <a:pt x="33" y="50"/>
                        </a:cubicBezTo>
                        <a:cubicBezTo>
                          <a:pt x="53" y="51"/>
                          <a:pt x="64" y="44"/>
                          <a:pt x="63" y="29"/>
                        </a:cubicBezTo>
                        <a:cubicBezTo>
                          <a:pt x="63" y="15"/>
                          <a:pt x="54" y="9"/>
                          <a:pt x="36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7" name="Freeform 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2451100" y="65088"/>
                    <a:ext cx="271463" cy="400050"/>
                  </a:xfrm>
                  <a:custGeom>
                    <a:avLst/>
                    <a:gdLst>
                      <a:gd name="T0" fmla="*/ 9 w 72"/>
                      <a:gd name="T1" fmla="*/ 105 h 105"/>
                      <a:gd name="T2" fmla="*/ 0 w 72"/>
                      <a:gd name="T3" fmla="*/ 105 h 105"/>
                      <a:gd name="T4" fmla="*/ 0 w 72"/>
                      <a:gd name="T5" fmla="*/ 0 h 105"/>
                      <a:gd name="T6" fmla="*/ 38 w 72"/>
                      <a:gd name="T7" fmla="*/ 0 h 105"/>
                      <a:gd name="T8" fmla="*/ 72 w 72"/>
                      <a:gd name="T9" fmla="*/ 29 h 105"/>
                      <a:gd name="T10" fmla="*/ 32 w 72"/>
                      <a:gd name="T11" fmla="*/ 59 h 105"/>
                      <a:gd name="T12" fmla="*/ 9 w 72"/>
                      <a:gd name="T13" fmla="*/ 59 h 105"/>
                      <a:gd name="T14" fmla="*/ 9 w 72"/>
                      <a:gd name="T15" fmla="*/ 105 h 105"/>
                      <a:gd name="T16" fmla="*/ 9 w 72"/>
                      <a:gd name="T17" fmla="*/ 50 h 105"/>
                      <a:gd name="T18" fmla="*/ 32 w 72"/>
                      <a:gd name="T19" fmla="*/ 50 h 105"/>
                      <a:gd name="T20" fmla="*/ 62 w 72"/>
                      <a:gd name="T21" fmla="*/ 29 h 105"/>
                      <a:gd name="T22" fmla="*/ 35 w 72"/>
                      <a:gd name="T23" fmla="*/ 9 h 105"/>
                      <a:gd name="T24" fmla="*/ 9 w 72"/>
                      <a:gd name="T25" fmla="*/ 9 h 105"/>
                      <a:gd name="T26" fmla="*/ 9 w 72"/>
                      <a:gd name="T27" fmla="*/ 50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2" h="105">
                        <a:moveTo>
                          <a:pt x="9" y="105"/>
                        </a:move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61" y="0"/>
                          <a:pt x="72" y="10"/>
                          <a:pt x="72" y="29"/>
                        </a:cubicBezTo>
                        <a:cubicBezTo>
                          <a:pt x="71" y="49"/>
                          <a:pt x="58" y="59"/>
                          <a:pt x="32" y="59"/>
                        </a:cubicBezTo>
                        <a:cubicBezTo>
                          <a:pt x="9" y="59"/>
                          <a:pt x="9" y="59"/>
                          <a:pt x="9" y="59"/>
                        </a:cubicBezTo>
                        <a:cubicBezTo>
                          <a:pt x="9" y="105"/>
                          <a:pt x="9" y="105"/>
                          <a:pt x="9" y="105"/>
                        </a:cubicBezTo>
                        <a:close/>
                        <a:moveTo>
                          <a:pt x="9" y="50"/>
                        </a:move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53" y="51"/>
                          <a:pt x="63" y="44"/>
                          <a:pt x="62" y="29"/>
                        </a:cubicBezTo>
                        <a:cubicBezTo>
                          <a:pt x="62" y="15"/>
                          <a:pt x="53" y="9"/>
                          <a:pt x="35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50"/>
                          <a:pt x="9" y="50"/>
                          <a:pt x="9" y="50"/>
                        </a:cubicBez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8" name="Freeform 19"/>
                  <p:cNvSpPr>
                    <a:spLocks noChangeArrowheads="1"/>
                  </p:cNvSpPr>
                  <p:nvPr/>
                </p:nvSpPr>
                <p:spPr bwMode="auto">
                  <a:xfrm>
                    <a:off x="2747963" y="65088"/>
                    <a:ext cx="287338" cy="400050"/>
                  </a:xfrm>
                  <a:custGeom>
                    <a:avLst/>
                    <a:gdLst>
                      <a:gd name="T0" fmla="*/ 0 w 181"/>
                      <a:gd name="T1" fmla="*/ 22 h 252"/>
                      <a:gd name="T2" fmla="*/ 0 w 181"/>
                      <a:gd name="T3" fmla="*/ 0 h 252"/>
                      <a:gd name="T4" fmla="*/ 181 w 181"/>
                      <a:gd name="T5" fmla="*/ 0 h 252"/>
                      <a:gd name="T6" fmla="*/ 181 w 181"/>
                      <a:gd name="T7" fmla="*/ 22 h 252"/>
                      <a:gd name="T8" fmla="*/ 102 w 181"/>
                      <a:gd name="T9" fmla="*/ 22 h 252"/>
                      <a:gd name="T10" fmla="*/ 102 w 181"/>
                      <a:gd name="T11" fmla="*/ 252 h 252"/>
                      <a:gd name="T12" fmla="*/ 79 w 181"/>
                      <a:gd name="T13" fmla="*/ 252 h 252"/>
                      <a:gd name="T14" fmla="*/ 79 w 181"/>
                      <a:gd name="T15" fmla="*/ 22 h 252"/>
                      <a:gd name="T16" fmla="*/ 0 w 181"/>
                      <a:gd name="T17" fmla="*/ 22 h 252"/>
                      <a:gd name="T18" fmla="*/ 0 w 181"/>
                      <a:gd name="T19" fmla="*/ 22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1" h="252">
                        <a:moveTo>
                          <a:pt x="0" y="22"/>
                        </a:moveTo>
                        <a:lnTo>
                          <a:pt x="0" y="0"/>
                        </a:lnTo>
                        <a:lnTo>
                          <a:pt x="181" y="0"/>
                        </a:lnTo>
                        <a:lnTo>
                          <a:pt x="181" y="22"/>
                        </a:lnTo>
                        <a:lnTo>
                          <a:pt x="102" y="22"/>
                        </a:lnTo>
                        <a:lnTo>
                          <a:pt x="102" y="252"/>
                        </a:lnTo>
                        <a:lnTo>
                          <a:pt x="79" y="252"/>
                        </a:lnTo>
                        <a:lnTo>
                          <a:pt x="79" y="22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89" name="Freeform 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55613" cy="844550"/>
                  </a:xfrm>
                  <a:custGeom>
                    <a:avLst/>
                    <a:gdLst>
                      <a:gd name="T0" fmla="*/ 0 w 287"/>
                      <a:gd name="T1" fmla="*/ 0 h 532"/>
                      <a:gd name="T2" fmla="*/ 0 w 287"/>
                      <a:gd name="T3" fmla="*/ 532 h 532"/>
                      <a:gd name="T4" fmla="*/ 287 w 287"/>
                      <a:gd name="T5" fmla="*/ 0 h 532"/>
                      <a:gd name="T6" fmla="*/ 0 w 287"/>
                      <a:gd name="T7" fmla="*/ 0 h 532"/>
                      <a:gd name="T8" fmla="*/ 0 w 287"/>
                      <a:gd name="T9" fmla="*/ 0 h 5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7" h="532">
                        <a:moveTo>
                          <a:pt x="0" y="0"/>
                        </a:moveTo>
                        <a:lnTo>
                          <a:pt x="0" y="532"/>
                        </a:lnTo>
                        <a:lnTo>
                          <a:pt x="28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  <p:sp>
                <p:nvSpPr>
                  <p:cNvPr id="6190" name="Freeform 21"/>
                  <p:cNvSpPr>
                    <a:spLocks noChangeArrowheads="1"/>
                  </p:cNvSpPr>
                  <p:nvPr/>
                </p:nvSpPr>
                <p:spPr bwMode="auto">
                  <a:xfrm>
                    <a:off x="203200" y="61913"/>
                    <a:ext cx="650875" cy="782638"/>
                  </a:xfrm>
                  <a:custGeom>
                    <a:avLst/>
                    <a:gdLst>
                      <a:gd name="T0" fmla="*/ 240 w 410"/>
                      <a:gd name="T1" fmla="*/ 0 h 493"/>
                      <a:gd name="T2" fmla="*/ 159 w 410"/>
                      <a:gd name="T3" fmla="*/ 144 h 493"/>
                      <a:gd name="T4" fmla="*/ 223 w 410"/>
                      <a:gd name="T5" fmla="*/ 235 h 493"/>
                      <a:gd name="T6" fmla="*/ 93 w 410"/>
                      <a:gd name="T7" fmla="*/ 273 h 493"/>
                      <a:gd name="T8" fmla="*/ 0 w 410"/>
                      <a:gd name="T9" fmla="*/ 441 h 493"/>
                      <a:gd name="T10" fmla="*/ 180 w 410"/>
                      <a:gd name="T11" fmla="*/ 374 h 493"/>
                      <a:gd name="T12" fmla="*/ 263 w 410"/>
                      <a:gd name="T13" fmla="*/ 493 h 493"/>
                      <a:gd name="T14" fmla="*/ 249 w 410"/>
                      <a:gd name="T15" fmla="*/ 352 h 493"/>
                      <a:gd name="T16" fmla="*/ 410 w 410"/>
                      <a:gd name="T17" fmla="*/ 297 h 493"/>
                      <a:gd name="T18" fmla="*/ 240 w 410"/>
                      <a:gd name="T19" fmla="*/ 0 h 493"/>
                      <a:gd name="T20" fmla="*/ 240 w 410"/>
                      <a:gd name="T21" fmla="*/ 0 h 4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10" h="493">
                        <a:moveTo>
                          <a:pt x="240" y="0"/>
                        </a:moveTo>
                        <a:lnTo>
                          <a:pt x="159" y="144"/>
                        </a:lnTo>
                        <a:lnTo>
                          <a:pt x="223" y="235"/>
                        </a:lnTo>
                        <a:lnTo>
                          <a:pt x="93" y="273"/>
                        </a:lnTo>
                        <a:lnTo>
                          <a:pt x="0" y="441"/>
                        </a:lnTo>
                        <a:lnTo>
                          <a:pt x="180" y="374"/>
                        </a:lnTo>
                        <a:lnTo>
                          <a:pt x="263" y="493"/>
                        </a:lnTo>
                        <a:lnTo>
                          <a:pt x="249" y="352"/>
                        </a:lnTo>
                        <a:lnTo>
                          <a:pt x="410" y="297"/>
                        </a:lnTo>
                        <a:lnTo>
                          <a:pt x="240" y="0"/>
                        </a:lnTo>
                        <a:close/>
                      </a:path>
                    </a:pathLst>
                  </a:custGeom>
                  <a:solidFill>
                    <a:srgbClr val="BE1D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Calibri" pitchFamily="34" charset="0"/>
                    </a:endParaRPr>
                  </a:p>
                </p:txBody>
              </p:sp>
            </p:grpSp>
          </p:grpSp>
          <p:pic>
            <p:nvPicPr>
              <p:cNvPr id="6191" name="图片 10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99577" cy="24995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192" name="矩形 10"/>
            <p:cNvSpPr>
              <a:spLocks noChangeArrowheads="1"/>
            </p:cNvSpPr>
            <p:nvPr/>
          </p:nvSpPr>
          <p:spPr bwMode="auto">
            <a:xfrm>
              <a:off x="0" y="2240942"/>
              <a:ext cx="206374" cy="30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217" name="组合 13"/>
          <p:cNvGrpSpPr>
            <a:grpSpLocks/>
          </p:cNvGrpSpPr>
          <p:nvPr/>
        </p:nvGrpSpPr>
        <p:grpSpPr bwMode="auto">
          <a:xfrm rot="-3600000">
            <a:off x="2855913" y="868363"/>
            <a:ext cx="2992437" cy="2992437"/>
            <a:chOff x="0" y="0"/>
            <a:chExt cx="2992724" cy="2992724"/>
          </a:xfrm>
        </p:grpSpPr>
        <p:sp>
          <p:nvSpPr>
            <p:cNvPr id="6194" name="空心弧 223"/>
            <p:cNvSpPr>
              <a:spLocks noChangeArrowheads="1"/>
            </p:cNvSpPr>
            <p:nvPr/>
          </p:nvSpPr>
          <p:spPr bwMode="auto">
            <a:xfrm rot="-5400000">
              <a:off x="131773" y="131773"/>
              <a:ext cx="2729175" cy="2729175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5" name="椭圆 12"/>
            <p:cNvSpPr>
              <a:spLocks noChangeArrowheads="1"/>
            </p:cNvSpPr>
            <p:nvPr/>
          </p:nvSpPr>
          <p:spPr bwMode="auto">
            <a:xfrm>
              <a:off x="0" y="0"/>
              <a:ext cx="2992724" cy="299272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96" name="直接连接符 71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8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13" dur="125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5" dur="7000" fill="hold"/>
                                        <p:tgtEl>
                                          <p:spTgt spid="7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71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25" dur="3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29" dur="3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33" dur="3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37" dur="3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3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40" dur="3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45" dur="3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xit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3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48" dur="3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3" dur="3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xit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3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56" dur="3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3"/>
          <p:cNvGrpSpPr>
            <a:grpSpLocks/>
          </p:cNvGrpSpPr>
          <p:nvPr/>
        </p:nvGrpSpPr>
        <p:grpSpPr bwMode="auto">
          <a:xfrm>
            <a:off x="3692525" y="2830513"/>
            <a:ext cx="3251200" cy="352425"/>
            <a:chOff x="0" y="0"/>
            <a:chExt cx="2499205" cy="270000"/>
          </a:xfrm>
        </p:grpSpPr>
        <p:sp>
          <p:nvSpPr>
            <p:cNvPr id="7171" name="圆角矩形 34"/>
            <p:cNvSpPr>
              <a:spLocks noChangeArrowheads="1"/>
            </p:cNvSpPr>
            <p:nvPr/>
          </p:nvSpPr>
          <p:spPr bwMode="auto">
            <a:xfrm rot="207667">
              <a:off x="0" y="0"/>
              <a:ext cx="2499205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2" name="任意多边形 35"/>
            <p:cNvSpPr>
              <a:spLocks noChangeArrowheads="1"/>
            </p:cNvSpPr>
            <p:nvPr/>
          </p:nvSpPr>
          <p:spPr bwMode="auto">
            <a:xfrm rot="207667">
              <a:off x="402757" y="50134"/>
              <a:ext cx="1930840" cy="185961"/>
            </a:xfrm>
            <a:custGeom>
              <a:avLst/>
              <a:gdLst>
                <a:gd name="T0" fmla="*/ 1559682 w 1930840"/>
                <a:gd name="T1" fmla="*/ 111733 h 185961"/>
                <a:gd name="T2" fmla="*/ 1634692 w 1930840"/>
                <a:gd name="T3" fmla="*/ 165646 h 185961"/>
                <a:gd name="T4" fmla="*/ 1454982 w 1930840"/>
                <a:gd name="T5" fmla="*/ 171116 h 185961"/>
                <a:gd name="T6" fmla="*/ 1537804 w 1930840"/>
                <a:gd name="T7" fmla="*/ 80479 h 185961"/>
                <a:gd name="T8" fmla="*/ 716608 w 1930840"/>
                <a:gd name="T9" fmla="*/ 151582 h 185961"/>
                <a:gd name="T10" fmla="*/ 1774553 w 1930840"/>
                <a:gd name="T11" fmla="*/ 146894 h 185961"/>
                <a:gd name="T12" fmla="*/ 754113 w 1930840"/>
                <a:gd name="T13" fmla="*/ 72666 h 185961"/>
                <a:gd name="T14" fmla="*/ 1899568 w 1930840"/>
                <a:gd name="T15" fmla="*/ 62508 h 185961"/>
                <a:gd name="T16" fmla="*/ 1827684 w 1930840"/>
                <a:gd name="T17" fmla="*/ 158614 h 185961"/>
                <a:gd name="T18" fmla="*/ 1809714 w 1930840"/>
                <a:gd name="T19" fmla="*/ 158614 h 185961"/>
                <a:gd name="T20" fmla="*/ 1856595 w 1930840"/>
                <a:gd name="T21" fmla="*/ 62508 h 185961"/>
                <a:gd name="T22" fmla="*/ 1721421 w 1930840"/>
                <a:gd name="T23" fmla="*/ 24222 h 185961"/>
                <a:gd name="T24" fmla="*/ 1765958 w 1930840"/>
                <a:gd name="T25" fmla="*/ 66415 h 185961"/>
                <a:gd name="T26" fmla="*/ 1761270 w 1930840"/>
                <a:gd name="T27" fmla="*/ 153145 h 185961"/>
                <a:gd name="T28" fmla="*/ 1744080 w 1930840"/>
                <a:gd name="T29" fmla="*/ 151582 h 185961"/>
                <a:gd name="T30" fmla="*/ 1702669 w 1930840"/>
                <a:gd name="T31" fmla="*/ 114077 h 185961"/>
                <a:gd name="T32" fmla="*/ 1702669 w 1930840"/>
                <a:gd name="T33" fmla="*/ 100794 h 185961"/>
                <a:gd name="T34" fmla="*/ 1702669 w 1930840"/>
                <a:gd name="T35" fmla="*/ 37505 h 185961"/>
                <a:gd name="T36" fmla="*/ 1689386 w 1930840"/>
                <a:gd name="T37" fmla="*/ 11721 h 185961"/>
                <a:gd name="T38" fmla="*/ 1557338 w 1930840"/>
                <a:gd name="T39" fmla="*/ 21878 h 185961"/>
                <a:gd name="T40" fmla="*/ 1481547 w 1930840"/>
                <a:gd name="T41" fmla="*/ 36724 h 185961"/>
                <a:gd name="T42" fmla="*/ 555651 w 1930840"/>
                <a:gd name="T43" fmla="*/ 58601 h 185961"/>
                <a:gd name="T44" fmla="*/ 490799 w 1930840"/>
                <a:gd name="T45" fmla="*/ 58601 h 185961"/>
                <a:gd name="T46" fmla="*/ 1355750 w 1930840"/>
                <a:gd name="T47" fmla="*/ 7032 h 185961"/>
                <a:gd name="T48" fmla="*/ 1254957 w 1930840"/>
                <a:gd name="T49" fmla="*/ 184398 h 185961"/>
                <a:gd name="T50" fmla="*/ 716608 w 1930840"/>
                <a:gd name="T51" fmla="*/ 92981 h 185961"/>
                <a:gd name="T52" fmla="*/ 1209638 w 1930840"/>
                <a:gd name="T53" fmla="*/ 150800 h 185961"/>
                <a:gd name="T54" fmla="*/ 1211983 w 1930840"/>
                <a:gd name="T55" fmla="*/ 164865 h 185961"/>
                <a:gd name="T56" fmla="*/ 1057275 w 1930840"/>
                <a:gd name="T57" fmla="*/ 14065 h 185961"/>
                <a:gd name="T58" fmla="*/ 1108845 w 1930840"/>
                <a:gd name="T59" fmla="*/ 55476 h 185961"/>
                <a:gd name="T60" fmla="*/ 1135411 w 1930840"/>
                <a:gd name="T61" fmla="*/ 131267 h 185961"/>
                <a:gd name="T62" fmla="*/ 1054151 w 1930840"/>
                <a:gd name="T63" fmla="*/ 155488 h 185961"/>
                <a:gd name="T64" fmla="*/ 1089311 w 1930840"/>
                <a:gd name="T65" fmla="*/ 55476 h 185961"/>
                <a:gd name="T66" fmla="*/ 1009614 w 1930840"/>
                <a:gd name="T67" fmla="*/ 44537 h 185961"/>
                <a:gd name="T68" fmla="*/ 1029147 w 1930840"/>
                <a:gd name="T69" fmla="*/ 0 h 185961"/>
                <a:gd name="T70" fmla="*/ 986173 w 1930840"/>
                <a:gd name="T71" fmla="*/ 0 h 185961"/>
                <a:gd name="T72" fmla="*/ 954138 w 1930840"/>
                <a:gd name="T73" fmla="*/ 72666 h 185961"/>
                <a:gd name="T74" fmla="*/ 534554 w 1930840"/>
                <a:gd name="T75" fmla="*/ 46100 h 185961"/>
                <a:gd name="T76" fmla="*/ 829903 w 1930840"/>
                <a:gd name="T77" fmla="*/ 25785 h 185961"/>
                <a:gd name="T78" fmla="*/ 797087 w 1930840"/>
                <a:gd name="T79" fmla="*/ 167209 h 185961"/>
                <a:gd name="T80" fmla="*/ 740830 w 1930840"/>
                <a:gd name="T81" fmla="*/ 56257 h 185961"/>
                <a:gd name="T82" fmla="*/ 735361 w 1930840"/>
                <a:gd name="T83" fmla="*/ 29691 h 185961"/>
                <a:gd name="T84" fmla="*/ 683792 w 1930840"/>
                <a:gd name="T85" fmla="*/ 29691 h 185961"/>
                <a:gd name="T86" fmla="*/ 592374 w 1930840"/>
                <a:gd name="T87" fmla="*/ 92199 h 185961"/>
                <a:gd name="T88" fmla="*/ 588467 w 1930840"/>
                <a:gd name="T89" fmla="*/ 183617 h 185961"/>
                <a:gd name="T90" fmla="*/ 507988 w 1930840"/>
                <a:gd name="T91" fmla="*/ 119547 h 185961"/>
                <a:gd name="T92" fmla="*/ 499393 w 1930840"/>
                <a:gd name="T93" fmla="*/ 135173 h 185961"/>
                <a:gd name="T94" fmla="*/ 471265 w 1930840"/>
                <a:gd name="T95" fmla="*/ 92199 h 185961"/>
                <a:gd name="T96" fmla="*/ 218815 w 1930840"/>
                <a:gd name="T97" fmla="*/ 26566 h 185961"/>
                <a:gd name="T98" fmla="*/ 378248 w 1930840"/>
                <a:gd name="T99" fmla="*/ 177366 h 185961"/>
                <a:gd name="T100" fmla="*/ 21878 w 1930840"/>
                <a:gd name="T101" fmla="*/ 99231 h 185961"/>
                <a:gd name="T102" fmla="*/ 225066 w 1930840"/>
                <a:gd name="T103" fmla="*/ 11720 h 185961"/>
                <a:gd name="T104" fmla="*/ 152400 w 1930840"/>
                <a:gd name="T105" fmla="*/ 176585 h 185961"/>
                <a:gd name="T106" fmla="*/ 21879 w 1930840"/>
                <a:gd name="T107" fmla="*/ 113296 h 185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30840" h="185961">
                  <a:moveTo>
                    <a:pt x="1463577" y="66415"/>
                  </a:moveTo>
                  <a:lnTo>
                    <a:pt x="1627659" y="66415"/>
                  </a:lnTo>
                  <a:lnTo>
                    <a:pt x="1627659" y="80479"/>
                  </a:lnTo>
                  <a:lnTo>
                    <a:pt x="1559682" y="80479"/>
                  </a:lnTo>
                  <a:lnTo>
                    <a:pt x="1559682" y="111733"/>
                  </a:lnTo>
                  <a:lnTo>
                    <a:pt x="1620627" y="111733"/>
                  </a:lnTo>
                  <a:lnTo>
                    <a:pt x="1620627" y="125797"/>
                  </a:lnTo>
                  <a:lnTo>
                    <a:pt x="1559682" y="125797"/>
                  </a:lnTo>
                  <a:lnTo>
                    <a:pt x="1559682" y="165646"/>
                  </a:lnTo>
                  <a:lnTo>
                    <a:pt x="1634692" y="165646"/>
                  </a:lnTo>
                  <a:lnTo>
                    <a:pt x="1634692" y="179710"/>
                  </a:lnTo>
                  <a:lnTo>
                    <a:pt x="1554213" y="179710"/>
                  </a:lnTo>
                  <a:cubicBezTo>
                    <a:pt x="1524000" y="180231"/>
                    <a:pt x="1503165" y="170855"/>
                    <a:pt x="1491705" y="151582"/>
                  </a:cubicBezTo>
                  <a:cubicBezTo>
                    <a:pt x="1483891" y="163562"/>
                    <a:pt x="1471651" y="174762"/>
                    <a:pt x="1454982" y="185180"/>
                  </a:cubicBezTo>
                  <a:lnTo>
                    <a:pt x="1454982" y="171116"/>
                  </a:lnTo>
                  <a:cubicBezTo>
                    <a:pt x="1474255" y="153405"/>
                    <a:pt x="1484152" y="127620"/>
                    <a:pt x="1484673" y="93762"/>
                  </a:cubicBezTo>
                  <a:lnTo>
                    <a:pt x="1505769" y="93762"/>
                  </a:lnTo>
                  <a:cubicBezTo>
                    <a:pt x="1504727" y="109389"/>
                    <a:pt x="1502644" y="122672"/>
                    <a:pt x="1499518" y="133611"/>
                  </a:cubicBezTo>
                  <a:cubicBezTo>
                    <a:pt x="1508374" y="151321"/>
                    <a:pt x="1521136" y="162000"/>
                    <a:pt x="1537805" y="165646"/>
                  </a:cubicBezTo>
                  <a:lnTo>
                    <a:pt x="1537804" y="80479"/>
                  </a:lnTo>
                  <a:lnTo>
                    <a:pt x="1463577" y="80479"/>
                  </a:lnTo>
                  <a:close/>
                  <a:moveTo>
                    <a:pt x="679885" y="107045"/>
                  </a:moveTo>
                  <a:lnTo>
                    <a:pt x="679885" y="164083"/>
                  </a:lnTo>
                  <a:lnTo>
                    <a:pt x="705669" y="164083"/>
                  </a:lnTo>
                  <a:cubicBezTo>
                    <a:pt x="713483" y="164604"/>
                    <a:pt x="717129" y="160437"/>
                    <a:pt x="716608" y="151582"/>
                  </a:cubicBezTo>
                  <a:lnTo>
                    <a:pt x="716608" y="107045"/>
                  </a:lnTo>
                  <a:close/>
                  <a:moveTo>
                    <a:pt x="1774553" y="19534"/>
                  </a:moveTo>
                  <a:lnTo>
                    <a:pt x="1791742" y="19534"/>
                  </a:lnTo>
                  <a:lnTo>
                    <a:pt x="1791743" y="146894"/>
                  </a:lnTo>
                  <a:lnTo>
                    <a:pt x="1774553" y="146894"/>
                  </a:lnTo>
                  <a:close/>
                  <a:moveTo>
                    <a:pt x="754113" y="72666"/>
                  </a:moveTo>
                  <a:lnTo>
                    <a:pt x="769740" y="72666"/>
                  </a:lnTo>
                  <a:cubicBezTo>
                    <a:pt x="778074" y="91939"/>
                    <a:pt x="783543" y="109910"/>
                    <a:pt x="786148" y="126579"/>
                  </a:cubicBezTo>
                  <a:lnTo>
                    <a:pt x="767396" y="126579"/>
                  </a:lnTo>
                  <a:cubicBezTo>
                    <a:pt x="765312" y="108347"/>
                    <a:pt x="760884" y="90376"/>
                    <a:pt x="754113" y="72666"/>
                  </a:cubicBezTo>
                  <a:close/>
                  <a:moveTo>
                    <a:pt x="1903475" y="0"/>
                  </a:moveTo>
                  <a:lnTo>
                    <a:pt x="1930822" y="0"/>
                  </a:lnTo>
                  <a:lnTo>
                    <a:pt x="1930822" y="23441"/>
                  </a:lnTo>
                  <a:cubicBezTo>
                    <a:pt x="1931344" y="46360"/>
                    <a:pt x="1920925" y="62769"/>
                    <a:pt x="1899569" y="72666"/>
                  </a:cubicBezTo>
                  <a:lnTo>
                    <a:pt x="1899568" y="62508"/>
                  </a:lnTo>
                  <a:cubicBezTo>
                    <a:pt x="1913112" y="53653"/>
                    <a:pt x="1919623" y="41672"/>
                    <a:pt x="1919102" y="26566"/>
                  </a:cubicBezTo>
                  <a:lnTo>
                    <a:pt x="1903475" y="26566"/>
                  </a:lnTo>
                  <a:close/>
                  <a:moveTo>
                    <a:pt x="1809714" y="5470"/>
                  </a:moveTo>
                  <a:lnTo>
                    <a:pt x="1827685" y="5470"/>
                  </a:lnTo>
                  <a:lnTo>
                    <a:pt x="1827684" y="158614"/>
                  </a:lnTo>
                  <a:cubicBezTo>
                    <a:pt x="1828206" y="175283"/>
                    <a:pt x="1820652" y="183357"/>
                    <a:pt x="1805025" y="182836"/>
                  </a:cubicBezTo>
                  <a:lnTo>
                    <a:pt x="1784710" y="182836"/>
                  </a:lnTo>
                  <a:lnTo>
                    <a:pt x="1784710" y="168771"/>
                  </a:lnTo>
                  <a:lnTo>
                    <a:pt x="1798775" y="168771"/>
                  </a:lnTo>
                  <a:cubicBezTo>
                    <a:pt x="1806588" y="169292"/>
                    <a:pt x="1810235" y="165906"/>
                    <a:pt x="1809714" y="158614"/>
                  </a:cubicBezTo>
                  <a:close/>
                  <a:moveTo>
                    <a:pt x="1860501" y="0"/>
                  </a:moveTo>
                  <a:lnTo>
                    <a:pt x="1887848" y="0"/>
                  </a:lnTo>
                  <a:lnTo>
                    <a:pt x="1887849" y="23441"/>
                  </a:lnTo>
                  <a:cubicBezTo>
                    <a:pt x="1887848" y="46360"/>
                    <a:pt x="1877430" y="62768"/>
                    <a:pt x="1856594" y="72666"/>
                  </a:cubicBezTo>
                  <a:lnTo>
                    <a:pt x="1856595" y="62508"/>
                  </a:lnTo>
                  <a:cubicBezTo>
                    <a:pt x="1870138" y="54174"/>
                    <a:pt x="1876649" y="42193"/>
                    <a:pt x="1876128" y="26566"/>
                  </a:cubicBezTo>
                  <a:lnTo>
                    <a:pt x="1860501" y="26566"/>
                  </a:lnTo>
                  <a:close/>
                  <a:moveTo>
                    <a:pt x="1702669" y="5470"/>
                  </a:moveTo>
                  <a:lnTo>
                    <a:pt x="1721421" y="5470"/>
                  </a:lnTo>
                  <a:lnTo>
                    <a:pt x="1721421" y="24222"/>
                  </a:lnTo>
                  <a:lnTo>
                    <a:pt x="1759707" y="24222"/>
                  </a:lnTo>
                  <a:lnTo>
                    <a:pt x="1759707" y="37505"/>
                  </a:lnTo>
                  <a:lnTo>
                    <a:pt x="1721421" y="37505"/>
                  </a:lnTo>
                  <a:lnTo>
                    <a:pt x="1721421" y="66415"/>
                  </a:lnTo>
                  <a:lnTo>
                    <a:pt x="1765958" y="66415"/>
                  </a:lnTo>
                  <a:lnTo>
                    <a:pt x="1765958" y="79698"/>
                  </a:lnTo>
                  <a:lnTo>
                    <a:pt x="1721421" y="79698"/>
                  </a:lnTo>
                  <a:lnTo>
                    <a:pt x="1721421" y="100794"/>
                  </a:lnTo>
                  <a:lnTo>
                    <a:pt x="1761270" y="100794"/>
                  </a:lnTo>
                  <a:lnTo>
                    <a:pt x="1761270" y="153145"/>
                  </a:lnTo>
                  <a:cubicBezTo>
                    <a:pt x="1761791" y="165125"/>
                    <a:pt x="1755280" y="170855"/>
                    <a:pt x="1741736" y="170334"/>
                  </a:cubicBezTo>
                  <a:lnTo>
                    <a:pt x="1731579" y="170334"/>
                  </a:lnTo>
                  <a:lnTo>
                    <a:pt x="1731579" y="159395"/>
                  </a:lnTo>
                  <a:lnTo>
                    <a:pt x="1737048" y="159395"/>
                  </a:lnTo>
                  <a:cubicBezTo>
                    <a:pt x="1741736" y="159395"/>
                    <a:pt x="1744080" y="156791"/>
                    <a:pt x="1744080" y="151582"/>
                  </a:cubicBezTo>
                  <a:lnTo>
                    <a:pt x="1744081" y="114077"/>
                  </a:lnTo>
                  <a:lnTo>
                    <a:pt x="1721421" y="114077"/>
                  </a:lnTo>
                  <a:lnTo>
                    <a:pt x="1721421" y="185961"/>
                  </a:lnTo>
                  <a:lnTo>
                    <a:pt x="1702669" y="185961"/>
                  </a:lnTo>
                  <a:lnTo>
                    <a:pt x="1702669" y="114077"/>
                  </a:lnTo>
                  <a:lnTo>
                    <a:pt x="1681573" y="114077"/>
                  </a:lnTo>
                  <a:lnTo>
                    <a:pt x="1681573" y="171115"/>
                  </a:lnTo>
                  <a:lnTo>
                    <a:pt x="1664383" y="171115"/>
                  </a:lnTo>
                  <a:lnTo>
                    <a:pt x="1664383" y="100794"/>
                  </a:lnTo>
                  <a:lnTo>
                    <a:pt x="1702669" y="100794"/>
                  </a:lnTo>
                  <a:lnTo>
                    <a:pt x="1702669" y="79698"/>
                  </a:lnTo>
                  <a:lnTo>
                    <a:pt x="1653444" y="79698"/>
                  </a:lnTo>
                  <a:lnTo>
                    <a:pt x="1653444" y="66415"/>
                  </a:lnTo>
                  <a:lnTo>
                    <a:pt x="1702669" y="66415"/>
                  </a:lnTo>
                  <a:lnTo>
                    <a:pt x="1702669" y="37505"/>
                  </a:lnTo>
                  <a:lnTo>
                    <a:pt x="1681572" y="37505"/>
                  </a:lnTo>
                  <a:cubicBezTo>
                    <a:pt x="1675842" y="47402"/>
                    <a:pt x="1666727" y="54695"/>
                    <a:pt x="1654225" y="59383"/>
                  </a:cubicBezTo>
                  <a:lnTo>
                    <a:pt x="1654226" y="47663"/>
                  </a:lnTo>
                  <a:cubicBezTo>
                    <a:pt x="1664643" y="39849"/>
                    <a:pt x="1670634" y="27868"/>
                    <a:pt x="1672197" y="11721"/>
                  </a:cubicBezTo>
                  <a:lnTo>
                    <a:pt x="1689386" y="11721"/>
                  </a:lnTo>
                  <a:cubicBezTo>
                    <a:pt x="1688865" y="16409"/>
                    <a:pt x="1688084" y="20576"/>
                    <a:pt x="1687042" y="24222"/>
                  </a:cubicBezTo>
                  <a:lnTo>
                    <a:pt x="1702669" y="24222"/>
                  </a:lnTo>
                  <a:close/>
                  <a:moveTo>
                    <a:pt x="1533898" y="6251"/>
                  </a:moveTo>
                  <a:lnTo>
                    <a:pt x="1557338" y="6251"/>
                  </a:lnTo>
                  <a:lnTo>
                    <a:pt x="1557338" y="21878"/>
                  </a:lnTo>
                  <a:lnTo>
                    <a:pt x="1629222" y="21878"/>
                  </a:lnTo>
                  <a:lnTo>
                    <a:pt x="1629222" y="55476"/>
                  </a:lnTo>
                  <a:lnTo>
                    <a:pt x="1608907" y="55476"/>
                  </a:lnTo>
                  <a:lnTo>
                    <a:pt x="1608907" y="36724"/>
                  </a:lnTo>
                  <a:lnTo>
                    <a:pt x="1481547" y="36724"/>
                  </a:lnTo>
                  <a:lnTo>
                    <a:pt x="1481547" y="55476"/>
                  </a:lnTo>
                  <a:lnTo>
                    <a:pt x="1461232" y="55476"/>
                  </a:lnTo>
                  <a:lnTo>
                    <a:pt x="1461233" y="21878"/>
                  </a:lnTo>
                  <a:lnTo>
                    <a:pt x="1533898" y="21878"/>
                  </a:lnTo>
                  <a:close/>
                  <a:moveTo>
                    <a:pt x="555651" y="58601"/>
                  </a:moveTo>
                  <a:lnTo>
                    <a:pt x="555650" y="79698"/>
                  </a:lnTo>
                  <a:lnTo>
                    <a:pt x="586904" y="79698"/>
                  </a:lnTo>
                  <a:cubicBezTo>
                    <a:pt x="594718" y="79698"/>
                    <a:pt x="598625" y="75531"/>
                    <a:pt x="598624" y="67196"/>
                  </a:cubicBezTo>
                  <a:lnTo>
                    <a:pt x="598625" y="58601"/>
                  </a:lnTo>
                  <a:close/>
                  <a:moveTo>
                    <a:pt x="490799" y="58601"/>
                  </a:moveTo>
                  <a:lnTo>
                    <a:pt x="490799" y="79698"/>
                  </a:lnTo>
                  <a:lnTo>
                    <a:pt x="534554" y="79698"/>
                  </a:lnTo>
                  <a:lnTo>
                    <a:pt x="534554" y="58601"/>
                  </a:lnTo>
                  <a:close/>
                  <a:moveTo>
                    <a:pt x="1333092" y="7032"/>
                  </a:moveTo>
                  <a:lnTo>
                    <a:pt x="1355750" y="7032"/>
                  </a:lnTo>
                  <a:lnTo>
                    <a:pt x="1355751" y="22659"/>
                  </a:lnTo>
                  <a:cubicBezTo>
                    <a:pt x="1355229" y="80479"/>
                    <a:pt x="1381535" y="129444"/>
                    <a:pt x="1434667" y="169553"/>
                  </a:cubicBezTo>
                  <a:lnTo>
                    <a:pt x="1434667" y="184398"/>
                  </a:lnTo>
                  <a:cubicBezTo>
                    <a:pt x="1385702" y="154186"/>
                    <a:pt x="1355751" y="119025"/>
                    <a:pt x="1344812" y="78916"/>
                  </a:cubicBezTo>
                  <a:cubicBezTo>
                    <a:pt x="1333352" y="118505"/>
                    <a:pt x="1303400" y="153665"/>
                    <a:pt x="1254957" y="184398"/>
                  </a:cubicBezTo>
                  <a:lnTo>
                    <a:pt x="1254957" y="169553"/>
                  </a:lnTo>
                  <a:cubicBezTo>
                    <a:pt x="1307568" y="128923"/>
                    <a:pt x="1333613" y="79958"/>
                    <a:pt x="1333091" y="22659"/>
                  </a:cubicBezTo>
                  <a:close/>
                  <a:moveTo>
                    <a:pt x="679885" y="42975"/>
                  </a:moveTo>
                  <a:lnTo>
                    <a:pt x="679885" y="92981"/>
                  </a:lnTo>
                  <a:lnTo>
                    <a:pt x="716608" y="92981"/>
                  </a:lnTo>
                  <a:lnTo>
                    <a:pt x="716608" y="42974"/>
                  </a:lnTo>
                  <a:close/>
                  <a:moveTo>
                    <a:pt x="1165102" y="8595"/>
                  </a:moveTo>
                  <a:lnTo>
                    <a:pt x="1186979" y="8595"/>
                  </a:lnTo>
                  <a:cubicBezTo>
                    <a:pt x="1180208" y="64852"/>
                    <a:pt x="1169269" y="113817"/>
                    <a:pt x="1154163" y="155489"/>
                  </a:cubicBezTo>
                  <a:cubicBezTo>
                    <a:pt x="1173436" y="155488"/>
                    <a:pt x="1191928" y="153926"/>
                    <a:pt x="1209638" y="150800"/>
                  </a:cubicBezTo>
                  <a:cubicBezTo>
                    <a:pt x="1207555" y="133090"/>
                    <a:pt x="1203908" y="112514"/>
                    <a:pt x="1198700" y="89074"/>
                  </a:cubicBezTo>
                  <a:lnTo>
                    <a:pt x="1214326" y="89074"/>
                  </a:lnTo>
                  <a:cubicBezTo>
                    <a:pt x="1221619" y="118244"/>
                    <a:pt x="1227610" y="147935"/>
                    <a:pt x="1232298" y="178148"/>
                  </a:cubicBezTo>
                  <a:lnTo>
                    <a:pt x="1213545" y="178148"/>
                  </a:lnTo>
                  <a:lnTo>
                    <a:pt x="1211983" y="164865"/>
                  </a:lnTo>
                  <a:cubicBezTo>
                    <a:pt x="1191667" y="167990"/>
                    <a:pt x="1172134" y="169553"/>
                    <a:pt x="1153382" y="169553"/>
                  </a:cubicBezTo>
                  <a:lnTo>
                    <a:pt x="1136973" y="169553"/>
                  </a:lnTo>
                  <a:lnTo>
                    <a:pt x="1136973" y="154707"/>
                  </a:lnTo>
                  <a:cubicBezTo>
                    <a:pt x="1151038" y="110952"/>
                    <a:pt x="1160413" y="62248"/>
                    <a:pt x="1165102" y="8595"/>
                  </a:cubicBezTo>
                  <a:close/>
                  <a:moveTo>
                    <a:pt x="1057275" y="14065"/>
                  </a:moveTo>
                  <a:lnTo>
                    <a:pt x="1105719" y="14065"/>
                  </a:lnTo>
                  <a:cubicBezTo>
                    <a:pt x="1117700" y="14065"/>
                    <a:pt x="1128639" y="12502"/>
                    <a:pt x="1138536" y="9376"/>
                  </a:cubicBezTo>
                  <a:lnTo>
                    <a:pt x="1138536" y="24222"/>
                  </a:lnTo>
                  <a:cubicBezTo>
                    <a:pt x="1129160" y="26827"/>
                    <a:pt x="1119263" y="28129"/>
                    <a:pt x="1108845" y="28129"/>
                  </a:cubicBezTo>
                  <a:lnTo>
                    <a:pt x="1108845" y="55476"/>
                  </a:lnTo>
                  <a:lnTo>
                    <a:pt x="1139317" y="55476"/>
                  </a:lnTo>
                  <a:lnTo>
                    <a:pt x="1139317" y="68759"/>
                  </a:lnTo>
                  <a:lnTo>
                    <a:pt x="1108845" y="68759"/>
                  </a:lnTo>
                  <a:cubicBezTo>
                    <a:pt x="1114054" y="83344"/>
                    <a:pt x="1122909" y="98450"/>
                    <a:pt x="1135411" y="114077"/>
                  </a:cubicBezTo>
                  <a:lnTo>
                    <a:pt x="1135411" y="131267"/>
                  </a:lnTo>
                  <a:cubicBezTo>
                    <a:pt x="1124472" y="120849"/>
                    <a:pt x="1115616" y="110691"/>
                    <a:pt x="1108845" y="100794"/>
                  </a:cubicBezTo>
                  <a:lnTo>
                    <a:pt x="1108845" y="184398"/>
                  </a:lnTo>
                  <a:lnTo>
                    <a:pt x="1089311" y="184398"/>
                  </a:lnTo>
                  <a:lnTo>
                    <a:pt x="1089311" y="104701"/>
                  </a:lnTo>
                  <a:cubicBezTo>
                    <a:pt x="1082018" y="120328"/>
                    <a:pt x="1070298" y="137257"/>
                    <a:pt x="1054151" y="155488"/>
                  </a:cubicBezTo>
                  <a:lnTo>
                    <a:pt x="1054151" y="136736"/>
                  </a:lnTo>
                  <a:cubicBezTo>
                    <a:pt x="1069256" y="115900"/>
                    <a:pt x="1080716" y="93241"/>
                    <a:pt x="1088529" y="68759"/>
                  </a:cubicBezTo>
                  <a:lnTo>
                    <a:pt x="1054932" y="68759"/>
                  </a:lnTo>
                  <a:lnTo>
                    <a:pt x="1054932" y="55476"/>
                  </a:lnTo>
                  <a:lnTo>
                    <a:pt x="1089311" y="55476"/>
                  </a:lnTo>
                  <a:lnTo>
                    <a:pt x="1089311" y="28129"/>
                  </a:lnTo>
                  <a:lnTo>
                    <a:pt x="1057276" y="28129"/>
                  </a:lnTo>
                  <a:close/>
                  <a:moveTo>
                    <a:pt x="1029147" y="0"/>
                  </a:moveTo>
                  <a:lnTo>
                    <a:pt x="1029147" y="10158"/>
                  </a:lnTo>
                  <a:cubicBezTo>
                    <a:pt x="1015604" y="18492"/>
                    <a:pt x="1009093" y="29952"/>
                    <a:pt x="1009614" y="44537"/>
                  </a:cubicBezTo>
                  <a:lnTo>
                    <a:pt x="1024459" y="44537"/>
                  </a:lnTo>
                  <a:lnTo>
                    <a:pt x="1024459" y="72666"/>
                  </a:lnTo>
                  <a:lnTo>
                    <a:pt x="997112" y="72666"/>
                  </a:lnTo>
                  <a:lnTo>
                    <a:pt x="997112" y="47662"/>
                  </a:lnTo>
                  <a:cubicBezTo>
                    <a:pt x="997112" y="25264"/>
                    <a:pt x="1007790" y="9376"/>
                    <a:pt x="1029147" y="0"/>
                  </a:cubicBezTo>
                  <a:close/>
                  <a:moveTo>
                    <a:pt x="555651" y="26566"/>
                  </a:moveTo>
                  <a:lnTo>
                    <a:pt x="555650" y="46100"/>
                  </a:lnTo>
                  <a:lnTo>
                    <a:pt x="598625" y="46100"/>
                  </a:lnTo>
                  <a:lnTo>
                    <a:pt x="598625" y="26566"/>
                  </a:lnTo>
                  <a:close/>
                  <a:moveTo>
                    <a:pt x="986173" y="0"/>
                  </a:moveTo>
                  <a:lnTo>
                    <a:pt x="986173" y="10158"/>
                  </a:lnTo>
                  <a:cubicBezTo>
                    <a:pt x="972630" y="18492"/>
                    <a:pt x="966118" y="29952"/>
                    <a:pt x="966639" y="44537"/>
                  </a:cubicBezTo>
                  <a:lnTo>
                    <a:pt x="981485" y="44537"/>
                  </a:lnTo>
                  <a:lnTo>
                    <a:pt x="981485" y="72666"/>
                  </a:lnTo>
                  <a:lnTo>
                    <a:pt x="954138" y="72666"/>
                  </a:lnTo>
                  <a:lnTo>
                    <a:pt x="954138" y="47663"/>
                  </a:lnTo>
                  <a:cubicBezTo>
                    <a:pt x="954138" y="25264"/>
                    <a:pt x="964816" y="9376"/>
                    <a:pt x="986173" y="0"/>
                  </a:cubicBezTo>
                  <a:close/>
                  <a:moveTo>
                    <a:pt x="490799" y="26566"/>
                  </a:moveTo>
                  <a:lnTo>
                    <a:pt x="490799" y="46100"/>
                  </a:lnTo>
                  <a:lnTo>
                    <a:pt x="534554" y="46100"/>
                  </a:lnTo>
                  <a:lnTo>
                    <a:pt x="534554" y="26566"/>
                  </a:lnTo>
                  <a:close/>
                  <a:moveTo>
                    <a:pt x="762708" y="5470"/>
                  </a:moveTo>
                  <a:lnTo>
                    <a:pt x="782241" y="5470"/>
                  </a:lnTo>
                  <a:cubicBezTo>
                    <a:pt x="781721" y="13283"/>
                    <a:pt x="780158" y="20055"/>
                    <a:pt x="777553" y="25785"/>
                  </a:cubicBezTo>
                  <a:lnTo>
                    <a:pt x="829903" y="25785"/>
                  </a:lnTo>
                  <a:lnTo>
                    <a:pt x="829903" y="154707"/>
                  </a:lnTo>
                  <a:cubicBezTo>
                    <a:pt x="830946" y="172939"/>
                    <a:pt x="822611" y="181533"/>
                    <a:pt x="804901" y="180492"/>
                  </a:cubicBezTo>
                  <a:lnTo>
                    <a:pt x="780679" y="180492"/>
                  </a:lnTo>
                  <a:lnTo>
                    <a:pt x="780678" y="167209"/>
                  </a:lnTo>
                  <a:lnTo>
                    <a:pt x="797087" y="167209"/>
                  </a:lnTo>
                  <a:cubicBezTo>
                    <a:pt x="805942" y="167730"/>
                    <a:pt x="810110" y="163823"/>
                    <a:pt x="809589" y="155488"/>
                  </a:cubicBezTo>
                  <a:lnTo>
                    <a:pt x="809589" y="39849"/>
                  </a:lnTo>
                  <a:lnTo>
                    <a:pt x="772084" y="39849"/>
                  </a:lnTo>
                  <a:cubicBezTo>
                    <a:pt x="766354" y="51309"/>
                    <a:pt x="755936" y="60946"/>
                    <a:pt x="740830" y="68759"/>
                  </a:cubicBezTo>
                  <a:lnTo>
                    <a:pt x="740830" y="56257"/>
                  </a:lnTo>
                  <a:cubicBezTo>
                    <a:pt x="753852" y="45319"/>
                    <a:pt x="761145" y="28389"/>
                    <a:pt x="762708" y="5470"/>
                  </a:cubicBezTo>
                  <a:close/>
                  <a:moveTo>
                    <a:pt x="689261" y="6251"/>
                  </a:moveTo>
                  <a:lnTo>
                    <a:pt x="708795" y="6251"/>
                  </a:lnTo>
                  <a:cubicBezTo>
                    <a:pt x="707753" y="14065"/>
                    <a:pt x="705669" y="21878"/>
                    <a:pt x="702544" y="29692"/>
                  </a:cubicBezTo>
                  <a:lnTo>
                    <a:pt x="735361" y="29691"/>
                  </a:lnTo>
                  <a:lnTo>
                    <a:pt x="735360" y="151582"/>
                  </a:lnTo>
                  <a:cubicBezTo>
                    <a:pt x="735882" y="168250"/>
                    <a:pt x="728068" y="176324"/>
                    <a:pt x="711920" y="175804"/>
                  </a:cubicBezTo>
                  <a:lnTo>
                    <a:pt x="661132" y="175803"/>
                  </a:lnTo>
                  <a:lnTo>
                    <a:pt x="661132" y="29691"/>
                  </a:lnTo>
                  <a:lnTo>
                    <a:pt x="683792" y="29691"/>
                  </a:lnTo>
                  <a:cubicBezTo>
                    <a:pt x="685875" y="23441"/>
                    <a:pt x="687698" y="15627"/>
                    <a:pt x="689261" y="6251"/>
                  </a:cubicBezTo>
                  <a:close/>
                  <a:moveTo>
                    <a:pt x="471265" y="13283"/>
                  </a:moveTo>
                  <a:lnTo>
                    <a:pt x="618158" y="13283"/>
                  </a:lnTo>
                  <a:lnTo>
                    <a:pt x="618158" y="66415"/>
                  </a:lnTo>
                  <a:cubicBezTo>
                    <a:pt x="618679" y="84125"/>
                    <a:pt x="610084" y="92720"/>
                    <a:pt x="592374" y="92199"/>
                  </a:cubicBezTo>
                  <a:lnTo>
                    <a:pt x="568152" y="92199"/>
                  </a:lnTo>
                  <a:cubicBezTo>
                    <a:pt x="583258" y="104701"/>
                    <a:pt x="605397" y="114598"/>
                    <a:pt x="634567" y="121890"/>
                  </a:cubicBezTo>
                  <a:lnTo>
                    <a:pt x="634567" y="134392"/>
                  </a:lnTo>
                  <a:cubicBezTo>
                    <a:pt x="612168" y="129704"/>
                    <a:pt x="596801" y="125797"/>
                    <a:pt x="588467" y="122672"/>
                  </a:cubicBezTo>
                  <a:lnTo>
                    <a:pt x="588467" y="183617"/>
                  </a:lnTo>
                  <a:lnTo>
                    <a:pt x="568152" y="183617"/>
                  </a:lnTo>
                  <a:lnTo>
                    <a:pt x="568152" y="119546"/>
                  </a:lnTo>
                  <a:lnTo>
                    <a:pt x="581435" y="119546"/>
                  </a:lnTo>
                  <a:cubicBezTo>
                    <a:pt x="567371" y="113817"/>
                    <a:pt x="555130" y="106785"/>
                    <a:pt x="544712" y="98450"/>
                  </a:cubicBezTo>
                  <a:cubicBezTo>
                    <a:pt x="532731" y="107305"/>
                    <a:pt x="520490" y="114338"/>
                    <a:pt x="507988" y="119547"/>
                  </a:cubicBezTo>
                  <a:lnTo>
                    <a:pt x="520490" y="119547"/>
                  </a:lnTo>
                  <a:lnTo>
                    <a:pt x="520490" y="134392"/>
                  </a:lnTo>
                  <a:cubicBezTo>
                    <a:pt x="523094" y="158353"/>
                    <a:pt x="507728" y="175543"/>
                    <a:pt x="474390" y="185961"/>
                  </a:cubicBezTo>
                  <a:lnTo>
                    <a:pt x="474390" y="172678"/>
                  </a:lnTo>
                  <a:cubicBezTo>
                    <a:pt x="492101" y="164865"/>
                    <a:pt x="500436" y="152363"/>
                    <a:pt x="499393" y="135173"/>
                  </a:cubicBezTo>
                  <a:lnTo>
                    <a:pt x="499394" y="122672"/>
                  </a:lnTo>
                  <a:cubicBezTo>
                    <a:pt x="492101" y="125797"/>
                    <a:pt x="477255" y="129704"/>
                    <a:pt x="454857" y="134392"/>
                  </a:cubicBezTo>
                  <a:lnTo>
                    <a:pt x="454857" y="121890"/>
                  </a:lnTo>
                  <a:cubicBezTo>
                    <a:pt x="482985" y="114598"/>
                    <a:pt x="505123" y="104701"/>
                    <a:pt x="521271" y="92199"/>
                  </a:cubicBezTo>
                  <a:lnTo>
                    <a:pt x="471265" y="92199"/>
                  </a:lnTo>
                  <a:close/>
                  <a:moveTo>
                    <a:pt x="174279" y="26566"/>
                  </a:moveTo>
                  <a:lnTo>
                    <a:pt x="174278" y="99231"/>
                  </a:lnTo>
                  <a:lnTo>
                    <a:pt x="218815" y="99231"/>
                  </a:lnTo>
                  <a:cubicBezTo>
                    <a:pt x="246944" y="100273"/>
                    <a:pt x="260487" y="87772"/>
                    <a:pt x="259445" y="61727"/>
                  </a:cubicBezTo>
                  <a:cubicBezTo>
                    <a:pt x="259445" y="38286"/>
                    <a:pt x="245902" y="26566"/>
                    <a:pt x="218815" y="26566"/>
                  </a:cubicBezTo>
                  <a:close/>
                  <a:moveTo>
                    <a:pt x="296987" y="11720"/>
                  </a:moveTo>
                  <a:lnTo>
                    <a:pt x="436848" y="11720"/>
                  </a:lnTo>
                  <a:lnTo>
                    <a:pt x="436849" y="26566"/>
                  </a:lnTo>
                  <a:lnTo>
                    <a:pt x="378248" y="26566"/>
                  </a:lnTo>
                  <a:lnTo>
                    <a:pt x="378248" y="177366"/>
                  </a:lnTo>
                  <a:lnTo>
                    <a:pt x="355588" y="177366"/>
                  </a:lnTo>
                  <a:lnTo>
                    <a:pt x="355588" y="26566"/>
                  </a:lnTo>
                  <a:lnTo>
                    <a:pt x="296987" y="26566"/>
                  </a:lnTo>
                  <a:close/>
                  <a:moveTo>
                    <a:pt x="21879" y="26566"/>
                  </a:moveTo>
                  <a:lnTo>
                    <a:pt x="21878" y="99231"/>
                  </a:lnTo>
                  <a:lnTo>
                    <a:pt x="66415" y="99232"/>
                  </a:lnTo>
                  <a:cubicBezTo>
                    <a:pt x="94544" y="100273"/>
                    <a:pt x="108087" y="87772"/>
                    <a:pt x="107045" y="61727"/>
                  </a:cubicBezTo>
                  <a:cubicBezTo>
                    <a:pt x="107045" y="38286"/>
                    <a:pt x="93502" y="26566"/>
                    <a:pt x="66415" y="26566"/>
                  </a:cubicBezTo>
                  <a:close/>
                  <a:moveTo>
                    <a:pt x="152401" y="11721"/>
                  </a:moveTo>
                  <a:lnTo>
                    <a:pt x="225066" y="11720"/>
                  </a:lnTo>
                  <a:cubicBezTo>
                    <a:pt x="262571" y="12762"/>
                    <a:pt x="281844" y="29431"/>
                    <a:pt x="282886" y="61727"/>
                  </a:cubicBezTo>
                  <a:cubicBezTo>
                    <a:pt x="283407" y="96627"/>
                    <a:pt x="263612" y="113817"/>
                    <a:pt x="223503" y="113296"/>
                  </a:cubicBezTo>
                  <a:lnTo>
                    <a:pt x="174279" y="113296"/>
                  </a:lnTo>
                  <a:lnTo>
                    <a:pt x="174278" y="176585"/>
                  </a:lnTo>
                  <a:lnTo>
                    <a:pt x="152400" y="176585"/>
                  </a:lnTo>
                  <a:close/>
                  <a:moveTo>
                    <a:pt x="1" y="11720"/>
                  </a:moveTo>
                  <a:lnTo>
                    <a:pt x="72666" y="11721"/>
                  </a:lnTo>
                  <a:cubicBezTo>
                    <a:pt x="110171" y="12762"/>
                    <a:pt x="129444" y="29431"/>
                    <a:pt x="130486" y="61727"/>
                  </a:cubicBezTo>
                  <a:cubicBezTo>
                    <a:pt x="131007" y="96627"/>
                    <a:pt x="111212" y="113817"/>
                    <a:pt x="71103" y="113296"/>
                  </a:cubicBezTo>
                  <a:lnTo>
                    <a:pt x="21879" y="113296"/>
                  </a:lnTo>
                  <a:lnTo>
                    <a:pt x="21878" y="176585"/>
                  </a:lnTo>
                  <a:lnTo>
                    <a:pt x="0" y="1765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8197" name="组合 36"/>
          <p:cNvGrpSpPr>
            <a:grpSpLocks/>
          </p:cNvGrpSpPr>
          <p:nvPr/>
        </p:nvGrpSpPr>
        <p:grpSpPr bwMode="auto">
          <a:xfrm>
            <a:off x="3695700" y="2243138"/>
            <a:ext cx="3486150" cy="352425"/>
            <a:chOff x="0" y="0"/>
            <a:chExt cx="2679762" cy="270000"/>
          </a:xfrm>
        </p:grpSpPr>
        <p:sp>
          <p:nvSpPr>
            <p:cNvPr id="7174" name="圆角矩形 40"/>
            <p:cNvSpPr>
              <a:spLocks noChangeArrowheads="1"/>
            </p:cNvSpPr>
            <p:nvPr/>
          </p:nvSpPr>
          <p:spPr bwMode="auto">
            <a:xfrm rot="-120000">
              <a:off x="0" y="0"/>
              <a:ext cx="2679762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5" name="任意多边形 41"/>
            <p:cNvSpPr>
              <a:spLocks noChangeArrowheads="1"/>
            </p:cNvSpPr>
            <p:nvPr/>
          </p:nvSpPr>
          <p:spPr bwMode="auto">
            <a:xfrm rot="-120000">
              <a:off x="429937" y="31549"/>
              <a:ext cx="1980717" cy="182054"/>
            </a:xfrm>
            <a:custGeom>
              <a:avLst/>
              <a:gdLst>
                <a:gd name="T0" fmla="*/ 375047 w 1980717"/>
                <a:gd name="T1" fmla="*/ 160176 h 182054"/>
                <a:gd name="T2" fmla="*/ 1199369 w 1980717"/>
                <a:gd name="T3" fmla="*/ 150019 h 182054"/>
                <a:gd name="T4" fmla="*/ 372703 w 1980717"/>
                <a:gd name="T5" fmla="*/ 95325 h 182054"/>
                <a:gd name="T6" fmla="*/ 255501 w 1980717"/>
                <a:gd name="T7" fmla="*/ 166427 h 182054"/>
                <a:gd name="T8" fmla="*/ 279723 w 1980717"/>
                <a:gd name="T9" fmla="*/ 95325 h 182054"/>
                <a:gd name="T10" fmla="*/ 580541 w 1980717"/>
                <a:gd name="T11" fmla="*/ 160176 h 182054"/>
                <a:gd name="T12" fmla="*/ 488343 w 1980717"/>
                <a:gd name="T13" fmla="*/ 54694 h 182054"/>
                <a:gd name="T14" fmla="*/ 1525972 w 1980717"/>
                <a:gd name="T15" fmla="*/ 146894 h 182054"/>
                <a:gd name="T16" fmla="*/ 1497062 w 1980717"/>
                <a:gd name="T17" fmla="*/ 146112 h 182054"/>
                <a:gd name="T18" fmla="*/ 1455651 w 1980717"/>
                <a:gd name="T19" fmla="*/ 77353 h 182054"/>
                <a:gd name="T20" fmla="*/ 1125141 w 1980717"/>
                <a:gd name="T21" fmla="*/ 156270 h 182054"/>
                <a:gd name="T22" fmla="*/ 1104045 w 1980717"/>
                <a:gd name="T23" fmla="*/ 100013 h 182054"/>
                <a:gd name="T24" fmla="*/ 1435336 w 1980717"/>
                <a:gd name="T25" fmla="*/ 146112 h 182054"/>
                <a:gd name="T26" fmla="*/ 1397831 w 1980717"/>
                <a:gd name="T27" fmla="*/ 71103 h 182054"/>
                <a:gd name="T28" fmla="*/ 1640049 w 1980717"/>
                <a:gd name="T29" fmla="*/ 57820 h 182054"/>
                <a:gd name="T30" fmla="*/ 1597856 w 1980717"/>
                <a:gd name="T31" fmla="*/ 72666 h 182054"/>
                <a:gd name="T32" fmla="*/ 99231 w 1980717"/>
                <a:gd name="T33" fmla="*/ 81260 h 182054"/>
                <a:gd name="T34" fmla="*/ 77353 w 1980717"/>
                <a:gd name="T35" fmla="*/ 96106 h 182054"/>
                <a:gd name="T36" fmla="*/ 10158 w 1980717"/>
                <a:gd name="T37" fmla="*/ 13283 h 182054"/>
                <a:gd name="T38" fmla="*/ 953245 w 1980717"/>
                <a:gd name="T39" fmla="*/ 33598 h 182054"/>
                <a:gd name="T40" fmla="*/ 196900 w 1980717"/>
                <a:gd name="T41" fmla="*/ 50788 h 182054"/>
                <a:gd name="T42" fmla="*/ 421146 w 1980717"/>
                <a:gd name="T43" fmla="*/ 65633 h 182054"/>
                <a:gd name="T44" fmla="*/ 575854 w 1980717"/>
                <a:gd name="T45" fmla="*/ 25003 h 182054"/>
                <a:gd name="T46" fmla="*/ 686023 w 1980717"/>
                <a:gd name="T47" fmla="*/ 0 h 182054"/>
                <a:gd name="T48" fmla="*/ 664927 w 1980717"/>
                <a:gd name="T49" fmla="*/ 58601 h 182054"/>
                <a:gd name="T50" fmla="*/ 762596 w 1980717"/>
                <a:gd name="T51" fmla="*/ 110170 h 182054"/>
                <a:gd name="T52" fmla="*/ 628985 w 1980717"/>
                <a:gd name="T53" fmla="*/ 132048 h 182054"/>
                <a:gd name="T54" fmla="*/ 597731 w 1980717"/>
                <a:gd name="T55" fmla="*/ 72665 h 182054"/>
                <a:gd name="T56" fmla="*/ 657895 w 1980717"/>
                <a:gd name="T57" fmla="*/ 17971 h 182054"/>
                <a:gd name="T58" fmla="*/ 798537 w 1980717"/>
                <a:gd name="T59" fmla="*/ 170334 h 182054"/>
                <a:gd name="T60" fmla="*/ 902457 w 1980717"/>
                <a:gd name="T61" fmla="*/ 157832 h 182054"/>
                <a:gd name="T62" fmla="*/ 1071228 w 1980717"/>
                <a:gd name="T63" fmla="*/ 33598 h 182054"/>
                <a:gd name="T64" fmla="*/ 999344 w 1980717"/>
                <a:gd name="T65" fmla="*/ 86730 h 182054"/>
                <a:gd name="T66" fmla="*/ 1247813 w 1980717"/>
                <a:gd name="T67" fmla="*/ 1563 h 182054"/>
                <a:gd name="T68" fmla="*/ 1266565 w 1980717"/>
                <a:gd name="T69" fmla="*/ 38286 h 182054"/>
                <a:gd name="T70" fmla="*/ 1229841 w 1980717"/>
                <a:gd name="T71" fmla="*/ 75009 h 182054"/>
                <a:gd name="T72" fmla="*/ 1310321 w 1980717"/>
                <a:gd name="T73" fmla="*/ 26566 h 182054"/>
                <a:gd name="T74" fmla="*/ 1372828 w 1980717"/>
                <a:gd name="T75" fmla="*/ 40630 h 182054"/>
                <a:gd name="T76" fmla="*/ 1317352 w 1980717"/>
                <a:gd name="T77" fmla="*/ 106263 h 182054"/>
                <a:gd name="T78" fmla="*/ 1328291 w 1980717"/>
                <a:gd name="T79" fmla="*/ 146112 h 182054"/>
                <a:gd name="T80" fmla="*/ 1275941 w 1980717"/>
                <a:gd name="T81" fmla="*/ 168771 h 182054"/>
                <a:gd name="T82" fmla="*/ 1264221 w 1980717"/>
                <a:gd name="T83" fmla="*/ 82042 h 182054"/>
                <a:gd name="T84" fmla="*/ 1290787 w 1980717"/>
                <a:gd name="T85" fmla="*/ 26566 h 182054"/>
                <a:gd name="T86" fmla="*/ 1577541 w 1980717"/>
                <a:gd name="T87" fmla="*/ 64852 h 182054"/>
                <a:gd name="T88" fmla="*/ 1451744 w 1980717"/>
                <a:gd name="T89" fmla="*/ 69540 h 182054"/>
                <a:gd name="T90" fmla="*/ 1805695 w 1980717"/>
                <a:gd name="T91" fmla="*/ 132829 h 182054"/>
                <a:gd name="T92" fmla="*/ 1631454 w 1980717"/>
                <a:gd name="T93" fmla="*/ 2344 h 182054"/>
                <a:gd name="T94" fmla="*/ 1933054 w 1980717"/>
                <a:gd name="T95" fmla="*/ 24222 h 182054"/>
                <a:gd name="T96" fmla="*/ 1941649 w 1980717"/>
                <a:gd name="T97" fmla="*/ 141424 h 182054"/>
                <a:gd name="T98" fmla="*/ 1914302 w 1980717"/>
                <a:gd name="T99" fmla="*/ 181273 h 182054"/>
                <a:gd name="T100" fmla="*/ 1914302 w 1980717"/>
                <a:gd name="T101" fmla="*/ 50006 h 182054"/>
                <a:gd name="T102" fmla="*/ 1779910 w 1980717"/>
                <a:gd name="T103" fmla="*/ 60164 h 182054"/>
                <a:gd name="T104" fmla="*/ 1658020 w 1980717"/>
                <a:gd name="T105" fmla="*/ 74228 h 182054"/>
                <a:gd name="T106" fmla="*/ 1815071 w 1980717"/>
                <a:gd name="T107" fmla="*/ 181273 h 18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0717" h="182054">
                  <a:moveTo>
                    <a:pt x="257845" y="119546"/>
                  </a:moveTo>
                  <a:cubicBezTo>
                    <a:pt x="251594" y="146633"/>
                    <a:pt x="233363" y="163562"/>
                    <a:pt x="203151" y="170334"/>
                  </a:cubicBezTo>
                  <a:lnTo>
                    <a:pt x="203151" y="160176"/>
                  </a:lnTo>
                  <a:cubicBezTo>
                    <a:pt x="221382" y="151842"/>
                    <a:pt x="232842" y="138299"/>
                    <a:pt x="237530" y="119546"/>
                  </a:cubicBezTo>
                  <a:close/>
                  <a:moveTo>
                    <a:pt x="340668" y="119546"/>
                  </a:moveTo>
                  <a:cubicBezTo>
                    <a:pt x="344835" y="137778"/>
                    <a:pt x="356295" y="151321"/>
                    <a:pt x="375047" y="160176"/>
                  </a:cubicBezTo>
                  <a:lnTo>
                    <a:pt x="375047" y="170334"/>
                  </a:lnTo>
                  <a:cubicBezTo>
                    <a:pt x="344835" y="164083"/>
                    <a:pt x="326343" y="147154"/>
                    <a:pt x="319571" y="119546"/>
                  </a:cubicBezTo>
                  <a:close/>
                  <a:moveTo>
                    <a:pt x="1263440" y="143768"/>
                  </a:moveTo>
                  <a:lnTo>
                    <a:pt x="1263439" y="157051"/>
                  </a:lnTo>
                  <a:cubicBezTo>
                    <a:pt x="1243645" y="161739"/>
                    <a:pt x="1222289" y="164083"/>
                    <a:pt x="1199369" y="164083"/>
                  </a:cubicBezTo>
                  <a:lnTo>
                    <a:pt x="1199369" y="150019"/>
                  </a:lnTo>
                  <a:cubicBezTo>
                    <a:pt x="1222288" y="150540"/>
                    <a:pt x="1243645" y="148456"/>
                    <a:pt x="1263440" y="143768"/>
                  </a:cubicBezTo>
                  <a:close/>
                  <a:moveTo>
                    <a:pt x="345356" y="56257"/>
                  </a:moveTo>
                  <a:lnTo>
                    <a:pt x="345356" y="69540"/>
                  </a:lnTo>
                  <a:lnTo>
                    <a:pt x="300819" y="69540"/>
                  </a:lnTo>
                  <a:lnTo>
                    <a:pt x="300819" y="95325"/>
                  </a:lnTo>
                  <a:lnTo>
                    <a:pt x="372703" y="95325"/>
                  </a:lnTo>
                  <a:lnTo>
                    <a:pt x="372703" y="109389"/>
                  </a:lnTo>
                  <a:lnTo>
                    <a:pt x="300819" y="109389"/>
                  </a:lnTo>
                  <a:lnTo>
                    <a:pt x="300819" y="157832"/>
                  </a:lnTo>
                  <a:cubicBezTo>
                    <a:pt x="301340" y="172938"/>
                    <a:pt x="293526" y="180231"/>
                    <a:pt x="277379" y="179710"/>
                  </a:cubicBezTo>
                  <a:lnTo>
                    <a:pt x="255501" y="179710"/>
                  </a:lnTo>
                  <a:lnTo>
                    <a:pt x="255501" y="166427"/>
                  </a:lnTo>
                  <a:lnTo>
                    <a:pt x="268784" y="166427"/>
                  </a:lnTo>
                  <a:cubicBezTo>
                    <a:pt x="276076" y="166948"/>
                    <a:pt x="279723" y="163562"/>
                    <a:pt x="279723" y="156270"/>
                  </a:cubicBezTo>
                  <a:lnTo>
                    <a:pt x="279723" y="109389"/>
                  </a:lnTo>
                  <a:lnTo>
                    <a:pt x="203932" y="109389"/>
                  </a:lnTo>
                  <a:lnTo>
                    <a:pt x="203932" y="95325"/>
                  </a:lnTo>
                  <a:lnTo>
                    <a:pt x="279723" y="95325"/>
                  </a:lnTo>
                  <a:lnTo>
                    <a:pt x="279723" y="69540"/>
                  </a:lnTo>
                  <a:lnTo>
                    <a:pt x="231279" y="69540"/>
                  </a:lnTo>
                  <a:lnTo>
                    <a:pt x="231279" y="56257"/>
                  </a:lnTo>
                  <a:close/>
                  <a:moveTo>
                    <a:pt x="560226" y="54695"/>
                  </a:moveTo>
                  <a:cubicBezTo>
                    <a:pt x="557101" y="95325"/>
                    <a:pt x="550329" y="130485"/>
                    <a:pt x="539911" y="160176"/>
                  </a:cubicBezTo>
                  <a:lnTo>
                    <a:pt x="580541" y="160176"/>
                  </a:lnTo>
                  <a:lnTo>
                    <a:pt x="580541" y="173459"/>
                  </a:lnTo>
                  <a:lnTo>
                    <a:pt x="449275" y="173459"/>
                  </a:lnTo>
                  <a:lnTo>
                    <a:pt x="449275" y="160176"/>
                  </a:lnTo>
                  <a:lnTo>
                    <a:pt x="488342" y="160176"/>
                  </a:lnTo>
                  <a:cubicBezTo>
                    <a:pt x="477404" y="130485"/>
                    <a:pt x="470632" y="95325"/>
                    <a:pt x="468028" y="54694"/>
                  </a:cubicBezTo>
                  <a:lnTo>
                    <a:pt x="488343" y="54694"/>
                  </a:lnTo>
                  <a:cubicBezTo>
                    <a:pt x="490426" y="95845"/>
                    <a:pt x="496156" y="131006"/>
                    <a:pt x="505532" y="160176"/>
                  </a:cubicBezTo>
                  <a:lnTo>
                    <a:pt x="522722" y="160176"/>
                  </a:lnTo>
                  <a:cubicBezTo>
                    <a:pt x="532098" y="128402"/>
                    <a:pt x="537828" y="93241"/>
                    <a:pt x="539912" y="54694"/>
                  </a:cubicBezTo>
                  <a:close/>
                  <a:moveTo>
                    <a:pt x="1566602" y="77354"/>
                  </a:moveTo>
                  <a:lnTo>
                    <a:pt x="1566603" y="90637"/>
                  </a:lnTo>
                  <a:cubicBezTo>
                    <a:pt x="1557747" y="114077"/>
                    <a:pt x="1544203" y="132829"/>
                    <a:pt x="1525972" y="146894"/>
                  </a:cubicBezTo>
                  <a:cubicBezTo>
                    <a:pt x="1537432" y="154186"/>
                    <a:pt x="1555142" y="161218"/>
                    <a:pt x="1579104" y="167990"/>
                  </a:cubicBezTo>
                  <a:lnTo>
                    <a:pt x="1579104" y="180492"/>
                  </a:lnTo>
                  <a:cubicBezTo>
                    <a:pt x="1551496" y="173720"/>
                    <a:pt x="1529098" y="165906"/>
                    <a:pt x="1511908" y="157051"/>
                  </a:cubicBezTo>
                  <a:cubicBezTo>
                    <a:pt x="1494718" y="165385"/>
                    <a:pt x="1472580" y="173199"/>
                    <a:pt x="1445493" y="180491"/>
                  </a:cubicBezTo>
                  <a:lnTo>
                    <a:pt x="1445493" y="167990"/>
                  </a:lnTo>
                  <a:cubicBezTo>
                    <a:pt x="1466850" y="161739"/>
                    <a:pt x="1484040" y="154446"/>
                    <a:pt x="1497062" y="146112"/>
                  </a:cubicBezTo>
                  <a:cubicBezTo>
                    <a:pt x="1484040" y="136215"/>
                    <a:pt x="1471799" y="120067"/>
                    <a:pt x="1460339" y="97668"/>
                  </a:cubicBezTo>
                  <a:lnTo>
                    <a:pt x="1482217" y="97669"/>
                  </a:lnTo>
                  <a:cubicBezTo>
                    <a:pt x="1490030" y="113295"/>
                    <a:pt x="1499927" y="126058"/>
                    <a:pt x="1511908" y="135955"/>
                  </a:cubicBezTo>
                  <a:cubicBezTo>
                    <a:pt x="1525451" y="125016"/>
                    <a:pt x="1536390" y="109910"/>
                    <a:pt x="1544724" y="90636"/>
                  </a:cubicBezTo>
                  <a:lnTo>
                    <a:pt x="1455651" y="90636"/>
                  </a:lnTo>
                  <a:lnTo>
                    <a:pt x="1455651" y="77353"/>
                  </a:lnTo>
                  <a:close/>
                  <a:moveTo>
                    <a:pt x="1125141" y="48444"/>
                  </a:moveTo>
                  <a:lnTo>
                    <a:pt x="1125141" y="85948"/>
                  </a:lnTo>
                  <a:lnTo>
                    <a:pt x="1168896" y="85948"/>
                  </a:lnTo>
                  <a:lnTo>
                    <a:pt x="1168896" y="100013"/>
                  </a:lnTo>
                  <a:lnTo>
                    <a:pt x="1125141" y="100013"/>
                  </a:lnTo>
                  <a:lnTo>
                    <a:pt x="1125141" y="156270"/>
                  </a:lnTo>
                  <a:lnTo>
                    <a:pt x="1178272" y="156270"/>
                  </a:lnTo>
                  <a:lnTo>
                    <a:pt x="1178273" y="168771"/>
                  </a:lnTo>
                  <a:lnTo>
                    <a:pt x="1051694" y="168771"/>
                  </a:lnTo>
                  <a:lnTo>
                    <a:pt x="1051694" y="156270"/>
                  </a:lnTo>
                  <a:lnTo>
                    <a:pt x="1104044" y="156270"/>
                  </a:lnTo>
                  <a:lnTo>
                    <a:pt x="1104045" y="100013"/>
                  </a:lnTo>
                  <a:lnTo>
                    <a:pt x="1059507" y="100013"/>
                  </a:lnTo>
                  <a:lnTo>
                    <a:pt x="1059507" y="85948"/>
                  </a:lnTo>
                  <a:lnTo>
                    <a:pt x="1104044" y="85948"/>
                  </a:lnTo>
                  <a:lnTo>
                    <a:pt x="1104044" y="48444"/>
                  </a:lnTo>
                  <a:close/>
                  <a:moveTo>
                    <a:pt x="1435336" y="57038"/>
                  </a:moveTo>
                  <a:lnTo>
                    <a:pt x="1435336" y="146112"/>
                  </a:lnTo>
                  <a:cubicBezTo>
                    <a:pt x="1440024" y="144549"/>
                    <a:pt x="1446535" y="141163"/>
                    <a:pt x="1454869" y="135955"/>
                  </a:cubicBezTo>
                  <a:cubicBezTo>
                    <a:pt x="1456432" y="134913"/>
                    <a:pt x="1457734" y="134132"/>
                    <a:pt x="1458776" y="133611"/>
                  </a:cubicBezTo>
                  <a:lnTo>
                    <a:pt x="1458776" y="148456"/>
                  </a:lnTo>
                  <a:cubicBezTo>
                    <a:pt x="1448358" y="157311"/>
                    <a:pt x="1434034" y="165385"/>
                    <a:pt x="1415802" y="172678"/>
                  </a:cubicBezTo>
                  <a:lnTo>
                    <a:pt x="1415802" y="71103"/>
                  </a:lnTo>
                  <a:lnTo>
                    <a:pt x="1397831" y="71103"/>
                  </a:lnTo>
                  <a:lnTo>
                    <a:pt x="1397831" y="57039"/>
                  </a:lnTo>
                  <a:close/>
                  <a:moveTo>
                    <a:pt x="823541" y="33598"/>
                  </a:moveTo>
                  <a:cubicBezTo>
                    <a:pt x="826145" y="63810"/>
                    <a:pt x="831094" y="91678"/>
                    <a:pt x="838386" y="117202"/>
                  </a:cubicBezTo>
                  <a:lnTo>
                    <a:pt x="820415" y="117202"/>
                  </a:lnTo>
                  <a:cubicBezTo>
                    <a:pt x="812602" y="94283"/>
                    <a:pt x="807132" y="66415"/>
                    <a:pt x="804007" y="33598"/>
                  </a:cubicBezTo>
                  <a:close/>
                  <a:moveTo>
                    <a:pt x="1640049" y="57820"/>
                  </a:moveTo>
                  <a:lnTo>
                    <a:pt x="1640049" y="150019"/>
                  </a:lnTo>
                  <a:cubicBezTo>
                    <a:pt x="1647862" y="147935"/>
                    <a:pt x="1658541" y="142726"/>
                    <a:pt x="1672084" y="134392"/>
                  </a:cubicBezTo>
                  <a:lnTo>
                    <a:pt x="1672084" y="150800"/>
                  </a:lnTo>
                  <a:cubicBezTo>
                    <a:pt x="1657499" y="161218"/>
                    <a:pt x="1639788" y="170074"/>
                    <a:pt x="1618953" y="177366"/>
                  </a:cubicBezTo>
                  <a:lnTo>
                    <a:pt x="1618953" y="72666"/>
                  </a:lnTo>
                  <a:lnTo>
                    <a:pt x="1597856" y="72666"/>
                  </a:lnTo>
                  <a:lnTo>
                    <a:pt x="1597856" y="57820"/>
                  </a:lnTo>
                  <a:close/>
                  <a:moveTo>
                    <a:pt x="164865" y="6251"/>
                  </a:moveTo>
                  <a:lnTo>
                    <a:pt x="164865" y="21878"/>
                  </a:lnTo>
                  <a:cubicBezTo>
                    <a:pt x="146112" y="26566"/>
                    <a:pt x="127099" y="28650"/>
                    <a:pt x="107826" y="28129"/>
                  </a:cubicBezTo>
                  <a:lnTo>
                    <a:pt x="99231" y="28129"/>
                  </a:lnTo>
                  <a:lnTo>
                    <a:pt x="99231" y="81260"/>
                  </a:lnTo>
                  <a:lnTo>
                    <a:pt x="176585" y="81260"/>
                  </a:lnTo>
                  <a:lnTo>
                    <a:pt x="176585" y="96106"/>
                  </a:lnTo>
                  <a:lnTo>
                    <a:pt x="99231" y="96106"/>
                  </a:lnTo>
                  <a:lnTo>
                    <a:pt x="99231" y="180491"/>
                  </a:lnTo>
                  <a:lnTo>
                    <a:pt x="77353" y="180491"/>
                  </a:lnTo>
                  <a:lnTo>
                    <a:pt x="77353" y="96106"/>
                  </a:lnTo>
                  <a:lnTo>
                    <a:pt x="0" y="96106"/>
                  </a:lnTo>
                  <a:lnTo>
                    <a:pt x="0" y="81260"/>
                  </a:lnTo>
                  <a:lnTo>
                    <a:pt x="77354" y="81260"/>
                  </a:lnTo>
                  <a:lnTo>
                    <a:pt x="77354" y="28129"/>
                  </a:lnTo>
                  <a:lnTo>
                    <a:pt x="10158" y="28129"/>
                  </a:lnTo>
                  <a:lnTo>
                    <a:pt x="10158" y="13283"/>
                  </a:lnTo>
                  <a:lnTo>
                    <a:pt x="103920" y="13283"/>
                  </a:lnTo>
                  <a:cubicBezTo>
                    <a:pt x="125276" y="13804"/>
                    <a:pt x="145591" y="11460"/>
                    <a:pt x="164865" y="6251"/>
                  </a:cubicBezTo>
                  <a:close/>
                  <a:moveTo>
                    <a:pt x="972778" y="33598"/>
                  </a:moveTo>
                  <a:cubicBezTo>
                    <a:pt x="969132" y="66415"/>
                    <a:pt x="963662" y="94283"/>
                    <a:pt x="956370" y="117202"/>
                  </a:cubicBezTo>
                  <a:lnTo>
                    <a:pt x="938399" y="117202"/>
                  </a:lnTo>
                  <a:cubicBezTo>
                    <a:pt x="946212" y="88553"/>
                    <a:pt x="951161" y="60685"/>
                    <a:pt x="953245" y="33598"/>
                  </a:cubicBezTo>
                  <a:close/>
                  <a:moveTo>
                    <a:pt x="300038" y="0"/>
                  </a:moveTo>
                  <a:cubicBezTo>
                    <a:pt x="317227" y="22399"/>
                    <a:pt x="343533" y="39328"/>
                    <a:pt x="378954" y="50788"/>
                  </a:cubicBezTo>
                  <a:lnTo>
                    <a:pt x="378954" y="63289"/>
                  </a:lnTo>
                  <a:cubicBezTo>
                    <a:pt x="337282" y="52871"/>
                    <a:pt x="307070" y="37765"/>
                    <a:pt x="288317" y="17971"/>
                  </a:cubicBezTo>
                  <a:cubicBezTo>
                    <a:pt x="268523" y="38286"/>
                    <a:pt x="238051" y="53392"/>
                    <a:pt x="196900" y="63289"/>
                  </a:cubicBezTo>
                  <a:lnTo>
                    <a:pt x="196900" y="50788"/>
                  </a:lnTo>
                  <a:cubicBezTo>
                    <a:pt x="232842" y="39328"/>
                    <a:pt x="259147" y="22399"/>
                    <a:pt x="275816" y="0"/>
                  </a:cubicBezTo>
                  <a:close/>
                  <a:moveTo>
                    <a:pt x="455526" y="1563"/>
                  </a:moveTo>
                  <a:cubicBezTo>
                    <a:pt x="451880" y="17190"/>
                    <a:pt x="447191" y="30733"/>
                    <a:pt x="441462" y="42193"/>
                  </a:cubicBezTo>
                  <a:lnTo>
                    <a:pt x="441462" y="181273"/>
                  </a:lnTo>
                  <a:lnTo>
                    <a:pt x="421147" y="181273"/>
                  </a:lnTo>
                  <a:lnTo>
                    <a:pt x="421146" y="65633"/>
                  </a:lnTo>
                  <a:cubicBezTo>
                    <a:pt x="414896" y="70321"/>
                    <a:pt x="407082" y="73968"/>
                    <a:pt x="397706" y="76572"/>
                  </a:cubicBezTo>
                  <a:lnTo>
                    <a:pt x="397706" y="64852"/>
                  </a:lnTo>
                  <a:cubicBezTo>
                    <a:pt x="417500" y="51830"/>
                    <a:pt x="430262" y="30733"/>
                    <a:pt x="435992" y="1563"/>
                  </a:cubicBezTo>
                  <a:close/>
                  <a:moveTo>
                    <a:pt x="527410" y="3126"/>
                  </a:moveTo>
                  <a:lnTo>
                    <a:pt x="527410" y="25003"/>
                  </a:lnTo>
                  <a:lnTo>
                    <a:pt x="575854" y="25003"/>
                  </a:lnTo>
                  <a:lnTo>
                    <a:pt x="575853" y="39067"/>
                  </a:lnTo>
                  <a:lnTo>
                    <a:pt x="453963" y="39068"/>
                  </a:lnTo>
                  <a:lnTo>
                    <a:pt x="453963" y="25003"/>
                  </a:lnTo>
                  <a:lnTo>
                    <a:pt x="503969" y="25003"/>
                  </a:lnTo>
                  <a:lnTo>
                    <a:pt x="503969" y="3126"/>
                  </a:lnTo>
                  <a:close/>
                  <a:moveTo>
                    <a:pt x="686023" y="0"/>
                  </a:moveTo>
                  <a:cubicBezTo>
                    <a:pt x="683940" y="6772"/>
                    <a:pt x="682117" y="12762"/>
                    <a:pt x="680554" y="17971"/>
                  </a:cubicBezTo>
                  <a:lnTo>
                    <a:pt x="768847" y="17971"/>
                  </a:lnTo>
                  <a:lnTo>
                    <a:pt x="768846" y="32036"/>
                  </a:lnTo>
                  <a:lnTo>
                    <a:pt x="675866" y="32035"/>
                  </a:lnTo>
                  <a:cubicBezTo>
                    <a:pt x="675345" y="33077"/>
                    <a:pt x="674824" y="34640"/>
                    <a:pt x="674303" y="36723"/>
                  </a:cubicBezTo>
                  <a:cubicBezTo>
                    <a:pt x="671699" y="43495"/>
                    <a:pt x="668573" y="50788"/>
                    <a:pt x="664927" y="58601"/>
                  </a:cubicBezTo>
                  <a:lnTo>
                    <a:pt x="779785" y="58601"/>
                  </a:lnTo>
                  <a:lnTo>
                    <a:pt x="779785" y="72666"/>
                  </a:lnTo>
                  <a:lnTo>
                    <a:pt x="658676" y="72665"/>
                  </a:lnTo>
                  <a:cubicBezTo>
                    <a:pt x="654509" y="80479"/>
                    <a:pt x="650081" y="88553"/>
                    <a:pt x="645393" y="96887"/>
                  </a:cubicBezTo>
                  <a:lnTo>
                    <a:pt x="762596" y="96887"/>
                  </a:lnTo>
                  <a:lnTo>
                    <a:pt x="762596" y="110170"/>
                  </a:lnTo>
                  <a:cubicBezTo>
                    <a:pt x="748010" y="127881"/>
                    <a:pt x="732123" y="142206"/>
                    <a:pt x="714933" y="153144"/>
                  </a:cubicBezTo>
                  <a:cubicBezTo>
                    <a:pt x="717017" y="153665"/>
                    <a:pt x="720142" y="154707"/>
                    <a:pt x="724309" y="156270"/>
                  </a:cubicBezTo>
                  <a:cubicBezTo>
                    <a:pt x="727435" y="157311"/>
                    <a:pt x="734467" y="159395"/>
                    <a:pt x="745406" y="162520"/>
                  </a:cubicBezTo>
                  <a:lnTo>
                    <a:pt x="745406" y="182054"/>
                  </a:lnTo>
                  <a:cubicBezTo>
                    <a:pt x="707380" y="166948"/>
                    <a:pt x="668573" y="154967"/>
                    <a:pt x="628985" y="146112"/>
                  </a:cubicBezTo>
                  <a:lnTo>
                    <a:pt x="628985" y="132048"/>
                  </a:lnTo>
                  <a:cubicBezTo>
                    <a:pt x="656072" y="137257"/>
                    <a:pt x="678991" y="142466"/>
                    <a:pt x="697744" y="147675"/>
                  </a:cubicBezTo>
                  <a:cubicBezTo>
                    <a:pt x="712329" y="137257"/>
                    <a:pt x="724831" y="124755"/>
                    <a:pt x="735248" y="110170"/>
                  </a:cubicBezTo>
                  <a:lnTo>
                    <a:pt x="626641" y="110170"/>
                  </a:lnTo>
                  <a:lnTo>
                    <a:pt x="626641" y="96887"/>
                  </a:lnTo>
                  <a:cubicBezTo>
                    <a:pt x="631329" y="88553"/>
                    <a:pt x="635236" y="80479"/>
                    <a:pt x="638361" y="72665"/>
                  </a:cubicBezTo>
                  <a:lnTo>
                    <a:pt x="597731" y="72665"/>
                  </a:lnTo>
                  <a:lnTo>
                    <a:pt x="597731" y="58601"/>
                  </a:lnTo>
                  <a:lnTo>
                    <a:pt x="644612" y="58601"/>
                  </a:lnTo>
                  <a:cubicBezTo>
                    <a:pt x="647737" y="50267"/>
                    <a:pt x="650863" y="41412"/>
                    <a:pt x="653988" y="32035"/>
                  </a:cubicBezTo>
                  <a:lnTo>
                    <a:pt x="608670" y="32035"/>
                  </a:lnTo>
                  <a:lnTo>
                    <a:pt x="608670" y="17971"/>
                  </a:lnTo>
                  <a:lnTo>
                    <a:pt x="657895" y="17971"/>
                  </a:lnTo>
                  <a:lnTo>
                    <a:pt x="663365" y="0"/>
                  </a:lnTo>
                  <a:close/>
                  <a:moveTo>
                    <a:pt x="922772" y="3907"/>
                  </a:moveTo>
                  <a:lnTo>
                    <a:pt x="922772" y="157832"/>
                  </a:lnTo>
                  <a:lnTo>
                    <a:pt x="979029" y="157832"/>
                  </a:lnTo>
                  <a:lnTo>
                    <a:pt x="979029" y="170334"/>
                  </a:lnTo>
                  <a:lnTo>
                    <a:pt x="798537" y="170334"/>
                  </a:lnTo>
                  <a:lnTo>
                    <a:pt x="798538" y="157832"/>
                  </a:lnTo>
                  <a:lnTo>
                    <a:pt x="853232" y="157832"/>
                  </a:lnTo>
                  <a:lnTo>
                    <a:pt x="853232" y="3907"/>
                  </a:lnTo>
                  <a:lnTo>
                    <a:pt x="873547" y="3907"/>
                  </a:lnTo>
                  <a:lnTo>
                    <a:pt x="873547" y="157832"/>
                  </a:lnTo>
                  <a:lnTo>
                    <a:pt x="902457" y="157832"/>
                  </a:lnTo>
                  <a:lnTo>
                    <a:pt x="902457" y="3907"/>
                  </a:lnTo>
                  <a:close/>
                  <a:moveTo>
                    <a:pt x="1081386" y="1563"/>
                  </a:moveTo>
                  <a:cubicBezTo>
                    <a:pt x="1079823" y="7814"/>
                    <a:pt x="1078260" y="13543"/>
                    <a:pt x="1076697" y="18753"/>
                  </a:cubicBezTo>
                  <a:lnTo>
                    <a:pt x="1178273" y="18752"/>
                  </a:lnTo>
                  <a:lnTo>
                    <a:pt x="1178273" y="33598"/>
                  </a:lnTo>
                  <a:lnTo>
                    <a:pt x="1071228" y="33598"/>
                  </a:lnTo>
                  <a:cubicBezTo>
                    <a:pt x="1063935" y="48704"/>
                    <a:pt x="1055080" y="61206"/>
                    <a:pt x="1044662" y="71103"/>
                  </a:cubicBezTo>
                  <a:lnTo>
                    <a:pt x="1044662" y="180492"/>
                  </a:lnTo>
                  <a:lnTo>
                    <a:pt x="1024347" y="180492"/>
                  </a:lnTo>
                  <a:lnTo>
                    <a:pt x="1024347" y="87511"/>
                  </a:lnTo>
                  <a:cubicBezTo>
                    <a:pt x="1017054" y="92199"/>
                    <a:pt x="1008720" y="96887"/>
                    <a:pt x="999344" y="101575"/>
                  </a:cubicBezTo>
                  <a:lnTo>
                    <a:pt x="999344" y="86730"/>
                  </a:lnTo>
                  <a:cubicBezTo>
                    <a:pt x="1022264" y="73186"/>
                    <a:pt x="1038672" y="55476"/>
                    <a:pt x="1048569" y="33598"/>
                  </a:cubicBezTo>
                  <a:lnTo>
                    <a:pt x="1004813" y="33598"/>
                  </a:lnTo>
                  <a:lnTo>
                    <a:pt x="1004813" y="18753"/>
                  </a:lnTo>
                  <a:lnTo>
                    <a:pt x="1054038" y="18752"/>
                  </a:lnTo>
                  <a:cubicBezTo>
                    <a:pt x="1056122" y="13544"/>
                    <a:pt x="1057945" y="7814"/>
                    <a:pt x="1059507" y="1563"/>
                  </a:cubicBezTo>
                  <a:close/>
                  <a:moveTo>
                    <a:pt x="1247813" y="1563"/>
                  </a:moveTo>
                  <a:cubicBezTo>
                    <a:pt x="1239999" y="24482"/>
                    <a:pt x="1229060" y="44276"/>
                    <a:pt x="1214996" y="60945"/>
                  </a:cubicBezTo>
                  <a:cubicBezTo>
                    <a:pt x="1222288" y="61466"/>
                    <a:pt x="1229321" y="61206"/>
                    <a:pt x="1236092" y="60164"/>
                  </a:cubicBezTo>
                  <a:cubicBezTo>
                    <a:pt x="1235571" y="60164"/>
                    <a:pt x="1236092" y="60164"/>
                    <a:pt x="1237655" y="60164"/>
                  </a:cubicBezTo>
                  <a:cubicBezTo>
                    <a:pt x="1239739" y="56518"/>
                    <a:pt x="1242603" y="50006"/>
                    <a:pt x="1246250" y="40630"/>
                  </a:cubicBezTo>
                  <a:cubicBezTo>
                    <a:pt x="1246770" y="39588"/>
                    <a:pt x="1247031" y="38807"/>
                    <a:pt x="1247031" y="38286"/>
                  </a:cubicBezTo>
                  <a:lnTo>
                    <a:pt x="1266565" y="38286"/>
                  </a:lnTo>
                  <a:cubicBezTo>
                    <a:pt x="1255626" y="69019"/>
                    <a:pt x="1240259" y="93241"/>
                    <a:pt x="1220465" y="110951"/>
                  </a:cubicBezTo>
                  <a:cubicBezTo>
                    <a:pt x="1237655" y="109910"/>
                    <a:pt x="1251459" y="108868"/>
                    <a:pt x="1261877" y="107826"/>
                  </a:cubicBezTo>
                  <a:lnTo>
                    <a:pt x="1261877" y="121109"/>
                  </a:lnTo>
                  <a:cubicBezTo>
                    <a:pt x="1243645" y="124755"/>
                    <a:pt x="1223591" y="126578"/>
                    <a:pt x="1201713" y="126578"/>
                  </a:cubicBezTo>
                  <a:lnTo>
                    <a:pt x="1201713" y="110951"/>
                  </a:lnTo>
                  <a:cubicBezTo>
                    <a:pt x="1215777" y="95324"/>
                    <a:pt x="1225153" y="83344"/>
                    <a:pt x="1229841" y="75009"/>
                  </a:cubicBezTo>
                  <a:cubicBezTo>
                    <a:pt x="1228279" y="75009"/>
                    <a:pt x="1225674" y="75010"/>
                    <a:pt x="1222028" y="75010"/>
                  </a:cubicBezTo>
                  <a:cubicBezTo>
                    <a:pt x="1213694" y="75530"/>
                    <a:pt x="1205620" y="75530"/>
                    <a:pt x="1197806" y="75009"/>
                  </a:cubicBezTo>
                  <a:lnTo>
                    <a:pt x="1197806" y="60945"/>
                  </a:lnTo>
                  <a:cubicBezTo>
                    <a:pt x="1211871" y="43756"/>
                    <a:pt x="1221767" y="23962"/>
                    <a:pt x="1227498" y="1563"/>
                  </a:cubicBezTo>
                  <a:close/>
                  <a:moveTo>
                    <a:pt x="1310320" y="1563"/>
                  </a:moveTo>
                  <a:cubicBezTo>
                    <a:pt x="1310320" y="10418"/>
                    <a:pt x="1310320" y="18753"/>
                    <a:pt x="1310321" y="26566"/>
                  </a:cubicBezTo>
                  <a:lnTo>
                    <a:pt x="1336886" y="26566"/>
                  </a:lnTo>
                  <a:lnTo>
                    <a:pt x="1336886" y="5470"/>
                  </a:lnTo>
                  <a:lnTo>
                    <a:pt x="1354076" y="5470"/>
                  </a:lnTo>
                  <a:lnTo>
                    <a:pt x="1354076" y="26566"/>
                  </a:lnTo>
                  <a:lnTo>
                    <a:pt x="1372828" y="26566"/>
                  </a:lnTo>
                  <a:lnTo>
                    <a:pt x="1372828" y="40630"/>
                  </a:lnTo>
                  <a:lnTo>
                    <a:pt x="1311102" y="40630"/>
                  </a:lnTo>
                  <a:cubicBezTo>
                    <a:pt x="1311101" y="50006"/>
                    <a:pt x="1311623" y="59122"/>
                    <a:pt x="1312664" y="67977"/>
                  </a:cubicBezTo>
                  <a:lnTo>
                    <a:pt x="1377516" y="67977"/>
                  </a:lnTo>
                  <a:lnTo>
                    <a:pt x="1377516" y="82042"/>
                  </a:lnTo>
                  <a:lnTo>
                    <a:pt x="1314227" y="82042"/>
                  </a:lnTo>
                  <a:cubicBezTo>
                    <a:pt x="1314748" y="87772"/>
                    <a:pt x="1315790" y="95845"/>
                    <a:pt x="1317352" y="106263"/>
                  </a:cubicBezTo>
                  <a:cubicBezTo>
                    <a:pt x="1317873" y="110952"/>
                    <a:pt x="1318394" y="114337"/>
                    <a:pt x="1318915" y="116421"/>
                  </a:cubicBezTo>
                  <a:cubicBezTo>
                    <a:pt x="1319436" y="117984"/>
                    <a:pt x="1319957" y="120067"/>
                    <a:pt x="1320478" y="122672"/>
                  </a:cubicBezTo>
                  <a:cubicBezTo>
                    <a:pt x="1321519" y="125797"/>
                    <a:pt x="1322301" y="128402"/>
                    <a:pt x="1322822" y="130485"/>
                  </a:cubicBezTo>
                  <a:cubicBezTo>
                    <a:pt x="1332719" y="122151"/>
                    <a:pt x="1342355" y="110431"/>
                    <a:pt x="1351732" y="95324"/>
                  </a:cubicBezTo>
                  <a:lnTo>
                    <a:pt x="1372828" y="95324"/>
                  </a:lnTo>
                  <a:cubicBezTo>
                    <a:pt x="1359285" y="118244"/>
                    <a:pt x="1344439" y="135173"/>
                    <a:pt x="1328291" y="146112"/>
                  </a:cubicBezTo>
                  <a:cubicBezTo>
                    <a:pt x="1335063" y="158614"/>
                    <a:pt x="1342616" y="164864"/>
                    <a:pt x="1350950" y="164865"/>
                  </a:cubicBezTo>
                  <a:cubicBezTo>
                    <a:pt x="1360327" y="165906"/>
                    <a:pt x="1364754" y="160958"/>
                    <a:pt x="1364233" y="150019"/>
                  </a:cubicBezTo>
                  <a:lnTo>
                    <a:pt x="1378297" y="150019"/>
                  </a:lnTo>
                  <a:cubicBezTo>
                    <a:pt x="1378818" y="170334"/>
                    <a:pt x="1369963" y="180231"/>
                    <a:pt x="1351732" y="179710"/>
                  </a:cubicBezTo>
                  <a:cubicBezTo>
                    <a:pt x="1335584" y="179710"/>
                    <a:pt x="1322561" y="171376"/>
                    <a:pt x="1312664" y="154707"/>
                  </a:cubicBezTo>
                  <a:cubicBezTo>
                    <a:pt x="1305893" y="158353"/>
                    <a:pt x="1293651" y="163041"/>
                    <a:pt x="1275941" y="168771"/>
                  </a:cubicBezTo>
                  <a:cubicBezTo>
                    <a:pt x="1271253" y="170334"/>
                    <a:pt x="1267867" y="171636"/>
                    <a:pt x="1265783" y="172678"/>
                  </a:cubicBezTo>
                  <a:lnTo>
                    <a:pt x="1265783" y="160958"/>
                  </a:lnTo>
                  <a:cubicBezTo>
                    <a:pt x="1281931" y="154707"/>
                    <a:pt x="1295475" y="148196"/>
                    <a:pt x="1306414" y="141424"/>
                  </a:cubicBezTo>
                  <a:cubicBezTo>
                    <a:pt x="1303809" y="135173"/>
                    <a:pt x="1301726" y="127620"/>
                    <a:pt x="1300163" y="118765"/>
                  </a:cubicBezTo>
                  <a:cubicBezTo>
                    <a:pt x="1297558" y="107826"/>
                    <a:pt x="1295475" y="95585"/>
                    <a:pt x="1293912" y="82042"/>
                  </a:cubicBezTo>
                  <a:lnTo>
                    <a:pt x="1264221" y="82042"/>
                  </a:lnTo>
                  <a:lnTo>
                    <a:pt x="1264221" y="67977"/>
                  </a:lnTo>
                  <a:lnTo>
                    <a:pt x="1293131" y="67977"/>
                  </a:lnTo>
                  <a:cubicBezTo>
                    <a:pt x="1292610" y="59122"/>
                    <a:pt x="1291828" y="50006"/>
                    <a:pt x="1290787" y="40630"/>
                  </a:cubicBezTo>
                  <a:lnTo>
                    <a:pt x="1268127" y="40630"/>
                  </a:lnTo>
                  <a:lnTo>
                    <a:pt x="1268128" y="26566"/>
                  </a:lnTo>
                  <a:lnTo>
                    <a:pt x="1290787" y="26566"/>
                  </a:lnTo>
                  <a:cubicBezTo>
                    <a:pt x="1290265" y="18752"/>
                    <a:pt x="1290005" y="10418"/>
                    <a:pt x="1290005" y="1563"/>
                  </a:cubicBezTo>
                  <a:close/>
                  <a:moveTo>
                    <a:pt x="1553319" y="8595"/>
                  </a:moveTo>
                  <a:lnTo>
                    <a:pt x="1553319" y="42193"/>
                  </a:lnTo>
                  <a:cubicBezTo>
                    <a:pt x="1552798" y="49485"/>
                    <a:pt x="1555924" y="52871"/>
                    <a:pt x="1562695" y="52350"/>
                  </a:cubicBezTo>
                  <a:lnTo>
                    <a:pt x="1577541" y="52350"/>
                  </a:lnTo>
                  <a:lnTo>
                    <a:pt x="1577541" y="64852"/>
                  </a:lnTo>
                  <a:lnTo>
                    <a:pt x="1553319" y="64852"/>
                  </a:lnTo>
                  <a:cubicBezTo>
                    <a:pt x="1539776" y="65373"/>
                    <a:pt x="1533265" y="58601"/>
                    <a:pt x="1533785" y="44537"/>
                  </a:cubicBezTo>
                  <a:lnTo>
                    <a:pt x="1533786" y="22659"/>
                  </a:lnTo>
                  <a:lnTo>
                    <a:pt x="1490812" y="22659"/>
                  </a:lnTo>
                  <a:lnTo>
                    <a:pt x="1490812" y="35161"/>
                  </a:lnTo>
                  <a:cubicBezTo>
                    <a:pt x="1492374" y="54955"/>
                    <a:pt x="1479352" y="66415"/>
                    <a:pt x="1451744" y="69540"/>
                  </a:cubicBezTo>
                  <a:lnTo>
                    <a:pt x="1451744" y="59382"/>
                  </a:lnTo>
                  <a:cubicBezTo>
                    <a:pt x="1465808" y="55215"/>
                    <a:pt x="1472320" y="47141"/>
                    <a:pt x="1471278" y="35161"/>
                  </a:cubicBezTo>
                  <a:lnTo>
                    <a:pt x="1471278" y="8595"/>
                  </a:lnTo>
                  <a:close/>
                  <a:moveTo>
                    <a:pt x="1822103" y="17190"/>
                  </a:moveTo>
                  <a:lnTo>
                    <a:pt x="1822103" y="132829"/>
                  </a:lnTo>
                  <a:lnTo>
                    <a:pt x="1805695" y="132829"/>
                  </a:lnTo>
                  <a:lnTo>
                    <a:pt x="1805695" y="17190"/>
                  </a:lnTo>
                  <a:close/>
                  <a:moveTo>
                    <a:pt x="1426741" y="2344"/>
                  </a:moveTo>
                  <a:cubicBezTo>
                    <a:pt x="1432471" y="12762"/>
                    <a:pt x="1437680" y="26045"/>
                    <a:pt x="1442368" y="42193"/>
                  </a:cubicBezTo>
                  <a:lnTo>
                    <a:pt x="1422835" y="42193"/>
                  </a:lnTo>
                  <a:cubicBezTo>
                    <a:pt x="1420230" y="29691"/>
                    <a:pt x="1415542" y="16408"/>
                    <a:pt x="1408770" y="2344"/>
                  </a:cubicBezTo>
                  <a:close/>
                  <a:moveTo>
                    <a:pt x="1631454" y="2344"/>
                  </a:moveTo>
                  <a:cubicBezTo>
                    <a:pt x="1638747" y="14846"/>
                    <a:pt x="1643956" y="28389"/>
                    <a:pt x="1647081" y="42974"/>
                  </a:cubicBezTo>
                  <a:lnTo>
                    <a:pt x="1627548" y="42974"/>
                  </a:lnTo>
                  <a:cubicBezTo>
                    <a:pt x="1625464" y="31514"/>
                    <a:pt x="1620515" y="17971"/>
                    <a:pt x="1612702" y="2344"/>
                  </a:cubicBezTo>
                  <a:close/>
                  <a:moveTo>
                    <a:pt x="1980716" y="10939"/>
                  </a:moveTo>
                  <a:lnTo>
                    <a:pt x="1980717" y="24222"/>
                  </a:lnTo>
                  <a:lnTo>
                    <a:pt x="1933054" y="24222"/>
                  </a:lnTo>
                  <a:lnTo>
                    <a:pt x="1933054" y="50006"/>
                  </a:lnTo>
                  <a:lnTo>
                    <a:pt x="1972903" y="50006"/>
                  </a:lnTo>
                  <a:lnTo>
                    <a:pt x="1972903" y="132048"/>
                  </a:lnTo>
                  <a:cubicBezTo>
                    <a:pt x="1973424" y="147675"/>
                    <a:pt x="1966131" y="155228"/>
                    <a:pt x="1951025" y="154707"/>
                  </a:cubicBezTo>
                  <a:lnTo>
                    <a:pt x="1941649" y="154707"/>
                  </a:lnTo>
                  <a:lnTo>
                    <a:pt x="1941649" y="141424"/>
                  </a:lnTo>
                  <a:lnTo>
                    <a:pt x="1946337" y="141424"/>
                  </a:lnTo>
                  <a:cubicBezTo>
                    <a:pt x="1953109" y="141945"/>
                    <a:pt x="1956234" y="138820"/>
                    <a:pt x="1955713" y="132048"/>
                  </a:cubicBezTo>
                  <a:lnTo>
                    <a:pt x="1955714" y="63289"/>
                  </a:lnTo>
                  <a:lnTo>
                    <a:pt x="1933054" y="63289"/>
                  </a:lnTo>
                  <a:lnTo>
                    <a:pt x="1933054" y="181273"/>
                  </a:lnTo>
                  <a:lnTo>
                    <a:pt x="1914302" y="181273"/>
                  </a:lnTo>
                  <a:lnTo>
                    <a:pt x="1914302" y="63289"/>
                  </a:lnTo>
                  <a:lnTo>
                    <a:pt x="1891643" y="63289"/>
                  </a:lnTo>
                  <a:lnTo>
                    <a:pt x="1891643" y="156270"/>
                  </a:lnTo>
                  <a:lnTo>
                    <a:pt x="1874453" y="156270"/>
                  </a:lnTo>
                  <a:lnTo>
                    <a:pt x="1874453" y="50006"/>
                  </a:lnTo>
                  <a:lnTo>
                    <a:pt x="1914302" y="50006"/>
                  </a:lnTo>
                  <a:lnTo>
                    <a:pt x="1914302" y="24222"/>
                  </a:lnTo>
                  <a:lnTo>
                    <a:pt x="1868202" y="24222"/>
                  </a:lnTo>
                  <a:lnTo>
                    <a:pt x="1868203" y="10939"/>
                  </a:lnTo>
                  <a:close/>
                  <a:moveTo>
                    <a:pt x="1729904" y="1563"/>
                  </a:moveTo>
                  <a:lnTo>
                    <a:pt x="1729904" y="60164"/>
                  </a:lnTo>
                  <a:lnTo>
                    <a:pt x="1779910" y="60164"/>
                  </a:lnTo>
                  <a:lnTo>
                    <a:pt x="1779910" y="74228"/>
                  </a:lnTo>
                  <a:lnTo>
                    <a:pt x="1729904" y="74228"/>
                  </a:lnTo>
                  <a:lnTo>
                    <a:pt x="1729904" y="181273"/>
                  </a:lnTo>
                  <a:lnTo>
                    <a:pt x="1708026" y="181273"/>
                  </a:lnTo>
                  <a:lnTo>
                    <a:pt x="1708026" y="74228"/>
                  </a:lnTo>
                  <a:lnTo>
                    <a:pt x="1658020" y="74228"/>
                  </a:lnTo>
                  <a:lnTo>
                    <a:pt x="1658020" y="60164"/>
                  </a:lnTo>
                  <a:lnTo>
                    <a:pt x="1708026" y="60164"/>
                  </a:lnTo>
                  <a:lnTo>
                    <a:pt x="1708026" y="1563"/>
                  </a:lnTo>
                  <a:close/>
                  <a:moveTo>
                    <a:pt x="1857264" y="1563"/>
                  </a:moveTo>
                  <a:lnTo>
                    <a:pt x="1857264" y="107826"/>
                  </a:lnTo>
                  <a:cubicBezTo>
                    <a:pt x="1859868" y="140122"/>
                    <a:pt x="1845804" y="164604"/>
                    <a:pt x="1815071" y="181273"/>
                  </a:cubicBezTo>
                  <a:lnTo>
                    <a:pt x="1815071" y="167209"/>
                  </a:lnTo>
                  <a:cubicBezTo>
                    <a:pt x="1832261" y="152623"/>
                    <a:pt x="1840335" y="134913"/>
                    <a:pt x="1839293" y="114077"/>
                  </a:cubicBezTo>
                  <a:lnTo>
                    <a:pt x="1839292" y="156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8200" name="组合 42"/>
          <p:cNvGrpSpPr>
            <a:grpSpLocks/>
          </p:cNvGrpSpPr>
          <p:nvPr/>
        </p:nvGrpSpPr>
        <p:grpSpPr bwMode="auto">
          <a:xfrm>
            <a:off x="3543300" y="1587500"/>
            <a:ext cx="4976813" cy="350838"/>
            <a:chOff x="0" y="0"/>
            <a:chExt cx="3825199" cy="270000"/>
          </a:xfrm>
        </p:grpSpPr>
        <p:sp>
          <p:nvSpPr>
            <p:cNvPr id="7177" name="圆角矩形 45"/>
            <p:cNvSpPr>
              <a:spLocks noChangeArrowheads="1"/>
            </p:cNvSpPr>
            <p:nvPr/>
          </p:nvSpPr>
          <p:spPr bwMode="auto">
            <a:xfrm rot="-421730">
              <a:off x="0" y="0"/>
              <a:ext cx="3825199" cy="27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8" name="任意多边形 46"/>
            <p:cNvSpPr>
              <a:spLocks noChangeArrowheads="1"/>
            </p:cNvSpPr>
            <p:nvPr/>
          </p:nvSpPr>
          <p:spPr bwMode="auto">
            <a:xfrm rot="-421730">
              <a:off x="466332" y="13581"/>
              <a:ext cx="3172272" cy="181273"/>
            </a:xfrm>
            <a:custGeom>
              <a:avLst/>
              <a:gdLst>
                <a:gd name="T0" fmla="*/ 100794 w 3172272"/>
                <a:gd name="T1" fmla="*/ 112514 h 181273"/>
                <a:gd name="T2" fmla="*/ 35161 w 3172272"/>
                <a:gd name="T3" fmla="*/ 97669 h 181273"/>
                <a:gd name="T4" fmla="*/ 118765 w 3172272"/>
                <a:gd name="T5" fmla="*/ 83605 h 181273"/>
                <a:gd name="T6" fmla="*/ 625860 w 3172272"/>
                <a:gd name="T7" fmla="*/ 153145 h 181273"/>
                <a:gd name="T8" fmla="*/ 331291 w 3172272"/>
                <a:gd name="T9" fmla="*/ 75010 h 181273"/>
                <a:gd name="T10" fmla="*/ 278941 w 3172272"/>
                <a:gd name="T11" fmla="*/ 41412 h 181273"/>
                <a:gd name="T12" fmla="*/ 157051 w 3172272"/>
                <a:gd name="T13" fmla="*/ 42193 h 181273"/>
                <a:gd name="T14" fmla="*/ 100794 w 3172272"/>
                <a:gd name="T15" fmla="*/ 71103 h 181273"/>
                <a:gd name="T16" fmla="*/ 300038 w 3172272"/>
                <a:gd name="T17" fmla="*/ 21878 h 181273"/>
                <a:gd name="T18" fmla="*/ 461777 w 3172272"/>
                <a:gd name="T19" fmla="*/ 119547 h 181273"/>
                <a:gd name="T20" fmla="*/ 1239217 w 3172272"/>
                <a:gd name="T21" fmla="*/ 139080 h 181273"/>
                <a:gd name="T22" fmla="*/ 491468 w 3172272"/>
                <a:gd name="T23" fmla="*/ 156270 h 181273"/>
                <a:gd name="T24" fmla="*/ 651644 w 3172272"/>
                <a:gd name="T25" fmla="*/ 46100 h 181273"/>
                <a:gd name="T26" fmla="*/ 378954 w 3172272"/>
                <a:gd name="T27" fmla="*/ 129704 h 181273"/>
                <a:gd name="T28" fmla="*/ 264877 w 3172272"/>
                <a:gd name="T29" fmla="*/ 129704 h 181273"/>
                <a:gd name="T30" fmla="*/ 215652 w 3172272"/>
                <a:gd name="T31" fmla="*/ 8595 h 181273"/>
                <a:gd name="T32" fmla="*/ 569603 w 3172272"/>
                <a:gd name="T33" fmla="*/ 10158 h 181273"/>
                <a:gd name="T34" fmla="*/ 428179 w 3172272"/>
                <a:gd name="T35" fmla="*/ 178148 h 181273"/>
                <a:gd name="T36" fmla="*/ 1239218 w 3172272"/>
                <a:gd name="T37" fmla="*/ 126579 h 181273"/>
                <a:gd name="T38" fmla="*/ 937617 w 3172272"/>
                <a:gd name="T39" fmla="*/ 113296 h 181273"/>
                <a:gd name="T40" fmla="*/ 1340012 w 3172272"/>
                <a:gd name="T41" fmla="*/ 89855 h 181273"/>
                <a:gd name="T42" fmla="*/ 1142331 w 3172272"/>
                <a:gd name="T43" fmla="*/ 129704 h 181273"/>
                <a:gd name="T44" fmla="*/ 1077478 w 3172272"/>
                <a:gd name="T45" fmla="*/ 53132 h 181273"/>
                <a:gd name="T46" fmla="*/ 1619734 w 3172272"/>
                <a:gd name="T47" fmla="*/ 177366 h 181273"/>
                <a:gd name="T48" fmla="*/ 900113 w 3172272"/>
                <a:gd name="T49" fmla="*/ 181273 h 181273"/>
                <a:gd name="T50" fmla="*/ 1542381 w 3172272"/>
                <a:gd name="T51" fmla="*/ 95325 h 181273"/>
                <a:gd name="T52" fmla="*/ 1027473 w 3172272"/>
                <a:gd name="T53" fmla="*/ 21878 h 181273"/>
                <a:gd name="T54" fmla="*/ 1718965 w 3172272"/>
                <a:gd name="T55" fmla="*/ 83605 h 181273"/>
                <a:gd name="T56" fmla="*/ 1145456 w 3172272"/>
                <a:gd name="T57" fmla="*/ 175022 h 181273"/>
                <a:gd name="T58" fmla="*/ 1505657 w 3172272"/>
                <a:gd name="T59" fmla="*/ 58602 h 181273"/>
                <a:gd name="T60" fmla="*/ 1490030 w 3172272"/>
                <a:gd name="T61" fmla="*/ 136736 h 181273"/>
                <a:gd name="T62" fmla="*/ 1404082 w 3172272"/>
                <a:gd name="T63" fmla="*/ 100013 h 181273"/>
                <a:gd name="T64" fmla="*/ 1339230 w 3172272"/>
                <a:gd name="T65" fmla="*/ 782 h 181273"/>
                <a:gd name="T66" fmla="*/ 1218902 w 3172272"/>
                <a:gd name="T67" fmla="*/ 175804 h 181273"/>
                <a:gd name="T68" fmla="*/ 1259533 w 3172272"/>
                <a:gd name="T69" fmla="*/ 782 h 181273"/>
                <a:gd name="T70" fmla="*/ 1853357 w 3172272"/>
                <a:gd name="T71" fmla="*/ 177366 h 181273"/>
                <a:gd name="T72" fmla="*/ 1574416 w 3172272"/>
                <a:gd name="T73" fmla="*/ 14065 h 181273"/>
                <a:gd name="T74" fmla="*/ 1478310 w 3172272"/>
                <a:gd name="T75" fmla="*/ 0 h 181273"/>
                <a:gd name="T76" fmla="*/ 2097919 w 3172272"/>
                <a:gd name="T77" fmla="*/ 145331 h 181273"/>
                <a:gd name="T78" fmla="*/ 2055726 w 3172272"/>
                <a:gd name="T79" fmla="*/ 135174 h 181273"/>
                <a:gd name="T80" fmla="*/ 1615827 w 3172272"/>
                <a:gd name="T81" fmla="*/ 41412 h 181273"/>
                <a:gd name="T82" fmla="*/ 1662708 w 3172272"/>
                <a:gd name="T83" fmla="*/ 42193 h 181273"/>
                <a:gd name="T84" fmla="*/ 1652551 w 3172272"/>
                <a:gd name="T85" fmla="*/ 71103 h 181273"/>
                <a:gd name="T86" fmla="*/ 2240905 w 3172272"/>
                <a:gd name="T87" fmla="*/ 57039 h 181273"/>
                <a:gd name="T88" fmla="*/ 2505001 w 3172272"/>
                <a:gd name="T89" fmla="*/ 138299 h 181273"/>
                <a:gd name="T90" fmla="*/ 2489374 w 3172272"/>
                <a:gd name="T91" fmla="*/ 126579 h 181273"/>
                <a:gd name="T92" fmla="*/ 2769096 w 3172272"/>
                <a:gd name="T93" fmla="*/ 94543 h 181273"/>
                <a:gd name="T94" fmla="*/ 2665958 w 3172272"/>
                <a:gd name="T95" fmla="*/ 181273 h 181273"/>
                <a:gd name="T96" fmla="*/ 2602669 w 3172272"/>
                <a:gd name="T97" fmla="*/ 118765 h 181273"/>
                <a:gd name="T98" fmla="*/ 2178397 w 3172272"/>
                <a:gd name="T99" fmla="*/ 51569 h 181273"/>
                <a:gd name="T100" fmla="*/ 2072134 w 3172272"/>
                <a:gd name="T101" fmla="*/ 34380 h 181273"/>
                <a:gd name="T102" fmla="*/ 2506564 w 3172272"/>
                <a:gd name="T103" fmla="*/ 41412 h 181273"/>
                <a:gd name="T104" fmla="*/ 3138674 w 3172272"/>
                <a:gd name="T105" fmla="*/ 148457 h 181273"/>
                <a:gd name="T106" fmla="*/ 2258876 w 3172272"/>
                <a:gd name="T107" fmla="*/ 73447 h 181273"/>
                <a:gd name="T108" fmla="*/ 3159770 w 3172272"/>
                <a:gd name="T109" fmla="*/ 95325 h 181273"/>
                <a:gd name="T110" fmla="*/ 2401081 w 3172272"/>
                <a:gd name="T111" fmla="*/ 32036 h 181273"/>
                <a:gd name="T112" fmla="*/ 2640955 w 3172272"/>
                <a:gd name="T113" fmla="*/ 20316 h 181273"/>
                <a:gd name="T114" fmla="*/ 2736280 w 3172272"/>
                <a:gd name="T115" fmla="*/ 78917 h 181273"/>
                <a:gd name="T116" fmla="*/ 2900363 w 3172272"/>
                <a:gd name="T117" fmla="*/ 116421 h 181273"/>
                <a:gd name="T118" fmla="*/ 2808164 w 3172272"/>
                <a:gd name="T119" fmla="*/ 8595 h 181273"/>
                <a:gd name="T120" fmla="*/ 3028504 w 3172272"/>
                <a:gd name="T121" fmla="*/ 75791 h 18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72272" h="181273">
                  <a:moveTo>
                    <a:pt x="99231" y="150019"/>
                  </a:moveTo>
                  <a:cubicBezTo>
                    <a:pt x="89855" y="167209"/>
                    <a:pt x="69800" y="177366"/>
                    <a:pt x="39067" y="180492"/>
                  </a:cubicBezTo>
                  <a:lnTo>
                    <a:pt x="39068" y="168772"/>
                  </a:lnTo>
                  <a:cubicBezTo>
                    <a:pt x="58861" y="164604"/>
                    <a:pt x="71884" y="158354"/>
                    <a:pt x="78135" y="150019"/>
                  </a:cubicBezTo>
                  <a:close/>
                  <a:moveTo>
                    <a:pt x="140643" y="150019"/>
                  </a:moveTo>
                  <a:cubicBezTo>
                    <a:pt x="147935" y="159395"/>
                    <a:pt x="160958" y="165646"/>
                    <a:pt x="179710" y="168772"/>
                  </a:cubicBezTo>
                  <a:lnTo>
                    <a:pt x="179710" y="180492"/>
                  </a:lnTo>
                  <a:cubicBezTo>
                    <a:pt x="149498" y="177366"/>
                    <a:pt x="129704" y="167209"/>
                    <a:pt x="120328" y="150019"/>
                  </a:cubicBezTo>
                  <a:close/>
                  <a:moveTo>
                    <a:pt x="100794" y="112514"/>
                  </a:moveTo>
                  <a:lnTo>
                    <a:pt x="69540" y="112514"/>
                  </a:lnTo>
                  <a:lnTo>
                    <a:pt x="69540" y="130486"/>
                  </a:lnTo>
                  <a:lnTo>
                    <a:pt x="100794" y="130486"/>
                  </a:lnTo>
                  <a:close/>
                  <a:moveTo>
                    <a:pt x="150019" y="112515"/>
                  </a:moveTo>
                  <a:lnTo>
                    <a:pt x="118765" y="112515"/>
                  </a:lnTo>
                  <a:lnTo>
                    <a:pt x="118765" y="130486"/>
                  </a:lnTo>
                  <a:lnTo>
                    <a:pt x="139861" y="130485"/>
                  </a:lnTo>
                  <a:cubicBezTo>
                    <a:pt x="147154" y="131006"/>
                    <a:pt x="150540" y="127360"/>
                    <a:pt x="150019" y="119547"/>
                  </a:cubicBezTo>
                  <a:close/>
                  <a:moveTo>
                    <a:pt x="35161" y="97669"/>
                  </a:moveTo>
                  <a:cubicBezTo>
                    <a:pt x="32556" y="127360"/>
                    <a:pt x="27347" y="153926"/>
                    <a:pt x="19534" y="177366"/>
                  </a:cubicBezTo>
                  <a:lnTo>
                    <a:pt x="0" y="177366"/>
                  </a:lnTo>
                  <a:cubicBezTo>
                    <a:pt x="10418" y="149759"/>
                    <a:pt x="16669" y="123193"/>
                    <a:pt x="18752" y="97669"/>
                  </a:cubicBezTo>
                  <a:close/>
                  <a:moveTo>
                    <a:pt x="100794" y="83605"/>
                  </a:moveTo>
                  <a:lnTo>
                    <a:pt x="69540" y="83605"/>
                  </a:lnTo>
                  <a:lnTo>
                    <a:pt x="69540" y="100794"/>
                  </a:lnTo>
                  <a:lnTo>
                    <a:pt x="100794" y="100794"/>
                  </a:lnTo>
                  <a:close/>
                  <a:moveTo>
                    <a:pt x="150019" y="83605"/>
                  </a:moveTo>
                  <a:lnTo>
                    <a:pt x="118765" y="83605"/>
                  </a:lnTo>
                  <a:lnTo>
                    <a:pt x="118765" y="100794"/>
                  </a:lnTo>
                  <a:lnTo>
                    <a:pt x="150019" y="100794"/>
                  </a:lnTo>
                  <a:close/>
                  <a:moveTo>
                    <a:pt x="21097" y="50007"/>
                  </a:moveTo>
                  <a:cubicBezTo>
                    <a:pt x="27868" y="64071"/>
                    <a:pt x="32556" y="76833"/>
                    <a:pt x="35161" y="88293"/>
                  </a:cubicBezTo>
                  <a:lnTo>
                    <a:pt x="17190" y="88293"/>
                  </a:lnTo>
                  <a:cubicBezTo>
                    <a:pt x="15106" y="75791"/>
                    <a:pt x="10678" y="63029"/>
                    <a:pt x="3907" y="50007"/>
                  </a:cubicBezTo>
                  <a:close/>
                  <a:moveTo>
                    <a:pt x="651644" y="125797"/>
                  </a:moveTo>
                  <a:lnTo>
                    <a:pt x="651644" y="153145"/>
                  </a:lnTo>
                  <a:lnTo>
                    <a:pt x="625860" y="153145"/>
                  </a:lnTo>
                  <a:lnTo>
                    <a:pt x="625860" y="125797"/>
                  </a:lnTo>
                  <a:close/>
                  <a:moveTo>
                    <a:pt x="278941" y="53913"/>
                  </a:moveTo>
                  <a:lnTo>
                    <a:pt x="235186" y="53913"/>
                  </a:lnTo>
                  <a:lnTo>
                    <a:pt x="235186" y="75010"/>
                  </a:lnTo>
                  <a:lnTo>
                    <a:pt x="278941" y="75010"/>
                  </a:lnTo>
                  <a:close/>
                  <a:moveTo>
                    <a:pt x="343012" y="53913"/>
                  </a:moveTo>
                  <a:lnTo>
                    <a:pt x="300037" y="53913"/>
                  </a:lnTo>
                  <a:lnTo>
                    <a:pt x="300037" y="75010"/>
                  </a:lnTo>
                  <a:lnTo>
                    <a:pt x="331291" y="75010"/>
                  </a:lnTo>
                  <a:cubicBezTo>
                    <a:pt x="339105" y="75010"/>
                    <a:pt x="343012" y="70843"/>
                    <a:pt x="343012" y="62508"/>
                  </a:cubicBezTo>
                  <a:close/>
                  <a:moveTo>
                    <a:pt x="18752" y="3907"/>
                  </a:moveTo>
                  <a:cubicBezTo>
                    <a:pt x="25003" y="15367"/>
                    <a:pt x="29952" y="27869"/>
                    <a:pt x="33598" y="41412"/>
                  </a:cubicBezTo>
                  <a:lnTo>
                    <a:pt x="15627" y="41412"/>
                  </a:lnTo>
                  <a:cubicBezTo>
                    <a:pt x="12501" y="28389"/>
                    <a:pt x="8074" y="15888"/>
                    <a:pt x="2344" y="3907"/>
                  </a:cubicBezTo>
                  <a:close/>
                  <a:moveTo>
                    <a:pt x="278941" y="21878"/>
                  </a:moveTo>
                  <a:lnTo>
                    <a:pt x="235186" y="21878"/>
                  </a:lnTo>
                  <a:lnTo>
                    <a:pt x="235186" y="41412"/>
                  </a:lnTo>
                  <a:lnTo>
                    <a:pt x="278941" y="41412"/>
                  </a:lnTo>
                  <a:close/>
                  <a:moveTo>
                    <a:pt x="121109" y="0"/>
                  </a:moveTo>
                  <a:lnTo>
                    <a:pt x="121109" y="13283"/>
                  </a:lnTo>
                  <a:lnTo>
                    <a:pt x="175803" y="13283"/>
                  </a:lnTo>
                  <a:lnTo>
                    <a:pt x="175803" y="45319"/>
                  </a:lnTo>
                  <a:lnTo>
                    <a:pt x="157832" y="45319"/>
                  </a:lnTo>
                  <a:lnTo>
                    <a:pt x="157832" y="25785"/>
                  </a:lnTo>
                  <a:lnTo>
                    <a:pt x="62508" y="25785"/>
                  </a:lnTo>
                  <a:lnTo>
                    <a:pt x="62508" y="42193"/>
                  </a:lnTo>
                  <a:lnTo>
                    <a:pt x="157051" y="42193"/>
                  </a:lnTo>
                  <a:lnTo>
                    <a:pt x="157051" y="54695"/>
                  </a:lnTo>
                  <a:lnTo>
                    <a:pt x="118765" y="54695"/>
                  </a:lnTo>
                  <a:lnTo>
                    <a:pt x="118765" y="71103"/>
                  </a:lnTo>
                  <a:lnTo>
                    <a:pt x="167990" y="71103"/>
                  </a:lnTo>
                  <a:lnTo>
                    <a:pt x="167990" y="118765"/>
                  </a:lnTo>
                  <a:cubicBezTo>
                    <a:pt x="168511" y="135434"/>
                    <a:pt x="160958" y="143508"/>
                    <a:pt x="145331" y="142987"/>
                  </a:cubicBezTo>
                  <a:lnTo>
                    <a:pt x="52350" y="142987"/>
                  </a:lnTo>
                  <a:lnTo>
                    <a:pt x="52351" y="71103"/>
                  </a:lnTo>
                  <a:lnTo>
                    <a:pt x="100794" y="71103"/>
                  </a:lnTo>
                  <a:lnTo>
                    <a:pt x="100794" y="54695"/>
                  </a:lnTo>
                  <a:lnTo>
                    <a:pt x="62508" y="54695"/>
                  </a:lnTo>
                  <a:lnTo>
                    <a:pt x="62508" y="45319"/>
                  </a:lnTo>
                  <a:lnTo>
                    <a:pt x="44537" y="45319"/>
                  </a:lnTo>
                  <a:lnTo>
                    <a:pt x="44537" y="13283"/>
                  </a:lnTo>
                  <a:lnTo>
                    <a:pt x="99231" y="13283"/>
                  </a:lnTo>
                  <a:lnTo>
                    <a:pt x="99231" y="1"/>
                  </a:lnTo>
                  <a:close/>
                  <a:moveTo>
                    <a:pt x="343012" y="21878"/>
                  </a:moveTo>
                  <a:lnTo>
                    <a:pt x="300038" y="21878"/>
                  </a:lnTo>
                  <a:lnTo>
                    <a:pt x="300038" y="41412"/>
                  </a:lnTo>
                  <a:lnTo>
                    <a:pt x="343012" y="41412"/>
                  </a:lnTo>
                  <a:close/>
                  <a:moveTo>
                    <a:pt x="488342" y="35942"/>
                  </a:moveTo>
                  <a:cubicBezTo>
                    <a:pt x="483654" y="65113"/>
                    <a:pt x="477403" y="88032"/>
                    <a:pt x="469590" y="104701"/>
                  </a:cubicBezTo>
                  <a:cubicBezTo>
                    <a:pt x="471153" y="108087"/>
                    <a:pt x="473301" y="112449"/>
                    <a:pt x="476036" y="117789"/>
                  </a:cubicBezTo>
                  <a:lnTo>
                    <a:pt x="484300" y="133507"/>
                  </a:lnTo>
                  <a:lnTo>
                    <a:pt x="487561" y="139080"/>
                  </a:lnTo>
                  <a:lnTo>
                    <a:pt x="487561" y="156270"/>
                  </a:lnTo>
                  <a:cubicBezTo>
                    <a:pt x="477664" y="143248"/>
                    <a:pt x="469069" y="131006"/>
                    <a:pt x="461777" y="119547"/>
                  </a:cubicBezTo>
                  <a:cubicBezTo>
                    <a:pt x="455526" y="131006"/>
                    <a:pt x="447191" y="143248"/>
                    <a:pt x="436773" y="156270"/>
                  </a:cubicBezTo>
                  <a:lnTo>
                    <a:pt x="436773" y="139080"/>
                  </a:lnTo>
                  <a:cubicBezTo>
                    <a:pt x="444066" y="127621"/>
                    <a:pt x="450056" y="116421"/>
                    <a:pt x="454744" y="105482"/>
                  </a:cubicBezTo>
                  <a:cubicBezTo>
                    <a:pt x="446931" y="87772"/>
                    <a:pt x="440680" y="64331"/>
                    <a:pt x="435992" y="35161"/>
                  </a:cubicBezTo>
                  <a:lnTo>
                    <a:pt x="450837" y="35161"/>
                  </a:lnTo>
                  <a:cubicBezTo>
                    <a:pt x="453963" y="58081"/>
                    <a:pt x="457870" y="75270"/>
                    <a:pt x="462558" y="86730"/>
                  </a:cubicBezTo>
                  <a:cubicBezTo>
                    <a:pt x="467246" y="72145"/>
                    <a:pt x="471153" y="55216"/>
                    <a:pt x="474278" y="35942"/>
                  </a:cubicBezTo>
                  <a:close/>
                  <a:moveTo>
                    <a:pt x="1340011" y="139080"/>
                  </a:moveTo>
                  <a:lnTo>
                    <a:pt x="1239217" y="139080"/>
                  </a:lnTo>
                  <a:lnTo>
                    <a:pt x="1239218" y="162521"/>
                  </a:lnTo>
                  <a:lnTo>
                    <a:pt x="1326729" y="162521"/>
                  </a:lnTo>
                  <a:cubicBezTo>
                    <a:pt x="1336104" y="163042"/>
                    <a:pt x="1340532" y="158874"/>
                    <a:pt x="1340011" y="150019"/>
                  </a:cubicBezTo>
                  <a:close/>
                  <a:moveTo>
                    <a:pt x="542255" y="35942"/>
                  </a:moveTo>
                  <a:cubicBezTo>
                    <a:pt x="537567" y="64592"/>
                    <a:pt x="531316" y="87772"/>
                    <a:pt x="523503" y="105482"/>
                  </a:cubicBezTo>
                  <a:cubicBezTo>
                    <a:pt x="528191" y="115379"/>
                    <a:pt x="534182" y="126579"/>
                    <a:pt x="541474" y="139080"/>
                  </a:cubicBezTo>
                  <a:lnTo>
                    <a:pt x="541474" y="156270"/>
                  </a:lnTo>
                  <a:cubicBezTo>
                    <a:pt x="531056" y="143248"/>
                    <a:pt x="522722" y="131006"/>
                    <a:pt x="516471" y="119547"/>
                  </a:cubicBezTo>
                  <a:cubicBezTo>
                    <a:pt x="509699" y="131006"/>
                    <a:pt x="501365" y="143248"/>
                    <a:pt x="491468" y="156270"/>
                  </a:cubicBezTo>
                  <a:lnTo>
                    <a:pt x="491468" y="139080"/>
                  </a:lnTo>
                  <a:cubicBezTo>
                    <a:pt x="498760" y="126579"/>
                    <a:pt x="504751" y="115379"/>
                    <a:pt x="509439" y="105482"/>
                  </a:cubicBezTo>
                  <a:cubicBezTo>
                    <a:pt x="501625" y="88814"/>
                    <a:pt x="495114" y="65634"/>
                    <a:pt x="489905" y="35942"/>
                  </a:cubicBezTo>
                  <a:lnTo>
                    <a:pt x="503969" y="35942"/>
                  </a:lnTo>
                  <a:cubicBezTo>
                    <a:pt x="503969" y="36463"/>
                    <a:pt x="504230" y="37505"/>
                    <a:pt x="504751" y="39068"/>
                  </a:cubicBezTo>
                  <a:cubicBezTo>
                    <a:pt x="508918" y="61466"/>
                    <a:pt x="512825" y="77354"/>
                    <a:pt x="516471" y="86730"/>
                  </a:cubicBezTo>
                  <a:cubicBezTo>
                    <a:pt x="519596" y="77354"/>
                    <a:pt x="523242" y="61987"/>
                    <a:pt x="527410" y="40631"/>
                  </a:cubicBezTo>
                  <a:cubicBezTo>
                    <a:pt x="527931" y="38547"/>
                    <a:pt x="528191" y="36984"/>
                    <a:pt x="528191" y="35942"/>
                  </a:cubicBezTo>
                  <a:close/>
                  <a:moveTo>
                    <a:pt x="651644" y="46100"/>
                  </a:moveTo>
                  <a:lnTo>
                    <a:pt x="651644" y="72666"/>
                  </a:lnTo>
                  <a:lnTo>
                    <a:pt x="625859" y="72666"/>
                  </a:lnTo>
                  <a:lnTo>
                    <a:pt x="625860" y="46100"/>
                  </a:lnTo>
                  <a:close/>
                  <a:moveTo>
                    <a:pt x="362545" y="8595"/>
                  </a:moveTo>
                  <a:lnTo>
                    <a:pt x="362546" y="61727"/>
                  </a:lnTo>
                  <a:cubicBezTo>
                    <a:pt x="363066" y="79437"/>
                    <a:pt x="354471" y="88032"/>
                    <a:pt x="336761" y="87511"/>
                  </a:cubicBezTo>
                  <a:lnTo>
                    <a:pt x="312539" y="87511"/>
                  </a:lnTo>
                  <a:cubicBezTo>
                    <a:pt x="327645" y="100013"/>
                    <a:pt x="349784" y="109910"/>
                    <a:pt x="378953" y="117203"/>
                  </a:cubicBezTo>
                  <a:lnTo>
                    <a:pt x="378954" y="129704"/>
                  </a:lnTo>
                  <a:cubicBezTo>
                    <a:pt x="356555" y="125016"/>
                    <a:pt x="341189" y="121109"/>
                    <a:pt x="332854" y="117984"/>
                  </a:cubicBezTo>
                  <a:lnTo>
                    <a:pt x="332854" y="178929"/>
                  </a:lnTo>
                  <a:lnTo>
                    <a:pt x="312539" y="178929"/>
                  </a:lnTo>
                  <a:lnTo>
                    <a:pt x="312539" y="114859"/>
                  </a:lnTo>
                  <a:lnTo>
                    <a:pt x="325822" y="114858"/>
                  </a:lnTo>
                  <a:cubicBezTo>
                    <a:pt x="311758" y="109129"/>
                    <a:pt x="299517" y="102097"/>
                    <a:pt x="289099" y="93762"/>
                  </a:cubicBezTo>
                  <a:cubicBezTo>
                    <a:pt x="277118" y="102617"/>
                    <a:pt x="264877" y="109650"/>
                    <a:pt x="252375" y="114859"/>
                  </a:cubicBezTo>
                  <a:lnTo>
                    <a:pt x="264877" y="114859"/>
                  </a:lnTo>
                  <a:lnTo>
                    <a:pt x="264877" y="129704"/>
                  </a:lnTo>
                  <a:cubicBezTo>
                    <a:pt x="267481" y="153666"/>
                    <a:pt x="252115" y="170855"/>
                    <a:pt x="218777" y="181273"/>
                  </a:cubicBezTo>
                  <a:lnTo>
                    <a:pt x="218777" y="167990"/>
                  </a:lnTo>
                  <a:cubicBezTo>
                    <a:pt x="236488" y="160177"/>
                    <a:pt x="244822" y="147675"/>
                    <a:pt x="243781" y="130485"/>
                  </a:cubicBezTo>
                  <a:lnTo>
                    <a:pt x="243780" y="117984"/>
                  </a:lnTo>
                  <a:cubicBezTo>
                    <a:pt x="236488" y="121109"/>
                    <a:pt x="221643" y="125016"/>
                    <a:pt x="199244" y="129704"/>
                  </a:cubicBezTo>
                  <a:lnTo>
                    <a:pt x="199244" y="117203"/>
                  </a:lnTo>
                  <a:cubicBezTo>
                    <a:pt x="227372" y="109910"/>
                    <a:pt x="249511" y="100013"/>
                    <a:pt x="265658" y="87511"/>
                  </a:cubicBezTo>
                  <a:lnTo>
                    <a:pt x="215652" y="87511"/>
                  </a:lnTo>
                  <a:lnTo>
                    <a:pt x="215652" y="8595"/>
                  </a:lnTo>
                  <a:close/>
                  <a:moveTo>
                    <a:pt x="1123578" y="98450"/>
                  </a:moveTo>
                  <a:cubicBezTo>
                    <a:pt x="1128787" y="107305"/>
                    <a:pt x="1131912" y="115640"/>
                    <a:pt x="1132954" y="123453"/>
                  </a:cubicBezTo>
                  <a:lnTo>
                    <a:pt x="1117327" y="123453"/>
                  </a:lnTo>
                  <a:cubicBezTo>
                    <a:pt x="1115765" y="115640"/>
                    <a:pt x="1113160" y="107306"/>
                    <a:pt x="1109514" y="98450"/>
                  </a:cubicBezTo>
                  <a:close/>
                  <a:moveTo>
                    <a:pt x="1699432" y="150019"/>
                  </a:moveTo>
                  <a:cubicBezTo>
                    <a:pt x="1690055" y="167209"/>
                    <a:pt x="1670000" y="177366"/>
                    <a:pt x="1639267" y="180492"/>
                  </a:cubicBezTo>
                  <a:lnTo>
                    <a:pt x="1639268" y="168772"/>
                  </a:lnTo>
                  <a:cubicBezTo>
                    <a:pt x="1659062" y="164604"/>
                    <a:pt x="1672084" y="158354"/>
                    <a:pt x="1678335" y="150019"/>
                  </a:cubicBezTo>
                  <a:close/>
                  <a:moveTo>
                    <a:pt x="569603" y="10158"/>
                  </a:moveTo>
                  <a:lnTo>
                    <a:pt x="569602" y="150019"/>
                  </a:lnTo>
                  <a:cubicBezTo>
                    <a:pt x="570123" y="169292"/>
                    <a:pt x="560747" y="178669"/>
                    <a:pt x="541474" y="178148"/>
                  </a:cubicBezTo>
                  <a:lnTo>
                    <a:pt x="528191" y="178148"/>
                  </a:lnTo>
                  <a:lnTo>
                    <a:pt x="528191" y="164083"/>
                  </a:lnTo>
                  <a:lnTo>
                    <a:pt x="536786" y="164083"/>
                  </a:lnTo>
                  <a:cubicBezTo>
                    <a:pt x="546162" y="164604"/>
                    <a:pt x="550590" y="160437"/>
                    <a:pt x="550069" y="151582"/>
                  </a:cubicBezTo>
                  <a:lnTo>
                    <a:pt x="550069" y="24222"/>
                  </a:lnTo>
                  <a:lnTo>
                    <a:pt x="428179" y="24222"/>
                  </a:lnTo>
                  <a:lnTo>
                    <a:pt x="428179" y="178148"/>
                  </a:lnTo>
                  <a:lnTo>
                    <a:pt x="408645" y="178148"/>
                  </a:lnTo>
                  <a:lnTo>
                    <a:pt x="408645" y="10158"/>
                  </a:lnTo>
                  <a:close/>
                  <a:moveTo>
                    <a:pt x="878235" y="46881"/>
                  </a:moveTo>
                  <a:lnTo>
                    <a:pt x="829010" y="46881"/>
                  </a:lnTo>
                  <a:lnTo>
                    <a:pt x="829010" y="113296"/>
                  </a:lnTo>
                  <a:lnTo>
                    <a:pt x="878235" y="113296"/>
                  </a:lnTo>
                  <a:close/>
                  <a:moveTo>
                    <a:pt x="1340012" y="102357"/>
                  </a:moveTo>
                  <a:lnTo>
                    <a:pt x="1239218" y="102357"/>
                  </a:lnTo>
                  <a:lnTo>
                    <a:pt x="1239218" y="126579"/>
                  </a:lnTo>
                  <a:lnTo>
                    <a:pt x="1340012" y="126579"/>
                  </a:lnTo>
                  <a:close/>
                  <a:moveTo>
                    <a:pt x="1740843" y="150019"/>
                  </a:moveTo>
                  <a:cubicBezTo>
                    <a:pt x="1748135" y="159395"/>
                    <a:pt x="1761158" y="165646"/>
                    <a:pt x="1779910" y="168772"/>
                  </a:cubicBezTo>
                  <a:lnTo>
                    <a:pt x="1779910" y="180492"/>
                  </a:lnTo>
                  <a:cubicBezTo>
                    <a:pt x="1749698" y="177366"/>
                    <a:pt x="1729904" y="167209"/>
                    <a:pt x="1720528" y="150019"/>
                  </a:cubicBezTo>
                  <a:close/>
                  <a:moveTo>
                    <a:pt x="949337" y="46881"/>
                  </a:moveTo>
                  <a:lnTo>
                    <a:pt x="900113" y="46881"/>
                  </a:lnTo>
                  <a:lnTo>
                    <a:pt x="900113" y="113296"/>
                  </a:lnTo>
                  <a:lnTo>
                    <a:pt x="937617" y="113296"/>
                  </a:lnTo>
                  <a:cubicBezTo>
                    <a:pt x="945431" y="113296"/>
                    <a:pt x="949337" y="108868"/>
                    <a:pt x="949338" y="100013"/>
                  </a:cubicBezTo>
                  <a:close/>
                  <a:moveTo>
                    <a:pt x="1700994" y="112514"/>
                  </a:moveTo>
                  <a:lnTo>
                    <a:pt x="1669740" y="112514"/>
                  </a:lnTo>
                  <a:lnTo>
                    <a:pt x="1669740" y="130486"/>
                  </a:lnTo>
                  <a:lnTo>
                    <a:pt x="1700994" y="130486"/>
                  </a:lnTo>
                  <a:close/>
                  <a:moveTo>
                    <a:pt x="1340011" y="66415"/>
                  </a:moveTo>
                  <a:lnTo>
                    <a:pt x="1239217" y="66415"/>
                  </a:lnTo>
                  <a:lnTo>
                    <a:pt x="1239218" y="89855"/>
                  </a:lnTo>
                  <a:lnTo>
                    <a:pt x="1340012" y="89855"/>
                  </a:lnTo>
                  <a:close/>
                  <a:moveTo>
                    <a:pt x="1139986" y="39849"/>
                  </a:moveTo>
                  <a:lnTo>
                    <a:pt x="1139987" y="53132"/>
                  </a:lnTo>
                  <a:lnTo>
                    <a:pt x="1097793" y="53132"/>
                  </a:lnTo>
                  <a:lnTo>
                    <a:pt x="1097794" y="79698"/>
                  </a:lnTo>
                  <a:lnTo>
                    <a:pt x="1136080" y="79698"/>
                  </a:lnTo>
                  <a:lnTo>
                    <a:pt x="1136080" y="92199"/>
                  </a:lnTo>
                  <a:lnTo>
                    <a:pt x="1097793" y="92199"/>
                  </a:lnTo>
                  <a:lnTo>
                    <a:pt x="1097793" y="129704"/>
                  </a:lnTo>
                  <a:lnTo>
                    <a:pt x="1142331" y="129704"/>
                  </a:lnTo>
                  <a:lnTo>
                    <a:pt x="1142330" y="142206"/>
                  </a:lnTo>
                  <a:lnTo>
                    <a:pt x="1036067" y="142206"/>
                  </a:lnTo>
                  <a:lnTo>
                    <a:pt x="1036067" y="129704"/>
                  </a:lnTo>
                  <a:lnTo>
                    <a:pt x="1077478" y="129704"/>
                  </a:lnTo>
                  <a:lnTo>
                    <a:pt x="1077479" y="92200"/>
                  </a:lnTo>
                  <a:lnTo>
                    <a:pt x="1041537" y="92199"/>
                  </a:lnTo>
                  <a:lnTo>
                    <a:pt x="1041536" y="79698"/>
                  </a:lnTo>
                  <a:lnTo>
                    <a:pt x="1077478" y="79698"/>
                  </a:lnTo>
                  <a:lnTo>
                    <a:pt x="1077478" y="53132"/>
                  </a:lnTo>
                  <a:lnTo>
                    <a:pt x="1038411" y="53132"/>
                  </a:lnTo>
                  <a:lnTo>
                    <a:pt x="1038411" y="39849"/>
                  </a:lnTo>
                  <a:close/>
                  <a:moveTo>
                    <a:pt x="1750219" y="112514"/>
                  </a:moveTo>
                  <a:lnTo>
                    <a:pt x="1718965" y="112514"/>
                  </a:lnTo>
                  <a:lnTo>
                    <a:pt x="1718965" y="130486"/>
                  </a:lnTo>
                  <a:lnTo>
                    <a:pt x="1740061" y="130485"/>
                  </a:lnTo>
                  <a:cubicBezTo>
                    <a:pt x="1747354" y="131006"/>
                    <a:pt x="1750740" y="127360"/>
                    <a:pt x="1750219" y="119547"/>
                  </a:cubicBezTo>
                  <a:close/>
                  <a:moveTo>
                    <a:pt x="1635361" y="97669"/>
                  </a:moveTo>
                  <a:cubicBezTo>
                    <a:pt x="1632756" y="127360"/>
                    <a:pt x="1627547" y="153926"/>
                    <a:pt x="1619734" y="177366"/>
                  </a:cubicBezTo>
                  <a:lnTo>
                    <a:pt x="1600200" y="177366"/>
                  </a:lnTo>
                  <a:cubicBezTo>
                    <a:pt x="1610618" y="149759"/>
                    <a:pt x="1616869" y="123193"/>
                    <a:pt x="1618953" y="97669"/>
                  </a:cubicBezTo>
                  <a:close/>
                  <a:moveTo>
                    <a:pt x="900112" y="0"/>
                  </a:moveTo>
                  <a:lnTo>
                    <a:pt x="900113" y="32817"/>
                  </a:lnTo>
                  <a:lnTo>
                    <a:pt x="969652" y="32817"/>
                  </a:lnTo>
                  <a:lnTo>
                    <a:pt x="969652" y="99232"/>
                  </a:lnTo>
                  <a:cubicBezTo>
                    <a:pt x="970173" y="118505"/>
                    <a:pt x="961578" y="127881"/>
                    <a:pt x="943868" y="127360"/>
                  </a:cubicBezTo>
                  <a:lnTo>
                    <a:pt x="900113" y="127360"/>
                  </a:lnTo>
                  <a:lnTo>
                    <a:pt x="900113" y="181273"/>
                  </a:lnTo>
                  <a:lnTo>
                    <a:pt x="878235" y="181273"/>
                  </a:lnTo>
                  <a:lnTo>
                    <a:pt x="878235" y="127360"/>
                  </a:lnTo>
                  <a:lnTo>
                    <a:pt x="808695" y="127360"/>
                  </a:lnTo>
                  <a:lnTo>
                    <a:pt x="808695" y="32817"/>
                  </a:lnTo>
                  <a:lnTo>
                    <a:pt x="878235" y="32817"/>
                  </a:lnTo>
                  <a:lnTo>
                    <a:pt x="878235" y="0"/>
                  </a:lnTo>
                  <a:close/>
                  <a:moveTo>
                    <a:pt x="1571290" y="75791"/>
                  </a:moveTo>
                  <a:lnTo>
                    <a:pt x="1571290" y="90637"/>
                  </a:lnTo>
                  <a:cubicBezTo>
                    <a:pt x="1563998" y="94283"/>
                    <a:pt x="1554361" y="95846"/>
                    <a:pt x="1542381" y="95325"/>
                  </a:cubicBezTo>
                  <a:lnTo>
                    <a:pt x="1536130" y="95325"/>
                  </a:lnTo>
                  <a:cubicBezTo>
                    <a:pt x="1539776" y="121370"/>
                    <a:pt x="1553840" y="142206"/>
                    <a:pt x="1578322" y="157833"/>
                  </a:cubicBezTo>
                  <a:lnTo>
                    <a:pt x="1578323" y="169553"/>
                  </a:lnTo>
                  <a:cubicBezTo>
                    <a:pt x="1542380" y="154447"/>
                    <a:pt x="1522065" y="129704"/>
                    <a:pt x="1517377" y="95325"/>
                  </a:cubicBezTo>
                  <a:lnTo>
                    <a:pt x="1517377" y="81261"/>
                  </a:lnTo>
                  <a:lnTo>
                    <a:pt x="1537692" y="81261"/>
                  </a:lnTo>
                  <a:cubicBezTo>
                    <a:pt x="1552278" y="81782"/>
                    <a:pt x="1563477" y="79958"/>
                    <a:pt x="1571290" y="75791"/>
                  </a:cubicBezTo>
                  <a:close/>
                  <a:moveTo>
                    <a:pt x="1151707" y="21878"/>
                  </a:moveTo>
                  <a:lnTo>
                    <a:pt x="1027473" y="21878"/>
                  </a:lnTo>
                  <a:lnTo>
                    <a:pt x="1027472" y="161739"/>
                  </a:lnTo>
                  <a:lnTo>
                    <a:pt x="1137642" y="161739"/>
                  </a:lnTo>
                  <a:cubicBezTo>
                    <a:pt x="1147539" y="162260"/>
                    <a:pt x="1152228" y="158093"/>
                    <a:pt x="1151707" y="149238"/>
                  </a:cubicBezTo>
                  <a:close/>
                  <a:moveTo>
                    <a:pt x="1700994" y="83605"/>
                  </a:moveTo>
                  <a:lnTo>
                    <a:pt x="1669740" y="83605"/>
                  </a:lnTo>
                  <a:lnTo>
                    <a:pt x="1669740" y="100794"/>
                  </a:lnTo>
                  <a:lnTo>
                    <a:pt x="1700994" y="100794"/>
                  </a:lnTo>
                  <a:close/>
                  <a:moveTo>
                    <a:pt x="1750219" y="83605"/>
                  </a:moveTo>
                  <a:lnTo>
                    <a:pt x="1718965" y="83605"/>
                  </a:lnTo>
                  <a:lnTo>
                    <a:pt x="1718965" y="100794"/>
                  </a:lnTo>
                  <a:lnTo>
                    <a:pt x="1750219" y="100794"/>
                  </a:lnTo>
                  <a:close/>
                  <a:moveTo>
                    <a:pt x="1856482" y="94544"/>
                  </a:moveTo>
                  <a:cubicBezTo>
                    <a:pt x="1849190" y="127881"/>
                    <a:pt x="1829916" y="150019"/>
                    <a:pt x="1798663" y="160958"/>
                  </a:cubicBezTo>
                  <a:lnTo>
                    <a:pt x="1798662" y="148456"/>
                  </a:lnTo>
                  <a:cubicBezTo>
                    <a:pt x="1818457" y="135955"/>
                    <a:pt x="1830698" y="117984"/>
                    <a:pt x="1835386" y="94544"/>
                  </a:cubicBezTo>
                  <a:close/>
                  <a:moveTo>
                    <a:pt x="1172022" y="8595"/>
                  </a:moveTo>
                  <a:lnTo>
                    <a:pt x="1172021" y="149238"/>
                  </a:lnTo>
                  <a:cubicBezTo>
                    <a:pt x="1172542" y="166948"/>
                    <a:pt x="1163687" y="175543"/>
                    <a:pt x="1145456" y="175022"/>
                  </a:cubicBezTo>
                  <a:lnTo>
                    <a:pt x="1007157" y="175022"/>
                  </a:lnTo>
                  <a:lnTo>
                    <a:pt x="1007157" y="8595"/>
                  </a:lnTo>
                  <a:close/>
                  <a:moveTo>
                    <a:pt x="1944775" y="94544"/>
                  </a:moveTo>
                  <a:cubicBezTo>
                    <a:pt x="1948942" y="117463"/>
                    <a:pt x="1960662" y="135434"/>
                    <a:pt x="1979935" y="148456"/>
                  </a:cubicBezTo>
                  <a:lnTo>
                    <a:pt x="1979935" y="160958"/>
                  </a:lnTo>
                  <a:cubicBezTo>
                    <a:pt x="1949723" y="150540"/>
                    <a:pt x="1930971" y="128402"/>
                    <a:pt x="1923678" y="94544"/>
                  </a:cubicBezTo>
                  <a:close/>
                  <a:moveTo>
                    <a:pt x="1554101" y="46100"/>
                  </a:moveTo>
                  <a:lnTo>
                    <a:pt x="1554100" y="58602"/>
                  </a:lnTo>
                  <a:lnTo>
                    <a:pt x="1505657" y="58602"/>
                  </a:lnTo>
                  <a:cubicBezTo>
                    <a:pt x="1499407" y="63810"/>
                    <a:pt x="1493156" y="68759"/>
                    <a:pt x="1486905" y="73447"/>
                  </a:cubicBezTo>
                  <a:cubicBezTo>
                    <a:pt x="1502011" y="80219"/>
                    <a:pt x="1509564" y="93502"/>
                    <a:pt x="1509564" y="113296"/>
                  </a:cubicBezTo>
                  <a:lnTo>
                    <a:pt x="1509564" y="152363"/>
                  </a:lnTo>
                  <a:cubicBezTo>
                    <a:pt x="1510084" y="170074"/>
                    <a:pt x="1501229" y="178669"/>
                    <a:pt x="1482998" y="178148"/>
                  </a:cubicBezTo>
                  <a:lnTo>
                    <a:pt x="1463464" y="178148"/>
                  </a:lnTo>
                  <a:lnTo>
                    <a:pt x="1463465" y="164865"/>
                  </a:lnTo>
                  <a:lnTo>
                    <a:pt x="1476747" y="164865"/>
                  </a:lnTo>
                  <a:cubicBezTo>
                    <a:pt x="1486123" y="164865"/>
                    <a:pt x="1490551" y="160958"/>
                    <a:pt x="1490030" y="153145"/>
                  </a:cubicBezTo>
                  <a:lnTo>
                    <a:pt x="1490030" y="136736"/>
                  </a:lnTo>
                  <a:cubicBezTo>
                    <a:pt x="1472841" y="150280"/>
                    <a:pt x="1443149" y="161479"/>
                    <a:pt x="1400956" y="170334"/>
                  </a:cubicBezTo>
                  <a:lnTo>
                    <a:pt x="1400956" y="160177"/>
                  </a:lnTo>
                  <a:cubicBezTo>
                    <a:pt x="1437940" y="150280"/>
                    <a:pt x="1467631" y="135694"/>
                    <a:pt x="1490030" y="116421"/>
                  </a:cubicBezTo>
                  <a:cubicBezTo>
                    <a:pt x="1490030" y="111733"/>
                    <a:pt x="1489509" y="107045"/>
                    <a:pt x="1488467" y="102357"/>
                  </a:cubicBezTo>
                  <a:cubicBezTo>
                    <a:pt x="1469715" y="116942"/>
                    <a:pt x="1440805" y="127881"/>
                    <a:pt x="1401738" y="135174"/>
                  </a:cubicBezTo>
                  <a:lnTo>
                    <a:pt x="1401738" y="123453"/>
                  </a:lnTo>
                  <a:cubicBezTo>
                    <a:pt x="1435075" y="115640"/>
                    <a:pt x="1461641" y="103920"/>
                    <a:pt x="1481435" y="88293"/>
                  </a:cubicBezTo>
                  <a:cubicBezTo>
                    <a:pt x="1479352" y="85167"/>
                    <a:pt x="1476226" y="82823"/>
                    <a:pt x="1472059" y="81261"/>
                  </a:cubicBezTo>
                  <a:cubicBezTo>
                    <a:pt x="1456953" y="88553"/>
                    <a:pt x="1434294" y="94804"/>
                    <a:pt x="1404082" y="100013"/>
                  </a:cubicBezTo>
                  <a:lnTo>
                    <a:pt x="1404082" y="88293"/>
                  </a:lnTo>
                  <a:cubicBezTo>
                    <a:pt x="1436899" y="81521"/>
                    <a:pt x="1461641" y="71624"/>
                    <a:pt x="1478310" y="58602"/>
                  </a:cubicBezTo>
                  <a:lnTo>
                    <a:pt x="1424397" y="58601"/>
                  </a:lnTo>
                  <a:lnTo>
                    <a:pt x="1424397" y="46100"/>
                  </a:lnTo>
                  <a:close/>
                  <a:moveTo>
                    <a:pt x="1621297" y="50007"/>
                  </a:moveTo>
                  <a:cubicBezTo>
                    <a:pt x="1628069" y="64071"/>
                    <a:pt x="1632756" y="76833"/>
                    <a:pt x="1635361" y="88293"/>
                  </a:cubicBezTo>
                  <a:lnTo>
                    <a:pt x="1617390" y="88293"/>
                  </a:lnTo>
                  <a:cubicBezTo>
                    <a:pt x="1615306" y="75791"/>
                    <a:pt x="1610879" y="63029"/>
                    <a:pt x="1604107" y="50007"/>
                  </a:cubicBezTo>
                  <a:close/>
                  <a:moveTo>
                    <a:pt x="1339230" y="782"/>
                  </a:moveTo>
                  <a:cubicBezTo>
                    <a:pt x="1338189" y="8595"/>
                    <a:pt x="1336105" y="14846"/>
                    <a:pt x="1332979" y="19534"/>
                  </a:cubicBezTo>
                  <a:lnTo>
                    <a:pt x="1379860" y="19534"/>
                  </a:lnTo>
                  <a:lnTo>
                    <a:pt x="1379860" y="32817"/>
                  </a:lnTo>
                  <a:lnTo>
                    <a:pt x="1297037" y="32817"/>
                  </a:lnTo>
                  <a:cubicBezTo>
                    <a:pt x="1296516" y="39068"/>
                    <a:pt x="1294954" y="45840"/>
                    <a:pt x="1292349" y="53132"/>
                  </a:cubicBezTo>
                  <a:lnTo>
                    <a:pt x="1360326" y="53132"/>
                  </a:lnTo>
                  <a:lnTo>
                    <a:pt x="1360327" y="150019"/>
                  </a:lnTo>
                  <a:cubicBezTo>
                    <a:pt x="1360847" y="167730"/>
                    <a:pt x="1352252" y="176325"/>
                    <a:pt x="1334542" y="175804"/>
                  </a:cubicBezTo>
                  <a:lnTo>
                    <a:pt x="1218902" y="175804"/>
                  </a:lnTo>
                  <a:lnTo>
                    <a:pt x="1218903" y="53132"/>
                  </a:lnTo>
                  <a:lnTo>
                    <a:pt x="1271253" y="53132"/>
                  </a:lnTo>
                  <a:cubicBezTo>
                    <a:pt x="1272294" y="50007"/>
                    <a:pt x="1273597" y="45058"/>
                    <a:pt x="1275160" y="38286"/>
                  </a:cubicBezTo>
                  <a:cubicBezTo>
                    <a:pt x="1275680" y="35682"/>
                    <a:pt x="1275941" y="33859"/>
                    <a:pt x="1275941" y="32817"/>
                  </a:cubicBezTo>
                  <a:lnTo>
                    <a:pt x="1199369" y="32817"/>
                  </a:lnTo>
                  <a:lnTo>
                    <a:pt x="1199369" y="19534"/>
                  </a:lnTo>
                  <a:lnTo>
                    <a:pt x="1244687" y="19534"/>
                  </a:lnTo>
                  <a:cubicBezTo>
                    <a:pt x="1242082" y="14846"/>
                    <a:pt x="1240260" y="8595"/>
                    <a:pt x="1239218" y="782"/>
                  </a:cubicBezTo>
                  <a:lnTo>
                    <a:pt x="1259533" y="782"/>
                  </a:lnTo>
                  <a:cubicBezTo>
                    <a:pt x="1261095" y="9637"/>
                    <a:pt x="1263439" y="15888"/>
                    <a:pt x="1266565" y="19534"/>
                  </a:cubicBezTo>
                  <a:lnTo>
                    <a:pt x="1311883" y="19534"/>
                  </a:lnTo>
                  <a:cubicBezTo>
                    <a:pt x="1315008" y="13804"/>
                    <a:pt x="1317092" y="7553"/>
                    <a:pt x="1318134" y="782"/>
                  </a:cubicBezTo>
                  <a:close/>
                  <a:moveTo>
                    <a:pt x="1980716" y="60946"/>
                  </a:moveTo>
                  <a:lnTo>
                    <a:pt x="1980716" y="75010"/>
                  </a:lnTo>
                  <a:lnTo>
                    <a:pt x="1902582" y="75010"/>
                  </a:lnTo>
                  <a:lnTo>
                    <a:pt x="1902582" y="151582"/>
                  </a:lnTo>
                  <a:cubicBezTo>
                    <a:pt x="1903103" y="169292"/>
                    <a:pt x="1894247" y="177887"/>
                    <a:pt x="1876016" y="177366"/>
                  </a:cubicBezTo>
                  <a:lnTo>
                    <a:pt x="1853357" y="177366"/>
                  </a:lnTo>
                  <a:lnTo>
                    <a:pt x="1853357" y="163302"/>
                  </a:lnTo>
                  <a:lnTo>
                    <a:pt x="1867421" y="163302"/>
                  </a:lnTo>
                  <a:cubicBezTo>
                    <a:pt x="1876276" y="163823"/>
                    <a:pt x="1880444" y="159916"/>
                    <a:pt x="1879923" y="151582"/>
                  </a:cubicBezTo>
                  <a:lnTo>
                    <a:pt x="1879923" y="75010"/>
                  </a:lnTo>
                  <a:lnTo>
                    <a:pt x="1798663" y="75010"/>
                  </a:lnTo>
                  <a:lnTo>
                    <a:pt x="1798663" y="60946"/>
                  </a:lnTo>
                  <a:close/>
                  <a:moveTo>
                    <a:pt x="1501750" y="1"/>
                  </a:moveTo>
                  <a:lnTo>
                    <a:pt x="1501750" y="14065"/>
                  </a:lnTo>
                  <a:lnTo>
                    <a:pt x="1574416" y="14065"/>
                  </a:lnTo>
                  <a:lnTo>
                    <a:pt x="1574416" y="45319"/>
                  </a:lnTo>
                  <a:lnTo>
                    <a:pt x="1554882" y="45319"/>
                  </a:lnTo>
                  <a:lnTo>
                    <a:pt x="1554882" y="27348"/>
                  </a:lnTo>
                  <a:lnTo>
                    <a:pt x="1423616" y="27348"/>
                  </a:lnTo>
                  <a:lnTo>
                    <a:pt x="1423616" y="45319"/>
                  </a:lnTo>
                  <a:lnTo>
                    <a:pt x="1403301" y="45319"/>
                  </a:lnTo>
                  <a:lnTo>
                    <a:pt x="1403301" y="14065"/>
                  </a:lnTo>
                  <a:lnTo>
                    <a:pt x="1478310" y="14065"/>
                  </a:lnTo>
                  <a:lnTo>
                    <a:pt x="1478310" y="0"/>
                  </a:lnTo>
                  <a:close/>
                  <a:moveTo>
                    <a:pt x="2167459" y="76572"/>
                  </a:moveTo>
                  <a:lnTo>
                    <a:pt x="2167459" y="89855"/>
                  </a:lnTo>
                  <a:cubicBezTo>
                    <a:pt x="2158603" y="113296"/>
                    <a:pt x="2145060" y="132048"/>
                    <a:pt x="2126829" y="146112"/>
                  </a:cubicBezTo>
                  <a:cubicBezTo>
                    <a:pt x="2138288" y="153405"/>
                    <a:pt x="2155999" y="160437"/>
                    <a:pt x="2179960" y="167209"/>
                  </a:cubicBezTo>
                  <a:lnTo>
                    <a:pt x="2179960" y="179710"/>
                  </a:lnTo>
                  <a:cubicBezTo>
                    <a:pt x="2152353" y="172939"/>
                    <a:pt x="2129954" y="165125"/>
                    <a:pt x="2112764" y="156270"/>
                  </a:cubicBezTo>
                  <a:cubicBezTo>
                    <a:pt x="2095574" y="164604"/>
                    <a:pt x="2073436" y="172418"/>
                    <a:pt x="2046349" y="179710"/>
                  </a:cubicBezTo>
                  <a:lnTo>
                    <a:pt x="2046350" y="167209"/>
                  </a:lnTo>
                  <a:cubicBezTo>
                    <a:pt x="2067707" y="160958"/>
                    <a:pt x="2084896" y="153665"/>
                    <a:pt x="2097919" y="145331"/>
                  </a:cubicBezTo>
                  <a:cubicBezTo>
                    <a:pt x="2084896" y="135434"/>
                    <a:pt x="2072655" y="119286"/>
                    <a:pt x="2061196" y="96888"/>
                  </a:cubicBezTo>
                  <a:lnTo>
                    <a:pt x="2083073" y="96888"/>
                  </a:lnTo>
                  <a:cubicBezTo>
                    <a:pt x="2090887" y="112515"/>
                    <a:pt x="2100784" y="125276"/>
                    <a:pt x="2112765" y="135174"/>
                  </a:cubicBezTo>
                  <a:cubicBezTo>
                    <a:pt x="2126308" y="124235"/>
                    <a:pt x="2137247" y="109129"/>
                    <a:pt x="2145581" y="89855"/>
                  </a:cubicBezTo>
                  <a:lnTo>
                    <a:pt x="2056507" y="89855"/>
                  </a:lnTo>
                  <a:lnTo>
                    <a:pt x="2056507" y="76573"/>
                  </a:lnTo>
                  <a:close/>
                  <a:moveTo>
                    <a:pt x="2036192" y="56258"/>
                  </a:moveTo>
                  <a:lnTo>
                    <a:pt x="2036192" y="145331"/>
                  </a:lnTo>
                  <a:cubicBezTo>
                    <a:pt x="2040881" y="143768"/>
                    <a:pt x="2047391" y="140383"/>
                    <a:pt x="2055726" y="135174"/>
                  </a:cubicBezTo>
                  <a:cubicBezTo>
                    <a:pt x="2057289" y="134132"/>
                    <a:pt x="2058591" y="133350"/>
                    <a:pt x="2059633" y="132830"/>
                  </a:cubicBezTo>
                  <a:lnTo>
                    <a:pt x="2059632" y="147675"/>
                  </a:lnTo>
                  <a:cubicBezTo>
                    <a:pt x="2049215" y="156530"/>
                    <a:pt x="2034890" y="164604"/>
                    <a:pt x="2016658" y="171897"/>
                  </a:cubicBezTo>
                  <a:lnTo>
                    <a:pt x="2016658" y="70322"/>
                  </a:lnTo>
                  <a:lnTo>
                    <a:pt x="1998688" y="70322"/>
                  </a:lnTo>
                  <a:lnTo>
                    <a:pt x="1998688" y="56258"/>
                  </a:lnTo>
                  <a:close/>
                  <a:moveTo>
                    <a:pt x="1618952" y="3907"/>
                  </a:moveTo>
                  <a:cubicBezTo>
                    <a:pt x="1625203" y="15367"/>
                    <a:pt x="1630152" y="27869"/>
                    <a:pt x="1633798" y="41412"/>
                  </a:cubicBezTo>
                  <a:lnTo>
                    <a:pt x="1615827" y="41412"/>
                  </a:lnTo>
                  <a:cubicBezTo>
                    <a:pt x="1612701" y="28389"/>
                    <a:pt x="1608274" y="15888"/>
                    <a:pt x="1602544" y="3907"/>
                  </a:cubicBezTo>
                  <a:close/>
                  <a:moveTo>
                    <a:pt x="1721309" y="1"/>
                  </a:moveTo>
                  <a:lnTo>
                    <a:pt x="1721309" y="13283"/>
                  </a:lnTo>
                  <a:lnTo>
                    <a:pt x="1776003" y="13283"/>
                  </a:lnTo>
                  <a:lnTo>
                    <a:pt x="1776004" y="45319"/>
                  </a:lnTo>
                  <a:lnTo>
                    <a:pt x="1758033" y="45319"/>
                  </a:lnTo>
                  <a:lnTo>
                    <a:pt x="1758032" y="25785"/>
                  </a:lnTo>
                  <a:lnTo>
                    <a:pt x="1662708" y="25785"/>
                  </a:lnTo>
                  <a:lnTo>
                    <a:pt x="1662708" y="42193"/>
                  </a:lnTo>
                  <a:lnTo>
                    <a:pt x="1757251" y="42193"/>
                  </a:lnTo>
                  <a:lnTo>
                    <a:pt x="1757251" y="54695"/>
                  </a:lnTo>
                  <a:lnTo>
                    <a:pt x="1718965" y="54695"/>
                  </a:lnTo>
                  <a:lnTo>
                    <a:pt x="1718965" y="71103"/>
                  </a:lnTo>
                  <a:lnTo>
                    <a:pt x="1768190" y="71103"/>
                  </a:lnTo>
                  <a:lnTo>
                    <a:pt x="1768190" y="118765"/>
                  </a:lnTo>
                  <a:cubicBezTo>
                    <a:pt x="1768711" y="135434"/>
                    <a:pt x="1761158" y="143508"/>
                    <a:pt x="1745530" y="142987"/>
                  </a:cubicBezTo>
                  <a:lnTo>
                    <a:pt x="1652551" y="142987"/>
                  </a:lnTo>
                  <a:lnTo>
                    <a:pt x="1652551" y="71103"/>
                  </a:lnTo>
                  <a:lnTo>
                    <a:pt x="1700994" y="71103"/>
                  </a:lnTo>
                  <a:lnTo>
                    <a:pt x="1700994" y="54695"/>
                  </a:lnTo>
                  <a:lnTo>
                    <a:pt x="1662708" y="54695"/>
                  </a:lnTo>
                  <a:lnTo>
                    <a:pt x="1662708" y="45319"/>
                  </a:lnTo>
                  <a:lnTo>
                    <a:pt x="1644737" y="45319"/>
                  </a:lnTo>
                  <a:lnTo>
                    <a:pt x="1644737" y="13283"/>
                  </a:lnTo>
                  <a:lnTo>
                    <a:pt x="1699431" y="13283"/>
                  </a:lnTo>
                  <a:lnTo>
                    <a:pt x="1699431" y="0"/>
                  </a:lnTo>
                  <a:close/>
                  <a:moveTo>
                    <a:pt x="2240905" y="57039"/>
                  </a:moveTo>
                  <a:lnTo>
                    <a:pt x="2240906" y="149238"/>
                  </a:lnTo>
                  <a:cubicBezTo>
                    <a:pt x="2248719" y="147154"/>
                    <a:pt x="2259397" y="141945"/>
                    <a:pt x="2272941" y="133611"/>
                  </a:cubicBezTo>
                  <a:lnTo>
                    <a:pt x="2272941" y="150019"/>
                  </a:lnTo>
                  <a:cubicBezTo>
                    <a:pt x="2258355" y="160437"/>
                    <a:pt x="2240645" y="169292"/>
                    <a:pt x="2219809" y="176585"/>
                  </a:cubicBezTo>
                  <a:lnTo>
                    <a:pt x="2219809" y="71884"/>
                  </a:lnTo>
                  <a:lnTo>
                    <a:pt x="2198713" y="71884"/>
                  </a:lnTo>
                  <a:lnTo>
                    <a:pt x="2198713" y="57039"/>
                  </a:lnTo>
                  <a:close/>
                  <a:moveTo>
                    <a:pt x="2545631" y="83605"/>
                  </a:moveTo>
                  <a:cubicBezTo>
                    <a:pt x="2534172" y="107045"/>
                    <a:pt x="2520628" y="125277"/>
                    <a:pt x="2505001" y="138299"/>
                  </a:cubicBezTo>
                  <a:cubicBezTo>
                    <a:pt x="2524274" y="150280"/>
                    <a:pt x="2548756" y="159656"/>
                    <a:pt x="2578448" y="166428"/>
                  </a:cubicBezTo>
                  <a:lnTo>
                    <a:pt x="2578448" y="180492"/>
                  </a:lnTo>
                  <a:cubicBezTo>
                    <a:pt x="2538338" y="171116"/>
                    <a:pt x="2508647" y="160958"/>
                    <a:pt x="2489374" y="150019"/>
                  </a:cubicBezTo>
                  <a:cubicBezTo>
                    <a:pt x="2470101" y="160958"/>
                    <a:pt x="2440409" y="171116"/>
                    <a:pt x="2400300" y="180492"/>
                  </a:cubicBezTo>
                  <a:lnTo>
                    <a:pt x="2400300" y="166427"/>
                  </a:lnTo>
                  <a:cubicBezTo>
                    <a:pt x="2430513" y="159656"/>
                    <a:pt x="2454995" y="150280"/>
                    <a:pt x="2473747" y="138299"/>
                  </a:cubicBezTo>
                  <a:cubicBezTo>
                    <a:pt x="2457599" y="125277"/>
                    <a:pt x="2444056" y="107045"/>
                    <a:pt x="2433117" y="83605"/>
                  </a:cubicBezTo>
                  <a:lnTo>
                    <a:pt x="2456557" y="83605"/>
                  </a:lnTo>
                  <a:cubicBezTo>
                    <a:pt x="2466454" y="101836"/>
                    <a:pt x="2477393" y="116161"/>
                    <a:pt x="2489374" y="126579"/>
                  </a:cubicBezTo>
                  <a:cubicBezTo>
                    <a:pt x="2501354" y="116161"/>
                    <a:pt x="2512294" y="101836"/>
                    <a:pt x="2522190" y="83605"/>
                  </a:cubicBezTo>
                  <a:close/>
                  <a:moveTo>
                    <a:pt x="1962745" y="10939"/>
                  </a:moveTo>
                  <a:lnTo>
                    <a:pt x="1962745" y="25004"/>
                  </a:lnTo>
                  <a:lnTo>
                    <a:pt x="1817415" y="25004"/>
                  </a:lnTo>
                  <a:lnTo>
                    <a:pt x="1817415" y="10939"/>
                  </a:lnTo>
                  <a:close/>
                  <a:moveTo>
                    <a:pt x="2662833" y="80479"/>
                  </a:moveTo>
                  <a:cubicBezTo>
                    <a:pt x="2661791" y="83605"/>
                    <a:pt x="2659707" y="87511"/>
                    <a:pt x="2656582" y="92200"/>
                  </a:cubicBezTo>
                  <a:cubicBezTo>
                    <a:pt x="2656061" y="93241"/>
                    <a:pt x="2655540" y="94023"/>
                    <a:pt x="2655020" y="94544"/>
                  </a:cubicBezTo>
                  <a:lnTo>
                    <a:pt x="2769096" y="94543"/>
                  </a:lnTo>
                  <a:lnTo>
                    <a:pt x="2769096" y="153926"/>
                  </a:lnTo>
                  <a:cubicBezTo>
                    <a:pt x="2769617" y="170074"/>
                    <a:pt x="2761283" y="177887"/>
                    <a:pt x="2744093" y="177366"/>
                  </a:cubicBezTo>
                  <a:lnTo>
                    <a:pt x="2722997" y="177366"/>
                  </a:lnTo>
                  <a:lnTo>
                    <a:pt x="2722997" y="163302"/>
                  </a:lnTo>
                  <a:lnTo>
                    <a:pt x="2736279" y="163302"/>
                  </a:lnTo>
                  <a:cubicBezTo>
                    <a:pt x="2745135" y="163823"/>
                    <a:pt x="2749302" y="160177"/>
                    <a:pt x="2748781" y="152363"/>
                  </a:cubicBezTo>
                  <a:lnTo>
                    <a:pt x="2748781" y="107826"/>
                  </a:lnTo>
                  <a:lnTo>
                    <a:pt x="2727685" y="107827"/>
                  </a:lnTo>
                  <a:cubicBezTo>
                    <a:pt x="2722476" y="140643"/>
                    <a:pt x="2701900" y="165125"/>
                    <a:pt x="2665958" y="181273"/>
                  </a:cubicBezTo>
                  <a:lnTo>
                    <a:pt x="2665958" y="167209"/>
                  </a:lnTo>
                  <a:cubicBezTo>
                    <a:pt x="2689920" y="153665"/>
                    <a:pt x="2703984" y="133871"/>
                    <a:pt x="2708151" y="107826"/>
                  </a:cubicBezTo>
                  <a:lnTo>
                    <a:pt x="2683148" y="107826"/>
                  </a:lnTo>
                  <a:cubicBezTo>
                    <a:pt x="2671689" y="140643"/>
                    <a:pt x="2645383" y="163823"/>
                    <a:pt x="2604232" y="177366"/>
                  </a:cubicBezTo>
                  <a:lnTo>
                    <a:pt x="2604232" y="164083"/>
                  </a:lnTo>
                  <a:cubicBezTo>
                    <a:pt x="2633923" y="151582"/>
                    <a:pt x="2653457" y="132830"/>
                    <a:pt x="2662833" y="107826"/>
                  </a:cubicBezTo>
                  <a:lnTo>
                    <a:pt x="2644081" y="107826"/>
                  </a:lnTo>
                  <a:cubicBezTo>
                    <a:pt x="2635225" y="117723"/>
                    <a:pt x="2621421" y="125537"/>
                    <a:pt x="2602669" y="131267"/>
                  </a:cubicBezTo>
                  <a:lnTo>
                    <a:pt x="2602669" y="118765"/>
                  </a:lnTo>
                  <a:cubicBezTo>
                    <a:pt x="2621422" y="109910"/>
                    <a:pt x="2634444" y="97148"/>
                    <a:pt x="2641737" y="80479"/>
                  </a:cubicBezTo>
                  <a:close/>
                  <a:moveTo>
                    <a:pt x="2027597" y="1563"/>
                  </a:moveTo>
                  <a:cubicBezTo>
                    <a:pt x="2033327" y="11981"/>
                    <a:pt x="2038536" y="25264"/>
                    <a:pt x="2043224" y="41412"/>
                  </a:cubicBezTo>
                  <a:lnTo>
                    <a:pt x="2023691" y="41412"/>
                  </a:lnTo>
                  <a:cubicBezTo>
                    <a:pt x="2021086" y="28910"/>
                    <a:pt x="2016398" y="15627"/>
                    <a:pt x="2009626" y="1563"/>
                  </a:cubicBezTo>
                  <a:close/>
                  <a:moveTo>
                    <a:pt x="2154176" y="7814"/>
                  </a:moveTo>
                  <a:lnTo>
                    <a:pt x="2154176" y="41412"/>
                  </a:lnTo>
                  <a:cubicBezTo>
                    <a:pt x="2153655" y="48704"/>
                    <a:pt x="2156780" y="52090"/>
                    <a:pt x="2163552" y="51569"/>
                  </a:cubicBezTo>
                  <a:lnTo>
                    <a:pt x="2178397" y="51569"/>
                  </a:lnTo>
                  <a:lnTo>
                    <a:pt x="2178398" y="64071"/>
                  </a:lnTo>
                  <a:lnTo>
                    <a:pt x="2154175" y="64071"/>
                  </a:lnTo>
                  <a:cubicBezTo>
                    <a:pt x="2140632" y="64592"/>
                    <a:pt x="2134121" y="57820"/>
                    <a:pt x="2134642" y="43756"/>
                  </a:cubicBezTo>
                  <a:lnTo>
                    <a:pt x="2134642" y="21878"/>
                  </a:lnTo>
                  <a:lnTo>
                    <a:pt x="2091668" y="21878"/>
                  </a:lnTo>
                  <a:lnTo>
                    <a:pt x="2091668" y="34380"/>
                  </a:lnTo>
                  <a:cubicBezTo>
                    <a:pt x="2093231" y="54174"/>
                    <a:pt x="2080208" y="65634"/>
                    <a:pt x="2052600" y="68759"/>
                  </a:cubicBezTo>
                  <a:lnTo>
                    <a:pt x="2052600" y="58602"/>
                  </a:lnTo>
                  <a:cubicBezTo>
                    <a:pt x="2066665" y="54434"/>
                    <a:pt x="2073176" y="46360"/>
                    <a:pt x="2072134" y="34380"/>
                  </a:cubicBezTo>
                  <a:lnTo>
                    <a:pt x="2072134" y="7814"/>
                  </a:lnTo>
                  <a:close/>
                  <a:moveTo>
                    <a:pt x="2472184" y="41412"/>
                  </a:moveTo>
                  <a:cubicBezTo>
                    <a:pt x="2462287" y="66415"/>
                    <a:pt x="2438065" y="80740"/>
                    <a:pt x="2399519" y="84386"/>
                  </a:cubicBezTo>
                  <a:lnTo>
                    <a:pt x="2399519" y="72666"/>
                  </a:lnTo>
                  <a:cubicBezTo>
                    <a:pt x="2425043" y="66936"/>
                    <a:pt x="2441451" y="56518"/>
                    <a:pt x="2448744" y="41412"/>
                  </a:cubicBezTo>
                  <a:close/>
                  <a:moveTo>
                    <a:pt x="2529223" y="41412"/>
                  </a:moveTo>
                  <a:cubicBezTo>
                    <a:pt x="2537557" y="56518"/>
                    <a:pt x="2554225" y="66936"/>
                    <a:pt x="2579229" y="72666"/>
                  </a:cubicBezTo>
                  <a:lnTo>
                    <a:pt x="2579229" y="84386"/>
                  </a:lnTo>
                  <a:cubicBezTo>
                    <a:pt x="2540682" y="80740"/>
                    <a:pt x="2516460" y="66415"/>
                    <a:pt x="2506564" y="41412"/>
                  </a:cubicBezTo>
                  <a:close/>
                  <a:moveTo>
                    <a:pt x="2232311" y="1563"/>
                  </a:moveTo>
                  <a:cubicBezTo>
                    <a:pt x="2239603" y="14065"/>
                    <a:pt x="2244812" y="27608"/>
                    <a:pt x="2247937" y="42193"/>
                  </a:cubicBezTo>
                  <a:lnTo>
                    <a:pt x="2228403" y="42193"/>
                  </a:lnTo>
                  <a:cubicBezTo>
                    <a:pt x="2226320" y="30733"/>
                    <a:pt x="2221372" y="17190"/>
                    <a:pt x="2213558" y="1563"/>
                  </a:cubicBezTo>
                  <a:close/>
                  <a:moveTo>
                    <a:pt x="3138674" y="109389"/>
                  </a:moveTo>
                  <a:lnTo>
                    <a:pt x="3041005" y="109389"/>
                  </a:lnTo>
                  <a:lnTo>
                    <a:pt x="3041005" y="160958"/>
                  </a:lnTo>
                  <a:lnTo>
                    <a:pt x="3126172" y="160958"/>
                  </a:lnTo>
                  <a:cubicBezTo>
                    <a:pt x="3135028" y="160958"/>
                    <a:pt x="3139195" y="156791"/>
                    <a:pt x="3138674" y="148457"/>
                  </a:cubicBezTo>
                  <a:close/>
                  <a:moveTo>
                    <a:pt x="2330760" y="782"/>
                  </a:moveTo>
                  <a:lnTo>
                    <a:pt x="2330760" y="59383"/>
                  </a:lnTo>
                  <a:lnTo>
                    <a:pt x="2380767" y="59383"/>
                  </a:lnTo>
                  <a:lnTo>
                    <a:pt x="2380767" y="73447"/>
                  </a:lnTo>
                  <a:lnTo>
                    <a:pt x="2330760" y="73447"/>
                  </a:lnTo>
                  <a:lnTo>
                    <a:pt x="2330760" y="180492"/>
                  </a:lnTo>
                  <a:lnTo>
                    <a:pt x="2308883" y="180492"/>
                  </a:lnTo>
                  <a:lnTo>
                    <a:pt x="2308883" y="73447"/>
                  </a:lnTo>
                  <a:lnTo>
                    <a:pt x="2258876" y="73447"/>
                  </a:lnTo>
                  <a:lnTo>
                    <a:pt x="2258876" y="59383"/>
                  </a:lnTo>
                  <a:lnTo>
                    <a:pt x="2308883" y="59383"/>
                  </a:lnTo>
                  <a:lnTo>
                    <a:pt x="2308883" y="782"/>
                  </a:lnTo>
                  <a:close/>
                  <a:moveTo>
                    <a:pt x="2740968" y="48444"/>
                  </a:moveTo>
                  <a:lnTo>
                    <a:pt x="2640955" y="48444"/>
                  </a:lnTo>
                  <a:lnTo>
                    <a:pt x="2640955" y="66415"/>
                  </a:lnTo>
                  <a:lnTo>
                    <a:pt x="2728466" y="66415"/>
                  </a:lnTo>
                  <a:cubicBezTo>
                    <a:pt x="2737321" y="66936"/>
                    <a:pt x="2741489" y="62769"/>
                    <a:pt x="2740968" y="53913"/>
                  </a:cubicBezTo>
                  <a:close/>
                  <a:moveTo>
                    <a:pt x="3159770" y="95325"/>
                  </a:moveTo>
                  <a:lnTo>
                    <a:pt x="3159770" y="149238"/>
                  </a:lnTo>
                  <a:cubicBezTo>
                    <a:pt x="3160292" y="166428"/>
                    <a:pt x="3151175" y="174762"/>
                    <a:pt x="3132423" y="174241"/>
                  </a:cubicBezTo>
                  <a:lnTo>
                    <a:pt x="3019909" y="174241"/>
                  </a:lnTo>
                  <a:lnTo>
                    <a:pt x="3019909" y="95325"/>
                  </a:lnTo>
                  <a:close/>
                  <a:moveTo>
                    <a:pt x="2501094" y="782"/>
                  </a:moveTo>
                  <a:lnTo>
                    <a:pt x="2501094" y="17190"/>
                  </a:lnTo>
                  <a:lnTo>
                    <a:pt x="2577666" y="17190"/>
                  </a:lnTo>
                  <a:lnTo>
                    <a:pt x="2577666" y="32036"/>
                  </a:lnTo>
                  <a:lnTo>
                    <a:pt x="2401081" y="32036"/>
                  </a:lnTo>
                  <a:lnTo>
                    <a:pt x="2401082" y="17190"/>
                  </a:lnTo>
                  <a:lnTo>
                    <a:pt x="2477654" y="17190"/>
                  </a:lnTo>
                  <a:lnTo>
                    <a:pt x="2477654" y="782"/>
                  </a:lnTo>
                  <a:close/>
                  <a:moveTo>
                    <a:pt x="2840199" y="39849"/>
                  </a:moveTo>
                  <a:cubicBezTo>
                    <a:pt x="2842283" y="56518"/>
                    <a:pt x="2846710" y="71364"/>
                    <a:pt x="2853482" y="84386"/>
                  </a:cubicBezTo>
                  <a:lnTo>
                    <a:pt x="2834729" y="84386"/>
                  </a:lnTo>
                  <a:cubicBezTo>
                    <a:pt x="2827958" y="73447"/>
                    <a:pt x="2822749" y="58602"/>
                    <a:pt x="2819103" y="39849"/>
                  </a:cubicBezTo>
                  <a:close/>
                  <a:moveTo>
                    <a:pt x="2740968" y="20315"/>
                  </a:moveTo>
                  <a:lnTo>
                    <a:pt x="2640955" y="20316"/>
                  </a:lnTo>
                  <a:lnTo>
                    <a:pt x="2640955" y="37505"/>
                  </a:lnTo>
                  <a:lnTo>
                    <a:pt x="2740968" y="37505"/>
                  </a:lnTo>
                  <a:close/>
                  <a:moveTo>
                    <a:pt x="2959746" y="39849"/>
                  </a:moveTo>
                  <a:cubicBezTo>
                    <a:pt x="2956620" y="56518"/>
                    <a:pt x="2951411" y="71364"/>
                    <a:pt x="2944118" y="84386"/>
                  </a:cubicBezTo>
                  <a:lnTo>
                    <a:pt x="2925366" y="84386"/>
                  </a:lnTo>
                  <a:cubicBezTo>
                    <a:pt x="2931617" y="71364"/>
                    <a:pt x="2936045" y="56518"/>
                    <a:pt x="2938649" y="39849"/>
                  </a:cubicBezTo>
                  <a:close/>
                  <a:moveTo>
                    <a:pt x="2761283" y="7814"/>
                  </a:moveTo>
                  <a:lnTo>
                    <a:pt x="2761282" y="54695"/>
                  </a:lnTo>
                  <a:cubicBezTo>
                    <a:pt x="2761804" y="71884"/>
                    <a:pt x="2753469" y="79958"/>
                    <a:pt x="2736280" y="78917"/>
                  </a:cubicBezTo>
                  <a:lnTo>
                    <a:pt x="2620640" y="78917"/>
                  </a:lnTo>
                  <a:lnTo>
                    <a:pt x="2620640" y="7814"/>
                  </a:lnTo>
                  <a:close/>
                  <a:moveTo>
                    <a:pt x="2971465" y="8595"/>
                  </a:moveTo>
                  <a:lnTo>
                    <a:pt x="2971466" y="23441"/>
                  </a:lnTo>
                  <a:lnTo>
                    <a:pt x="2900363" y="23441"/>
                  </a:lnTo>
                  <a:lnTo>
                    <a:pt x="2900363" y="102357"/>
                  </a:lnTo>
                  <a:lnTo>
                    <a:pt x="2979279" y="102357"/>
                  </a:lnTo>
                  <a:lnTo>
                    <a:pt x="2979279" y="116421"/>
                  </a:lnTo>
                  <a:lnTo>
                    <a:pt x="2900363" y="116421"/>
                  </a:lnTo>
                  <a:lnTo>
                    <a:pt x="2900362" y="181273"/>
                  </a:lnTo>
                  <a:lnTo>
                    <a:pt x="2878485" y="181273"/>
                  </a:lnTo>
                  <a:lnTo>
                    <a:pt x="2878485" y="116421"/>
                  </a:lnTo>
                  <a:lnTo>
                    <a:pt x="2799569" y="116421"/>
                  </a:lnTo>
                  <a:lnTo>
                    <a:pt x="2799569" y="102357"/>
                  </a:lnTo>
                  <a:lnTo>
                    <a:pt x="2878485" y="102357"/>
                  </a:lnTo>
                  <a:lnTo>
                    <a:pt x="2878485" y="23441"/>
                  </a:lnTo>
                  <a:lnTo>
                    <a:pt x="2808163" y="23441"/>
                  </a:lnTo>
                  <a:lnTo>
                    <a:pt x="2808164" y="8595"/>
                  </a:lnTo>
                  <a:close/>
                  <a:moveTo>
                    <a:pt x="3084761" y="782"/>
                  </a:moveTo>
                  <a:cubicBezTo>
                    <a:pt x="3069134" y="26306"/>
                    <a:pt x="3051424" y="45840"/>
                    <a:pt x="3031630" y="59383"/>
                  </a:cubicBezTo>
                  <a:cubicBezTo>
                    <a:pt x="3076948" y="60425"/>
                    <a:pt x="3113671" y="59383"/>
                    <a:pt x="3141799" y="56257"/>
                  </a:cubicBezTo>
                  <a:cubicBezTo>
                    <a:pt x="3137632" y="46881"/>
                    <a:pt x="3132423" y="36724"/>
                    <a:pt x="3126172" y="25785"/>
                  </a:cubicBezTo>
                  <a:lnTo>
                    <a:pt x="3144924" y="25785"/>
                  </a:lnTo>
                  <a:cubicBezTo>
                    <a:pt x="3156905" y="44537"/>
                    <a:pt x="3166021" y="63550"/>
                    <a:pt x="3172272" y="82823"/>
                  </a:cubicBezTo>
                  <a:lnTo>
                    <a:pt x="3151957" y="82823"/>
                  </a:lnTo>
                  <a:cubicBezTo>
                    <a:pt x="3150394" y="78656"/>
                    <a:pt x="3148832" y="74228"/>
                    <a:pt x="3147269" y="69540"/>
                  </a:cubicBezTo>
                  <a:cubicBezTo>
                    <a:pt x="3114973" y="73708"/>
                    <a:pt x="3075384" y="75791"/>
                    <a:pt x="3028504" y="75791"/>
                  </a:cubicBezTo>
                  <a:lnTo>
                    <a:pt x="3009751" y="75791"/>
                  </a:lnTo>
                  <a:lnTo>
                    <a:pt x="3009751" y="59383"/>
                  </a:lnTo>
                  <a:cubicBezTo>
                    <a:pt x="3030067" y="43756"/>
                    <a:pt x="3046475" y="24222"/>
                    <a:pt x="3058976" y="7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pic>
        <p:nvPicPr>
          <p:cNvPr id="8203" name="图片 10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" t="3020" b="14783"/>
          <a:stretch>
            <a:fillRect/>
          </a:stretch>
        </p:blipFill>
        <p:spPr bwMode="auto">
          <a:xfrm>
            <a:off x="1273175" y="998538"/>
            <a:ext cx="2800350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4" name="组合 1074"/>
          <p:cNvGrpSpPr>
            <a:grpSpLocks/>
          </p:cNvGrpSpPr>
          <p:nvPr/>
        </p:nvGrpSpPr>
        <p:grpSpPr bwMode="auto">
          <a:xfrm rot="-587531">
            <a:off x="782638" y="2060575"/>
            <a:ext cx="1628775" cy="1468438"/>
            <a:chOff x="0" y="0"/>
            <a:chExt cx="783770" cy="707148"/>
          </a:xfrm>
        </p:grpSpPr>
        <p:grpSp>
          <p:nvGrpSpPr>
            <p:cNvPr id="7181" name="组合 1062"/>
            <p:cNvGrpSpPr>
              <a:grpSpLocks/>
            </p:cNvGrpSpPr>
            <p:nvPr/>
          </p:nvGrpSpPr>
          <p:grpSpPr bwMode="auto">
            <a:xfrm>
              <a:off x="0" y="0"/>
              <a:ext cx="783770" cy="707148"/>
              <a:chOff x="0" y="0"/>
              <a:chExt cx="2695575" cy="2432050"/>
            </a:xfrm>
          </p:grpSpPr>
          <p:sp>
            <p:nvSpPr>
              <p:cNvPr id="718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587" y="0"/>
                <a:ext cx="2692400" cy="2432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3" name="Freeform 5"/>
              <p:cNvSpPr>
                <a:spLocks noChangeArrowheads="1"/>
              </p:cNvSpPr>
              <p:nvPr/>
            </p:nvSpPr>
            <p:spPr bwMode="auto">
              <a:xfrm>
                <a:off x="0" y="1588"/>
                <a:ext cx="2695575" cy="2016125"/>
              </a:xfrm>
              <a:custGeom>
                <a:avLst/>
                <a:gdLst>
                  <a:gd name="T0" fmla="*/ 1351 w 1430"/>
                  <a:gd name="T1" fmla="*/ 0 h 1069"/>
                  <a:gd name="T2" fmla="*/ 1263 w 1430"/>
                  <a:gd name="T3" fmla="*/ 0 h 1069"/>
                  <a:gd name="T4" fmla="*/ 200 w 1430"/>
                  <a:gd name="T5" fmla="*/ 0 h 1069"/>
                  <a:gd name="T6" fmla="*/ 79 w 1430"/>
                  <a:gd name="T7" fmla="*/ 0 h 1069"/>
                  <a:gd name="T8" fmla="*/ 0 w 1430"/>
                  <a:gd name="T9" fmla="*/ 80 h 1069"/>
                  <a:gd name="T10" fmla="*/ 0 w 1430"/>
                  <a:gd name="T11" fmla="*/ 989 h 1069"/>
                  <a:gd name="T12" fmla="*/ 79 w 1430"/>
                  <a:gd name="T13" fmla="*/ 1069 h 1069"/>
                  <a:gd name="T14" fmla="*/ 200 w 1430"/>
                  <a:gd name="T15" fmla="*/ 1069 h 1069"/>
                  <a:gd name="T16" fmla="*/ 1263 w 1430"/>
                  <a:gd name="T17" fmla="*/ 1069 h 1069"/>
                  <a:gd name="T18" fmla="*/ 1351 w 1430"/>
                  <a:gd name="T19" fmla="*/ 1069 h 1069"/>
                  <a:gd name="T20" fmla="*/ 1430 w 1430"/>
                  <a:gd name="T21" fmla="*/ 989 h 1069"/>
                  <a:gd name="T22" fmla="*/ 1430 w 1430"/>
                  <a:gd name="T23" fmla="*/ 80 h 1069"/>
                  <a:gd name="T24" fmla="*/ 1351 w 1430"/>
                  <a:gd name="T25" fmla="*/ 0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0" h="1069">
                    <a:moveTo>
                      <a:pt x="1351" y="0"/>
                    </a:moveTo>
                    <a:cubicBezTo>
                      <a:pt x="1263" y="0"/>
                      <a:pt x="1263" y="0"/>
                      <a:pt x="126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ubicBezTo>
                      <a:pt x="0" y="989"/>
                      <a:pt x="0" y="989"/>
                      <a:pt x="0" y="989"/>
                    </a:cubicBezTo>
                    <a:cubicBezTo>
                      <a:pt x="0" y="1033"/>
                      <a:pt x="35" y="1069"/>
                      <a:pt x="79" y="1069"/>
                    </a:cubicBezTo>
                    <a:cubicBezTo>
                      <a:pt x="200" y="1069"/>
                      <a:pt x="200" y="1069"/>
                      <a:pt x="200" y="1069"/>
                    </a:cubicBezTo>
                    <a:cubicBezTo>
                      <a:pt x="1263" y="1069"/>
                      <a:pt x="1263" y="1069"/>
                      <a:pt x="1263" y="1069"/>
                    </a:cubicBezTo>
                    <a:cubicBezTo>
                      <a:pt x="1351" y="1069"/>
                      <a:pt x="1351" y="1069"/>
                      <a:pt x="1351" y="1069"/>
                    </a:cubicBezTo>
                    <a:cubicBezTo>
                      <a:pt x="1395" y="1069"/>
                      <a:pt x="1430" y="1033"/>
                      <a:pt x="1430" y="989"/>
                    </a:cubicBezTo>
                    <a:cubicBezTo>
                      <a:pt x="1430" y="80"/>
                      <a:pt x="1430" y="80"/>
                      <a:pt x="1430" y="80"/>
                    </a:cubicBezTo>
                    <a:cubicBezTo>
                      <a:pt x="1430" y="36"/>
                      <a:pt x="1395" y="0"/>
                      <a:pt x="13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4" name="Freeform 7"/>
              <p:cNvSpPr>
                <a:spLocks noChangeArrowheads="1"/>
              </p:cNvSpPr>
              <p:nvPr/>
            </p:nvSpPr>
            <p:spPr bwMode="auto">
              <a:xfrm>
                <a:off x="736600" y="2017713"/>
                <a:ext cx="1222375" cy="412750"/>
              </a:xfrm>
              <a:custGeom>
                <a:avLst/>
                <a:gdLst>
                  <a:gd name="T0" fmla="*/ 632 w 648"/>
                  <a:gd name="T1" fmla="*/ 193 h 219"/>
                  <a:gd name="T2" fmla="*/ 599 w 648"/>
                  <a:gd name="T3" fmla="*/ 186 h 219"/>
                  <a:gd name="T4" fmla="*/ 554 w 648"/>
                  <a:gd name="T5" fmla="*/ 164 h 219"/>
                  <a:gd name="T6" fmla="*/ 531 w 648"/>
                  <a:gd name="T7" fmla="*/ 120 h 219"/>
                  <a:gd name="T8" fmla="*/ 523 w 648"/>
                  <a:gd name="T9" fmla="*/ 49 h 219"/>
                  <a:gd name="T10" fmla="*/ 520 w 648"/>
                  <a:gd name="T11" fmla="*/ 0 h 219"/>
                  <a:gd name="T12" fmla="*/ 128 w 648"/>
                  <a:gd name="T13" fmla="*/ 0 h 219"/>
                  <a:gd name="T14" fmla="*/ 124 w 648"/>
                  <a:gd name="T15" fmla="*/ 49 h 219"/>
                  <a:gd name="T16" fmla="*/ 117 w 648"/>
                  <a:gd name="T17" fmla="*/ 120 h 219"/>
                  <a:gd name="T18" fmla="*/ 94 w 648"/>
                  <a:gd name="T19" fmla="*/ 164 h 219"/>
                  <a:gd name="T20" fmla="*/ 49 w 648"/>
                  <a:gd name="T21" fmla="*/ 186 h 219"/>
                  <a:gd name="T22" fmla="*/ 16 w 648"/>
                  <a:gd name="T23" fmla="*/ 193 h 219"/>
                  <a:gd name="T24" fmla="*/ 11 w 648"/>
                  <a:gd name="T25" fmla="*/ 212 h 219"/>
                  <a:gd name="T26" fmla="*/ 49 w 648"/>
                  <a:gd name="T27" fmla="*/ 219 h 219"/>
                  <a:gd name="T28" fmla="*/ 304 w 648"/>
                  <a:gd name="T29" fmla="*/ 219 h 219"/>
                  <a:gd name="T30" fmla="*/ 344 w 648"/>
                  <a:gd name="T31" fmla="*/ 219 h 219"/>
                  <a:gd name="T32" fmla="*/ 599 w 648"/>
                  <a:gd name="T33" fmla="*/ 219 h 219"/>
                  <a:gd name="T34" fmla="*/ 637 w 648"/>
                  <a:gd name="T35" fmla="*/ 212 h 219"/>
                  <a:gd name="T36" fmla="*/ 632 w 648"/>
                  <a:gd name="T37" fmla="*/ 19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8" h="219">
                    <a:moveTo>
                      <a:pt x="632" y="193"/>
                    </a:moveTo>
                    <a:cubicBezTo>
                      <a:pt x="621" y="189"/>
                      <a:pt x="610" y="188"/>
                      <a:pt x="599" y="186"/>
                    </a:cubicBezTo>
                    <a:cubicBezTo>
                      <a:pt x="582" y="182"/>
                      <a:pt x="566" y="176"/>
                      <a:pt x="554" y="164"/>
                    </a:cubicBezTo>
                    <a:cubicBezTo>
                      <a:pt x="542" y="152"/>
                      <a:pt x="534" y="137"/>
                      <a:pt x="531" y="120"/>
                    </a:cubicBezTo>
                    <a:cubicBezTo>
                      <a:pt x="526" y="97"/>
                      <a:pt x="526" y="72"/>
                      <a:pt x="523" y="49"/>
                    </a:cubicBezTo>
                    <a:cubicBezTo>
                      <a:pt x="522" y="36"/>
                      <a:pt x="521" y="16"/>
                      <a:pt x="5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16"/>
                      <a:pt x="126" y="36"/>
                      <a:pt x="124" y="49"/>
                    </a:cubicBezTo>
                    <a:cubicBezTo>
                      <a:pt x="122" y="72"/>
                      <a:pt x="122" y="97"/>
                      <a:pt x="117" y="120"/>
                    </a:cubicBezTo>
                    <a:cubicBezTo>
                      <a:pt x="114" y="137"/>
                      <a:pt x="106" y="152"/>
                      <a:pt x="94" y="164"/>
                    </a:cubicBezTo>
                    <a:cubicBezTo>
                      <a:pt x="82" y="176"/>
                      <a:pt x="66" y="182"/>
                      <a:pt x="49" y="186"/>
                    </a:cubicBezTo>
                    <a:cubicBezTo>
                      <a:pt x="38" y="188"/>
                      <a:pt x="27" y="189"/>
                      <a:pt x="16" y="193"/>
                    </a:cubicBezTo>
                    <a:cubicBezTo>
                      <a:pt x="6" y="197"/>
                      <a:pt x="0" y="205"/>
                      <a:pt x="11" y="212"/>
                    </a:cubicBezTo>
                    <a:cubicBezTo>
                      <a:pt x="22" y="219"/>
                      <a:pt x="36" y="219"/>
                      <a:pt x="49" y="219"/>
                    </a:cubicBezTo>
                    <a:cubicBezTo>
                      <a:pt x="49" y="219"/>
                      <a:pt x="171" y="219"/>
                      <a:pt x="304" y="219"/>
                    </a:cubicBezTo>
                    <a:cubicBezTo>
                      <a:pt x="317" y="219"/>
                      <a:pt x="331" y="219"/>
                      <a:pt x="344" y="219"/>
                    </a:cubicBezTo>
                    <a:cubicBezTo>
                      <a:pt x="477" y="219"/>
                      <a:pt x="599" y="219"/>
                      <a:pt x="599" y="219"/>
                    </a:cubicBezTo>
                    <a:cubicBezTo>
                      <a:pt x="612" y="219"/>
                      <a:pt x="626" y="219"/>
                      <a:pt x="637" y="212"/>
                    </a:cubicBezTo>
                    <a:cubicBezTo>
                      <a:pt x="648" y="205"/>
                      <a:pt x="642" y="197"/>
                      <a:pt x="632" y="193"/>
                    </a:cubicBezTo>
                    <a:close/>
                  </a:path>
                </a:pathLst>
              </a:custGeom>
              <a:solidFill>
                <a:srgbClr val="FC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5" name="Freeform 8"/>
              <p:cNvSpPr>
                <a:spLocks noChangeArrowheads="1"/>
              </p:cNvSpPr>
              <p:nvPr/>
            </p:nvSpPr>
            <p:spPr bwMode="auto">
              <a:xfrm>
                <a:off x="954087" y="2017713"/>
                <a:ext cx="787400" cy="244475"/>
              </a:xfrm>
              <a:custGeom>
                <a:avLst/>
                <a:gdLst>
                  <a:gd name="T0" fmla="*/ 408 w 418"/>
                  <a:gd name="T1" fmla="*/ 49 h 130"/>
                  <a:gd name="T2" fmla="*/ 405 w 418"/>
                  <a:gd name="T3" fmla="*/ 0 h 130"/>
                  <a:gd name="T4" fmla="*/ 13 w 418"/>
                  <a:gd name="T5" fmla="*/ 0 h 130"/>
                  <a:gd name="T6" fmla="*/ 9 w 418"/>
                  <a:gd name="T7" fmla="*/ 49 h 130"/>
                  <a:gd name="T8" fmla="*/ 2 w 418"/>
                  <a:gd name="T9" fmla="*/ 120 h 130"/>
                  <a:gd name="T10" fmla="*/ 0 w 418"/>
                  <a:gd name="T11" fmla="*/ 130 h 130"/>
                  <a:gd name="T12" fmla="*/ 418 w 418"/>
                  <a:gd name="T13" fmla="*/ 130 h 130"/>
                  <a:gd name="T14" fmla="*/ 416 w 418"/>
                  <a:gd name="T15" fmla="*/ 120 h 130"/>
                  <a:gd name="T16" fmla="*/ 408 w 418"/>
                  <a:gd name="T17" fmla="*/ 4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8" h="130">
                    <a:moveTo>
                      <a:pt x="408" y="49"/>
                    </a:moveTo>
                    <a:cubicBezTo>
                      <a:pt x="407" y="36"/>
                      <a:pt x="406" y="16"/>
                      <a:pt x="40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16"/>
                      <a:pt x="11" y="36"/>
                      <a:pt x="9" y="49"/>
                    </a:cubicBezTo>
                    <a:cubicBezTo>
                      <a:pt x="7" y="72"/>
                      <a:pt x="7" y="97"/>
                      <a:pt x="2" y="120"/>
                    </a:cubicBezTo>
                    <a:cubicBezTo>
                      <a:pt x="2" y="124"/>
                      <a:pt x="1" y="127"/>
                      <a:pt x="0" y="130"/>
                    </a:cubicBezTo>
                    <a:cubicBezTo>
                      <a:pt x="418" y="130"/>
                      <a:pt x="418" y="130"/>
                      <a:pt x="418" y="130"/>
                    </a:cubicBezTo>
                    <a:cubicBezTo>
                      <a:pt x="417" y="127"/>
                      <a:pt x="416" y="124"/>
                      <a:pt x="416" y="120"/>
                    </a:cubicBezTo>
                    <a:cubicBezTo>
                      <a:pt x="411" y="97"/>
                      <a:pt x="411" y="72"/>
                      <a:pt x="408" y="49"/>
                    </a:cubicBezTo>
                    <a:close/>
                  </a:path>
                </a:pathLst>
              </a:custGeom>
              <a:solidFill>
                <a:srgbClr val="D5D4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6" name="Oval 9"/>
              <p:cNvSpPr>
                <a:spLocks noChangeArrowheads="1"/>
              </p:cNvSpPr>
              <p:nvPr/>
            </p:nvSpPr>
            <p:spPr bwMode="auto">
              <a:xfrm>
                <a:off x="1249362" y="1749425"/>
                <a:ext cx="196850" cy="196850"/>
              </a:xfrm>
              <a:prstGeom prst="ellipse">
                <a:avLst/>
              </a:prstGeom>
              <a:solidFill>
                <a:srgbClr val="DAD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7" name="Freeform 5"/>
              <p:cNvSpPr>
                <a:spLocks noChangeArrowheads="1"/>
              </p:cNvSpPr>
              <p:nvPr/>
            </p:nvSpPr>
            <p:spPr bwMode="auto">
              <a:xfrm>
                <a:off x="67437" y="49153"/>
                <a:ext cx="2547933" cy="1924150"/>
              </a:xfrm>
              <a:custGeom>
                <a:avLst/>
                <a:gdLst>
                  <a:gd name="T0" fmla="*/ 1351 w 1430"/>
                  <a:gd name="T1" fmla="*/ 0 h 1069"/>
                  <a:gd name="T2" fmla="*/ 1263 w 1430"/>
                  <a:gd name="T3" fmla="*/ 0 h 1069"/>
                  <a:gd name="T4" fmla="*/ 200 w 1430"/>
                  <a:gd name="T5" fmla="*/ 0 h 1069"/>
                  <a:gd name="T6" fmla="*/ 79 w 1430"/>
                  <a:gd name="T7" fmla="*/ 0 h 1069"/>
                  <a:gd name="T8" fmla="*/ 0 w 1430"/>
                  <a:gd name="T9" fmla="*/ 80 h 1069"/>
                  <a:gd name="T10" fmla="*/ 0 w 1430"/>
                  <a:gd name="T11" fmla="*/ 989 h 1069"/>
                  <a:gd name="T12" fmla="*/ 79 w 1430"/>
                  <a:gd name="T13" fmla="*/ 1069 h 1069"/>
                  <a:gd name="T14" fmla="*/ 200 w 1430"/>
                  <a:gd name="T15" fmla="*/ 1069 h 1069"/>
                  <a:gd name="T16" fmla="*/ 1263 w 1430"/>
                  <a:gd name="T17" fmla="*/ 1069 h 1069"/>
                  <a:gd name="T18" fmla="*/ 1351 w 1430"/>
                  <a:gd name="T19" fmla="*/ 1069 h 1069"/>
                  <a:gd name="T20" fmla="*/ 1430 w 1430"/>
                  <a:gd name="T21" fmla="*/ 989 h 1069"/>
                  <a:gd name="T22" fmla="*/ 1430 w 1430"/>
                  <a:gd name="T23" fmla="*/ 80 h 1069"/>
                  <a:gd name="T24" fmla="*/ 1351 w 1430"/>
                  <a:gd name="T25" fmla="*/ 0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0" h="1069">
                    <a:moveTo>
                      <a:pt x="1351" y="0"/>
                    </a:moveTo>
                    <a:cubicBezTo>
                      <a:pt x="1263" y="0"/>
                      <a:pt x="1263" y="0"/>
                      <a:pt x="1263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ubicBezTo>
                      <a:pt x="0" y="989"/>
                      <a:pt x="0" y="989"/>
                      <a:pt x="0" y="989"/>
                    </a:cubicBezTo>
                    <a:cubicBezTo>
                      <a:pt x="0" y="1033"/>
                      <a:pt x="35" y="1069"/>
                      <a:pt x="79" y="1069"/>
                    </a:cubicBezTo>
                    <a:cubicBezTo>
                      <a:pt x="200" y="1069"/>
                      <a:pt x="200" y="1069"/>
                      <a:pt x="200" y="1069"/>
                    </a:cubicBezTo>
                    <a:cubicBezTo>
                      <a:pt x="1263" y="1069"/>
                      <a:pt x="1263" y="1069"/>
                      <a:pt x="1263" y="1069"/>
                    </a:cubicBezTo>
                    <a:cubicBezTo>
                      <a:pt x="1351" y="1069"/>
                      <a:pt x="1351" y="1069"/>
                      <a:pt x="1351" y="1069"/>
                    </a:cubicBezTo>
                    <a:cubicBezTo>
                      <a:pt x="1395" y="1069"/>
                      <a:pt x="1430" y="1033"/>
                      <a:pt x="1430" y="989"/>
                    </a:cubicBezTo>
                    <a:cubicBezTo>
                      <a:pt x="1430" y="80"/>
                      <a:pt x="1430" y="80"/>
                      <a:pt x="1430" y="80"/>
                    </a:cubicBezTo>
                    <a:cubicBezTo>
                      <a:pt x="1430" y="36"/>
                      <a:pt x="1395" y="0"/>
                      <a:pt x="1351" y="0"/>
                    </a:cubicBezTo>
                    <a:close/>
                  </a:path>
                </a:pathLst>
              </a:custGeom>
              <a:solidFill>
                <a:srgbClr val="D24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88" name="Freeform 6"/>
              <p:cNvSpPr>
                <a:spLocks noChangeArrowheads="1"/>
              </p:cNvSpPr>
              <p:nvPr/>
            </p:nvSpPr>
            <p:spPr bwMode="auto">
              <a:xfrm>
                <a:off x="0" y="1679575"/>
                <a:ext cx="2695575" cy="338138"/>
              </a:xfrm>
              <a:custGeom>
                <a:avLst/>
                <a:gdLst>
                  <a:gd name="T0" fmla="*/ 1430 w 1430"/>
                  <a:gd name="T1" fmla="*/ 99 h 179"/>
                  <a:gd name="T2" fmla="*/ 1430 w 1430"/>
                  <a:gd name="T3" fmla="*/ 0 h 179"/>
                  <a:gd name="T4" fmla="*/ 0 w 1430"/>
                  <a:gd name="T5" fmla="*/ 0 h 179"/>
                  <a:gd name="T6" fmla="*/ 0 w 1430"/>
                  <a:gd name="T7" fmla="*/ 99 h 179"/>
                  <a:gd name="T8" fmla="*/ 79 w 1430"/>
                  <a:gd name="T9" fmla="*/ 179 h 179"/>
                  <a:gd name="T10" fmla="*/ 200 w 1430"/>
                  <a:gd name="T11" fmla="*/ 179 h 179"/>
                  <a:gd name="T12" fmla="*/ 1263 w 1430"/>
                  <a:gd name="T13" fmla="*/ 179 h 179"/>
                  <a:gd name="T14" fmla="*/ 1351 w 1430"/>
                  <a:gd name="T15" fmla="*/ 179 h 179"/>
                  <a:gd name="T16" fmla="*/ 1430 w 1430"/>
                  <a:gd name="T17" fmla="*/ 9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0" h="179">
                    <a:moveTo>
                      <a:pt x="1430" y="99"/>
                    </a:moveTo>
                    <a:cubicBezTo>
                      <a:pt x="1430" y="0"/>
                      <a:pt x="1430" y="0"/>
                      <a:pt x="1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43"/>
                      <a:pt x="35" y="179"/>
                      <a:pt x="79" y="179"/>
                    </a:cubicBezTo>
                    <a:cubicBezTo>
                      <a:pt x="200" y="179"/>
                      <a:pt x="200" y="179"/>
                      <a:pt x="200" y="179"/>
                    </a:cubicBezTo>
                    <a:cubicBezTo>
                      <a:pt x="1263" y="179"/>
                      <a:pt x="1263" y="179"/>
                      <a:pt x="1263" y="179"/>
                    </a:cubicBezTo>
                    <a:cubicBezTo>
                      <a:pt x="1351" y="179"/>
                      <a:pt x="1351" y="179"/>
                      <a:pt x="1351" y="179"/>
                    </a:cubicBezTo>
                    <a:cubicBezTo>
                      <a:pt x="1395" y="179"/>
                      <a:pt x="1430" y="143"/>
                      <a:pt x="1430" y="99"/>
                    </a:cubicBezTo>
                    <a:close/>
                  </a:path>
                </a:pathLst>
              </a:custGeom>
              <a:solidFill>
                <a:srgbClr val="FC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7189" name="组合 1069"/>
            <p:cNvGrpSpPr>
              <a:grpSpLocks/>
            </p:cNvGrpSpPr>
            <p:nvPr/>
          </p:nvGrpSpPr>
          <p:grpSpPr bwMode="auto">
            <a:xfrm>
              <a:off x="239334" y="104553"/>
              <a:ext cx="318088" cy="302833"/>
              <a:chOff x="0" y="0"/>
              <a:chExt cx="3044825" cy="2898775"/>
            </a:xfrm>
          </p:grpSpPr>
          <p:sp>
            <p:nvSpPr>
              <p:cNvPr id="7190" name="Freeform 2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754188" cy="2898775"/>
              </a:xfrm>
              <a:custGeom>
                <a:avLst/>
                <a:gdLst>
                  <a:gd name="T0" fmla="*/ 466 w 466"/>
                  <a:gd name="T1" fmla="*/ 0 h 770"/>
                  <a:gd name="T2" fmla="*/ 466 w 466"/>
                  <a:gd name="T3" fmla="*/ 770 h 770"/>
                  <a:gd name="T4" fmla="*/ 377 w 466"/>
                  <a:gd name="T5" fmla="*/ 756 h 770"/>
                  <a:gd name="T6" fmla="*/ 27 w 466"/>
                  <a:gd name="T7" fmla="*/ 697 h 770"/>
                  <a:gd name="T8" fmla="*/ 0 w 466"/>
                  <a:gd name="T9" fmla="*/ 668 h 770"/>
                  <a:gd name="T10" fmla="*/ 1 w 466"/>
                  <a:gd name="T11" fmla="*/ 102 h 770"/>
                  <a:gd name="T12" fmla="*/ 25 w 466"/>
                  <a:gd name="T13" fmla="*/ 72 h 770"/>
                  <a:gd name="T14" fmla="*/ 450 w 466"/>
                  <a:gd name="T15" fmla="*/ 1 h 770"/>
                  <a:gd name="T16" fmla="*/ 466 w 466"/>
                  <a:gd name="T17" fmla="*/ 0 h 770"/>
                  <a:gd name="T18" fmla="*/ 212 w 466"/>
                  <a:gd name="T19" fmla="*/ 429 h 770"/>
                  <a:gd name="T20" fmla="*/ 227 w 466"/>
                  <a:gd name="T21" fmla="*/ 428 h 770"/>
                  <a:gd name="T22" fmla="*/ 306 w 466"/>
                  <a:gd name="T23" fmla="*/ 285 h 770"/>
                  <a:gd name="T24" fmla="*/ 268 w 466"/>
                  <a:gd name="T25" fmla="*/ 259 h 770"/>
                  <a:gd name="T26" fmla="*/ 188 w 466"/>
                  <a:gd name="T27" fmla="*/ 258 h 770"/>
                  <a:gd name="T28" fmla="*/ 170 w 466"/>
                  <a:gd name="T29" fmla="*/ 279 h 770"/>
                  <a:gd name="T30" fmla="*/ 170 w 466"/>
                  <a:gd name="T31" fmla="*/ 498 h 770"/>
                  <a:gd name="T32" fmla="*/ 171 w 466"/>
                  <a:gd name="T33" fmla="*/ 515 h 770"/>
                  <a:gd name="T34" fmla="*/ 212 w 466"/>
                  <a:gd name="T35" fmla="*/ 515 h 770"/>
                  <a:gd name="T36" fmla="*/ 212 w 466"/>
                  <a:gd name="T37" fmla="*/ 429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6" h="770">
                    <a:moveTo>
                      <a:pt x="466" y="0"/>
                    </a:moveTo>
                    <a:cubicBezTo>
                      <a:pt x="466" y="257"/>
                      <a:pt x="466" y="512"/>
                      <a:pt x="466" y="770"/>
                    </a:cubicBezTo>
                    <a:cubicBezTo>
                      <a:pt x="435" y="766"/>
                      <a:pt x="406" y="761"/>
                      <a:pt x="377" y="756"/>
                    </a:cubicBezTo>
                    <a:cubicBezTo>
                      <a:pt x="260" y="737"/>
                      <a:pt x="144" y="717"/>
                      <a:pt x="27" y="697"/>
                    </a:cubicBezTo>
                    <a:cubicBezTo>
                      <a:pt x="9" y="694"/>
                      <a:pt x="0" y="689"/>
                      <a:pt x="0" y="668"/>
                    </a:cubicBezTo>
                    <a:cubicBezTo>
                      <a:pt x="1" y="479"/>
                      <a:pt x="1" y="291"/>
                      <a:pt x="1" y="102"/>
                    </a:cubicBezTo>
                    <a:cubicBezTo>
                      <a:pt x="0" y="83"/>
                      <a:pt x="5" y="75"/>
                      <a:pt x="25" y="72"/>
                    </a:cubicBezTo>
                    <a:cubicBezTo>
                      <a:pt x="166" y="49"/>
                      <a:pt x="308" y="25"/>
                      <a:pt x="450" y="1"/>
                    </a:cubicBezTo>
                    <a:cubicBezTo>
                      <a:pt x="454" y="0"/>
                      <a:pt x="459" y="0"/>
                      <a:pt x="466" y="0"/>
                    </a:cubicBezTo>
                    <a:close/>
                    <a:moveTo>
                      <a:pt x="212" y="429"/>
                    </a:moveTo>
                    <a:cubicBezTo>
                      <a:pt x="219" y="428"/>
                      <a:pt x="223" y="428"/>
                      <a:pt x="227" y="428"/>
                    </a:cubicBezTo>
                    <a:cubicBezTo>
                      <a:pt x="303" y="426"/>
                      <a:pt x="346" y="351"/>
                      <a:pt x="306" y="285"/>
                    </a:cubicBezTo>
                    <a:cubicBezTo>
                      <a:pt x="299" y="273"/>
                      <a:pt x="282" y="261"/>
                      <a:pt x="268" y="259"/>
                    </a:cubicBezTo>
                    <a:cubicBezTo>
                      <a:pt x="242" y="254"/>
                      <a:pt x="215" y="258"/>
                      <a:pt x="188" y="258"/>
                    </a:cubicBezTo>
                    <a:cubicBezTo>
                      <a:pt x="174" y="258"/>
                      <a:pt x="170" y="264"/>
                      <a:pt x="170" y="279"/>
                    </a:cubicBezTo>
                    <a:cubicBezTo>
                      <a:pt x="170" y="352"/>
                      <a:pt x="170" y="425"/>
                      <a:pt x="170" y="498"/>
                    </a:cubicBezTo>
                    <a:cubicBezTo>
                      <a:pt x="170" y="504"/>
                      <a:pt x="171" y="509"/>
                      <a:pt x="171" y="515"/>
                    </a:cubicBezTo>
                    <a:cubicBezTo>
                      <a:pt x="186" y="515"/>
                      <a:pt x="198" y="515"/>
                      <a:pt x="212" y="515"/>
                    </a:cubicBezTo>
                    <a:cubicBezTo>
                      <a:pt x="212" y="486"/>
                      <a:pt x="212" y="459"/>
                      <a:pt x="212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91" name="Freeform 26"/>
              <p:cNvSpPr>
                <a:spLocks noEditPoints="1" noChangeArrowheads="1"/>
              </p:cNvSpPr>
              <p:nvPr/>
            </p:nvSpPr>
            <p:spPr bwMode="auto">
              <a:xfrm>
                <a:off x="1787525" y="744538"/>
                <a:ext cx="1047750" cy="1601788"/>
              </a:xfrm>
              <a:custGeom>
                <a:avLst/>
                <a:gdLst>
                  <a:gd name="T0" fmla="*/ 189 w 278"/>
                  <a:gd name="T1" fmla="*/ 378 h 425"/>
                  <a:gd name="T2" fmla="*/ 189 w 278"/>
                  <a:gd name="T3" fmla="*/ 343 h 425"/>
                  <a:gd name="T4" fmla="*/ 149 w 278"/>
                  <a:gd name="T5" fmla="*/ 343 h 425"/>
                  <a:gd name="T6" fmla="*/ 33 w 278"/>
                  <a:gd name="T7" fmla="*/ 343 h 425"/>
                  <a:gd name="T8" fmla="*/ 8 w 278"/>
                  <a:gd name="T9" fmla="*/ 311 h 425"/>
                  <a:gd name="T10" fmla="*/ 188 w 278"/>
                  <a:gd name="T11" fmla="*/ 311 h 425"/>
                  <a:gd name="T12" fmla="*/ 188 w 278"/>
                  <a:gd name="T13" fmla="*/ 275 h 425"/>
                  <a:gd name="T14" fmla="*/ 86 w 278"/>
                  <a:gd name="T15" fmla="*/ 275 h 425"/>
                  <a:gd name="T16" fmla="*/ 34 w 278"/>
                  <a:gd name="T17" fmla="*/ 275 h 425"/>
                  <a:gd name="T18" fmla="*/ 9 w 278"/>
                  <a:gd name="T19" fmla="*/ 240 h 425"/>
                  <a:gd name="T20" fmla="*/ 144 w 278"/>
                  <a:gd name="T21" fmla="*/ 147 h 425"/>
                  <a:gd name="T22" fmla="*/ 65 w 278"/>
                  <a:gd name="T23" fmla="*/ 147 h 425"/>
                  <a:gd name="T24" fmla="*/ 43 w 278"/>
                  <a:gd name="T25" fmla="*/ 126 h 425"/>
                  <a:gd name="T26" fmla="*/ 44 w 278"/>
                  <a:gd name="T27" fmla="*/ 48 h 425"/>
                  <a:gd name="T28" fmla="*/ 9 w 278"/>
                  <a:gd name="T29" fmla="*/ 51 h 425"/>
                  <a:gd name="T30" fmla="*/ 8 w 278"/>
                  <a:gd name="T31" fmla="*/ 48 h 425"/>
                  <a:gd name="T32" fmla="*/ 47 w 278"/>
                  <a:gd name="T33" fmla="*/ 1 h 425"/>
                  <a:gd name="T34" fmla="*/ 253 w 278"/>
                  <a:gd name="T35" fmla="*/ 0 h 425"/>
                  <a:gd name="T36" fmla="*/ 278 w 278"/>
                  <a:gd name="T37" fmla="*/ 26 h 425"/>
                  <a:gd name="T38" fmla="*/ 278 w 278"/>
                  <a:gd name="T39" fmla="*/ 400 h 425"/>
                  <a:gd name="T40" fmla="*/ 254 w 278"/>
                  <a:gd name="T41" fmla="*/ 424 h 425"/>
                  <a:gd name="T42" fmla="*/ 26 w 278"/>
                  <a:gd name="T43" fmla="*/ 424 h 425"/>
                  <a:gd name="T44" fmla="*/ 6 w 278"/>
                  <a:gd name="T45" fmla="*/ 400 h 425"/>
                  <a:gd name="T46" fmla="*/ 26 w 278"/>
                  <a:gd name="T47" fmla="*/ 377 h 425"/>
                  <a:gd name="T48" fmla="*/ 168 w 278"/>
                  <a:gd name="T49" fmla="*/ 378 h 425"/>
                  <a:gd name="T50" fmla="*/ 189 w 278"/>
                  <a:gd name="T51" fmla="*/ 378 h 425"/>
                  <a:gd name="T52" fmla="*/ 63 w 278"/>
                  <a:gd name="T53" fmla="*/ 128 h 425"/>
                  <a:gd name="T54" fmla="*/ 156 w 278"/>
                  <a:gd name="T55" fmla="*/ 128 h 425"/>
                  <a:gd name="T56" fmla="*/ 63 w 278"/>
                  <a:gd name="T57" fmla="*/ 35 h 425"/>
                  <a:gd name="T58" fmla="*/ 63 w 278"/>
                  <a:gd name="T59" fmla="*/ 128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8" h="425">
                    <a:moveTo>
                      <a:pt x="189" y="378"/>
                    </a:moveTo>
                    <a:cubicBezTo>
                      <a:pt x="189" y="366"/>
                      <a:pt x="189" y="356"/>
                      <a:pt x="189" y="343"/>
                    </a:cubicBezTo>
                    <a:cubicBezTo>
                      <a:pt x="175" y="343"/>
                      <a:pt x="162" y="343"/>
                      <a:pt x="149" y="343"/>
                    </a:cubicBezTo>
                    <a:cubicBezTo>
                      <a:pt x="111" y="343"/>
                      <a:pt x="72" y="343"/>
                      <a:pt x="33" y="343"/>
                    </a:cubicBezTo>
                    <a:cubicBezTo>
                      <a:pt x="4" y="343"/>
                      <a:pt x="3" y="343"/>
                      <a:pt x="8" y="311"/>
                    </a:cubicBezTo>
                    <a:cubicBezTo>
                      <a:pt x="67" y="311"/>
                      <a:pt x="127" y="311"/>
                      <a:pt x="188" y="311"/>
                    </a:cubicBezTo>
                    <a:cubicBezTo>
                      <a:pt x="188" y="298"/>
                      <a:pt x="188" y="288"/>
                      <a:pt x="188" y="275"/>
                    </a:cubicBezTo>
                    <a:cubicBezTo>
                      <a:pt x="154" y="275"/>
                      <a:pt x="120" y="275"/>
                      <a:pt x="86" y="275"/>
                    </a:cubicBezTo>
                    <a:cubicBezTo>
                      <a:pt x="69" y="275"/>
                      <a:pt x="52" y="275"/>
                      <a:pt x="34" y="275"/>
                    </a:cubicBezTo>
                    <a:cubicBezTo>
                      <a:pt x="3" y="275"/>
                      <a:pt x="1" y="273"/>
                      <a:pt x="9" y="240"/>
                    </a:cubicBezTo>
                    <a:cubicBezTo>
                      <a:pt x="97" y="245"/>
                      <a:pt x="149" y="210"/>
                      <a:pt x="144" y="147"/>
                    </a:cubicBezTo>
                    <a:cubicBezTo>
                      <a:pt x="118" y="147"/>
                      <a:pt x="91" y="146"/>
                      <a:pt x="65" y="147"/>
                    </a:cubicBezTo>
                    <a:cubicBezTo>
                      <a:pt x="49" y="148"/>
                      <a:pt x="42" y="143"/>
                      <a:pt x="43" y="126"/>
                    </a:cubicBezTo>
                    <a:cubicBezTo>
                      <a:pt x="44" y="101"/>
                      <a:pt x="44" y="75"/>
                      <a:pt x="44" y="48"/>
                    </a:cubicBezTo>
                    <a:cubicBezTo>
                      <a:pt x="30" y="49"/>
                      <a:pt x="19" y="50"/>
                      <a:pt x="9" y="51"/>
                    </a:cubicBezTo>
                    <a:cubicBezTo>
                      <a:pt x="8" y="49"/>
                      <a:pt x="8" y="49"/>
                      <a:pt x="8" y="48"/>
                    </a:cubicBezTo>
                    <a:cubicBezTo>
                      <a:pt x="0" y="3"/>
                      <a:pt x="2" y="1"/>
                      <a:pt x="47" y="1"/>
                    </a:cubicBezTo>
                    <a:cubicBezTo>
                      <a:pt x="115" y="1"/>
                      <a:pt x="184" y="1"/>
                      <a:pt x="253" y="0"/>
                    </a:cubicBezTo>
                    <a:cubicBezTo>
                      <a:pt x="272" y="0"/>
                      <a:pt x="278" y="7"/>
                      <a:pt x="278" y="26"/>
                    </a:cubicBezTo>
                    <a:cubicBezTo>
                      <a:pt x="278" y="151"/>
                      <a:pt x="278" y="275"/>
                      <a:pt x="278" y="400"/>
                    </a:cubicBezTo>
                    <a:cubicBezTo>
                      <a:pt x="278" y="418"/>
                      <a:pt x="272" y="424"/>
                      <a:pt x="254" y="424"/>
                    </a:cubicBezTo>
                    <a:cubicBezTo>
                      <a:pt x="178" y="423"/>
                      <a:pt x="102" y="423"/>
                      <a:pt x="26" y="424"/>
                    </a:cubicBezTo>
                    <a:cubicBezTo>
                      <a:pt x="5" y="425"/>
                      <a:pt x="6" y="414"/>
                      <a:pt x="6" y="400"/>
                    </a:cubicBezTo>
                    <a:cubicBezTo>
                      <a:pt x="5" y="385"/>
                      <a:pt x="7" y="377"/>
                      <a:pt x="26" y="377"/>
                    </a:cubicBezTo>
                    <a:cubicBezTo>
                      <a:pt x="73" y="379"/>
                      <a:pt x="120" y="378"/>
                      <a:pt x="168" y="378"/>
                    </a:cubicBezTo>
                    <a:cubicBezTo>
                      <a:pt x="174" y="378"/>
                      <a:pt x="181" y="378"/>
                      <a:pt x="189" y="378"/>
                    </a:cubicBezTo>
                    <a:close/>
                    <a:moveTo>
                      <a:pt x="63" y="128"/>
                    </a:moveTo>
                    <a:cubicBezTo>
                      <a:pt x="96" y="128"/>
                      <a:pt x="126" y="128"/>
                      <a:pt x="156" y="128"/>
                    </a:cubicBezTo>
                    <a:cubicBezTo>
                      <a:pt x="160" y="77"/>
                      <a:pt x="110" y="27"/>
                      <a:pt x="63" y="35"/>
                    </a:cubicBezTo>
                    <a:cubicBezTo>
                      <a:pt x="63" y="65"/>
                      <a:pt x="63" y="96"/>
                      <a:pt x="63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92" name="Freeform 27"/>
              <p:cNvSpPr>
                <a:spLocks noChangeArrowheads="1"/>
              </p:cNvSpPr>
              <p:nvPr/>
            </p:nvSpPr>
            <p:spPr bwMode="auto">
              <a:xfrm>
                <a:off x="1806575" y="533400"/>
                <a:ext cx="1238250" cy="1495425"/>
              </a:xfrm>
              <a:custGeom>
                <a:avLst/>
                <a:gdLst>
                  <a:gd name="T0" fmla="*/ 293 w 329"/>
                  <a:gd name="T1" fmla="*/ 39 h 397"/>
                  <a:gd name="T2" fmla="*/ 267 w 329"/>
                  <a:gd name="T3" fmla="*/ 39 h 397"/>
                  <a:gd name="T4" fmla="*/ 21 w 329"/>
                  <a:gd name="T5" fmla="*/ 40 h 397"/>
                  <a:gd name="T6" fmla="*/ 1 w 329"/>
                  <a:gd name="T7" fmla="*/ 21 h 397"/>
                  <a:gd name="T8" fmla="*/ 21 w 329"/>
                  <a:gd name="T9" fmla="*/ 0 h 397"/>
                  <a:gd name="T10" fmla="*/ 303 w 329"/>
                  <a:gd name="T11" fmla="*/ 0 h 397"/>
                  <a:gd name="T12" fmla="*/ 329 w 329"/>
                  <a:gd name="T13" fmla="*/ 26 h 397"/>
                  <a:gd name="T14" fmla="*/ 329 w 329"/>
                  <a:gd name="T15" fmla="*/ 367 h 397"/>
                  <a:gd name="T16" fmla="*/ 319 w 329"/>
                  <a:gd name="T17" fmla="*/ 389 h 397"/>
                  <a:gd name="T18" fmla="*/ 293 w 329"/>
                  <a:gd name="T19" fmla="*/ 371 h 397"/>
                  <a:gd name="T20" fmla="*/ 293 w 329"/>
                  <a:gd name="T21" fmla="*/ 69 h 397"/>
                  <a:gd name="T22" fmla="*/ 293 w 329"/>
                  <a:gd name="T23" fmla="*/ 3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397">
                    <a:moveTo>
                      <a:pt x="293" y="39"/>
                    </a:moveTo>
                    <a:cubicBezTo>
                      <a:pt x="282" y="39"/>
                      <a:pt x="274" y="39"/>
                      <a:pt x="267" y="39"/>
                    </a:cubicBezTo>
                    <a:cubicBezTo>
                      <a:pt x="185" y="39"/>
                      <a:pt x="103" y="39"/>
                      <a:pt x="21" y="40"/>
                    </a:cubicBezTo>
                    <a:cubicBezTo>
                      <a:pt x="6" y="40"/>
                      <a:pt x="1" y="36"/>
                      <a:pt x="1" y="21"/>
                    </a:cubicBezTo>
                    <a:cubicBezTo>
                      <a:pt x="0" y="5"/>
                      <a:pt x="5" y="0"/>
                      <a:pt x="21" y="0"/>
                    </a:cubicBezTo>
                    <a:cubicBezTo>
                      <a:pt x="115" y="1"/>
                      <a:pt x="209" y="1"/>
                      <a:pt x="303" y="0"/>
                    </a:cubicBezTo>
                    <a:cubicBezTo>
                      <a:pt x="322" y="0"/>
                      <a:pt x="329" y="6"/>
                      <a:pt x="329" y="26"/>
                    </a:cubicBezTo>
                    <a:cubicBezTo>
                      <a:pt x="329" y="140"/>
                      <a:pt x="329" y="253"/>
                      <a:pt x="329" y="367"/>
                    </a:cubicBezTo>
                    <a:cubicBezTo>
                      <a:pt x="329" y="375"/>
                      <a:pt x="324" y="385"/>
                      <a:pt x="319" y="389"/>
                    </a:cubicBezTo>
                    <a:cubicBezTo>
                      <a:pt x="304" y="397"/>
                      <a:pt x="293" y="389"/>
                      <a:pt x="293" y="371"/>
                    </a:cubicBezTo>
                    <a:cubicBezTo>
                      <a:pt x="293" y="270"/>
                      <a:pt x="293" y="169"/>
                      <a:pt x="293" y="69"/>
                    </a:cubicBezTo>
                    <a:cubicBezTo>
                      <a:pt x="293" y="60"/>
                      <a:pt x="293" y="51"/>
                      <a:pt x="293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93" name="Freeform 28"/>
              <p:cNvSpPr>
                <a:spLocks noChangeArrowheads="1"/>
              </p:cNvSpPr>
              <p:nvPr/>
            </p:nvSpPr>
            <p:spPr bwMode="auto">
              <a:xfrm>
                <a:off x="793750" y="1136650"/>
                <a:ext cx="236538" cy="315913"/>
              </a:xfrm>
              <a:custGeom>
                <a:avLst/>
                <a:gdLst>
                  <a:gd name="T0" fmla="*/ 1 w 63"/>
                  <a:gd name="T1" fmla="*/ 41 h 84"/>
                  <a:gd name="T2" fmla="*/ 1 w 63"/>
                  <a:gd name="T3" fmla="*/ 25 h 84"/>
                  <a:gd name="T4" fmla="*/ 8 w 63"/>
                  <a:gd name="T5" fmla="*/ 0 h 84"/>
                  <a:gd name="T6" fmla="*/ 47 w 63"/>
                  <a:gd name="T7" fmla="*/ 8 h 84"/>
                  <a:gd name="T8" fmla="*/ 55 w 63"/>
                  <a:gd name="T9" fmla="*/ 59 h 84"/>
                  <a:gd name="T10" fmla="*/ 20 w 63"/>
                  <a:gd name="T11" fmla="*/ 83 h 84"/>
                  <a:gd name="T12" fmla="*/ 1 w 63"/>
                  <a:gd name="T13" fmla="*/ 65 h 84"/>
                  <a:gd name="T14" fmla="*/ 1 w 63"/>
                  <a:gd name="T15" fmla="*/ 4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84">
                    <a:moveTo>
                      <a:pt x="1" y="41"/>
                    </a:moveTo>
                    <a:cubicBezTo>
                      <a:pt x="1" y="36"/>
                      <a:pt x="0" y="30"/>
                      <a:pt x="1" y="25"/>
                    </a:cubicBezTo>
                    <a:cubicBezTo>
                      <a:pt x="3" y="16"/>
                      <a:pt x="6" y="0"/>
                      <a:pt x="8" y="0"/>
                    </a:cubicBezTo>
                    <a:cubicBezTo>
                      <a:pt x="21" y="0"/>
                      <a:pt x="38" y="0"/>
                      <a:pt x="47" y="8"/>
                    </a:cubicBezTo>
                    <a:cubicBezTo>
                      <a:pt x="63" y="20"/>
                      <a:pt x="61" y="41"/>
                      <a:pt x="55" y="59"/>
                    </a:cubicBezTo>
                    <a:cubicBezTo>
                      <a:pt x="50" y="77"/>
                      <a:pt x="36" y="81"/>
                      <a:pt x="20" y="83"/>
                    </a:cubicBezTo>
                    <a:cubicBezTo>
                      <a:pt x="6" y="84"/>
                      <a:pt x="0" y="79"/>
                      <a:pt x="1" y="65"/>
                    </a:cubicBezTo>
                    <a:cubicBezTo>
                      <a:pt x="2" y="57"/>
                      <a:pt x="1" y="49"/>
                      <a:pt x="1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7194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95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220" name="组合 4"/>
          <p:cNvGrpSpPr>
            <a:grpSpLocks/>
          </p:cNvGrpSpPr>
          <p:nvPr/>
        </p:nvGrpSpPr>
        <p:grpSpPr bwMode="auto">
          <a:xfrm>
            <a:off x="3409950" y="5108575"/>
            <a:ext cx="2441575" cy="1698625"/>
            <a:chOff x="0" y="0"/>
            <a:chExt cx="2441062" cy="1698172"/>
          </a:xfrm>
        </p:grpSpPr>
        <p:sp>
          <p:nvSpPr>
            <p:cNvPr id="7197" name="文本框 32"/>
            <p:cNvSpPr>
              <a:spLocks noChangeArrowheads="1"/>
            </p:cNvSpPr>
            <p:nvPr/>
          </p:nvSpPr>
          <p:spPr bwMode="auto">
            <a:xfrm>
              <a:off x="0" y="109509"/>
              <a:ext cx="2441062" cy="455490"/>
            </a:xfrm>
            <a:custGeom>
              <a:avLst/>
              <a:gdLst>
                <a:gd name="T0" fmla="*/ 2338313 w 2441062"/>
                <a:gd name="T1" fmla="*/ 441722 h 455526"/>
                <a:gd name="T2" fmla="*/ 1372046 w 2441062"/>
                <a:gd name="T3" fmla="*/ 356927 h 455526"/>
                <a:gd name="T4" fmla="*/ 1443037 w 2441062"/>
                <a:gd name="T5" fmla="*/ 303684 h 455526"/>
                <a:gd name="T6" fmla="*/ 1346411 w 2441062"/>
                <a:gd name="T7" fmla="*/ 260300 h 455526"/>
                <a:gd name="T8" fmla="*/ 1480505 w 2441062"/>
                <a:gd name="T9" fmla="*/ 185365 h 455526"/>
                <a:gd name="T10" fmla="*/ 1500224 w 2441062"/>
                <a:gd name="T11" fmla="*/ 280020 h 455526"/>
                <a:gd name="T12" fmla="*/ 1312887 w 2441062"/>
                <a:gd name="T13" fmla="*/ 400310 h 455526"/>
                <a:gd name="T14" fmla="*/ 1277391 w 2441062"/>
                <a:gd name="T15" fmla="*/ 248468 h 455526"/>
                <a:gd name="T16" fmla="*/ 1352326 w 2441062"/>
                <a:gd name="T17" fmla="*/ 82823 h 455526"/>
                <a:gd name="T18" fmla="*/ 1460785 w 2441062"/>
                <a:gd name="T19" fmla="*/ 90711 h 455526"/>
                <a:gd name="T20" fmla="*/ 1521916 w 2441062"/>
                <a:gd name="T21" fmla="*/ 128178 h 455526"/>
                <a:gd name="T22" fmla="*/ 1549524 w 2441062"/>
                <a:gd name="T23" fmla="*/ 447638 h 455526"/>
                <a:gd name="T24" fmla="*/ 1517972 w 2441062"/>
                <a:gd name="T25" fmla="*/ 404254 h 455526"/>
                <a:gd name="T26" fmla="*/ 1271476 w 2441062"/>
                <a:gd name="T27" fmla="*/ 175505 h 455526"/>
                <a:gd name="T28" fmla="*/ 1200485 w 2441062"/>
                <a:gd name="T29" fmla="*/ 128178 h 455526"/>
                <a:gd name="T30" fmla="*/ 471376 w 2441062"/>
                <a:gd name="T31" fmla="*/ 67047 h 455526"/>
                <a:gd name="T32" fmla="*/ 642937 w 2441062"/>
                <a:gd name="T33" fmla="*/ 149870 h 455526"/>
                <a:gd name="T34" fmla="*/ 80851 w 2441062"/>
                <a:gd name="T35" fmla="*/ 232693 h 455526"/>
                <a:gd name="T36" fmla="*/ 167617 w 2441062"/>
                <a:gd name="T37" fmla="*/ 67047 h 455526"/>
                <a:gd name="T38" fmla="*/ 2373808 w 2441062"/>
                <a:gd name="T39" fmla="*/ 234665 h 455526"/>
                <a:gd name="T40" fmla="*/ 2261406 w 2441062"/>
                <a:gd name="T41" fmla="*/ 323403 h 455526"/>
                <a:gd name="T42" fmla="*/ 2363948 w 2441062"/>
                <a:gd name="T43" fmla="*/ 128178 h 455526"/>
                <a:gd name="T44" fmla="*/ 2164779 w 2441062"/>
                <a:gd name="T45" fmla="*/ 147898 h 455526"/>
                <a:gd name="T46" fmla="*/ 1136005 w 2441062"/>
                <a:gd name="T47" fmla="*/ 15776 h 455526"/>
                <a:gd name="T48" fmla="*/ 992051 w 2441062"/>
                <a:gd name="T49" fmla="*/ 439750 h 455526"/>
                <a:gd name="T50" fmla="*/ 769218 w 2441062"/>
                <a:gd name="T51" fmla="*/ 67047 h 455526"/>
                <a:gd name="T52" fmla="*/ 725760 w 2441062"/>
                <a:gd name="T53" fmla="*/ 149870 h 455526"/>
                <a:gd name="T54" fmla="*/ 471376 w 2441062"/>
                <a:gd name="T55" fmla="*/ 439750 h 455526"/>
                <a:gd name="T56" fmla="*/ 185365 w 2441062"/>
                <a:gd name="T57" fmla="*/ 15776 h 455526"/>
                <a:gd name="T58" fmla="*/ 80851 w 2441062"/>
                <a:gd name="T59" fmla="*/ 285936 h 455526"/>
                <a:gd name="T60" fmla="*/ 1975470 w 2441062"/>
                <a:gd name="T61" fmla="*/ 0 h 455526"/>
                <a:gd name="T62" fmla="*/ 2068152 w 2441062"/>
                <a:gd name="T63" fmla="*/ 69019 h 455526"/>
                <a:gd name="T64" fmla="*/ 2117452 w 2441062"/>
                <a:gd name="T65" fmla="*/ 69019 h 455526"/>
                <a:gd name="T66" fmla="*/ 2038573 w 2441062"/>
                <a:gd name="T67" fmla="*/ 116346 h 455526"/>
                <a:gd name="T68" fmla="*/ 2139143 w 2441062"/>
                <a:gd name="T69" fmla="*/ 149870 h 455526"/>
                <a:gd name="T70" fmla="*/ 2109564 w 2441062"/>
                <a:gd name="T71" fmla="*/ 374675 h 455526"/>
                <a:gd name="T72" fmla="*/ 2018853 w 2441062"/>
                <a:gd name="T73" fmla="*/ 402282 h 455526"/>
                <a:gd name="T74" fmla="*/ 1951806 w 2441062"/>
                <a:gd name="T75" fmla="*/ 404254 h 455526"/>
                <a:gd name="T76" fmla="*/ 1993217 w 2441062"/>
                <a:gd name="T77" fmla="*/ 313544 h 455526"/>
                <a:gd name="T78" fmla="*/ 1884759 w 2441062"/>
                <a:gd name="T79" fmla="*/ 173533 h 455526"/>
                <a:gd name="T80" fmla="*/ 1914339 w 2441062"/>
                <a:gd name="T81" fmla="*/ 402282 h 455526"/>
                <a:gd name="T82" fmla="*/ 1894619 w 2441062"/>
                <a:gd name="T83" fmla="*/ 356927 h 455526"/>
                <a:gd name="T84" fmla="*/ 1884759 w 2441062"/>
                <a:gd name="T85" fmla="*/ 220861 h 455526"/>
                <a:gd name="T86" fmla="*/ 1796020 w 2441062"/>
                <a:gd name="T87" fmla="*/ 410170 h 455526"/>
                <a:gd name="T88" fmla="*/ 1975470 w 2441062"/>
                <a:gd name="T89" fmla="*/ 69019 h 455526"/>
                <a:gd name="T90" fmla="*/ 1782216 w 2441062"/>
                <a:gd name="T91" fmla="*/ 90711 h 455526"/>
                <a:gd name="T92" fmla="*/ 1782216 w 2441062"/>
                <a:gd name="T93" fmla="*/ 140010 h 455526"/>
                <a:gd name="T94" fmla="*/ 1809824 w 2441062"/>
                <a:gd name="T95" fmla="*/ 325375 h 455526"/>
                <a:gd name="T96" fmla="*/ 1683618 w 2441062"/>
                <a:gd name="T97" fmla="*/ 354955 h 455526"/>
                <a:gd name="T98" fmla="*/ 1719113 w 2441062"/>
                <a:gd name="T99" fmla="*/ 140010 h 455526"/>
                <a:gd name="T100" fmla="*/ 1719113 w 2441062"/>
                <a:gd name="T101" fmla="*/ 90711 h 455526"/>
                <a:gd name="T102" fmla="*/ 1452897 w 2441062"/>
                <a:gd name="T103" fmla="*/ 25636 h 455526"/>
                <a:gd name="T104" fmla="*/ 1180765 w 2441062"/>
                <a:gd name="T105" fmla="*/ 72963 h 455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41062" h="455526">
                  <a:moveTo>
                    <a:pt x="2259434" y="360871"/>
                  </a:moveTo>
                  <a:lnTo>
                    <a:pt x="2338313" y="360871"/>
                  </a:lnTo>
                  <a:lnTo>
                    <a:pt x="2338313" y="441722"/>
                  </a:lnTo>
                  <a:lnTo>
                    <a:pt x="2259434" y="441722"/>
                  </a:lnTo>
                  <a:close/>
                  <a:moveTo>
                    <a:pt x="1372046" y="303684"/>
                  </a:moveTo>
                  <a:lnTo>
                    <a:pt x="1372046" y="356927"/>
                  </a:lnTo>
                  <a:lnTo>
                    <a:pt x="1419374" y="356927"/>
                  </a:lnTo>
                  <a:cubicBezTo>
                    <a:pt x="1436464" y="358242"/>
                    <a:pt x="1444352" y="349696"/>
                    <a:pt x="1443037" y="331291"/>
                  </a:cubicBezTo>
                  <a:lnTo>
                    <a:pt x="1443037" y="303684"/>
                  </a:lnTo>
                  <a:close/>
                  <a:moveTo>
                    <a:pt x="1332607" y="185365"/>
                  </a:moveTo>
                  <a:lnTo>
                    <a:pt x="1397682" y="185365"/>
                  </a:lnTo>
                  <a:cubicBezTo>
                    <a:pt x="1383221" y="220861"/>
                    <a:pt x="1366130" y="245839"/>
                    <a:pt x="1346411" y="260300"/>
                  </a:cubicBezTo>
                  <a:lnTo>
                    <a:pt x="1466701" y="260300"/>
                  </a:lnTo>
                  <a:cubicBezTo>
                    <a:pt x="1445667" y="243210"/>
                    <a:pt x="1428576" y="218232"/>
                    <a:pt x="1415430" y="185365"/>
                  </a:cubicBezTo>
                  <a:lnTo>
                    <a:pt x="1480505" y="185365"/>
                  </a:lnTo>
                  <a:cubicBezTo>
                    <a:pt x="1492336" y="215602"/>
                    <a:pt x="1510742" y="236637"/>
                    <a:pt x="1535720" y="248468"/>
                  </a:cubicBezTo>
                  <a:lnTo>
                    <a:pt x="1535720" y="291852"/>
                  </a:lnTo>
                  <a:cubicBezTo>
                    <a:pt x="1522573" y="287908"/>
                    <a:pt x="1510742" y="283964"/>
                    <a:pt x="1500224" y="280020"/>
                  </a:cubicBezTo>
                  <a:lnTo>
                    <a:pt x="1500224" y="337207"/>
                  </a:lnTo>
                  <a:cubicBezTo>
                    <a:pt x="1501539" y="380591"/>
                    <a:pt x="1481819" y="401625"/>
                    <a:pt x="1441065" y="400310"/>
                  </a:cubicBezTo>
                  <a:lnTo>
                    <a:pt x="1312887" y="400310"/>
                  </a:lnTo>
                  <a:lnTo>
                    <a:pt x="1312887" y="278048"/>
                  </a:lnTo>
                  <a:cubicBezTo>
                    <a:pt x="1303684" y="283307"/>
                    <a:pt x="1291853" y="287908"/>
                    <a:pt x="1277391" y="291852"/>
                  </a:cubicBezTo>
                  <a:lnTo>
                    <a:pt x="1277391" y="248468"/>
                  </a:lnTo>
                  <a:cubicBezTo>
                    <a:pt x="1303684" y="234007"/>
                    <a:pt x="1322089" y="212973"/>
                    <a:pt x="1332607" y="185365"/>
                  </a:cubicBezTo>
                  <a:close/>
                  <a:moveTo>
                    <a:pt x="1279363" y="82823"/>
                  </a:moveTo>
                  <a:lnTo>
                    <a:pt x="1352326" y="82823"/>
                  </a:lnTo>
                  <a:cubicBezTo>
                    <a:pt x="1354956" y="99913"/>
                    <a:pt x="1358900" y="115032"/>
                    <a:pt x="1364158" y="128178"/>
                  </a:cubicBezTo>
                  <a:lnTo>
                    <a:pt x="1448953" y="128178"/>
                  </a:lnTo>
                  <a:cubicBezTo>
                    <a:pt x="1452897" y="120290"/>
                    <a:pt x="1456841" y="107801"/>
                    <a:pt x="1460785" y="90711"/>
                  </a:cubicBezTo>
                  <a:cubicBezTo>
                    <a:pt x="1462100" y="86767"/>
                    <a:pt x="1462757" y="84137"/>
                    <a:pt x="1462757" y="82823"/>
                  </a:cubicBezTo>
                  <a:lnTo>
                    <a:pt x="1535720" y="82823"/>
                  </a:lnTo>
                  <a:cubicBezTo>
                    <a:pt x="1531776" y="101228"/>
                    <a:pt x="1527175" y="116346"/>
                    <a:pt x="1521916" y="128178"/>
                  </a:cubicBezTo>
                  <a:lnTo>
                    <a:pt x="1612627" y="128178"/>
                  </a:lnTo>
                  <a:lnTo>
                    <a:pt x="1612627" y="378619"/>
                  </a:lnTo>
                  <a:cubicBezTo>
                    <a:pt x="1613942" y="427261"/>
                    <a:pt x="1592907" y="450267"/>
                    <a:pt x="1549524" y="447638"/>
                  </a:cubicBezTo>
                  <a:lnTo>
                    <a:pt x="1496280" y="447638"/>
                  </a:lnTo>
                  <a:lnTo>
                    <a:pt x="1496280" y="404254"/>
                  </a:lnTo>
                  <a:lnTo>
                    <a:pt x="1517972" y="404254"/>
                  </a:lnTo>
                  <a:cubicBezTo>
                    <a:pt x="1535063" y="405569"/>
                    <a:pt x="1542951" y="397681"/>
                    <a:pt x="1541636" y="380591"/>
                  </a:cubicBezTo>
                  <a:lnTo>
                    <a:pt x="1541636" y="175505"/>
                  </a:lnTo>
                  <a:lnTo>
                    <a:pt x="1271476" y="175505"/>
                  </a:lnTo>
                  <a:lnTo>
                    <a:pt x="1271476" y="451582"/>
                  </a:lnTo>
                  <a:lnTo>
                    <a:pt x="1200485" y="451582"/>
                  </a:lnTo>
                  <a:lnTo>
                    <a:pt x="1200485" y="128178"/>
                  </a:lnTo>
                  <a:lnTo>
                    <a:pt x="1293167" y="128178"/>
                  </a:lnTo>
                  <a:cubicBezTo>
                    <a:pt x="1287909" y="116346"/>
                    <a:pt x="1283307" y="101228"/>
                    <a:pt x="1279363" y="82823"/>
                  </a:cubicBezTo>
                  <a:close/>
                  <a:moveTo>
                    <a:pt x="471376" y="67047"/>
                  </a:moveTo>
                  <a:lnTo>
                    <a:pt x="471376" y="232693"/>
                  </a:lnTo>
                  <a:lnTo>
                    <a:pt x="558142" y="232693"/>
                  </a:lnTo>
                  <a:cubicBezTo>
                    <a:pt x="617302" y="235322"/>
                    <a:pt x="645566" y="207714"/>
                    <a:pt x="642937" y="149870"/>
                  </a:cubicBezTo>
                  <a:cubicBezTo>
                    <a:pt x="644252" y="93340"/>
                    <a:pt x="615987" y="65732"/>
                    <a:pt x="558142" y="67047"/>
                  </a:cubicBezTo>
                  <a:close/>
                  <a:moveTo>
                    <a:pt x="80851" y="67047"/>
                  </a:moveTo>
                  <a:lnTo>
                    <a:pt x="80851" y="232693"/>
                  </a:lnTo>
                  <a:lnTo>
                    <a:pt x="167617" y="232693"/>
                  </a:lnTo>
                  <a:cubicBezTo>
                    <a:pt x="226777" y="235322"/>
                    <a:pt x="255041" y="207714"/>
                    <a:pt x="252412" y="149870"/>
                  </a:cubicBezTo>
                  <a:cubicBezTo>
                    <a:pt x="253727" y="93340"/>
                    <a:pt x="225462" y="65732"/>
                    <a:pt x="167617" y="67047"/>
                  </a:cubicBezTo>
                  <a:close/>
                  <a:moveTo>
                    <a:pt x="2306761" y="15776"/>
                  </a:moveTo>
                  <a:cubicBezTo>
                    <a:pt x="2392213" y="18405"/>
                    <a:pt x="2436911" y="54558"/>
                    <a:pt x="2440855" y="124234"/>
                  </a:cubicBezTo>
                  <a:cubicBezTo>
                    <a:pt x="2443485" y="164988"/>
                    <a:pt x="2421136" y="201798"/>
                    <a:pt x="2373808" y="234665"/>
                  </a:cubicBezTo>
                  <a:cubicBezTo>
                    <a:pt x="2346201" y="255699"/>
                    <a:pt x="2333054" y="280020"/>
                    <a:pt x="2334369" y="307628"/>
                  </a:cubicBezTo>
                  <a:lnTo>
                    <a:pt x="2334369" y="323403"/>
                  </a:lnTo>
                  <a:lnTo>
                    <a:pt x="2261406" y="323403"/>
                  </a:lnTo>
                  <a:lnTo>
                    <a:pt x="2261406" y="301712"/>
                  </a:lnTo>
                  <a:cubicBezTo>
                    <a:pt x="2258777" y="264902"/>
                    <a:pt x="2275867" y="233350"/>
                    <a:pt x="2312677" y="207057"/>
                  </a:cubicBezTo>
                  <a:cubicBezTo>
                    <a:pt x="2348173" y="179449"/>
                    <a:pt x="2365263" y="153156"/>
                    <a:pt x="2363948" y="128178"/>
                  </a:cubicBezTo>
                  <a:cubicBezTo>
                    <a:pt x="2362634" y="90053"/>
                    <a:pt x="2344229" y="69676"/>
                    <a:pt x="2308733" y="67047"/>
                  </a:cubicBezTo>
                  <a:cubicBezTo>
                    <a:pt x="2270608" y="68362"/>
                    <a:pt x="2246945" y="95312"/>
                    <a:pt x="2237742" y="147898"/>
                  </a:cubicBezTo>
                  <a:lnTo>
                    <a:pt x="2164779" y="147898"/>
                  </a:lnTo>
                  <a:cubicBezTo>
                    <a:pt x="2177926" y="59816"/>
                    <a:pt x="2225253" y="15776"/>
                    <a:pt x="2306761" y="15776"/>
                  </a:cubicBezTo>
                  <a:close/>
                  <a:moveTo>
                    <a:pt x="769218" y="15776"/>
                  </a:moveTo>
                  <a:lnTo>
                    <a:pt x="1136005" y="15776"/>
                  </a:lnTo>
                  <a:lnTo>
                    <a:pt x="1136005" y="67047"/>
                  </a:lnTo>
                  <a:lnTo>
                    <a:pt x="992051" y="67047"/>
                  </a:lnTo>
                  <a:lnTo>
                    <a:pt x="992051" y="439750"/>
                  </a:lnTo>
                  <a:lnTo>
                    <a:pt x="911200" y="439750"/>
                  </a:lnTo>
                  <a:lnTo>
                    <a:pt x="911200" y="67047"/>
                  </a:lnTo>
                  <a:lnTo>
                    <a:pt x="769218" y="67047"/>
                  </a:lnTo>
                  <a:close/>
                  <a:moveTo>
                    <a:pt x="390525" y="15776"/>
                  </a:moveTo>
                  <a:lnTo>
                    <a:pt x="575890" y="15776"/>
                  </a:lnTo>
                  <a:cubicBezTo>
                    <a:pt x="675803" y="15776"/>
                    <a:pt x="725760" y="60474"/>
                    <a:pt x="725760" y="149870"/>
                  </a:cubicBezTo>
                  <a:cubicBezTo>
                    <a:pt x="728389" y="243210"/>
                    <a:pt x="677775" y="288565"/>
                    <a:pt x="573918" y="285936"/>
                  </a:cubicBezTo>
                  <a:lnTo>
                    <a:pt x="471376" y="285936"/>
                  </a:lnTo>
                  <a:lnTo>
                    <a:pt x="471376" y="439750"/>
                  </a:lnTo>
                  <a:lnTo>
                    <a:pt x="390525" y="439750"/>
                  </a:lnTo>
                  <a:close/>
                  <a:moveTo>
                    <a:pt x="0" y="15776"/>
                  </a:moveTo>
                  <a:lnTo>
                    <a:pt x="185365" y="15776"/>
                  </a:lnTo>
                  <a:cubicBezTo>
                    <a:pt x="285278" y="15776"/>
                    <a:pt x="335235" y="60474"/>
                    <a:pt x="335235" y="149870"/>
                  </a:cubicBezTo>
                  <a:cubicBezTo>
                    <a:pt x="337864" y="243210"/>
                    <a:pt x="287250" y="288565"/>
                    <a:pt x="183393" y="285936"/>
                  </a:cubicBezTo>
                  <a:lnTo>
                    <a:pt x="80851" y="285936"/>
                  </a:lnTo>
                  <a:lnTo>
                    <a:pt x="80851" y="439750"/>
                  </a:lnTo>
                  <a:lnTo>
                    <a:pt x="0" y="439750"/>
                  </a:lnTo>
                  <a:close/>
                  <a:moveTo>
                    <a:pt x="1975470" y="0"/>
                  </a:moveTo>
                  <a:lnTo>
                    <a:pt x="2038573" y="0"/>
                  </a:lnTo>
                  <a:lnTo>
                    <a:pt x="2038573" y="69019"/>
                  </a:lnTo>
                  <a:lnTo>
                    <a:pt x="2068152" y="69019"/>
                  </a:lnTo>
                  <a:lnTo>
                    <a:pt x="2068152" y="9860"/>
                  </a:lnTo>
                  <a:lnTo>
                    <a:pt x="2117452" y="9860"/>
                  </a:lnTo>
                  <a:lnTo>
                    <a:pt x="2117452" y="69019"/>
                  </a:lnTo>
                  <a:lnTo>
                    <a:pt x="2141115" y="69019"/>
                  </a:lnTo>
                  <a:lnTo>
                    <a:pt x="2141115" y="116346"/>
                  </a:lnTo>
                  <a:lnTo>
                    <a:pt x="2038573" y="116346"/>
                  </a:lnTo>
                  <a:cubicBezTo>
                    <a:pt x="2041202" y="186023"/>
                    <a:pt x="2043832" y="238609"/>
                    <a:pt x="2046461" y="274104"/>
                  </a:cubicBezTo>
                  <a:cubicBezTo>
                    <a:pt x="2060922" y="242553"/>
                    <a:pt x="2072096" y="201141"/>
                    <a:pt x="2079984" y="149870"/>
                  </a:cubicBezTo>
                  <a:lnTo>
                    <a:pt x="2139143" y="149870"/>
                  </a:lnTo>
                  <a:cubicBezTo>
                    <a:pt x="2122053" y="239266"/>
                    <a:pt x="2095760" y="307628"/>
                    <a:pt x="2060265" y="354955"/>
                  </a:cubicBezTo>
                  <a:cubicBezTo>
                    <a:pt x="2068152" y="389136"/>
                    <a:pt x="2079984" y="406226"/>
                    <a:pt x="2095760" y="406226"/>
                  </a:cubicBezTo>
                  <a:cubicBezTo>
                    <a:pt x="2104963" y="406226"/>
                    <a:pt x="2109564" y="395709"/>
                    <a:pt x="2109564" y="374675"/>
                  </a:cubicBezTo>
                  <a:lnTo>
                    <a:pt x="2150975" y="374675"/>
                  </a:lnTo>
                  <a:cubicBezTo>
                    <a:pt x="2152290" y="427261"/>
                    <a:pt x="2133885" y="452896"/>
                    <a:pt x="2095760" y="451582"/>
                  </a:cubicBezTo>
                  <a:cubicBezTo>
                    <a:pt x="2060265" y="451582"/>
                    <a:pt x="2034629" y="435148"/>
                    <a:pt x="2018853" y="402282"/>
                  </a:cubicBezTo>
                  <a:cubicBezTo>
                    <a:pt x="2014909" y="404912"/>
                    <a:pt x="2008993" y="409513"/>
                    <a:pt x="2001105" y="416086"/>
                  </a:cubicBezTo>
                  <a:cubicBezTo>
                    <a:pt x="1980071" y="433177"/>
                    <a:pt x="1963638" y="445666"/>
                    <a:pt x="1951806" y="453554"/>
                  </a:cubicBezTo>
                  <a:lnTo>
                    <a:pt x="1951806" y="404254"/>
                  </a:lnTo>
                  <a:cubicBezTo>
                    <a:pt x="1971526" y="387164"/>
                    <a:pt x="1987959" y="370073"/>
                    <a:pt x="2001105" y="352983"/>
                  </a:cubicBezTo>
                  <a:cubicBezTo>
                    <a:pt x="2001105" y="349039"/>
                    <a:pt x="1999791" y="343780"/>
                    <a:pt x="1997161" y="337207"/>
                  </a:cubicBezTo>
                  <a:cubicBezTo>
                    <a:pt x="1995847" y="326690"/>
                    <a:pt x="1994532" y="318802"/>
                    <a:pt x="1993217" y="313544"/>
                  </a:cubicBezTo>
                  <a:cubicBezTo>
                    <a:pt x="1984015" y="258328"/>
                    <a:pt x="1978756" y="192596"/>
                    <a:pt x="1977442" y="116346"/>
                  </a:cubicBezTo>
                  <a:lnTo>
                    <a:pt x="1884759" y="116346"/>
                  </a:lnTo>
                  <a:lnTo>
                    <a:pt x="1884759" y="173533"/>
                  </a:lnTo>
                  <a:lnTo>
                    <a:pt x="1967582" y="173533"/>
                  </a:lnTo>
                  <a:lnTo>
                    <a:pt x="1967582" y="343123"/>
                  </a:lnTo>
                  <a:cubicBezTo>
                    <a:pt x="1968897" y="383877"/>
                    <a:pt x="1951149" y="403597"/>
                    <a:pt x="1914339" y="402282"/>
                  </a:cubicBezTo>
                  <a:lnTo>
                    <a:pt x="1884759" y="402282"/>
                  </a:lnTo>
                  <a:lnTo>
                    <a:pt x="1884759" y="356927"/>
                  </a:lnTo>
                  <a:lnTo>
                    <a:pt x="1894619" y="356927"/>
                  </a:lnTo>
                  <a:cubicBezTo>
                    <a:pt x="1907765" y="356927"/>
                    <a:pt x="1914339" y="349696"/>
                    <a:pt x="1914339" y="335235"/>
                  </a:cubicBezTo>
                  <a:lnTo>
                    <a:pt x="1914339" y="220861"/>
                  </a:lnTo>
                  <a:lnTo>
                    <a:pt x="1884759" y="220861"/>
                  </a:lnTo>
                  <a:lnTo>
                    <a:pt x="1884759" y="285936"/>
                  </a:lnTo>
                  <a:cubicBezTo>
                    <a:pt x="1887388" y="366129"/>
                    <a:pt x="1857809" y="422659"/>
                    <a:pt x="1796020" y="455526"/>
                  </a:cubicBezTo>
                  <a:lnTo>
                    <a:pt x="1796020" y="410170"/>
                  </a:lnTo>
                  <a:cubicBezTo>
                    <a:pt x="1815740" y="386507"/>
                    <a:pt x="1824285" y="349696"/>
                    <a:pt x="1821656" y="299740"/>
                  </a:cubicBezTo>
                  <a:lnTo>
                    <a:pt x="1821656" y="69019"/>
                  </a:lnTo>
                  <a:lnTo>
                    <a:pt x="1975470" y="69019"/>
                  </a:lnTo>
                  <a:close/>
                  <a:moveTo>
                    <a:pt x="1719113" y="0"/>
                  </a:moveTo>
                  <a:lnTo>
                    <a:pt x="1782216" y="0"/>
                  </a:lnTo>
                  <a:lnTo>
                    <a:pt x="1782216" y="90711"/>
                  </a:lnTo>
                  <a:lnTo>
                    <a:pt x="1807852" y="90711"/>
                  </a:lnTo>
                  <a:lnTo>
                    <a:pt x="1807852" y="140010"/>
                  </a:lnTo>
                  <a:lnTo>
                    <a:pt x="1782216" y="140010"/>
                  </a:lnTo>
                  <a:lnTo>
                    <a:pt x="1782216" y="335235"/>
                  </a:lnTo>
                  <a:cubicBezTo>
                    <a:pt x="1786160" y="333921"/>
                    <a:pt x="1790762" y="331949"/>
                    <a:pt x="1796020" y="329319"/>
                  </a:cubicBezTo>
                  <a:cubicBezTo>
                    <a:pt x="1802594" y="328005"/>
                    <a:pt x="1807195" y="326690"/>
                    <a:pt x="1809824" y="325375"/>
                  </a:cubicBezTo>
                  <a:lnTo>
                    <a:pt x="1809824" y="374675"/>
                  </a:lnTo>
                  <a:cubicBezTo>
                    <a:pt x="1780902" y="391765"/>
                    <a:pt x="1738833" y="403597"/>
                    <a:pt x="1683618" y="410170"/>
                  </a:cubicBezTo>
                  <a:lnTo>
                    <a:pt x="1683618" y="354955"/>
                  </a:lnTo>
                  <a:cubicBezTo>
                    <a:pt x="1687562" y="353640"/>
                    <a:pt x="1693478" y="352983"/>
                    <a:pt x="1701366" y="352983"/>
                  </a:cubicBezTo>
                  <a:cubicBezTo>
                    <a:pt x="1709253" y="351668"/>
                    <a:pt x="1715169" y="351011"/>
                    <a:pt x="1719113" y="351011"/>
                  </a:cubicBezTo>
                  <a:lnTo>
                    <a:pt x="1719113" y="140010"/>
                  </a:lnTo>
                  <a:lnTo>
                    <a:pt x="1687562" y="140010"/>
                  </a:lnTo>
                  <a:lnTo>
                    <a:pt x="1687562" y="90711"/>
                  </a:lnTo>
                  <a:lnTo>
                    <a:pt x="1719113" y="90711"/>
                  </a:lnTo>
                  <a:close/>
                  <a:moveTo>
                    <a:pt x="1366130" y="0"/>
                  </a:moveTo>
                  <a:lnTo>
                    <a:pt x="1452897" y="0"/>
                  </a:lnTo>
                  <a:lnTo>
                    <a:pt x="1452897" y="25636"/>
                  </a:lnTo>
                  <a:lnTo>
                    <a:pt x="1634319" y="25636"/>
                  </a:lnTo>
                  <a:lnTo>
                    <a:pt x="1634319" y="72963"/>
                  </a:lnTo>
                  <a:lnTo>
                    <a:pt x="1180765" y="72963"/>
                  </a:lnTo>
                  <a:lnTo>
                    <a:pt x="1180765" y="25636"/>
                  </a:lnTo>
                  <a:lnTo>
                    <a:pt x="1366130" y="25636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7198" name="矩形 30"/>
            <p:cNvSpPr>
              <a:spLocks noChangeArrowheads="1"/>
            </p:cNvSpPr>
            <p:nvPr/>
          </p:nvSpPr>
          <p:spPr bwMode="auto">
            <a:xfrm>
              <a:off x="547573" y="0"/>
              <a:ext cx="1223705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99" name="直接连接符 43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4" name="任意多边形 44"/>
          <p:cNvSpPr>
            <a:spLocks noChangeArrowheads="1"/>
          </p:cNvSpPr>
          <p:nvPr/>
        </p:nvSpPr>
        <p:spPr bwMode="auto">
          <a:xfrm rot="5400000">
            <a:off x="9356725" y="3206750"/>
            <a:ext cx="514350" cy="444500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357062 h 600075"/>
              <a:gd name="T18" fmla="*/ 343414 w 696087"/>
              <a:gd name="T19" fmla="*/ 317474 h 600075"/>
              <a:gd name="T20" fmla="*/ 399151 w 696087"/>
              <a:gd name="T21" fmla="*/ 361229 h 600075"/>
              <a:gd name="T22" fmla="*/ 399151 w 696087"/>
              <a:gd name="T23" fmla="*/ 342998 h 600075"/>
              <a:gd name="T24" fmla="*/ 352270 w 696087"/>
              <a:gd name="T25" fmla="*/ 307056 h 600075"/>
              <a:gd name="T26" fmla="*/ 399151 w 696087"/>
              <a:gd name="T27" fmla="*/ 272156 h 600075"/>
              <a:gd name="T28" fmla="*/ 399151 w 696087"/>
              <a:gd name="T29" fmla="*/ 253403 h 600075"/>
              <a:gd name="T30" fmla="*/ 343414 w 696087"/>
              <a:gd name="T31" fmla="*/ 297159 h 600075"/>
              <a:gd name="T32" fmla="*/ 289241 w 696087"/>
              <a:gd name="T33" fmla="*/ 257050 h 600075"/>
              <a:gd name="T34" fmla="*/ 289241 w 696087"/>
              <a:gd name="T35" fmla="*/ 275281 h 600075"/>
              <a:gd name="T36" fmla="*/ 335080 w 696087"/>
              <a:gd name="T37" fmla="*/ 307056 h 600075"/>
              <a:gd name="T38" fmla="*/ 289241 w 696087"/>
              <a:gd name="T39" fmla="*/ 339352 h 600075"/>
              <a:gd name="T40" fmla="*/ 289241 w 696087"/>
              <a:gd name="T41" fmla="*/ 458191 h 600075"/>
              <a:gd name="T42" fmla="*/ 399672 w 696087"/>
              <a:gd name="T43" fmla="*/ 458191 h 600075"/>
              <a:gd name="T44" fmla="*/ 399672 w 696087"/>
              <a:gd name="T45" fmla="*/ 373285 h 600075"/>
              <a:gd name="T46" fmla="*/ 390816 w 696087"/>
              <a:gd name="T47" fmla="*/ 373285 h 600075"/>
              <a:gd name="T48" fmla="*/ 390816 w 696087"/>
              <a:gd name="T49" fmla="*/ 443085 h 600075"/>
              <a:gd name="T50" fmla="*/ 348103 w 696087"/>
              <a:gd name="T51" fmla="*/ 443085 h 600075"/>
              <a:gd name="T52" fmla="*/ 348103 w 696087"/>
              <a:gd name="T53" fmla="*/ 377452 h 600075"/>
              <a:gd name="T54" fmla="*/ 338205 w 696087"/>
              <a:gd name="T55" fmla="*/ 377452 h 600075"/>
              <a:gd name="T56" fmla="*/ 338205 w 696087"/>
              <a:gd name="T57" fmla="*/ 443085 h 600075"/>
              <a:gd name="T58" fmla="*/ 299138 w 696087"/>
              <a:gd name="T59" fmla="*/ 443085 h 600075"/>
              <a:gd name="T60" fmla="*/ 299138 w 696087"/>
              <a:gd name="T61" fmla="*/ 373285 h 600075"/>
              <a:gd name="T62" fmla="*/ 289241 w 696087"/>
              <a:gd name="T63" fmla="*/ 373285 h 600075"/>
              <a:gd name="T64" fmla="*/ 289241 w 696087"/>
              <a:gd name="T65" fmla="*/ 564529 h 600075"/>
              <a:gd name="T66" fmla="*/ 399672 w 696087"/>
              <a:gd name="T67" fmla="*/ 564529 h 600075"/>
              <a:gd name="T68" fmla="*/ 399672 w 696087"/>
              <a:gd name="T69" fmla="*/ 549423 h 600075"/>
              <a:gd name="T70" fmla="*/ 311119 w 696087"/>
              <a:gd name="T71" fmla="*/ 549423 h 600075"/>
              <a:gd name="T72" fmla="*/ 399672 w 696087"/>
              <a:gd name="T73" fmla="*/ 485873 h 600075"/>
              <a:gd name="T74" fmla="*/ 399672 w 696087"/>
              <a:gd name="T75" fmla="*/ 471288 h 600075"/>
              <a:gd name="T76" fmla="*/ 289241 w 696087"/>
              <a:gd name="T77" fmla="*/ 471288 h 600075"/>
              <a:gd name="T78" fmla="*/ 289241 w 696087"/>
              <a:gd name="T79" fmla="*/ 485873 h 600075"/>
              <a:gd name="T80" fmla="*/ 378836 w 696087"/>
              <a:gd name="T81" fmla="*/ 485873 h 600075"/>
              <a:gd name="T82" fmla="*/ 289241 w 696087"/>
              <a:gd name="T83" fmla="*/ 549423 h 600075"/>
              <a:gd name="T84" fmla="*/ 0 w 696087"/>
              <a:gd name="T85" fmla="*/ 600075 h 600075"/>
              <a:gd name="T86" fmla="*/ 348044 w 696087"/>
              <a:gd name="T87" fmla="*/ 0 h 600075"/>
              <a:gd name="T88" fmla="*/ 696087 w 696087"/>
              <a:gd name="T89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8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62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00" fill="hold"/>
                                        <p:tgtEl>
                                          <p:spTgt spid="82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4" dur="3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8" dur="3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32" dur="3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65"/>
          <p:cNvGrpSpPr>
            <a:grpSpLocks/>
          </p:cNvGrpSpPr>
          <p:nvPr/>
        </p:nvGrpSpPr>
        <p:grpSpPr bwMode="auto">
          <a:xfrm>
            <a:off x="5467350" y="1414463"/>
            <a:ext cx="1419225" cy="493712"/>
            <a:chOff x="0" y="0"/>
            <a:chExt cx="1084634" cy="378257"/>
          </a:xfrm>
        </p:grpSpPr>
        <p:sp>
          <p:nvSpPr>
            <p:cNvPr id="8195" name="圆角矩形 167"/>
            <p:cNvSpPr>
              <a:spLocks noChangeArrowheads="1"/>
            </p:cNvSpPr>
            <p:nvPr/>
          </p:nvSpPr>
          <p:spPr bwMode="auto">
            <a:xfrm rot="-329193">
              <a:off x="0" y="0"/>
              <a:ext cx="1084634" cy="3782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196" name="任意多边形 171"/>
            <p:cNvSpPr>
              <a:spLocks noChangeArrowheads="1"/>
            </p:cNvSpPr>
            <p:nvPr/>
          </p:nvSpPr>
          <p:spPr bwMode="auto">
            <a:xfrm rot="-329193">
              <a:off x="386139" y="85414"/>
              <a:ext cx="580541" cy="178929"/>
            </a:xfrm>
            <a:custGeom>
              <a:avLst/>
              <a:gdLst>
                <a:gd name="T0" fmla="*/ 39067 w 580541"/>
                <a:gd name="T1" fmla="*/ 150801 h 178929"/>
                <a:gd name="T2" fmla="*/ 118764 w 580541"/>
                <a:gd name="T3" fmla="*/ 110171 h 178929"/>
                <a:gd name="T4" fmla="*/ 167208 w 580541"/>
                <a:gd name="T5" fmla="*/ 175022 h 178929"/>
                <a:gd name="T6" fmla="*/ 141423 w 580541"/>
                <a:gd name="T7" fmla="*/ 158614 h 178929"/>
                <a:gd name="T8" fmla="*/ 17970 w 580541"/>
                <a:gd name="T9" fmla="*/ 166427 h 178929"/>
                <a:gd name="T10" fmla="*/ 68758 w 580541"/>
                <a:gd name="T11" fmla="*/ 70322 h 178929"/>
                <a:gd name="T12" fmla="*/ 433647 w 580541"/>
                <a:gd name="T13" fmla="*/ 141424 h 178929"/>
                <a:gd name="T14" fmla="*/ 450056 w 580541"/>
                <a:gd name="T15" fmla="*/ 146112 h 178929"/>
                <a:gd name="T16" fmla="*/ 414113 w 580541"/>
                <a:gd name="T17" fmla="*/ 68759 h 178929"/>
                <a:gd name="T18" fmla="*/ 398487 w 580541"/>
                <a:gd name="T19" fmla="*/ 55476 h 178929"/>
                <a:gd name="T20" fmla="*/ 476622 w 580541"/>
                <a:gd name="T21" fmla="*/ 50788 h 178929"/>
                <a:gd name="T22" fmla="*/ 503187 w 580541"/>
                <a:gd name="T23" fmla="*/ 71103 h 178929"/>
                <a:gd name="T24" fmla="*/ 523502 w 580541"/>
                <a:gd name="T25" fmla="*/ 50788 h 178929"/>
                <a:gd name="T26" fmla="*/ 538348 w 580541"/>
                <a:gd name="T27" fmla="*/ 71103 h 178929"/>
                <a:gd name="T28" fmla="*/ 74227 w 580541"/>
                <a:gd name="T29" fmla="*/ 4689 h 178929"/>
                <a:gd name="T30" fmla="*/ 0 w 580541"/>
                <a:gd name="T31" fmla="*/ 78917 h 178929"/>
                <a:gd name="T32" fmla="*/ 320352 w 580541"/>
                <a:gd name="T33" fmla="*/ 23441 h 178929"/>
                <a:gd name="T34" fmla="*/ 264876 w 580541"/>
                <a:gd name="T35" fmla="*/ 78135 h 178929"/>
                <a:gd name="T36" fmla="*/ 127359 w 580541"/>
                <a:gd name="T37" fmla="*/ 4689 h 178929"/>
                <a:gd name="T38" fmla="*/ 179709 w 580541"/>
                <a:gd name="T39" fmla="*/ 92200 h 178929"/>
                <a:gd name="T40" fmla="*/ 374265 w 580541"/>
                <a:gd name="T41" fmla="*/ 9377 h 178929"/>
                <a:gd name="T42" fmla="*/ 342230 w 580541"/>
                <a:gd name="T43" fmla="*/ 23441 h 178929"/>
                <a:gd name="T44" fmla="*/ 380516 w 580541"/>
                <a:gd name="T45" fmla="*/ 78135 h 178929"/>
                <a:gd name="T46" fmla="*/ 342230 w 580541"/>
                <a:gd name="T47" fmla="*/ 92981 h 178929"/>
                <a:gd name="T48" fmla="*/ 320352 w 580541"/>
                <a:gd name="T49" fmla="*/ 177366 h 178929"/>
                <a:gd name="T50" fmla="*/ 264876 w 580541"/>
                <a:gd name="T51" fmla="*/ 92981 h 178929"/>
                <a:gd name="T52" fmla="*/ 206275 w 580541"/>
                <a:gd name="T53" fmla="*/ 164865 h 178929"/>
                <a:gd name="T54" fmla="*/ 200024 w 580541"/>
                <a:gd name="T55" fmla="*/ 92981 h 178929"/>
                <a:gd name="T56" fmla="*/ 242999 w 580541"/>
                <a:gd name="T57" fmla="*/ 78135 h 178929"/>
                <a:gd name="T58" fmla="*/ 209401 w 580541"/>
                <a:gd name="T59" fmla="*/ 23441 h 178929"/>
                <a:gd name="T60" fmla="*/ 503187 w 580541"/>
                <a:gd name="T61" fmla="*/ 18753 h 178929"/>
                <a:gd name="T62" fmla="*/ 476621 w 580541"/>
                <a:gd name="T63" fmla="*/ 38287 h 178929"/>
                <a:gd name="T64" fmla="*/ 550850 w 580541"/>
                <a:gd name="T65" fmla="*/ 18753 h 178929"/>
                <a:gd name="T66" fmla="*/ 523502 w 580541"/>
                <a:gd name="T67" fmla="*/ 38286 h 178929"/>
                <a:gd name="T68" fmla="*/ 422709 w 580541"/>
                <a:gd name="T69" fmla="*/ 1 h 178929"/>
                <a:gd name="T70" fmla="*/ 419583 w 580541"/>
                <a:gd name="T71" fmla="*/ 39068 h 178929"/>
                <a:gd name="T72" fmla="*/ 568820 w 580541"/>
                <a:gd name="T73" fmla="*/ 5470 h 178929"/>
                <a:gd name="T74" fmla="*/ 542255 w 580541"/>
                <a:gd name="T75" fmla="*/ 84386 h 178929"/>
                <a:gd name="T76" fmla="*/ 523503 w 580541"/>
                <a:gd name="T77" fmla="*/ 99232 h 178929"/>
                <a:gd name="T78" fmla="*/ 578197 w 580541"/>
                <a:gd name="T79" fmla="*/ 112515 h 178929"/>
                <a:gd name="T80" fmla="*/ 580541 w 580541"/>
                <a:gd name="T81" fmla="*/ 159395 h 178929"/>
                <a:gd name="T82" fmla="*/ 535223 w 580541"/>
                <a:gd name="T83" fmla="*/ 112515 h 178929"/>
                <a:gd name="T84" fmla="*/ 523502 w 580541"/>
                <a:gd name="T85" fmla="*/ 178148 h 178929"/>
                <a:gd name="T86" fmla="*/ 503188 w 580541"/>
                <a:gd name="T87" fmla="*/ 112515 h 178929"/>
                <a:gd name="T88" fmla="*/ 446149 w 580541"/>
                <a:gd name="T89" fmla="*/ 171116 h 178929"/>
                <a:gd name="T90" fmla="*/ 472715 w 580541"/>
                <a:gd name="T91" fmla="*/ 112515 h 178929"/>
                <a:gd name="T92" fmla="*/ 450837 w 580541"/>
                <a:gd name="T93" fmla="*/ 99232 h 178929"/>
                <a:gd name="T94" fmla="*/ 503187 w 580541"/>
                <a:gd name="T95" fmla="*/ 84386 h 178929"/>
                <a:gd name="T96" fmla="*/ 458651 w 580541"/>
                <a:gd name="T97" fmla="*/ 5470 h 178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0541" h="178929">
                  <a:moveTo>
                    <a:pt x="92980" y="70322"/>
                  </a:moveTo>
                  <a:cubicBezTo>
                    <a:pt x="79436" y="102617"/>
                    <a:pt x="61466" y="129444"/>
                    <a:pt x="39067" y="150801"/>
                  </a:cubicBezTo>
                  <a:cubicBezTo>
                    <a:pt x="73446" y="150801"/>
                    <a:pt x="105742" y="149238"/>
                    <a:pt x="135954" y="146113"/>
                  </a:cubicBezTo>
                  <a:cubicBezTo>
                    <a:pt x="131266" y="133611"/>
                    <a:pt x="125536" y="121630"/>
                    <a:pt x="118764" y="110171"/>
                  </a:cubicBezTo>
                  <a:lnTo>
                    <a:pt x="136735" y="110170"/>
                  </a:lnTo>
                  <a:cubicBezTo>
                    <a:pt x="148195" y="128923"/>
                    <a:pt x="158352" y="150540"/>
                    <a:pt x="167208" y="175022"/>
                  </a:cubicBezTo>
                  <a:lnTo>
                    <a:pt x="146112" y="175022"/>
                  </a:lnTo>
                  <a:cubicBezTo>
                    <a:pt x="144549" y="169813"/>
                    <a:pt x="142986" y="164344"/>
                    <a:pt x="141423" y="158614"/>
                  </a:cubicBezTo>
                  <a:cubicBezTo>
                    <a:pt x="107044" y="163823"/>
                    <a:pt x="71362" y="166428"/>
                    <a:pt x="34379" y="166428"/>
                  </a:cubicBezTo>
                  <a:lnTo>
                    <a:pt x="17970" y="166427"/>
                  </a:lnTo>
                  <a:lnTo>
                    <a:pt x="17971" y="150019"/>
                  </a:lnTo>
                  <a:cubicBezTo>
                    <a:pt x="41411" y="127100"/>
                    <a:pt x="58340" y="100534"/>
                    <a:pt x="68758" y="70322"/>
                  </a:cubicBezTo>
                  <a:close/>
                  <a:moveTo>
                    <a:pt x="433648" y="55476"/>
                  </a:moveTo>
                  <a:lnTo>
                    <a:pt x="433647" y="141424"/>
                  </a:lnTo>
                  <a:cubicBezTo>
                    <a:pt x="438856" y="139341"/>
                    <a:pt x="444326" y="135695"/>
                    <a:pt x="450056" y="130486"/>
                  </a:cubicBezTo>
                  <a:lnTo>
                    <a:pt x="450056" y="146112"/>
                  </a:lnTo>
                  <a:cubicBezTo>
                    <a:pt x="441200" y="154447"/>
                    <a:pt x="429220" y="161739"/>
                    <a:pt x="414114" y="167990"/>
                  </a:cubicBezTo>
                  <a:lnTo>
                    <a:pt x="414113" y="68759"/>
                  </a:lnTo>
                  <a:lnTo>
                    <a:pt x="398487" y="68759"/>
                  </a:lnTo>
                  <a:lnTo>
                    <a:pt x="398487" y="55476"/>
                  </a:lnTo>
                  <a:close/>
                  <a:moveTo>
                    <a:pt x="503187" y="50788"/>
                  </a:moveTo>
                  <a:lnTo>
                    <a:pt x="476622" y="50788"/>
                  </a:lnTo>
                  <a:lnTo>
                    <a:pt x="476621" y="71103"/>
                  </a:lnTo>
                  <a:lnTo>
                    <a:pt x="503187" y="71103"/>
                  </a:lnTo>
                  <a:close/>
                  <a:moveTo>
                    <a:pt x="550850" y="50788"/>
                  </a:moveTo>
                  <a:lnTo>
                    <a:pt x="523502" y="50788"/>
                  </a:lnTo>
                  <a:lnTo>
                    <a:pt x="523503" y="71103"/>
                  </a:lnTo>
                  <a:lnTo>
                    <a:pt x="538348" y="71103"/>
                  </a:lnTo>
                  <a:cubicBezTo>
                    <a:pt x="547203" y="71624"/>
                    <a:pt x="551370" y="67196"/>
                    <a:pt x="550849" y="57820"/>
                  </a:cubicBezTo>
                  <a:close/>
                  <a:moveTo>
                    <a:pt x="74227" y="4689"/>
                  </a:moveTo>
                  <a:cubicBezTo>
                    <a:pt x="64851" y="44798"/>
                    <a:pt x="40108" y="73968"/>
                    <a:pt x="0" y="92200"/>
                  </a:cubicBezTo>
                  <a:lnTo>
                    <a:pt x="0" y="78917"/>
                  </a:lnTo>
                  <a:cubicBezTo>
                    <a:pt x="27607" y="60164"/>
                    <a:pt x="44796" y="35422"/>
                    <a:pt x="51568" y="4689"/>
                  </a:cubicBezTo>
                  <a:close/>
                  <a:moveTo>
                    <a:pt x="320352" y="23441"/>
                  </a:moveTo>
                  <a:lnTo>
                    <a:pt x="264876" y="23441"/>
                  </a:lnTo>
                  <a:lnTo>
                    <a:pt x="264876" y="78135"/>
                  </a:lnTo>
                  <a:lnTo>
                    <a:pt x="320352" y="78135"/>
                  </a:lnTo>
                  <a:close/>
                  <a:moveTo>
                    <a:pt x="127359" y="4689"/>
                  </a:moveTo>
                  <a:cubicBezTo>
                    <a:pt x="134652" y="35942"/>
                    <a:pt x="152102" y="60685"/>
                    <a:pt x="179709" y="78917"/>
                  </a:cubicBezTo>
                  <a:lnTo>
                    <a:pt x="179709" y="92200"/>
                  </a:lnTo>
                  <a:cubicBezTo>
                    <a:pt x="139600" y="73968"/>
                    <a:pt x="114857" y="44798"/>
                    <a:pt x="105481" y="4689"/>
                  </a:cubicBezTo>
                  <a:close/>
                  <a:moveTo>
                    <a:pt x="374265" y="9377"/>
                  </a:moveTo>
                  <a:lnTo>
                    <a:pt x="374265" y="23441"/>
                  </a:lnTo>
                  <a:lnTo>
                    <a:pt x="342230" y="23441"/>
                  </a:lnTo>
                  <a:lnTo>
                    <a:pt x="342230" y="78135"/>
                  </a:lnTo>
                  <a:lnTo>
                    <a:pt x="380516" y="78135"/>
                  </a:lnTo>
                  <a:lnTo>
                    <a:pt x="380516" y="92981"/>
                  </a:lnTo>
                  <a:lnTo>
                    <a:pt x="342230" y="92981"/>
                  </a:lnTo>
                  <a:lnTo>
                    <a:pt x="342229" y="177366"/>
                  </a:lnTo>
                  <a:lnTo>
                    <a:pt x="320352" y="177366"/>
                  </a:lnTo>
                  <a:lnTo>
                    <a:pt x="320352" y="92981"/>
                  </a:lnTo>
                  <a:lnTo>
                    <a:pt x="264876" y="92981"/>
                  </a:lnTo>
                  <a:cubicBezTo>
                    <a:pt x="265918" y="132048"/>
                    <a:pt x="246385" y="160698"/>
                    <a:pt x="206275" y="178929"/>
                  </a:cubicBezTo>
                  <a:lnTo>
                    <a:pt x="206275" y="164865"/>
                  </a:lnTo>
                  <a:cubicBezTo>
                    <a:pt x="231278" y="149238"/>
                    <a:pt x="243520" y="125277"/>
                    <a:pt x="242999" y="92981"/>
                  </a:cubicBezTo>
                  <a:lnTo>
                    <a:pt x="200024" y="92981"/>
                  </a:lnTo>
                  <a:lnTo>
                    <a:pt x="200025" y="78135"/>
                  </a:lnTo>
                  <a:lnTo>
                    <a:pt x="242999" y="78135"/>
                  </a:lnTo>
                  <a:lnTo>
                    <a:pt x="242999" y="23441"/>
                  </a:lnTo>
                  <a:lnTo>
                    <a:pt x="209401" y="23441"/>
                  </a:lnTo>
                  <a:lnTo>
                    <a:pt x="209401" y="9377"/>
                  </a:lnTo>
                  <a:close/>
                  <a:moveTo>
                    <a:pt x="503187" y="18753"/>
                  </a:moveTo>
                  <a:lnTo>
                    <a:pt x="476622" y="18753"/>
                  </a:lnTo>
                  <a:lnTo>
                    <a:pt x="476621" y="38287"/>
                  </a:lnTo>
                  <a:lnTo>
                    <a:pt x="503187" y="38287"/>
                  </a:lnTo>
                  <a:close/>
                  <a:moveTo>
                    <a:pt x="550850" y="18753"/>
                  </a:moveTo>
                  <a:lnTo>
                    <a:pt x="523502" y="18753"/>
                  </a:lnTo>
                  <a:lnTo>
                    <a:pt x="523502" y="38286"/>
                  </a:lnTo>
                  <a:lnTo>
                    <a:pt x="550849" y="38286"/>
                  </a:lnTo>
                  <a:close/>
                  <a:moveTo>
                    <a:pt x="422709" y="1"/>
                  </a:moveTo>
                  <a:cubicBezTo>
                    <a:pt x="430522" y="13023"/>
                    <a:pt x="435991" y="26045"/>
                    <a:pt x="439117" y="39068"/>
                  </a:cubicBezTo>
                  <a:lnTo>
                    <a:pt x="419583" y="39068"/>
                  </a:lnTo>
                  <a:cubicBezTo>
                    <a:pt x="416458" y="24483"/>
                    <a:pt x="411770" y="11460"/>
                    <a:pt x="405519" y="0"/>
                  </a:cubicBezTo>
                  <a:close/>
                  <a:moveTo>
                    <a:pt x="568820" y="5470"/>
                  </a:moveTo>
                  <a:lnTo>
                    <a:pt x="568821" y="59383"/>
                  </a:lnTo>
                  <a:cubicBezTo>
                    <a:pt x="569342" y="76573"/>
                    <a:pt x="560486" y="84907"/>
                    <a:pt x="542255" y="84386"/>
                  </a:cubicBezTo>
                  <a:lnTo>
                    <a:pt x="523503" y="84386"/>
                  </a:lnTo>
                  <a:lnTo>
                    <a:pt x="523503" y="99232"/>
                  </a:lnTo>
                  <a:lnTo>
                    <a:pt x="578197" y="99232"/>
                  </a:lnTo>
                  <a:lnTo>
                    <a:pt x="578197" y="112515"/>
                  </a:lnTo>
                  <a:lnTo>
                    <a:pt x="553194" y="112515"/>
                  </a:lnTo>
                  <a:cubicBezTo>
                    <a:pt x="554756" y="131788"/>
                    <a:pt x="563872" y="147415"/>
                    <a:pt x="580541" y="159395"/>
                  </a:cubicBezTo>
                  <a:lnTo>
                    <a:pt x="580541" y="171897"/>
                  </a:lnTo>
                  <a:cubicBezTo>
                    <a:pt x="552933" y="158354"/>
                    <a:pt x="537827" y="138560"/>
                    <a:pt x="535223" y="112515"/>
                  </a:cubicBezTo>
                  <a:lnTo>
                    <a:pt x="523503" y="112515"/>
                  </a:lnTo>
                  <a:lnTo>
                    <a:pt x="523502" y="178148"/>
                  </a:lnTo>
                  <a:lnTo>
                    <a:pt x="503187" y="178148"/>
                  </a:lnTo>
                  <a:lnTo>
                    <a:pt x="503188" y="112515"/>
                  </a:lnTo>
                  <a:lnTo>
                    <a:pt x="491467" y="112515"/>
                  </a:lnTo>
                  <a:cubicBezTo>
                    <a:pt x="488342" y="139601"/>
                    <a:pt x="473236" y="159135"/>
                    <a:pt x="446149" y="171116"/>
                  </a:cubicBezTo>
                  <a:lnTo>
                    <a:pt x="446149" y="158614"/>
                  </a:lnTo>
                  <a:cubicBezTo>
                    <a:pt x="462297" y="148196"/>
                    <a:pt x="471152" y="132830"/>
                    <a:pt x="472715" y="112515"/>
                  </a:cubicBezTo>
                  <a:lnTo>
                    <a:pt x="450837" y="112515"/>
                  </a:lnTo>
                  <a:lnTo>
                    <a:pt x="450837" y="99232"/>
                  </a:lnTo>
                  <a:lnTo>
                    <a:pt x="503188" y="99232"/>
                  </a:lnTo>
                  <a:lnTo>
                    <a:pt x="503187" y="84386"/>
                  </a:lnTo>
                  <a:lnTo>
                    <a:pt x="458650" y="84386"/>
                  </a:lnTo>
                  <a:lnTo>
                    <a:pt x="458651" y="54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221" name="组合 173"/>
          <p:cNvGrpSpPr>
            <a:grpSpLocks/>
          </p:cNvGrpSpPr>
          <p:nvPr/>
        </p:nvGrpSpPr>
        <p:grpSpPr bwMode="auto">
          <a:xfrm>
            <a:off x="5368925" y="2058988"/>
            <a:ext cx="1284288" cy="495300"/>
            <a:chOff x="0" y="0"/>
            <a:chExt cx="981105" cy="378257"/>
          </a:xfrm>
        </p:grpSpPr>
        <p:sp>
          <p:nvSpPr>
            <p:cNvPr id="8198" name="圆角矩形 174"/>
            <p:cNvSpPr>
              <a:spLocks noChangeArrowheads="1"/>
            </p:cNvSpPr>
            <p:nvPr/>
          </p:nvSpPr>
          <p:spPr bwMode="auto">
            <a:xfrm rot="520237">
              <a:off x="0" y="0"/>
              <a:ext cx="981105" cy="3782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199" name="任意多边形 176"/>
            <p:cNvSpPr>
              <a:spLocks noChangeArrowheads="1"/>
            </p:cNvSpPr>
            <p:nvPr/>
          </p:nvSpPr>
          <p:spPr bwMode="auto">
            <a:xfrm rot="520237">
              <a:off x="499353" y="110208"/>
              <a:ext cx="381298" cy="182054"/>
            </a:xfrm>
            <a:custGeom>
              <a:avLst/>
              <a:gdLst>
                <a:gd name="T0" fmla="*/ 356294 w 381298"/>
                <a:gd name="T1" fmla="*/ 44537 h 182054"/>
                <a:gd name="T2" fmla="*/ 373484 w 381298"/>
                <a:gd name="T3" fmla="*/ 96106 h 182054"/>
                <a:gd name="T4" fmla="*/ 347700 w 381298"/>
                <a:gd name="T5" fmla="*/ 84385 h 182054"/>
                <a:gd name="T6" fmla="*/ 322696 w 381298"/>
                <a:gd name="T7" fmla="*/ 96106 h 182054"/>
                <a:gd name="T8" fmla="*/ 298475 w 381298"/>
                <a:gd name="T9" fmla="*/ 39067 h 182054"/>
                <a:gd name="T10" fmla="*/ 317227 w 381298"/>
                <a:gd name="T11" fmla="*/ 117984 h 182054"/>
                <a:gd name="T12" fmla="*/ 370359 w 381298"/>
                <a:gd name="T13" fmla="*/ 131266 h 182054"/>
                <a:gd name="T14" fmla="*/ 317227 w 381298"/>
                <a:gd name="T15" fmla="*/ 161739 h 182054"/>
                <a:gd name="T16" fmla="*/ 381297 w 381298"/>
                <a:gd name="T17" fmla="*/ 173459 h 182054"/>
                <a:gd name="T18" fmla="*/ 234404 w 381298"/>
                <a:gd name="T19" fmla="*/ 161739 h 182054"/>
                <a:gd name="T20" fmla="*/ 298475 w 381298"/>
                <a:gd name="T21" fmla="*/ 131266 h 182054"/>
                <a:gd name="T22" fmla="*/ 246124 w 381298"/>
                <a:gd name="T23" fmla="*/ 117984 h 182054"/>
                <a:gd name="T24" fmla="*/ 260189 w 381298"/>
                <a:gd name="T25" fmla="*/ 44537 h 182054"/>
                <a:gd name="T26" fmla="*/ 276597 w 381298"/>
                <a:gd name="T27" fmla="*/ 53913 h 182054"/>
                <a:gd name="T28" fmla="*/ 293006 w 381298"/>
                <a:gd name="T29" fmla="*/ 109389 h 182054"/>
                <a:gd name="T30" fmla="*/ 242999 w 381298"/>
                <a:gd name="T31" fmla="*/ 109389 h 182054"/>
                <a:gd name="T32" fmla="*/ 260189 w 381298"/>
                <a:gd name="T33" fmla="*/ 53913 h 182054"/>
                <a:gd name="T34" fmla="*/ 38286 w 381298"/>
                <a:gd name="T35" fmla="*/ 57820 h 182054"/>
                <a:gd name="T36" fmla="*/ 57038 w 381298"/>
                <a:gd name="T37" fmla="*/ 132048 h 182054"/>
                <a:gd name="T38" fmla="*/ 60164 w 381298"/>
                <a:gd name="T39" fmla="*/ 146112 h 182054"/>
                <a:gd name="T40" fmla="*/ 18752 w 381298"/>
                <a:gd name="T41" fmla="*/ 71103 h 182054"/>
                <a:gd name="T42" fmla="*/ 100013 w 381298"/>
                <a:gd name="T43" fmla="*/ 41411 h 182054"/>
                <a:gd name="T44" fmla="*/ 134392 w 381298"/>
                <a:gd name="T45" fmla="*/ 94543 h 182054"/>
                <a:gd name="T46" fmla="*/ 288317 w 381298"/>
                <a:gd name="T47" fmla="*/ 0 h 182054"/>
                <a:gd name="T48" fmla="*/ 311757 w 381298"/>
                <a:gd name="T49" fmla="*/ 15627 h 182054"/>
                <a:gd name="T50" fmla="*/ 381298 w 381298"/>
                <a:gd name="T51" fmla="*/ 28910 h 182054"/>
                <a:gd name="T52" fmla="*/ 235967 w 381298"/>
                <a:gd name="T53" fmla="*/ 102357 h 182054"/>
                <a:gd name="T54" fmla="*/ 200806 w 381298"/>
                <a:gd name="T55" fmla="*/ 181273 h 182054"/>
                <a:gd name="T56" fmla="*/ 215652 w 381298"/>
                <a:gd name="T57" fmla="*/ 106263 h 182054"/>
                <a:gd name="T58" fmla="*/ 288317 w 381298"/>
                <a:gd name="T59" fmla="*/ 15627 h 182054"/>
                <a:gd name="T60" fmla="*/ 100013 w 381298"/>
                <a:gd name="T61" fmla="*/ 2344 h 182054"/>
                <a:gd name="T62" fmla="*/ 134392 w 381298"/>
                <a:gd name="T63" fmla="*/ 27347 h 182054"/>
                <a:gd name="T64" fmla="*/ 153926 w 381298"/>
                <a:gd name="T65" fmla="*/ 2344 h 182054"/>
                <a:gd name="T66" fmla="*/ 177366 w 381298"/>
                <a:gd name="T67" fmla="*/ 27347 h 182054"/>
                <a:gd name="T68" fmla="*/ 153925 w 381298"/>
                <a:gd name="T69" fmla="*/ 41412 h 182054"/>
                <a:gd name="T70" fmla="*/ 182054 w 381298"/>
                <a:gd name="T71" fmla="*/ 94543 h 182054"/>
                <a:gd name="T72" fmla="*/ 153925 w 381298"/>
                <a:gd name="T73" fmla="*/ 107826 h 182054"/>
                <a:gd name="T74" fmla="*/ 134392 w 381298"/>
                <a:gd name="T75" fmla="*/ 178929 h 182054"/>
                <a:gd name="T76" fmla="*/ 100012 w 381298"/>
                <a:gd name="T77" fmla="*/ 107826 h 182054"/>
                <a:gd name="T78" fmla="*/ 57038 w 381298"/>
                <a:gd name="T79" fmla="*/ 182054 h 182054"/>
                <a:gd name="T80" fmla="*/ 79698 w 381298"/>
                <a:gd name="T81" fmla="*/ 121109 h 182054"/>
                <a:gd name="T82" fmla="*/ 51569 w 381298"/>
                <a:gd name="T83" fmla="*/ 107826 h 182054"/>
                <a:gd name="T84" fmla="*/ 79697 w 381298"/>
                <a:gd name="T85" fmla="*/ 94543 h 182054"/>
                <a:gd name="T86" fmla="*/ 57038 w 381298"/>
                <a:gd name="T87" fmla="*/ 41411 h 182054"/>
                <a:gd name="T88" fmla="*/ 79698 w 381298"/>
                <a:gd name="T89" fmla="*/ 27347 h 182054"/>
                <a:gd name="T90" fmla="*/ 28910 w 381298"/>
                <a:gd name="T91" fmla="*/ 2344 h 182054"/>
                <a:gd name="T92" fmla="*/ 25003 w 381298"/>
                <a:gd name="T93" fmla="*/ 42193 h 18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1298" h="182054">
                  <a:moveTo>
                    <a:pt x="339105" y="44537"/>
                  </a:moveTo>
                  <a:lnTo>
                    <a:pt x="356294" y="44537"/>
                  </a:lnTo>
                  <a:lnTo>
                    <a:pt x="356295" y="53913"/>
                  </a:lnTo>
                  <a:cubicBezTo>
                    <a:pt x="355774" y="72144"/>
                    <a:pt x="361503" y="86209"/>
                    <a:pt x="373484" y="96106"/>
                  </a:cubicBezTo>
                  <a:lnTo>
                    <a:pt x="373484" y="109389"/>
                  </a:lnTo>
                  <a:cubicBezTo>
                    <a:pt x="360983" y="102617"/>
                    <a:pt x="352388" y="94283"/>
                    <a:pt x="347700" y="84385"/>
                  </a:cubicBezTo>
                  <a:cubicBezTo>
                    <a:pt x="343532" y="94283"/>
                    <a:pt x="335198" y="102617"/>
                    <a:pt x="322696" y="109389"/>
                  </a:cubicBezTo>
                  <a:lnTo>
                    <a:pt x="322696" y="96106"/>
                  </a:lnTo>
                  <a:cubicBezTo>
                    <a:pt x="334156" y="86209"/>
                    <a:pt x="339626" y="72145"/>
                    <a:pt x="339105" y="53913"/>
                  </a:cubicBezTo>
                  <a:close/>
                  <a:moveTo>
                    <a:pt x="298475" y="39067"/>
                  </a:moveTo>
                  <a:lnTo>
                    <a:pt x="317227" y="39067"/>
                  </a:lnTo>
                  <a:lnTo>
                    <a:pt x="317227" y="117984"/>
                  </a:lnTo>
                  <a:lnTo>
                    <a:pt x="370359" y="117984"/>
                  </a:lnTo>
                  <a:lnTo>
                    <a:pt x="370359" y="131266"/>
                  </a:lnTo>
                  <a:lnTo>
                    <a:pt x="317227" y="131266"/>
                  </a:lnTo>
                  <a:lnTo>
                    <a:pt x="317227" y="161739"/>
                  </a:lnTo>
                  <a:lnTo>
                    <a:pt x="381298" y="161739"/>
                  </a:lnTo>
                  <a:lnTo>
                    <a:pt x="381297" y="173459"/>
                  </a:lnTo>
                  <a:lnTo>
                    <a:pt x="234404" y="173459"/>
                  </a:lnTo>
                  <a:lnTo>
                    <a:pt x="234404" y="161739"/>
                  </a:lnTo>
                  <a:lnTo>
                    <a:pt x="298475" y="161739"/>
                  </a:lnTo>
                  <a:lnTo>
                    <a:pt x="298475" y="131266"/>
                  </a:lnTo>
                  <a:lnTo>
                    <a:pt x="246124" y="131266"/>
                  </a:lnTo>
                  <a:lnTo>
                    <a:pt x="246124" y="117984"/>
                  </a:lnTo>
                  <a:lnTo>
                    <a:pt x="298475" y="117984"/>
                  </a:lnTo>
                  <a:close/>
                  <a:moveTo>
                    <a:pt x="260189" y="44537"/>
                  </a:moveTo>
                  <a:lnTo>
                    <a:pt x="276597" y="44537"/>
                  </a:lnTo>
                  <a:lnTo>
                    <a:pt x="276597" y="53913"/>
                  </a:lnTo>
                  <a:cubicBezTo>
                    <a:pt x="276076" y="71624"/>
                    <a:pt x="281546" y="85688"/>
                    <a:pt x="293005" y="96106"/>
                  </a:cubicBezTo>
                  <a:lnTo>
                    <a:pt x="293006" y="109389"/>
                  </a:lnTo>
                  <a:cubicBezTo>
                    <a:pt x="280504" y="102617"/>
                    <a:pt x="272430" y="94283"/>
                    <a:pt x="268783" y="84386"/>
                  </a:cubicBezTo>
                  <a:cubicBezTo>
                    <a:pt x="263574" y="94283"/>
                    <a:pt x="254980" y="102617"/>
                    <a:pt x="242999" y="109389"/>
                  </a:cubicBezTo>
                  <a:lnTo>
                    <a:pt x="242999" y="96106"/>
                  </a:lnTo>
                  <a:cubicBezTo>
                    <a:pt x="254980" y="86730"/>
                    <a:pt x="260710" y="72665"/>
                    <a:pt x="260189" y="53913"/>
                  </a:cubicBezTo>
                  <a:close/>
                  <a:moveTo>
                    <a:pt x="0" y="57820"/>
                  </a:moveTo>
                  <a:lnTo>
                    <a:pt x="38286" y="57820"/>
                  </a:lnTo>
                  <a:lnTo>
                    <a:pt x="38286" y="142987"/>
                  </a:lnTo>
                  <a:cubicBezTo>
                    <a:pt x="42453" y="141424"/>
                    <a:pt x="48704" y="137778"/>
                    <a:pt x="57038" y="132048"/>
                  </a:cubicBezTo>
                  <a:cubicBezTo>
                    <a:pt x="58080" y="131006"/>
                    <a:pt x="59122" y="130225"/>
                    <a:pt x="60164" y="129704"/>
                  </a:cubicBezTo>
                  <a:lnTo>
                    <a:pt x="60164" y="146112"/>
                  </a:lnTo>
                  <a:cubicBezTo>
                    <a:pt x="48183" y="155488"/>
                    <a:pt x="34379" y="163562"/>
                    <a:pt x="18752" y="170334"/>
                  </a:cubicBezTo>
                  <a:lnTo>
                    <a:pt x="18752" y="71103"/>
                  </a:lnTo>
                  <a:lnTo>
                    <a:pt x="0" y="71103"/>
                  </a:lnTo>
                  <a:close/>
                  <a:moveTo>
                    <a:pt x="100013" y="41411"/>
                  </a:moveTo>
                  <a:lnTo>
                    <a:pt x="100012" y="94543"/>
                  </a:lnTo>
                  <a:lnTo>
                    <a:pt x="134392" y="94543"/>
                  </a:lnTo>
                  <a:lnTo>
                    <a:pt x="134392" y="41411"/>
                  </a:lnTo>
                  <a:close/>
                  <a:moveTo>
                    <a:pt x="288317" y="0"/>
                  </a:moveTo>
                  <a:lnTo>
                    <a:pt x="311758" y="0"/>
                  </a:lnTo>
                  <a:lnTo>
                    <a:pt x="311757" y="15627"/>
                  </a:lnTo>
                  <a:lnTo>
                    <a:pt x="381298" y="15627"/>
                  </a:lnTo>
                  <a:lnTo>
                    <a:pt x="381298" y="28910"/>
                  </a:lnTo>
                  <a:lnTo>
                    <a:pt x="235967" y="28910"/>
                  </a:lnTo>
                  <a:lnTo>
                    <a:pt x="235967" y="102357"/>
                  </a:lnTo>
                  <a:cubicBezTo>
                    <a:pt x="235967" y="124234"/>
                    <a:pt x="233623" y="140382"/>
                    <a:pt x="228935" y="150800"/>
                  </a:cubicBezTo>
                  <a:cubicBezTo>
                    <a:pt x="224768" y="160697"/>
                    <a:pt x="215391" y="170855"/>
                    <a:pt x="200806" y="181273"/>
                  </a:cubicBezTo>
                  <a:lnTo>
                    <a:pt x="200806" y="166427"/>
                  </a:lnTo>
                  <a:cubicBezTo>
                    <a:pt x="211745" y="157051"/>
                    <a:pt x="216694" y="136996"/>
                    <a:pt x="215652" y="106263"/>
                  </a:cubicBezTo>
                  <a:lnTo>
                    <a:pt x="215652" y="15627"/>
                  </a:lnTo>
                  <a:lnTo>
                    <a:pt x="288317" y="15627"/>
                  </a:lnTo>
                  <a:close/>
                  <a:moveTo>
                    <a:pt x="79697" y="2344"/>
                  </a:moveTo>
                  <a:lnTo>
                    <a:pt x="100013" y="2344"/>
                  </a:lnTo>
                  <a:lnTo>
                    <a:pt x="100012" y="27347"/>
                  </a:lnTo>
                  <a:lnTo>
                    <a:pt x="134392" y="27347"/>
                  </a:lnTo>
                  <a:lnTo>
                    <a:pt x="134392" y="2344"/>
                  </a:lnTo>
                  <a:lnTo>
                    <a:pt x="153926" y="2344"/>
                  </a:lnTo>
                  <a:lnTo>
                    <a:pt x="153925" y="27347"/>
                  </a:lnTo>
                  <a:lnTo>
                    <a:pt x="177366" y="27347"/>
                  </a:lnTo>
                  <a:lnTo>
                    <a:pt x="177366" y="41411"/>
                  </a:lnTo>
                  <a:lnTo>
                    <a:pt x="153925" y="41412"/>
                  </a:lnTo>
                  <a:lnTo>
                    <a:pt x="153926" y="94543"/>
                  </a:lnTo>
                  <a:lnTo>
                    <a:pt x="182054" y="94543"/>
                  </a:lnTo>
                  <a:lnTo>
                    <a:pt x="182054" y="107826"/>
                  </a:lnTo>
                  <a:lnTo>
                    <a:pt x="153925" y="107826"/>
                  </a:lnTo>
                  <a:lnTo>
                    <a:pt x="153925" y="178929"/>
                  </a:lnTo>
                  <a:lnTo>
                    <a:pt x="134392" y="178929"/>
                  </a:lnTo>
                  <a:lnTo>
                    <a:pt x="134392" y="107826"/>
                  </a:lnTo>
                  <a:lnTo>
                    <a:pt x="100012" y="107826"/>
                  </a:lnTo>
                  <a:lnTo>
                    <a:pt x="100013" y="117984"/>
                  </a:lnTo>
                  <a:cubicBezTo>
                    <a:pt x="101575" y="148196"/>
                    <a:pt x="87250" y="169553"/>
                    <a:pt x="57038" y="182054"/>
                  </a:cubicBezTo>
                  <a:lnTo>
                    <a:pt x="57038" y="169552"/>
                  </a:lnTo>
                  <a:cubicBezTo>
                    <a:pt x="73186" y="159655"/>
                    <a:pt x="80739" y="143508"/>
                    <a:pt x="79698" y="121109"/>
                  </a:cubicBezTo>
                  <a:lnTo>
                    <a:pt x="79698" y="107826"/>
                  </a:lnTo>
                  <a:lnTo>
                    <a:pt x="51569" y="107826"/>
                  </a:lnTo>
                  <a:lnTo>
                    <a:pt x="51569" y="94543"/>
                  </a:lnTo>
                  <a:lnTo>
                    <a:pt x="79697" y="94543"/>
                  </a:lnTo>
                  <a:lnTo>
                    <a:pt x="79697" y="41411"/>
                  </a:lnTo>
                  <a:lnTo>
                    <a:pt x="57038" y="41411"/>
                  </a:lnTo>
                  <a:lnTo>
                    <a:pt x="57038" y="27347"/>
                  </a:lnTo>
                  <a:lnTo>
                    <a:pt x="79698" y="27347"/>
                  </a:lnTo>
                  <a:close/>
                  <a:moveTo>
                    <a:pt x="10939" y="2344"/>
                  </a:moveTo>
                  <a:lnTo>
                    <a:pt x="28910" y="2344"/>
                  </a:lnTo>
                  <a:cubicBezTo>
                    <a:pt x="35682" y="16408"/>
                    <a:pt x="40891" y="29691"/>
                    <a:pt x="44537" y="42193"/>
                  </a:cubicBezTo>
                  <a:lnTo>
                    <a:pt x="25003" y="42193"/>
                  </a:lnTo>
                  <a:cubicBezTo>
                    <a:pt x="22399" y="29691"/>
                    <a:pt x="17711" y="16408"/>
                    <a:pt x="10939" y="234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224" name="组合 177"/>
          <p:cNvGrpSpPr>
            <a:grpSpLocks/>
          </p:cNvGrpSpPr>
          <p:nvPr/>
        </p:nvGrpSpPr>
        <p:grpSpPr bwMode="auto">
          <a:xfrm>
            <a:off x="5208588" y="2670175"/>
            <a:ext cx="1255712" cy="495300"/>
            <a:chOff x="0" y="0"/>
            <a:chExt cx="959233" cy="378257"/>
          </a:xfrm>
        </p:grpSpPr>
        <p:sp>
          <p:nvSpPr>
            <p:cNvPr id="8201" name="圆角矩形 179"/>
            <p:cNvSpPr>
              <a:spLocks noChangeArrowheads="1"/>
            </p:cNvSpPr>
            <p:nvPr/>
          </p:nvSpPr>
          <p:spPr bwMode="auto">
            <a:xfrm rot="1594557">
              <a:off x="0" y="0"/>
              <a:ext cx="959233" cy="3782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2" name="任意多边形 182"/>
            <p:cNvSpPr>
              <a:spLocks noChangeArrowheads="1"/>
            </p:cNvSpPr>
            <p:nvPr/>
          </p:nvSpPr>
          <p:spPr bwMode="auto">
            <a:xfrm rot="1594557">
              <a:off x="448817" y="172099"/>
              <a:ext cx="377391" cy="182054"/>
            </a:xfrm>
            <a:custGeom>
              <a:avLst/>
              <a:gdLst>
                <a:gd name="T0" fmla="*/ 271128 w 377391"/>
                <a:gd name="T1" fmla="*/ 1563 h 182054"/>
                <a:gd name="T2" fmla="*/ 320353 w 377391"/>
                <a:gd name="T3" fmla="*/ 26566 h 182054"/>
                <a:gd name="T4" fmla="*/ 339887 w 377391"/>
                <a:gd name="T5" fmla="*/ 4688 h 182054"/>
                <a:gd name="T6" fmla="*/ 377391 w 377391"/>
                <a:gd name="T7" fmla="*/ 26566 h 182054"/>
                <a:gd name="T8" fmla="*/ 311758 w 377391"/>
                <a:gd name="T9" fmla="*/ 40630 h 182054"/>
                <a:gd name="T10" fmla="*/ 350044 w 377391"/>
                <a:gd name="T11" fmla="*/ 62508 h 182054"/>
                <a:gd name="T12" fmla="*/ 311758 w 377391"/>
                <a:gd name="T13" fmla="*/ 121109 h 182054"/>
                <a:gd name="T14" fmla="*/ 326604 w 377391"/>
                <a:gd name="T15" fmla="*/ 162520 h 182054"/>
                <a:gd name="T16" fmla="*/ 358639 w 377391"/>
                <a:gd name="T17" fmla="*/ 152363 h 182054"/>
                <a:gd name="T18" fmla="*/ 375047 w 377391"/>
                <a:gd name="T19" fmla="*/ 142205 h 182054"/>
                <a:gd name="T20" fmla="*/ 349263 w 377391"/>
                <a:gd name="T21" fmla="*/ 176585 h 182054"/>
                <a:gd name="T22" fmla="*/ 291443 w 377391"/>
                <a:gd name="T23" fmla="*/ 150019 h 182054"/>
                <a:gd name="T24" fmla="*/ 268784 w 377391"/>
                <a:gd name="T25" fmla="*/ 132048 h 182054"/>
                <a:gd name="T26" fmla="*/ 291443 w 377391"/>
                <a:gd name="T27" fmla="*/ 112514 h 182054"/>
                <a:gd name="T28" fmla="*/ 270347 w 377391"/>
                <a:gd name="T29" fmla="*/ 40630 h 182054"/>
                <a:gd name="T30" fmla="*/ 199244 w 377391"/>
                <a:gd name="T31" fmla="*/ 165646 h 182054"/>
                <a:gd name="T32" fmla="*/ 200807 w 377391"/>
                <a:gd name="T33" fmla="*/ 40630 h 182054"/>
                <a:gd name="T34" fmla="*/ 249250 w 377391"/>
                <a:gd name="T35" fmla="*/ 26566 h 182054"/>
                <a:gd name="T36" fmla="*/ 39068 w 377391"/>
                <a:gd name="T37" fmla="*/ 100012 h 182054"/>
                <a:gd name="T38" fmla="*/ 0 w 377391"/>
                <a:gd name="T39" fmla="*/ 177366 h 182054"/>
                <a:gd name="T40" fmla="*/ 136736 w 377391"/>
                <a:gd name="T41" fmla="*/ 18752 h 182054"/>
                <a:gd name="T42" fmla="*/ 177366 w 377391"/>
                <a:gd name="T43" fmla="*/ 87511 h 182054"/>
                <a:gd name="T44" fmla="*/ 173459 w 377391"/>
                <a:gd name="T45" fmla="*/ 99231 h 182054"/>
                <a:gd name="T46" fmla="*/ 42193 w 377391"/>
                <a:gd name="T47" fmla="*/ 182054 h 182054"/>
                <a:gd name="T48" fmla="*/ 146112 w 377391"/>
                <a:gd name="T49" fmla="*/ 89855 h 182054"/>
                <a:gd name="T50" fmla="*/ 136736 w 377391"/>
                <a:gd name="T51" fmla="*/ 18752 h 182054"/>
                <a:gd name="T52" fmla="*/ 24222 w 377391"/>
                <a:gd name="T53" fmla="*/ 52350 h 182054"/>
                <a:gd name="T54" fmla="*/ 20315 w 377391"/>
                <a:gd name="T55" fmla="*/ 91418 h 182054"/>
                <a:gd name="T56" fmla="*/ 70322 w 377391"/>
                <a:gd name="T57" fmla="*/ 18752 h 182054"/>
                <a:gd name="T58" fmla="*/ 48444 w 377391"/>
                <a:gd name="T59" fmla="*/ 103919 h 182054"/>
                <a:gd name="T60" fmla="*/ 70322 w 377391"/>
                <a:gd name="T61" fmla="*/ 18752 h 182054"/>
                <a:gd name="T62" fmla="*/ 122672 w 377391"/>
                <a:gd name="T63" fmla="*/ 0 h 182054"/>
                <a:gd name="T64" fmla="*/ 102357 w 377391"/>
                <a:gd name="T65" fmla="*/ 114858 h 182054"/>
                <a:gd name="T66" fmla="*/ 22660 w 377391"/>
                <a:gd name="T67" fmla="*/ 4688 h 182054"/>
                <a:gd name="T68" fmla="*/ 18753 w 377391"/>
                <a:gd name="T69" fmla="*/ 43755 h 18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7391" h="182054">
                  <a:moveTo>
                    <a:pt x="249250" y="1563"/>
                  </a:moveTo>
                  <a:lnTo>
                    <a:pt x="271128" y="1563"/>
                  </a:lnTo>
                  <a:lnTo>
                    <a:pt x="271128" y="26566"/>
                  </a:lnTo>
                  <a:lnTo>
                    <a:pt x="320353" y="26566"/>
                  </a:lnTo>
                  <a:lnTo>
                    <a:pt x="320353" y="4688"/>
                  </a:lnTo>
                  <a:lnTo>
                    <a:pt x="339887" y="4688"/>
                  </a:lnTo>
                  <a:lnTo>
                    <a:pt x="339886" y="26566"/>
                  </a:lnTo>
                  <a:lnTo>
                    <a:pt x="377391" y="26566"/>
                  </a:lnTo>
                  <a:lnTo>
                    <a:pt x="377391" y="40630"/>
                  </a:lnTo>
                  <a:lnTo>
                    <a:pt x="311758" y="40630"/>
                  </a:lnTo>
                  <a:lnTo>
                    <a:pt x="311758" y="103138"/>
                  </a:lnTo>
                  <a:cubicBezTo>
                    <a:pt x="328948" y="93762"/>
                    <a:pt x="341710" y="80218"/>
                    <a:pt x="350044" y="62508"/>
                  </a:cubicBezTo>
                  <a:lnTo>
                    <a:pt x="371140" y="62508"/>
                  </a:lnTo>
                  <a:cubicBezTo>
                    <a:pt x="359681" y="90115"/>
                    <a:pt x="339887" y="109649"/>
                    <a:pt x="311758" y="121109"/>
                  </a:cubicBezTo>
                  <a:lnTo>
                    <a:pt x="311758" y="148456"/>
                  </a:lnTo>
                  <a:cubicBezTo>
                    <a:pt x="310716" y="158874"/>
                    <a:pt x="315665" y="163562"/>
                    <a:pt x="326604" y="162520"/>
                  </a:cubicBezTo>
                  <a:lnTo>
                    <a:pt x="346137" y="162520"/>
                  </a:lnTo>
                  <a:cubicBezTo>
                    <a:pt x="354472" y="163041"/>
                    <a:pt x="358639" y="159655"/>
                    <a:pt x="358639" y="152363"/>
                  </a:cubicBezTo>
                  <a:lnTo>
                    <a:pt x="358639" y="142205"/>
                  </a:lnTo>
                  <a:lnTo>
                    <a:pt x="375047" y="142205"/>
                  </a:lnTo>
                  <a:lnTo>
                    <a:pt x="375047" y="153144"/>
                  </a:lnTo>
                  <a:cubicBezTo>
                    <a:pt x="375568" y="169292"/>
                    <a:pt x="366973" y="177106"/>
                    <a:pt x="349263" y="176585"/>
                  </a:cubicBezTo>
                  <a:lnTo>
                    <a:pt x="319571" y="176585"/>
                  </a:lnTo>
                  <a:cubicBezTo>
                    <a:pt x="299778" y="177626"/>
                    <a:pt x="290401" y="168771"/>
                    <a:pt x="291443" y="150019"/>
                  </a:cubicBezTo>
                  <a:lnTo>
                    <a:pt x="291443" y="127360"/>
                  </a:lnTo>
                  <a:cubicBezTo>
                    <a:pt x="284151" y="129443"/>
                    <a:pt x="276597" y="131006"/>
                    <a:pt x="268784" y="132048"/>
                  </a:cubicBezTo>
                  <a:lnTo>
                    <a:pt x="268784" y="118765"/>
                  </a:lnTo>
                  <a:cubicBezTo>
                    <a:pt x="276598" y="117202"/>
                    <a:pt x="284150" y="115118"/>
                    <a:pt x="291443" y="112514"/>
                  </a:cubicBezTo>
                  <a:lnTo>
                    <a:pt x="291443" y="40630"/>
                  </a:lnTo>
                  <a:lnTo>
                    <a:pt x="270347" y="40630"/>
                  </a:lnTo>
                  <a:cubicBezTo>
                    <a:pt x="271389" y="103659"/>
                    <a:pt x="247688" y="150540"/>
                    <a:pt x="199244" y="181273"/>
                  </a:cubicBezTo>
                  <a:lnTo>
                    <a:pt x="199244" y="165646"/>
                  </a:lnTo>
                  <a:cubicBezTo>
                    <a:pt x="233102" y="134913"/>
                    <a:pt x="249771" y="93241"/>
                    <a:pt x="249250" y="40630"/>
                  </a:cubicBezTo>
                  <a:lnTo>
                    <a:pt x="200807" y="40630"/>
                  </a:lnTo>
                  <a:lnTo>
                    <a:pt x="200807" y="26566"/>
                  </a:lnTo>
                  <a:lnTo>
                    <a:pt x="249250" y="26566"/>
                  </a:lnTo>
                  <a:close/>
                  <a:moveTo>
                    <a:pt x="21878" y="100012"/>
                  </a:moveTo>
                  <a:lnTo>
                    <a:pt x="39068" y="100012"/>
                  </a:lnTo>
                  <a:cubicBezTo>
                    <a:pt x="36984" y="128662"/>
                    <a:pt x="30994" y="154446"/>
                    <a:pt x="21097" y="177366"/>
                  </a:cubicBezTo>
                  <a:lnTo>
                    <a:pt x="0" y="177366"/>
                  </a:lnTo>
                  <a:cubicBezTo>
                    <a:pt x="11981" y="153405"/>
                    <a:pt x="19274" y="127620"/>
                    <a:pt x="21878" y="100012"/>
                  </a:cubicBezTo>
                  <a:close/>
                  <a:moveTo>
                    <a:pt x="136736" y="18752"/>
                  </a:moveTo>
                  <a:lnTo>
                    <a:pt x="155489" y="18752"/>
                  </a:lnTo>
                  <a:cubicBezTo>
                    <a:pt x="156530" y="48964"/>
                    <a:pt x="163823" y="71884"/>
                    <a:pt x="177366" y="87511"/>
                  </a:cubicBezTo>
                  <a:lnTo>
                    <a:pt x="177366" y="102357"/>
                  </a:lnTo>
                  <a:cubicBezTo>
                    <a:pt x="176324" y="101836"/>
                    <a:pt x="175022" y="100794"/>
                    <a:pt x="173459" y="99231"/>
                  </a:cubicBezTo>
                  <a:cubicBezTo>
                    <a:pt x="171897" y="98190"/>
                    <a:pt x="169553" y="96366"/>
                    <a:pt x="166427" y="93762"/>
                  </a:cubicBezTo>
                  <a:cubicBezTo>
                    <a:pt x="145070" y="138038"/>
                    <a:pt x="103659" y="167469"/>
                    <a:pt x="42193" y="182054"/>
                  </a:cubicBezTo>
                  <a:lnTo>
                    <a:pt x="42193" y="168771"/>
                  </a:lnTo>
                  <a:cubicBezTo>
                    <a:pt x="93241" y="153665"/>
                    <a:pt x="127881" y="127360"/>
                    <a:pt x="146112" y="89855"/>
                  </a:cubicBezTo>
                  <a:lnTo>
                    <a:pt x="163302" y="89855"/>
                  </a:lnTo>
                  <a:cubicBezTo>
                    <a:pt x="147675" y="75791"/>
                    <a:pt x="138820" y="52090"/>
                    <a:pt x="136736" y="18752"/>
                  </a:cubicBezTo>
                  <a:close/>
                  <a:moveTo>
                    <a:pt x="6251" y="52350"/>
                  </a:moveTo>
                  <a:lnTo>
                    <a:pt x="24222" y="52350"/>
                  </a:lnTo>
                  <a:cubicBezTo>
                    <a:pt x="30473" y="63810"/>
                    <a:pt x="35421" y="76833"/>
                    <a:pt x="39068" y="91418"/>
                  </a:cubicBezTo>
                  <a:lnTo>
                    <a:pt x="20315" y="91418"/>
                  </a:lnTo>
                  <a:cubicBezTo>
                    <a:pt x="18232" y="81521"/>
                    <a:pt x="13544" y="68498"/>
                    <a:pt x="6251" y="52350"/>
                  </a:cubicBezTo>
                  <a:close/>
                  <a:moveTo>
                    <a:pt x="70322" y="18752"/>
                  </a:moveTo>
                  <a:lnTo>
                    <a:pt x="89074" y="18752"/>
                  </a:lnTo>
                  <a:cubicBezTo>
                    <a:pt x="88032" y="57820"/>
                    <a:pt x="74489" y="86209"/>
                    <a:pt x="48444" y="103919"/>
                  </a:cubicBezTo>
                  <a:lnTo>
                    <a:pt x="48444" y="88292"/>
                  </a:lnTo>
                  <a:cubicBezTo>
                    <a:pt x="61987" y="72665"/>
                    <a:pt x="69280" y="49485"/>
                    <a:pt x="70322" y="18752"/>
                  </a:cubicBezTo>
                  <a:close/>
                  <a:moveTo>
                    <a:pt x="102357" y="0"/>
                  </a:moveTo>
                  <a:lnTo>
                    <a:pt x="122672" y="0"/>
                  </a:lnTo>
                  <a:lnTo>
                    <a:pt x="122672" y="114858"/>
                  </a:lnTo>
                  <a:lnTo>
                    <a:pt x="102357" y="114858"/>
                  </a:lnTo>
                  <a:close/>
                  <a:moveTo>
                    <a:pt x="4688" y="4688"/>
                  </a:moveTo>
                  <a:lnTo>
                    <a:pt x="22660" y="4688"/>
                  </a:lnTo>
                  <a:cubicBezTo>
                    <a:pt x="29952" y="19273"/>
                    <a:pt x="34640" y="32296"/>
                    <a:pt x="36724" y="43756"/>
                  </a:cubicBezTo>
                  <a:lnTo>
                    <a:pt x="18753" y="43755"/>
                  </a:lnTo>
                  <a:cubicBezTo>
                    <a:pt x="15107" y="30733"/>
                    <a:pt x="10418" y="17711"/>
                    <a:pt x="4688" y="46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227" name="组合 183"/>
          <p:cNvGrpSpPr>
            <a:grpSpLocks/>
          </p:cNvGrpSpPr>
          <p:nvPr/>
        </p:nvGrpSpPr>
        <p:grpSpPr bwMode="auto">
          <a:xfrm>
            <a:off x="5283200" y="685800"/>
            <a:ext cx="1579563" cy="495300"/>
            <a:chOff x="0" y="0"/>
            <a:chExt cx="1207808" cy="378257"/>
          </a:xfrm>
        </p:grpSpPr>
        <p:sp>
          <p:nvSpPr>
            <p:cNvPr id="8204" name="圆角矩形 184"/>
            <p:cNvSpPr>
              <a:spLocks noChangeArrowheads="1"/>
            </p:cNvSpPr>
            <p:nvPr/>
          </p:nvSpPr>
          <p:spPr bwMode="auto">
            <a:xfrm rot="-1543991">
              <a:off x="0" y="0"/>
              <a:ext cx="1207808" cy="37825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5" name="任意多边形 185"/>
            <p:cNvSpPr>
              <a:spLocks noChangeArrowheads="1"/>
            </p:cNvSpPr>
            <p:nvPr/>
          </p:nvSpPr>
          <p:spPr bwMode="auto">
            <a:xfrm rot="-1543991">
              <a:off x="269473" y="51773"/>
              <a:ext cx="774315" cy="182836"/>
            </a:xfrm>
            <a:custGeom>
              <a:avLst/>
              <a:gdLst>
                <a:gd name="T0" fmla="*/ 107045 w 774315"/>
                <a:gd name="T1" fmla="*/ 91418 h 182836"/>
                <a:gd name="T2" fmla="*/ 158613 w 774315"/>
                <a:gd name="T3" fmla="*/ 105483 h 182836"/>
                <a:gd name="T4" fmla="*/ 107044 w 774315"/>
                <a:gd name="T5" fmla="*/ 160958 h 182836"/>
                <a:gd name="T6" fmla="*/ 176584 w 774315"/>
                <a:gd name="T7" fmla="*/ 173460 h 182836"/>
                <a:gd name="T8" fmla="*/ 3907 w 774315"/>
                <a:gd name="T9" fmla="*/ 160958 h 182836"/>
                <a:gd name="T10" fmla="*/ 30472 w 774315"/>
                <a:gd name="T11" fmla="*/ 83605 h 182836"/>
                <a:gd name="T12" fmla="*/ 50787 w 774315"/>
                <a:gd name="T13" fmla="*/ 160958 h 182836"/>
                <a:gd name="T14" fmla="*/ 85948 w 774315"/>
                <a:gd name="T15" fmla="*/ 54695 h 182836"/>
                <a:gd name="T16" fmla="*/ 182835 w 774315"/>
                <a:gd name="T17" fmla="*/ 64071 h 182836"/>
                <a:gd name="T18" fmla="*/ 91417 w 774315"/>
                <a:gd name="T19" fmla="*/ 21097 h 182836"/>
                <a:gd name="T20" fmla="*/ 0 w 774315"/>
                <a:gd name="T21" fmla="*/ 64071 h 182836"/>
                <a:gd name="T22" fmla="*/ 226590 w 774315"/>
                <a:gd name="T23" fmla="*/ 34380 h 182836"/>
                <a:gd name="T24" fmla="*/ 223465 w 774315"/>
                <a:gd name="T25" fmla="*/ 117984 h 182836"/>
                <a:gd name="T26" fmla="*/ 375828 w 774315"/>
                <a:gd name="T27" fmla="*/ 34380 h 182836"/>
                <a:gd name="T28" fmla="*/ 341449 w 774315"/>
                <a:gd name="T29" fmla="*/ 117984 h 182836"/>
                <a:gd name="T30" fmla="*/ 325821 w 774315"/>
                <a:gd name="T31" fmla="*/ 4689 h 182836"/>
                <a:gd name="T32" fmla="*/ 382079 w 774315"/>
                <a:gd name="T33" fmla="*/ 158614 h 182836"/>
                <a:gd name="T34" fmla="*/ 201587 w 774315"/>
                <a:gd name="T35" fmla="*/ 171116 h 182836"/>
                <a:gd name="T36" fmla="*/ 256282 w 774315"/>
                <a:gd name="T37" fmla="*/ 158614 h 182836"/>
                <a:gd name="T38" fmla="*/ 276597 w 774315"/>
                <a:gd name="T39" fmla="*/ 4689 h 182836"/>
                <a:gd name="T40" fmla="*/ 305507 w 774315"/>
                <a:gd name="T41" fmla="*/ 158614 h 182836"/>
                <a:gd name="T42" fmla="*/ 568821 w 774315"/>
                <a:gd name="T43" fmla="*/ 29692 h 182836"/>
                <a:gd name="T44" fmla="*/ 537567 w 774315"/>
                <a:gd name="T45" fmla="*/ 178148 h 182836"/>
                <a:gd name="T46" fmla="*/ 521940 w 774315"/>
                <a:gd name="T47" fmla="*/ 164083 h 182836"/>
                <a:gd name="T48" fmla="*/ 547724 w 774315"/>
                <a:gd name="T49" fmla="*/ 150019 h 182836"/>
                <a:gd name="T50" fmla="*/ 501625 w 774315"/>
                <a:gd name="T51" fmla="*/ 43756 h 182836"/>
                <a:gd name="T52" fmla="*/ 538348 w 774315"/>
                <a:gd name="T53" fmla="*/ 127360 h 182836"/>
                <a:gd name="T54" fmla="*/ 491467 w 774315"/>
                <a:gd name="T55" fmla="*/ 98450 h 182836"/>
                <a:gd name="T56" fmla="*/ 444587 w 774315"/>
                <a:gd name="T57" fmla="*/ 127360 h 182836"/>
                <a:gd name="T58" fmla="*/ 481310 w 774315"/>
                <a:gd name="T59" fmla="*/ 43756 h 182836"/>
                <a:gd name="T60" fmla="*/ 435210 w 774315"/>
                <a:gd name="T61" fmla="*/ 179711 h 182836"/>
                <a:gd name="T62" fmla="*/ 414114 w 774315"/>
                <a:gd name="T63" fmla="*/ 29692 h 182836"/>
                <a:gd name="T64" fmla="*/ 481310 w 774315"/>
                <a:gd name="T65" fmla="*/ 2345 h 182836"/>
                <a:gd name="T66" fmla="*/ 501625 w 774315"/>
                <a:gd name="T67" fmla="*/ 29692 h 182836"/>
                <a:gd name="T68" fmla="*/ 637579 w 774315"/>
                <a:gd name="T69" fmla="*/ 139081 h 182836"/>
                <a:gd name="T70" fmla="*/ 658676 w 774315"/>
                <a:gd name="T71" fmla="*/ 142987 h 182836"/>
                <a:gd name="T72" fmla="*/ 618046 w 774315"/>
                <a:gd name="T73" fmla="*/ 72666 h 182836"/>
                <a:gd name="T74" fmla="*/ 599293 w 774315"/>
                <a:gd name="T75" fmla="*/ 58602 h 182836"/>
                <a:gd name="T76" fmla="*/ 644612 w 774315"/>
                <a:gd name="T77" fmla="*/ 42975 h 182836"/>
                <a:gd name="T78" fmla="*/ 611014 w 774315"/>
                <a:gd name="T79" fmla="*/ 3126 h 182836"/>
                <a:gd name="T80" fmla="*/ 689148 w 774315"/>
                <a:gd name="T81" fmla="*/ 117203 h 182836"/>
                <a:gd name="T82" fmla="*/ 649299 w 774315"/>
                <a:gd name="T83" fmla="*/ 170334 h 182836"/>
                <a:gd name="T84" fmla="*/ 671177 w 774315"/>
                <a:gd name="T85" fmla="*/ 4689 h 182836"/>
                <a:gd name="T86" fmla="*/ 731341 w 774315"/>
                <a:gd name="T87" fmla="*/ 167990 h 182836"/>
                <a:gd name="T88" fmla="*/ 713370 w 774315"/>
                <a:gd name="T89" fmla="*/ 11721 h 182836"/>
                <a:gd name="T90" fmla="*/ 774315 w 774315"/>
                <a:gd name="T91" fmla="*/ 181273 h 182836"/>
                <a:gd name="T92" fmla="*/ 755563 w 774315"/>
                <a:gd name="T93" fmla="*/ 4689 h 182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4315" h="182836">
                  <a:moveTo>
                    <a:pt x="107044" y="54695"/>
                  </a:moveTo>
                  <a:lnTo>
                    <a:pt x="107045" y="91418"/>
                  </a:lnTo>
                  <a:lnTo>
                    <a:pt x="158613" y="91418"/>
                  </a:lnTo>
                  <a:lnTo>
                    <a:pt x="158613" y="105483"/>
                  </a:lnTo>
                  <a:lnTo>
                    <a:pt x="107044" y="105482"/>
                  </a:lnTo>
                  <a:lnTo>
                    <a:pt x="107044" y="160958"/>
                  </a:lnTo>
                  <a:lnTo>
                    <a:pt x="176584" y="160958"/>
                  </a:lnTo>
                  <a:lnTo>
                    <a:pt x="176584" y="173460"/>
                  </a:lnTo>
                  <a:lnTo>
                    <a:pt x="3907" y="173460"/>
                  </a:lnTo>
                  <a:lnTo>
                    <a:pt x="3907" y="160958"/>
                  </a:lnTo>
                  <a:lnTo>
                    <a:pt x="30472" y="160958"/>
                  </a:lnTo>
                  <a:lnTo>
                    <a:pt x="30472" y="83605"/>
                  </a:lnTo>
                  <a:lnTo>
                    <a:pt x="50787" y="83605"/>
                  </a:lnTo>
                  <a:lnTo>
                    <a:pt x="50787" y="160958"/>
                  </a:lnTo>
                  <a:lnTo>
                    <a:pt x="85948" y="160958"/>
                  </a:lnTo>
                  <a:lnTo>
                    <a:pt x="85948" y="54695"/>
                  </a:lnTo>
                  <a:close/>
                  <a:moveTo>
                    <a:pt x="103137" y="0"/>
                  </a:moveTo>
                  <a:cubicBezTo>
                    <a:pt x="119806" y="27087"/>
                    <a:pt x="146372" y="48444"/>
                    <a:pt x="182835" y="64071"/>
                  </a:cubicBezTo>
                  <a:lnTo>
                    <a:pt x="182835" y="76573"/>
                  </a:lnTo>
                  <a:cubicBezTo>
                    <a:pt x="144809" y="65634"/>
                    <a:pt x="114337" y="47142"/>
                    <a:pt x="91417" y="21097"/>
                  </a:cubicBezTo>
                  <a:cubicBezTo>
                    <a:pt x="69540" y="46621"/>
                    <a:pt x="39067" y="65113"/>
                    <a:pt x="0" y="76573"/>
                  </a:cubicBezTo>
                  <a:lnTo>
                    <a:pt x="0" y="64071"/>
                  </a:lnTo>
                  <a:cubicBezTo>
                    <a:pt x="36984" y="47923"/>
                    <a:pt x="63549" y="26566"/>
                    <a:pt x="79697" y="1"/>
                  </a:cubicBezTo>
                  <a:close/>
                  <a:moveTo>
                    <a:pt x="226590" y="34380"/>
                  </a:moveTo>
                  <a:cubicBezTo>
                    <a:pt x="229195" y="64592"/>
                    <a:pt x="234144" y="92460"/>
                    <a:pt x="241436" y="117984"/>
                  </a:cubicBezTo>
                  <a:lnTo>
                    <a:pt x="223465" y="117984"/>
                  </a:lnTo>
                  <a:cubicBezTo>
                    <a:pt x="215651" y="95064"/>
                    <a:pt x="210182" y="67197"/>
                    <a:pt x="207057" y="34380"/>
                  </a:cubicBezTo>
                  <a:close/>
                  <a:moveTo>
                    <a:pt x="375828" y="34380"/>
                  </a:moveTo>
                  <a:cubicBezTo>
                    <a:pt x="372182" y="67196"/>
                    <a:pt x="366712" y="95065"/>
                    <a:pt x="359419" y="117984"/>
                  </a:cubicBezTo>
                  <a:lnTo>
                    <a:pt x="341449" y="117984"/>
                  </a:lnTo>
                  <a:cubicBezTo>
                    <a:pt x="349262" y="89335"/>
                    <a:pt x="354211" y="61467"/>
                    <a:pt x="356294" y="34380"/>
                  </a:cubicBezTo>
                  <a:close/>
                  <a:moveTo>
                    <a:pt x="325821" y="4689"/>
                  </a:moveTo>
                  <a:lnTo>
                    <a:pt x="325821" y="158614"/>
                  </a:lnTo>
                  <a:lnTo>
                    <a:pt x="382079" y="158614"/>
                  </a:lnTo>
                  <a:lnTo>
                    <a:pt x="382079" y="171116"/>
                  </a:lnTo>
                  <a:lnTo>
                    <a:pt x="201587" y="171116"/>
                  </a:lnTo>
                  <a:lnTo>
                    <a:pt x="201588" y="158614"/>
                  </a:lnTo>
                  <a:lnTo>
                    <a:pt x="256282" y="158614"/>
                  </a:lnTo>
                  <a:lnTo>
                    <a:pt x="256282" y="4689"/>
                  </a:lnTo>
                  <a:lnTo>
                    <a:pt x="276597" y="4689"/>
                  </a:lnTo>
                  <a:lnTo>
                    <a:pt x="276597" y="158614"/>
                  </a:lnTo>
                  <a:lnTo>
                    <a:pt x="305507" y="158614"/>
                  </a:lnTo>
                  <a:lnTo>
                    <a:pt x="305507" y="4689"/>
                  </a:lnTo>
                  <a:close/>
                  <a:moveTo>
                    <a:pt x="568821" y="29692"/>
                  </a:moveTo>
                  <a:lnTo>
                    <a:pt x="568821" y="147675"/>
                  </a:lnTo>
                  <a:cubicBezTo>
                    <a:pt x="569342" y="168511"/>
                    <a:pt x="558924" y="178669"/>
                    <a:pt x="537567" y="178148"/>
                  </a:cubicBezTo>
                  <a:lnTo>
                    <a:pt x="521940" y="178148"/>
                  </a:lnTo>
                  <a:lnTo>
                    <a:pt x="521940" y="164083"/>
                  </a:lnTo>
                  <a:lnTo>
                    <a:pt x="534442" y="164084"/>
                  </a:lnTo>
                  <a:cubicBezTo>
                    <a:pt x="543818" y="164605"/>
                    <a:pt x="548245" y="159916"/>
                    <a:pt x="547724" y="150019"/>
                  </a:cubicBezTo>
                  <a:lnTo>
                    <a:pt x="547724" y="43756"/>
                  </a:lnTo>
                  <a:lnTo>
                    <a:pt x="501625" y="43756"/>
                  </a:lnTo>
                  <a:lnTo>
                    <a:pt x="501625" y="45319"/>
                  </a:lnTo>
                  <a:cubicBezTo>
                    <a:pt x="499542" y="83865"/>
                    <a:pt x="511782" y="111212"/>
                    <a:pt x="538348" y="127360"/>
                  </a:cubicBezTo>
                  <a:lnTo>
                    <a:pt x="538348" y="139862"/>
                  </a:lnTo>
                  <a:cubicBezTo>
                    <a:pt x="516470" y="130485"/>
                    <a:pt x="500843" y="116682"/>
                    <a:pt x="491467" y="98450"/>
                  </a:cubicBezTo>
                  <a:cubicBezTo>
                    <a:pt x="482612" y="116682"/>
                    <a:pt x="466985" y="130486"/>
                    <a:pt x="444586" y="139862"/>
                  </a:cubicBezTo>
                  <a:lnTo>
                    <a:pt x="444587" y="127360"/>
                  </a:lnTo>
                  <a:cubicBezTo>
                    <a:pt x="471152" y="111733"/>
                    <a:pt x="483393" y="84386"/>
                    <a:pt x="481310" y="45319"/>
                  </a:cubicBezTo>
                  <a:lnTo>
                    <a:pt x="481310" y="43756"/>
                  </a:lnTo>
                  <a:lnTo>
                    <a:pt x="435210" y="43756"/>
                  </a:lnTo>
                  <a:lnTo>
                    <a:pt x="435210" y="179711"/>
                  </a:lnTo>
                  <a:lnTo>
                    <a:pt x="414114" y="179711"/>
                  </a:lnTo>
                  <a:lnTo>
                    <a:pt x="414114" y="29692"/>
                  </a:lnTo>
                  <a:lnTo>
                    <a:pt x="481310" y="29692"/>
                  </a:lnTo>
                  <a:lnTo>
                    <a:pt x="481310" y="2345"/>
                  </a:lnTo>
                  <a:lnTo>
                    <a:pt x="501625" y="2345"/>
                  </a:lnTo>
                  <a:lnTo>
                    <a:pt x="501625" y="29692"/>
                  </a:lnTo>
                  <a:close/>
                  <a:moveTo>
                    <a:pt x="637579" y="58602"/>
                  </a:moveTo>
                  <a:lnTo>
                    <a:pt x="637579" y="139081"/>
                  </a:lnTo>
                  <a:cubicBezTo>
                    <a:pt x="641747" y="137518"/>
                    <a:pt x="648778" y="133611"/>
                    <a:pt x="658676" y="127360"/>
                  </a:cubicBezTo>
                  <a:lnTo>
                    <a:pt x="658676" y="142987"/>
                  </a:lnTo>
                  <a:cubicBezTo>
                    <a:pt x="646174" y="153405"/>
                    <a:pt x="632631" y="160958"/>
                    <a:pt x="618046" y="165646"/>
                  </a:cubicBezTo>
                  <a:lnTo>
                    <a:pt x="618046" y="72666"/>
                  </a:lnTo>
                  <a:lnTo>
                    <a:pt x="599293" y="72666"/>
                  </a:lnTo>
                  <a:lnTo>
                    <a:pt x="599293" y="58602"/>
                  </a:lnTo>
                  <a:close/>
                  <a:moveTo>
                    <a:pt x="628984" y="3126"/>
                  </a:moveTo>
                  <a:cubicBezTo>
                    <a:pt x="634714" y="13544"/>
                    <a:pt x="639923" y="26827"/>
                    <a:pt x="644612" y="42975"/>
                  </a:cubicBezTo>
                  <a:lnTo>
                    <a:pt x="625078" y="42975"/>
                  </a:lnTo>
                  <a:cubicBezTo>
                    <a:pt x="622994" y="32036"/>
                    <a:pt x="618306" y="18753"/>
                    <a:pt x="611014" y="3126"/>
                  </a:cubicBezTo>
                  <a:close/>
                  <a:moveTo>
                    <a:pt x="689148" y="4689"/>
                  </a:moveTo>
                  <a:lnTo>
                    <a:pt x="689148" y="117203"/>
                  </a:lnTo>
                  <a:cubicBezTo>
                    <a:pt x="691232" y="148978"/>
                    <a:pt x="677949" y="170855"/>
                    <a:pt x="649300" y="182836"/>
                  </a:cubicBezTo>
                  <a:lnTo>
                    <a:pt x="649299" y="170334"/>
                  </a:lnTo>
                  <a:cubicBezTo>
                    <a:pt x="664926" y="160437"/>
                    <a:pt x="672219" y="143248"/>
                    <a:pt x="671177" y="118765"/>
                  </a:cubicBezTo>
                  <a:lnTo>
                    <a:pt x="671177" y="4689"/>
                  </a:lnTo>
                  <a:close/>
                  <a:moveTo>
                    <a:pt x="731341" y="11721"/>
                  </a:moveTo>
                  <a:lnTo>
                    <a:pt x="731341" y="167990"/>
                  </a:lnTo>
                  <a:lnTo>
                    <a:pt x="713370" y="167990"/>
                  </a:lnTo>
                  <a:lnTo>
                    <a:pt x="713370" y="11721"/>
                  </a:lnTo>
                  <a:close/>
                  <a:moveTo>
                    <a:pt x="774315" y="4689"/>
                  </a:moveTo>
                  <a:lnTo>
                    <a:pt x="774315" y="181273"/>
                  </a:lnTo>
                  <a:lnTo>
                    <a:pt x="755563" y="181273"/>
                  </a:lnTo>
                  <a:lnTo>
                    <a:pt x="755563" y="468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230" name="组合 15"/>
          <p:cNvGrpSpPr>
            <a:grpSpLocks/>
          </p:cNvGrpSpPr>
          <p:nvPr/>
        </p:nvGrpSpPr>
        <p:grpSpPr bwMode="auto">
          <a:xfrm>
            <a:off x="3030538" y="527050"/>
            <a:ext cx="3113087" cy="3113088"/>
            <a:chOff x="0" y="0"/>
            <a:chExt cx="3112770" cy="3112770"/>
          </a:xfrm>
        </p:grpSpPr>
        <p:sp>
          <p:nvSpPr>
            <p:cNvPr id="8207" name="空心弧 164"/>
            <p:cNvSpPr>
              <a:spLocks noChangeArrowheads="1"/>
            </p:cNvSpPr>
            <p:nvPr/>
          </p:nvSpPr>
          <p:spPr bwMode="auto">
            <a:xfrm rot="-8478010">
              <a:off x="150797" y="122226"/>
              <a:ext cx="2831812" cy="2831811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112770" cy="311277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33" name="文本框 128"/>
          <p:cNvSpPr>
            <a:spLocks noChangeArrowheads="1"/>
          </p:cNvSpPr>
          <p:nvPr/>
        </p:nvSpPr>
        <p:spPr bwMode="auto">
          <a:xfrm>
            <a:off x="2216150" y="3489325"/>
            <a:ext cx="4711700" cy="741363"/>
          </a:xfrm>
          <a:custGeom>
            <a:avLst/>
            <a:gdLst>
              <a:gd name="T0" fmla="*/ 1350318 w 4711378"/>
              <a:gd name="T1" fmla="*/ 666911 h 742106"/>
              <a:gd name="T2" fmla="*/ 499170 w 4711378"/>
              <a:gd name="T3" fmla="*/ 578916 h 742106"/>
              <a:gd name="T4" fmla="*/ 1473510 w 4711378"/>
              <a:gd name="T5" fmla="*/ 510120 h 742106"/>
              <a:gd name="T6" fmla="*/ 499170 w 4711378"/>
              <a:gd name="T7" fmla="*/ 513320 h 742106"/>
              <a:gd name="T8" fmla="*/ 35198 w 4711378"/>
              <a:gd name="T9" fmla="*/ 711708 h 742106"/>
              <a:gd name="T10" fmla="*/ 2914725 w 4711378"/>
              <a:gd name="T11" fmla="*/ 732507 h 742106"/>
              <a:gd name="T12" fmla="*/ 2742716 w 4711378"/>
              <a:gd name="T13" fmla="*/ 734107 h 742106"/>
              <a:gd name="T14" fmla="*/ 4645782 w 4711378"/>
              <a:gd name="T15" fmla="*/ 527719 h 742106"/>
              <a:gd name="T16" fmla="*/ 3890628 w 4711378"/>
              <a:gd name="T17" fmla="*/ 438125 h 742106"/>
              <a:gd name="T18" fmla="*/ 958342 w 4711378"/>
              <a:gd name="T19" fmla="*/ 433325 h 742106"/>
              <a:gd name="T20" fmla="*/ 2099816 w 4711378"/>
              <a:gd name="T21" fmla="*/ 425325 h 742106"/>
              <a:gd name="T22" fmla="*/ 4229807 w 4711378"/>
              <a:gd name="T23" fmla="*/ 527719 h 742106"/>
              <a:gd name="T24" fmla="*/ 4249006 w 4711378"/>
              <a:gd name="T25" fmla="*/ 670111 h 742106"/>
              <a:gd name="T26" fmla="*/ 777553 w 4711378"/>
              <a:gd name="T27" fmla="*/ 385328 h 742106"/>
              <a:gd name="T28" fmla="*/ 775953 w 4711378"/>
              <a:gd name="T29" fmla="*/ 700509 h 742106"/>
              <a:gd name="T30" fmla="*/ 558366 w 4711378"/>
              <a:gd name="T31" fmla="*/ 617314 h 742106"/>
              <a:gd name="T32" fmla="*/ 2449339 w 4711378"/>
              <a:gd name="T33" fmla="*/ 425325 h 742106"/>
              <a:gd name="T34" fmla="*/ 2029420 w 4711378"/>
              <a:gd name="T35" fmla="*/ 602915 h 742106"/>
              <a:gd name="T36" fmla="*/ 1649500 w 4711378"/>
              <a:gd name="T37" fmla="*/ 727707 h 742106"/>
              <a:gd name="T38" fmla="*/ 3733837 w 4711378"/>
              <a:gd name="T39" fmla="*/ 684510 h 742106"/>
              <a:gd name="T40" fmla="*/ 1299121 w 4711378"/>
              <a:gd name="T41" fmla="*/ 374129 h 742106"/>
              <a:gd name="T42" fmla="*/ 1299121 w 4711378"/>
              <a:gd name="T43" fmla="*/ 374129 h 742106"/>
              <a:gd name="T44" fmla="*/ 1511908 w 4711378"/>
              <a:gd name="T45" fmla="*/ 695709 h 742106"/>
              <a:gd name="T46" fmla="*/ 1003139 w 4711378"/>
              <a:gd name="T47" fmla="*/ 388528 h 742106"/>
              <a:gd name="T48" fmla="*/ 1179128 w 4711378"/>
              <a:gd name="T49" fmla="*/ 588515 h 742106"/>
              <a:gd name="T50" fmla="*/ 828749 w 4711378"/>
              <a:gd name="T51" fmla="*/ 567717 h 742106"/>
              <a:gd name="T52" fmla="*/ 270384 w 4711378"/>
              <a:gd name="T53" fmla="*/ 372529 h 742106"/>
              <a:gd name="T54" fmla="*/ 119993 w 4711378"/>
              <a:gd name="T55" fmla="*/ 684510 h 742106"/>
              <a:gd name="T56" fmla="*/ 4711378 w 4711378"/>
              <a:gd name="T57" fmla="*/ 545318 h 742106"/>
              <a:gd name="T58" fmla="*/ 4498591 w 4711378"/>
              <a:gd name="T59" fmla="*/ 586916 h 742106"/>
              <a:gd name="T60" fmla="*/ 4367399 w 4711378"/>
              <a:gd name="T61" fmla="*/ 439725 h 742106"/>
              <a:gd name="T62" fmla="*/ 4061817 w 4711378"/>
              <a:gd name="T63" fmla="*/ 494121 h 742106"/>
              <a:gd name="T64" fmla="*/ 4111414 w 4711378"/>
              <a:gd name="T65" fmla="*/ 695709 h 742106"/>
              <a:gd name="T66" fmla="*/ 3997821 w 4711378"/>
              <a:gd name="T67" fmla="*/ 556517 h 742106"/>
              <a:gd name="T68" fmla="*/ 3948224 w 4711378"/>
              <a:gd name="T69" fmla="*/ 444524 h 742106"/>
              <a:gd name="T70" fmla="*/ 3269866 w 4711378"/>
              <a:gd name="T71" fmla="*/ 455724 h 742106"/>
              <a:gd name="T72" fmla="*/ 3421856 w 4711378"/>
              <a:gd name="T73" fmla="*/ 690909 h 742106"/>
              <a:gd name="T74" fmla="*/ 3114675 w 4711378"/>
              <a:gd name="T75" fmla="*/ 524519 h 742106"/>
              <a:gd name="T76" fmla="*/ 1232677 w 4711378"/>
              <a:gd name="T77" fmla="*/ 175022 h 742106"/>
              <a:gd name="T78" fmla="*/ 984431 w 4711378"/>
              <a:gd name="T79" fmla="*/ 162521 h 742106"/>
              <a:gd name="T80" fmla="*/ 1203209 w 4711378"/>
              <a:gd name="T81" fmla="*/ 83046 h 742106"/>
              <a:gd name="T82" fmla="*/ 189689 w 4711378"/>
              <a:gd name="T83" fmla="*/ 66080 h 742106"/>
              <a:gd name="T84" fmla="*/ 76282 w 4711378"/>
              <a:gd name="T85" fmla="*/ 81260 h 742106"/>
              <a:gd name="T86" fmla="*/ 225408 w 4711378"/>
              <a:gd name="T87" fmla="*/ 9823 h 742106"/>
              <a:gd name="T88" fmla="*/ 912994 w 4711378"/>
              <a:gd name="T89" fmla="*/ 62508 h 742106"/>
              <a:gd name="T90" fmla="*/ 821018 w 4711378"/>
              <a:gd name="T91" fmla="*/ 91976 h 742106"/>
              <a:gd name="T92" fmla="*/ 795122 w 4711378"/>
              <a:gd name="T93" fmla="*/ 13395 h 742106"/>
              <a:gd name="T94" fmla="*/ 1046939 w 4711378"/>
              <a:gd name="T95" fmla="*/ 893 h 742106"/>
              <a:gd name="T96" fmla="*/ 1104982 w 4711378"/>
              <a:gd name="T97" fmla="*/ 115193 h 742106"/>
              <a:gd name="T98" fmla="*/ 1082658 w 4711378"/>
              <a:gd name="T99" fmla="*/ 174129 h 742106"/>
              <a:gd name="T100" fmla="*/ 1013006 w 4711378"/>
              <a:gd name="T101" fmla="*/ 25896 h 742106"/>
              <a:gd name="T102" fmla="*/ 787085 w 4711378"/>
              <a:gd name="T103" fmla="*/ 110728 h 742106"/>
              <a:gd name="T104" fmla="*/ 715648 w 4711378"/>
              <a:gd name="T105" fmla="*/ 48221 h 742106"/>
              <a:gd name="T106" fmla="*/ 583488 w 4711378"/>
              <a:gd name="T107" fmla="*/ 73224 h 742106"/>
              <a:gd name="T108" fmla="*/ 558485 w 4711378"/>
              <a:gd name="T109" fmla="*/ 143768 h 742106"/>
              <a:gd name="T110" fmla="*/ 674571 w 4711378"/>
              <a:gd name="T111" fmla="*/ 163414 h 742106"/>
              <a:gd name="T112" fmla="*/ 487941 w 4711378"/>
              <a:gd name="T113" fmla="*/ 89297 h 742106"/>
              <a:gd name="T114" fmla="*/ 365604 w 4711378"/>
              <a:gd name="T115" fmla="*/ 19646 h 742106"/>
              <a:gd name="T116" fmla="*/ 429005 w 4711378"/>
              <a:gd name="T117" fmla="*/ 55364 h 742106"/>
              <a:gd name="T118" fmla="*/ 302203 w 4711378"/>
              <a:gd name="T119" fmla="*/ 3572 h 742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11378" h="742106">
                <a:moveTo>
                  <a:pt x="987140" y="588515"/>
                </a:moveTo>
                <a:cubicBezTo>
                  <a:pt x="973274" y="598115"/>
                  <a:pt x="957275" y="606114"/>
                  <a:pt x="939143" y="612514"/>
                </a:cubicBezTo>
                <a:cubicBezTo>
                  <a:pt x="971141" y="617847"/>
                  <a:pt x="997806" y="624247"/>
                  <a:pt x="1019138" y="631713"/>
                </a:cubicBezTo>
                <a:lnTo>
                  <a:pt x="1019138" y="649312"/>
                </a:lnTo>
                <a:cubicBezTo>
                  <a:pt x="1041537" y="637579"/>
                  <a:pt x="1067668" y="617314"/>
                  <a:pt x="1097533" y="588515"/>
                </a:cubicBezTo>
                <a:close/>
                <a:moveTo>
                  <a:pt x="1295921" y="585316"/>
                </a:moveTo>
                <a:lnTo>
                  <a:pt x="1295921" y="687709"/>
                </a:lnTo>
                <a:lnTo>
                  <a:pt x="1332719" y="687709"/>
                </a:lnTo>
                <a:cubicBezTo>
                  <a:pt x="1345518" y="688776"/>
                  <a:pt x="1351384" y="681843"/>
                  <a:pt x="1350318" y="666911"/>
                </a:cubicBezTo>
                <a:lnTo>
                  <a:pt x="1350318" y="585316"/>
                </a:lnTo>
                <a:close/>
                <a:moveTo>
                  <a:pt x="627162" y="551718"/>
                </a:moveTo>
                <a:lnTo>
                  <a:pt x="627162" y="569317"/>
                </a:lnTo>
                <a:cubicBezTo>
                  <a:pt x="627162" y="572516"/>
                  <a:pt x="627162" y="575716"/>
                  <a:pt x="627162" y="578916"/>
                </a:cubicBezTo>
                <a:lnTo>
                  <a:pt x="671959" y="578916"/>
                </a:lnTo>
                <a:cubicBezTo>
                  <a:pt x="687958" y="579983"/>
                  <a:pt x="695424" y="571983"/>
                  <a:pt x="694358" y="554918"/>
                </a:cubicBezTo>
                <a:lnTo>
                  <a:pt x="694358" y="551718"/>
                </a:lnTo>
                <a:close/>
                <a:moveTo>
                  <a:pt x="499170" y="551718"/>
                </a:moveTo>
                <a:lnTo>
                  <a:pt x="499170" y="578916"/>
                </a:lnTo>
                <a:lnTo>
                  <a:pt x="564766" y="578916"/>
                </a:lnTo>
                <a:lnTo>
                  <a:pt x="564766" y="575716"/>
                </a:lnTo>
                <a:lnTo>
                  <a:pt x="564766" y="551718"/>
                </a:lnTo>
                <a:close/>
                <a:moveTo>
                  <a:pt x="2734717" y="519720"/>
                </a:moveTo>
                <a:cubicBezTo>
                  <a:pt x="2698452" y="520786"/>
                  <a:pt x="2677120" y="542118"/>
                  <a:pt x="2670721" y="583716"/>
                </a:cubicBezTo>
                <a:lnTo>
                  <a:pt x="2800313" y="583716"/>
                </a:lnTo>
                <a:cubicBezTo>
                  <a:pt x="2798180" y="542118"/>
                  <a:pt x="2776314" y="520786"/>
                  <a:pt x="2734717" y="519720"/>
                </a:cubicBezTo>
                <a:close/>
                <a:moveTo>
                  <a:pt x="1427113" y="510120"/>
                </a:moveTo>
                <a:lnTo>
                  <a:pt x="1473510" y="510120"/>
                </a:lnTo>
                <a:cubicBezTo>
                  <a:pt x="1487376" y="544252"/>
                  <a:pt x="1498042" y="581049"/>
                  <a:pt x="1505508" y="620514"/>
                </a:cubicBezTo>
                <a:lnTo>
                  <a:pt x="1452711" y="620514"/>
                </a:lnTo>
                <a:cubicBezTo>
                  <a:pt x="1449512" y="586382"/>
                  <a:pt x="1440979" y="549585"/>
                  <a:pt x="1427113" y="510120"/>
                </a:cubicBezTo>
                <a:close/>
                <a:moveTo>
                  <a:pt x="627162" y="487722"/>
                </a:moveTo>
                <a:lnTo>
                  <a:pt x="627162" y="513320"/>
                </a:lnTo>
                <a:lnTo>
                  <a:pt x="694358" y="513320"/>
                </a:lnTo>
                <a:lnTo>
                  <a:pt x="694358" y="487722"/>
                </a:lnTo>
                <a:close/>
                <a:moveTo>
                  <a:pt x="499170" y="487722"/>
                </a:moveTo>
                <a:lnTo>
                  <a:pt x="499170" y="513320"/>
                </a:lnTo>
                <a:lnTo>
                  <a:pt x="564766" y="513320"/>
                </a:lnTo>
                <a:lnTo>
                  <a:pt x="564766" y="487722"/>
                </a:lnTo>
                <a:close/>
                <a:moveTo>
                  <a:pt x="0" y="484522"/>
                </a:moveTo>
                <a:lnTo>
                  <a:pt x="94394" y="484522"/>
                </a:lnTo>
                <a:lnTo>
                  <a:pt x="94394" y="639712"/>
                </a:lnTo>
                <a:cubicBezTo>
                  <a:pt x="103994" y="635446"/>
                  <a:pt x="118393" y="627446"/>
                  <a:pt x="137592" y="615714"/>
                </a:cubicBezTo>
                <a:cubicBezTo>
                  <a:pt x="140791" y="613581"/>
                  <a:pt x="143458" y="611981"/>
                  <a:pt x="145591" y="610914"/>
                </a:cubicBezTo>
                <a:lnTo>
                  <a:pt x="145591" y="655711"/>
                </a:lnTo>
                <a:cubicBezTo>
                  <a:pt x="113593" y="681310"/>
                  <a:pt x="76795" y="699975"/>
                  <a:pt x="35198" y="711708"/>
                </a:cubicBezTo>
                <a:lnTo>
                  <a:pt x="35198" y="522919"/>
                </a:lnTo>
                <a:lnTo>
                  <a:pt x="0" y="522919"/>
                </a:lnTo>
                <a:close/>
                <a:moveTo>
                  <a:pt x="3002719" y="478122"/>
                </a:moveTo>
                <a:lnTo>
                  <a:pt x="3085914" y="478122"/>
                </a:lnTo>
                <a:lnTo>
                  <a:pt x="3085914" y="521320"/>
                </a:lnTo>
                <a:lnTo>
                  <a:pt x="3025118" y="521320"/>
                </a:lnTo>
                <a:cubicBezTo>
                  <a:pt x="2995253" y="520253"/>
                  <a:pt x="2980321" y="534119"/>
                  <a:pt x="2980321" y="562917"/>
                </a:cubicBezTo>
                <a:lnTo>
                  <a:pt x="2980321" y="732507"/>
                </a:lnTo>
                <a:lnTo>
                  <a:pt x="2914725" y="732507"/>
                </a:lnTo>
                <a:lnTo>
                  <a:pt x="2914725" y="562917"/>
                </a:lnTo>
                <a:cubicBezTo>
                  <a:pt x="2915791" y="505321"/>
                  <a:pt x="2945123" y="477056"/>
                  <a:pt x="3002719" y="478122"/>
                </a:cubicBezTo>
                <a:close/>
                <a:moveTo>
                  <a:pt x="2733117" y="476522"/>
                </a:moveTo>
                <a:cubicBezTo>
                  <a:pt x="2821645" y="475456"/>
                  <a:pt x="2865376" y="525053"/>
                  <a:pt x="2864309" y="625313"/>
                </a:cubicBezTo>
                <a:lnTo>
                  <a:pt x="2670721" y="625313"/>
                </a:lnTo>
                <a:cubicBezTo>
                  <a:pt x="2677120" y="670111"/>
                  <a:pt x="2705919" y="693042"/>
                  <a:pt x="2757116" y="694109"/>
                </a:cubicBezTo>
                <a:cubicBezTo>
                  <a:pt x="2795513" y="694109"/>
                  <a:pt x="2830178" y="678110"/>
                  <a:pt x="2861109" y="646112"/>
                </a:cubicBezTo>
                <a:lnTo>
                  <a:pt x="2861109" y="690909"/>
                </a:lnTo>
                <a:cubicBezTo>
                  <a:pt x="2837644" y="719708"/>
                  <a:pt x="2798180" y="734107"/>
                  <a:pt x="2742716" y="734107"/>
                </a:cubicBezTo>
                <a:cubicBezTo>
                  <a:pt x="2654188" y="730907"/>
                  <a:pt x="2607791" y="689843"/>
                  <a:pt x="2603525" y="610914"/>
                </a:cubicBezTo>
                <a:cubicBezTo>
                  <a:pt x="2605658" y="524519"/>
                  <a:pt x="2648855" y="479722"/>
                  <a:pt x="2733117" y="476522"/>
                </a:cubicBezTo>
                <a:close/>
                <a:moveTo>
                  <a:pt x="1295921" y="457323"/>
                </a:moveTo>
                <a:lnTo>
                  <a:pt x="1295921" y="546918"/>
                </a:lnTo>
                <a:lnTo>
                  <a:pt x="1350318" y="546918"/>
                </a:lnTo>
                <a:lnTo>
                  <a:pt x="1350318" y="457323"/>
                </a:lnTo>
                <a:close/>
                <a:moveTo>
                  <a:pt x="4612184" y="455724"/>
                </a:moveTo>
                <a:lnTo>
                  <a:pt x="4668180" y="455724"/>
                </a:lnTo>
                <a:cubicBezTo>
                  <a:pt x="4661781" y="488788"/>
                  <a:pt x="4654314" y="512787"/>
                  <a:pt x="4645782" y="527719"/>
                </a:cubicBezTo>
                <a:lnTo>
                  <a:pt x="4591385" y="527719"/>
                </a:lnTo>
                <a:cubicBezTo>
                  <a:pt x="4603118" y="504254"/>
                  <a:pt x="4610051" y="480255"/>
                  <a:pt x="4612184" y="455724"/>
                </a:cubicBezTo>
                <a:close/>
                <a:moveTo>
                  <a:pt x="4391397" y="455724"/>
                </a:moveTo>
                <a:lnTo>
                  <a:pt x="4448994" y="455724"/>
                </a:lnTo>
                <a:cubicBezTo>
                  <a:pt x="4451127" y="482389"/>
                  <a:pt x="4457526" y="506387"/>
                  <a:pt x="4468193" y="527719"/>
                </a:cubicBezTo>
                <a:lnTo>
                  <a:pt x="4413796" y="527719"/>
                </a:lnTo>
                <a:cubicBezTo>
                  <a:pt x="4405263" y="512787"/>
                  <a:pt x="4397797" y="488788"/>
                  <a:pt x="4391397" y="455724"/>
                </a:cubicBezTo>
                <a:close/>
                <a:moveTo>
                  <a:pt x="3834631" y="438125"/>
                </a:moveTo>
                <a:lnTo>
                  <a:pt x="3890628" y="438125"/>
                </a:lnTo>
                <a:cubicBezTo>
                  <a:pt x="3882095" y="513853"/>
                  <a:pt x="3870896" y="573050"/>
                  <a:pt x="3857030" y="615714"/>
                </a:cubicBezTo>
                <a:lnTo>
                  <a:pt x="3807433" y="615714"/>
                </a:lnTo>
                <a:cubicBezTo>
                  <a:pt x="3820232" y="561317"/>
                  <a:pt x="3829298" y="502121"/>
                  <a:pt x="3834631" y="438125"/>
                </a:cubicBezTo>
                <a:close/>
                <a:moveTo>
                  <a:pt x="3532250" y="438125"/>
                </a:moveTo>
                <a:lnTo>
                  <a:pt x="3588246" y="438125"/>
                </a:lnTo>
                <a:cubicBezTo>
                  <a:pt x="3593579" y="506387"/>
                  <a:pt x="3602645" y="565584"/>
                  <a:pt x="3615445" y="615714"/>
                </a:cubicBezTo>
                <a:lnTo>
                  <a:pt x="3565848" y="615714"/>
                </a:lnTo>
                <a:cubicBezTo>
                  <a:pt x="3551982" y="573050"/>
                  <a:pt x="3540783" y="513853"/>
                  <a:pt x="3532250" y="438125"/>
                </a:cubicBezTo>
                <a:close/>
                <a:moveTo>
                  <a:pt x="958342" y="433325"/>
                </a:moveTo>
                <a:cubicBezTo>
                  <a:pt x="947676" y="440791"/>
                  <a:pt x="934343" y="447724"/>
                  <a:pt x="918344" y="454124"/>
                </a:cubicBezTo>
                <a:cubicBezTo>
                  <a:pt x="943942" y="456257"/>
                  <a:pt x="971674" y="462656"/>
                  <a:pt x="1001539" y="473322"/>
                </a:cubicBezTo>
                <a:lnTo>
                  <a:pt x="1001539" y="484522"/>
                </a:lnTo>
                <a:cubicBezTo>
                  <a:pt x="1030337" y="471723"/>
                  <a:pt x="1057002" y="454657"/>
                  <a:pt x="1081534" y="433325"/>
                </a:cubicBezTo>
                <a:close/>
                <a:moveTo>
                  <a:pt x="2029420" y="425325"/>
                </a:moveTo>
                <a:lnTo>
                  <a:pt x="2029420" y="559717"/>
                </a:lnTo>
                <a:lnTo>
                  <a:pt x="2099816" y="559717"/>
                </a:lnTo>
                <a:cubicBezTo>
                  <a:pt x="2147813" y="561850"/>
                  <a:pt x="2170745" y="539452"/>
                  <a:pt x="2168612" y="492521"/>
                </a:cubicBezTo>
                <a:cubicBezTo>
                  <a:pt x="2169678" y="446657"/>
                  <a:pt x="2146747" y="424259"/>
                  <a:pt x="2099816" y="425325"/>
                </a:cubicBezTo>
                <a:close/>
                <a:moveTo>
                  <a:pt x="1715095" y="425325"/>
                </a:moveTo>
                <a:lnTo>
                  <a:pt x="1715095" y="559717"/>
                </a:lnTo>
                <a:lnTo>
                  <a:pt x="1785491" y="559717"/>
                </a:lnTo>
                <a:cubicBezTo>
                  <a:pt x="1833488" y="561850"/>
                  <a:pt x="1856420" y="539452"/>
                  <a:pt x="1854287" y="492521"/>
                </a:cubicBezTo>
                <a:cubicBezTo>
                  <a:pt x="1855354" y="446657"/>
                  <a:pt x="1832422" y="424259"/>
                  <a:pt x="1785491" y="425325"/>
                </a:cubicBezTo>
                <a:close/>
                <a:moveTo>
                  <a:pt x="4132213" y="390128"/>
                </a:moveTo>
                <a:lnTo>
                  <a:pt x="4284204" y="390128"/>
                </a:lnTo>
                <a:lnTo>
                  <a:pt x="4284204" y="474922"/>
                </a:lnTo>
                <a:cubicBezTo>
                  <a:pt x="4286337" y="512253"/>
                  <a:pt x="4268205" y="529852"/>
                  <a:pt x="4229807" y="527719"/>
                </a:cubicBezTo>
                <a:lnTo>
                  <a:pt x="4193009" y="527719"/>
                </a:lnTo>
                <a:lnTo>
                  <a:pt x="4193009" y="606114"/>
                </a:lnTo>
                <a:cubicBezTo>
                  <a:pt x="4191943" y="623180"/>
                  <a:pt x="4198876" y="631180"/>
                  <a:pt x="4213808" y="630113"/>
                </a:cubicBezTo>
                <a:lnTo>
                  <a:pt x="4233007" y="630113"/>
                </a:lnTo>
                <a:cubicBezTo>
                  <a:pt x="4249006" y="631180"/>
                  <a:pt x="4256472" y="624247"/>
                  <a:pt x="4255406" y="609314"/>
                </a:cubicBezTo>
                <a:lnTo>
                  <a:pt x="4255406" y="593315"/>
                </a:lnTo>
                <a:lnTo>
                  <a:pt x="4300203" y="593315"/>
                </a:lnTo>
                <a:lnTo>
                  <a:pt x="4300203" y="618914"/>
                </a:lnTo>
                <a:cubicBezTo>
                  <a:pt x="4301269" y="654111"/>
                  <a:pt x="4284204" y="671177"/>
                  <a:pt x="4249006" y="670111"/>
                </a:cubicBezTo>
                <a:lnTo>
                  <a:pt x="4189810" y="670111"/>
                </a:lnTo>
                <a:cubicBezTo>
                  <a:pt x="4152478" y="672244"/>
                  <a:pt x="4134880" y="653578"/>
                  <a:pt x="4137013" y="614114"/>
                </a:cubicBezTo>
                <a:lnTo>
                  <a:pt x="4137013" y="489322"/>
                </a:lnTo>
                <a:lnTo>
                  <a:pt x="4204209" y="489322"/>
                </a:lnTo>
                <a:cubicBezTo>
                  <a:pt x="4222341" y="490388"/>
                  <a:pt x="4230874" y="482389"/>
                  <a:pt x="4229807" y="465323"/>
                </a:cubicBezTo>
                <a:lnTo>
                  <a:pt x="4229807" y="428525"/>
                </a:lnTo>
                <a:lnTo>
                  <a:pt x="4132213" y="428525"/>
                </a:lnTo>
                <a:close/>
                <a:moveTo>
                  <a:pt x="415975" y="385328"/>
                </a:moveTo>
                <a:lnTo>
                  <a:pt x="777553" y="385328"/>
                </a:lnTo>
                <a:lnTo>
                  <a:pt x="777553" y="423726"/>
                </a:lnTo>
                <a:lnTo>
                  <a:pt x="627162" y="423726"/>
                </a:lnTo>
                <a:lnTo>
                  <a:pt x="627162" y="447724"/>
                </a:lnTo>
                <a:lnTo>
                  <a:pt x="751954" y="447724"/>
                </a:lnTo>
                <a:lnTo>
                  <a:pt x="751954" y="559717"/>
                </a:lnTo>
                <a:cubicBezTo>
                  <a:pt x="753021" y="599181"/>
                  <a:pt x="734355" y="618380"/>
                  <a:pt x="695958" y="617314"/>
                </a:cubicBezTo>
                <a:lnTo>
                  <a:pt x="620762" y="617314"/>
                </a:lnTo>
                <a:cubicBezTo>
                  <a:pt x="616496" y="637579"/>
                  <a:pt x="606363" y="655711"/>
                  <a:pt x="590364" y="671710"/>
                </a:cubicBezTo>
                <a:cubicBezTo>
                  <a:pt x="628762" y="689843"/>
                  <a:pt x="690625" y="699442"/>
                  <a:pt x="775953" y="700509"/>
                </a:cubicBezTo>
                <a:lnTo>
                  <a:pt x="775953" y="735707"/>
                </a:lnTo>
                <a:cubicBezTo>
                  <a:pt x="670359" y="734640"/>
                  <a:pt x="594097" y="722907"/>
                  <a:pt x="547167" y="700509"/>
                </a:cubicBezTo>
                <a:cubicBezTo>
                  <a:pt x="517302" y="715441"/>
                  <a:pt x="475704" y="728774"/>
                  <a:pt x="422374" y="740506"/>
                </a:cubicBezTo>
                <a:lnTo>
                  <a:pt x="422374" y="703708"/>
                </a:lnTo>
                <a:cubicBezTo>
                  <a:pt x="453306" y="698375"/>
                  <a:pt x="480504" y="689309"/>
                  <a:pt x="503969" y="676510"/>
                </a:cubicBezTo>
                <a:cubicBezTo>
                  <a:pt x="485837" y="663711"/>
                  <a:pt x="468771" y="648245"/>
                  <a:pt x="452772" y="630113"/>
                </a:cubicBezTo>
                <a:lnTo>
                  <a:pt x="521568" y="630113"/>
                </a:lnTo>
                <a:cubicBezTo>
                  <a:pt x="529034" y="636513"/>
                  <a:pt x="535967" y="641846"/>
                  <a:pt x="542367" y="646112"/>
                </a:cubicBezTo>
                <a:cubicBezTo>
                  <a:pt x="549833" y="636513"/>
                  <a:pt x="555166" y="626913"/>
                  <a:pt x="558366" y="617314"/>
                </a:cubicBezTo>
                <a:lnTo>
                  <a:pt x="441573" y="617314"/>
                </a:lnTo>
                <a:lnTo>
                  <a:pt x="441573" y="447724"/>
                </a:lnTo>
                <a:lnTo>
                  <a:pt x="564766" y="447724"/>
                </a:lnTo>
                <a:lnTo>
                  <a:pt x="564766" y="423726"/>
                </a:lnTo>
                <a:lnTo>
                  <a:pt x="415975" y="423726"/>
                </a:lnTo>
                <a:close/>
                <a:moveTo>
                  <a:pt x="2268550" y="383728"/>
                </a:moveTo>
                <a:lnTo>
                  <a:pt x="2566132" y="383728"/>
                </a:lnTo>
                <a:lnTo>
                  <a:pt x="2566132" y="425325"/>
                </a:lnTo>
                <a:lnTo>
                  <a:pt x="2449339" y="425325"/>
                </a:lnTo>
                <a:lnTo>
                  <a:pt x="2449339" y="727707"/>
                </a:lnTo>
                <a:lnTo>
                  <a:pt x="2383743" y="727707"/>
                </a:lnTo>
                <a:lnTo>
                  <a:pt x="2383743" y="425325"/>
                </a:lnTo>
                <a:lnTo>
                  <a:pt x="2268550" y="425325"/>
                </a:lnTo>
                <a:close/>
                <a:moveTo>
                  <a:pt x="1963825" y="383728"/>
                </a:moveTo>
                <a:lnTo>
                  <a:pt x="2114215" y="383728"/>
                </a:lnTo>
                <a:cubicBezTo>
                  <a:pt x="2195277" y="383728"/>
                  <a:pt x="2235808" y="419992"/>
                  <a:pt x="2235808" y="492521"/>
                </a:cubicBezTo>
                <a:cubicBezTo>
                  <a:pt x="2237941" y="568250"/>
                  <a:pt x="2196877" y="605048"/>
                  <a:pt x="2112615" y="602915"/>
                </a:cubicBezTo>
                <a:lnTo>
                  <a:pt x="2029420" y="602915"/>
                </a:lnTo>
                <a:lnTo>
                  <a:pt x="2029420" y="727707"/>
                </a:lnTo>
                <a:lnTo>
                  <a:pt x="1963825" y="727707"/>
                </a:lnTo>
                <a:close/>
                <a:moveTo>
                  <a:pt x="1649500" y="383728"/>
                </a:moveTo>
                <a:lnTo>
                  <a:pt x="1799890" y="383728"/>
                </a:lnTo>
                <a:cubicBezTo>
                  <a:pt x="1880952" y="383728"/>
                  <a:pt x="1921483" y="419992"/>
                  <a:pt x="1921483" y="492521"/>
                </a:cubicBezTo>
                <a:cubicBezTo>
                  <a:pt x="1923616" y="568250"/>
                  <a:pt x="1882552" y="605048"/>
                  <a:pt x="1798290" y="602915"/>
                </a:cubicBezTo>
                <a:lnTo>
                  <a:pt x="1715095" y="602915"/>
                </a:lnTo>
                <a:lnTo>
                  <a:pt x="1715095" y="727707"/>
                </a:lnTo>
                <a:lnTo>
                  <a:pt x="1649500" y="727707"/>
                </a:lnTo>
                <a:close/>
                <a:moveTo>
                  <a:pt x="19199" y="377328"/>
                </a:moveTo>
                <a:lnTo>
                  <a:pt x="73596" y="377328"/>
                </a:lnTo>
                <a:cubicBezTo>
                  <a:pt x="85328" y="397594"/>
                  <a:pt x="94928" y="424259"/>
                  <a:pt x="102394" y="457323"/>
                </a:cubicBezTo>
                <a:lnTo>
                  <a:pt x="46397" y="457323"/>
                </a:lnTo>
                <a:cubicBezTo>
                  <a:pt x="42131" y="429592"/>
                  <a:pt x="33065" y="402927"/>
                  <a:pt x="19199" y="377328"/>
                </a:cubicBezTo>
                <a:close/>
                <a:moveTo>
                  <a:pt x="3629844" y="375728"/>
                </a:moveTo>
                <a:lnTo>
                  <a:pt x="3689040" y="375728"/>
                </a:lnTo>
                <a:lnTo>
                  <a:pt x="3689040" y="684510"/>
                </a:lnTo>
                <a:lnTo>
                  <a:pt x="3733837" y="684510"/>
                </a:lnTo>
                <a:lnTo>
                  <a:pt x="3733837" y="375728"/>
                </a:lnTo>
                <a:lnTo>
                  <a:pt x="3791434" y="375728"/>
                </a:lnTo>
                <a:lnTo>
                  <a:pt x="3791434" y="684510"/>
                </a:lnTo>
                <a:lnTo>
                  <a:pt x="3893828" y="684510"/>
                </a:lnTo>
                <a:lnTo>
                  <a:pt x="3893828" y="722907"/>
                </a:lnTo>
                <a:lnTo>
                  <a:pt x="3529050" y="722907"/>
                </a:lnTo>
                <a:lnTo>
                  <a:pt x="3529050" y="684510"/>
                </a:lnTo>
                <a:lnTo>
                  <a:pt x="3629844" y="684510"/>
                </a:lnTo>
                <a:close/>
                <a:moveTo>
                  <a:pt x="1299121" y="374129"/>
                </a:moveTo>
                <a:lnTo>
                  <a:pt x="1355117" y="374129"/>
                </a:lnTo>
                <a:cubicBezTo>
                  <a:pt x="1354051" y="386928"/>
                  <a:pt x="1350318" y="401327"/>
                  <a:pt x="1343918" y="417326"/>
                </a:cubicBezTo>
                <a:lnTo>
                  <a:pt x="1403114" y="417326"/>
                </a:lnTo>
                <a:lnTo>
                  <a:pt x="1403114" y="671710"/>
                </a:lnTo>
                <a:cubicBezTo>
                  <a:pt x="1404181" y="707975"/>
                  <a:pt x="1387649" y="725574"/>
                  <a:pt x="1353517" y="724507"/>
                </a:cubicBezTo>
                <a:lnTo>
                  <a:pt x="1243124" y="724507"/>
                </a:lnTo>
                <a:lnTo>
                  <a:pt x="1243124" y="417326"/>
                </a:lnTo>
                <a:lnTo>
                  <a:pt x="1289521" y="417326"/>
                </a:lnTo>
                <a:cubicBezTo>
                  <a:pt x="1292721" y="404527"/>
                  <a:pt x="1295921" y="390128"/>
                  <a:pt x="1299121" y="374129"/>
                </a:cubicBezTo>
                <a:close/>
                <a:moveTo>
                  <a:pt x="1449512" y="372529"/>
                </a:moveTo>
                <a:lnTo>
                  <a:pt x="1505508" y="372529"/>
                </a:lnTo>
                <a:cubicBezTo>
                  <a:pt x="1503375" y="386394"/>
                  <a:pt x="1500708" y="399194"/>
                  <a:pt x="1497509" y="410926"/>
                </a:cubicBezTo>
                <a:lnTo>
                  <a:pt x="1591903" y="410926"/>
                </a:lnTo>
                <a:lnTo>
                  <a:pt x="1591903" y="678110"/>
                </a:lnTo>
                <a:cubicBezTo>
                  <a:pt x="1592970" y="716508"/>
                  <a:pt x="1574837" y="734640"/>
                  <a:pt x="1537506" y="732507"/>
                </a:cubicBezTo>
                <a:lnTo>
                  <a:pt x="1479910" y="732507"/>
                </a:lnTo>
                <a:lnTo>
                  <a:pt x="1479910" y="695709"/>
                </a:lnTo>
                <a:lnTo>
                  <a:pt x="1511908" y="695709"/>
                </a:lnTo>
                <a:cubicBezTo>
                  <a:pt x="1527907" y="696776"/>
                  <a:pt x="1535373" y="688776"/>
                  <a:pt x="1534306" y="671710"/>
                </a:cubicBezTo>
                <a:lnTo>
                  <a:pt x="1534306" y="450924"/>
                </a:lnTo>
                <a:lnTo>
                  <a:pt x="1479910" y="450924"/>
                </a:lnTo>
                <a:cubicBezTo>
                  <a:pt x="1464977" y="474389"/>
                  <a:pt x="1442045" y="491455"/>
                  <a:pt x="1411114" y="502121"/>
                </a:cubicBezTo>
                <a:lnTo>
                  <a:pt x="1411114" y="468523"/>
                </a:lnTo>
                <a:cubicBezTo>
                  <a:pt x="1433513" y="448257"/>
                  <a:pt x="1446312" y="416259"/>
                  <a:pt x="1449512" y="372529"/>
                </a:cubicBezTo>
                <a:close/>
                <a:moveTo>
                  <a:pt x="945542" y="372529"/>
                </a:moveTo>
                <a:lnTo>
                  <a:pt x="1012738" y="372529"/>
                </a:lnTo>
                <a:cubicBezTo>
                  <a:pt x="1011672" y="376795"/>
                  <a:pt x="1008472" y="382128"/>
                  <a:pt x="1003139" y="388528"/>
                </a:cubicBezTo>
                <a:cubicBezTo>
                  <a:pt x="1001006" y="390661"/>
                  <a:pt x="999406" y="392261"/>
                  <a:pt x="998339" y="393327"/>
                </a:cubicBezTo>
                <a:lnTo>
                  <a:pt x="1161529" y="393327"/>
                </a:lnTo>
                <a:lnTo>
                  <a:pt x="1161529" y="431725"/>
                </a:lnTo>
                <a:cubicBezTo>
                  <a:pt x="1117799" y="477589"/>
                  <a:pt x="1068735" y="509587"/>
                  <a:pt x="1014338" y="527719"/>
                </a:cubicBezTo>
                <a:lnTo>
                  <a:pt x="1047936" y="527719"/>
                </a:lnTo>
                <a:cubicBezTo>
                  <a:pt x="1045803" y="530919"/>
                  <a:pt x="1042070" y="535719"/>
                  <a:pt x="1036737" y="542118"/>
                </a:cubicBezTo>
                <a:cubicBezTo>
                  <a:pt x="1034604" y="545318"/>
                  <a:pt x="1033004" y="547451"/>
                  <a:pt x="1031937" y="548518"/>
                </a:cubicBezTo>
                <a:lnTo>
                  <a:pt x="1179128" y="548518"/>
                </a:lnTo>
                <a:lnTo>
                  <a:pt x="1179128" y="588515"/>
                </a:lnTo>
                <a:cubicBezTo>
                  <a:pt x="1107666" y="675977"/>
                  <a:pt x="990340" y="726640"/>
                  <a:pt x="827150" y="740506"/>
                </a:cubicBezTo>
                <a:lnTo>
                  <a:pt x="827150" y="703708"/>
                </a:lnTo>
                <a:cubicBezTo>
                  <a:pt x="889012" y="697309"/>
                  <a:pt x="940209" y="685043"/>
                  <a:pt x="980740" y="666911"/>
                </a:cubicBezTo>
                <a:cubicBezTo>
                  <a:pt x="961541" y="659444"/>
                  <a:pt x="935943" y="653045"/>
                  <a:pt x="903945" y="647712"/>
                </a:cubicBezTo>
                <a:lnTo>
                  <a:pt x="903945" y="623713"/>
                </a:lnTo>
                <a:cubicBezTo>
                  <a:pt x="887946" y="629046"/>
                  <a:pt x="869814" y="633313"/>
                  <a:pt x="849548" y="636513"/>
                </a:cubicBezTo>
                <a:lnTo>
                  <a:pt x="849548" y="602915"/>
                </a:lnTo>
                <a:cubicBezTo>
                  <a:pt x="897545" y="589049"/>
                  <a:pt x="935943" y="569317"/>
                  <a:pt x="964741" y="543718"/>
                </a:cubicBezTo>
                <a:cubicBezTo>
                  <a:pt x="926344" y="553318"/>
                  <a:pt x="881013" y="561317"/>
                  <a:pt x="828749" y="567717"/>
                </a:cubicBezTo>
                <a:lnTo>
                  <a:pt x="828749" y="530919"/>
                </a:lnTo>
                <a:cubicBezTo>
                  <a:pt x="877813" y="523453"/>
                  <a:pt x="918344" y="514387"/>
                  <a:pt x="950342" y="503721"/>
                </a:cubicBezTo>
                <a:cubicBezTo>
                  <a:pt x="927943" y="497321"/>
                  <a:pt x="907145" y="492521"/>
                  <a:pt x="887946" y="489322"/>
                </a:cubicBezTo>
                <a:lnTo>
                  <a:pt x="887946" y="465323"/>
                </a:lnTo>
                <a:cubicBezTo>
                  <a:pt x="871947" y="469589"/>
                  <a:pt x="853815" y="473322"/>
                  <a:pt x="833549" y="476522"/>
                </a:cubicBezTo>
                <a:lnTo>
                  <a:pt x="833549" y="442924"/>
                </a:lnTo>
                <a:cubicBezTo>
                  <a:pt x="882613" y="431192"/>
                  <a:pt x="919944" y="407727"/>
                  <a:pt x="945542" y="372529"/>
                </a:cubicBezTo>
                <a:close/>
                <a:moveTo>
                  <a:pt x="206387" y="372529"/>
                </a:moveTo>
                <a:lnTo>
                  <a:pt x="270384" y="372529"/>
                </a:lnTo>
                <a:lnTo>
                  <a:pt x="270384" y="482922"/>
                </a:lnTo>
                <a:lnTo>
                  <a:pt x="358378" y="482922"/>
                </a:lnTo>
                <a:lnTo>
                  <a:pt x="358378" y="522919"/>
                </a:lnTo>
                <a:lnTo>
                  <a:pt x="270384" y="522919"/>
                </a:lnTo>
                <a:lnTo>
                  <a:pt x="270384" y="684510"/>
                </a:lnTo>
                <a:lnTo>
                  <a:pt x="371177" y="684510"/>
                </a:lnTo>
                <a:lnTo>
                  <a:pt x="371177" y="721307"/>
                </a:lnTo>
                <a:lnTo>
                  <a:pt x="119993" y="721307"/>
                </a:lnTo>
                <a:lnTo>
                  <a:pt x="119993" y="684510"/>
                </a:lnTo>
                <a:lnTo>
                  <a:pt x="206387" y="684510"/>
                </a:lnTo>
                <a:close/>
                <a:moveTo>
                  <a:pt x="4498591" y="370929"/>
                </a:moveTo>
                <a:lnTo>
                  <a:pt x="4560987" y="370929"/>
                </a:lnTo>
                <a:lnTo>
                  <a:pt x="4560987" y="399727"/>
                </a:lnTo>
                <a:lnTo>
                  <a:pt x="4695379" y="399727"/>
                </a:lnTo>
                <a:lnTo>
                  <a:pt x="4695379" y="439725"/>
                </a:lnTo>
                <a:lnTo>
                  <a:pt x="4560987" y="439725"/>
                </a:lnTo>
                <a:lnTo>
                  <a:pt x="4560987" y="545318"/>
                </a:lnTo>
                <a:lnTo>
                  <a:pt x="4711378" y="545318"/>
                </a:lnTo>
                <a:lnTo>
                  <a:pt x="4711378" y="586916"/>
                </a:lnTo>
                <a:lnTo>
                  <a:pt x="4637782" y="586916"/>
                </a:lnTo>
                <a:cubicBezTo>
                  <a:pt x="4647382" y="630646"/>
                  <a:pt x="4671380" y="663711"/>
                  <a:pt x="4709778" y="686110"/>
                </a:cubicBezTo>
                <a:lnTo>
                  <a:pt x="4709778" y="721307"/>
                </a:lnTo>
                <a:cubicBezTo>
                  <a:pt x="4637249" y="701042"/>
                  <a:pt x="4593518" y="656245"/>
                  <a:pt x="4578586" y="586916"/>
                </a:cubicBezTo>
                <a:lnTo>
                  <a:pt x="4560987" y="586916"/>
                </a:lnTo>
                <a:lnTo>
                  <a:pt x="4560987" y="740506"/>
                </a:lnTo>
                <a:lnTo>
                  <a:pt x="4498591" y="740506"/>
                </a:lnTo>
                <a:lnTo>
                  <a:pt x="4498591" y="586916"/>
                </a:lnTo>
                <a:lnTo>
                  <a:pt x="4480992" y="586916"/>
                </a:lnTo>
                <a:cubicBezTo>
                  <a:pt x="4467126" y="656245"/>
                  <a:pt x="4423395" y="701042"/>
                  <a:pt x="4349800" y="721307"/>
                </a:cubicBezTo>
                <a:lnTo>
                  <a:pt x="4349800" y="686110"/>
                </a:lnTo>
                <a:cubicBezTo>
                  <a:pt x="4389264" y="662644"/>
                  <a:pt x="4413263" y="629580"/>
                  <a:pt x="4421795" y="586916"/>
                </a:cubicBezTo>
                <a:lnTo>
                  <a:pt x="4349800" y="586916"/>
                </a:lnTo>
                <a:lnTo>
                  <a:pt x="4349800" y="545318"/>
                </a:lnTo>
                <a:lnTo>
                  <a:pt x="4498591" y="545318"/>
                </a:lnTo>
                <a:lnTo>
                  <a:pt x="4498591" y="439725"/>
                </a:lnTo>
                <a:lnTo>
                  <a:pt x="4367399" y="439725"/>
                </a:lnTo>
                <a:lnTo>
                  <a:pt x="4367399" y="399727"/>
                </a:lnTo>
                <a:lnTo>
                  <a:pt x="4498591" y="399727"/>
                </a:lnTo>
                <a:close/>
                <a:moveTo>
                  <a:pt x="4004221" y="369329"/>
                </a:moveTo>
                <a:lnTo>
                  <a:pt x="4061817" y="369329"/>
                </a:lnTo>
                <a:lnTo>
                  <a:pt x="4061817" y="406127"/>
                </a:lnTo>
                <a:lnTo>
                  <a:pt x="4113014" y="406127"/>
                </a:lnTo>
                <a:lnTo>
                  <a:pt x="4113014" y="444524"/>
                </a:lnTo>
                <a:lnTo>
                  <a:pt x="4061817" y="444524"/>
                </a:lnTo>
                <a:lnTo>
                  <a:pt x="4061817" y="494121"/>
                </a:lnTo>
                <a:lnTo>
                  <a:pt x="4124214" y="494121"/>
                </a:lnTo>
                <a:lnTo>
                  <a:pt x="4124214" y="532519"/>
                </a:lnTo>
                <a:lnTo>
                  <a:pt x="4076217" y="532519"/>
                </a:lnTo>
                <a:lnTo>
                  <a:pt x="4076217" y="585316"/>
                </a:lnTo>
                <a:lnTo>
                  <a:pt x="4119414" y="585316"/>
                </a:lnTo>
                <a:lnTo>
                  <a:pt x="4119414" y="623713"/>
                </a:lnTo>
                <a:lnTo>
                  <a:pt x="4076217" y="623713"/>
                </a:lnTo>
                <a:lnTo>
                  <a:pt x="4076217" y="694109"/>
                </a:lnTo>
                <a:cubicBezTo>
                  <a:pt x="4086882" y="695176"/>
                  <a:pt x="4098615" y="695709"/>
                  <a:pt x="4111414" y="695709"/>
                </a:cubicBezTo>
                <a:lnTo>
                  <a:pt x="4306602" y="695709"/>
                </a:lnTo>
                <a:lnTo>
                  <a:pt x="4306602" y="732507"/>
                </a:lnTo>
                <a:lnTo>
                  <a:pt x="4090616" y="732507"/>
                </a:lnTo>
                <a:cubicBezTo>
                  <a:pt x="4045818" y="733573"/>
                  <a:pt x="4010620" y="721841"/>
                  <a:pt x="3985022" y="697309"/>
                </a:cubicBezTo>
                <a:cubicBezTo>
                  <a:pt x="3975423" y="713308"/>
                  <a:pt x="3957824" y="728240"/>
                  <a:pt x="3932225" y="742106"/>
                </a:cubicBezTo>
                <a:lnTo>
                  <a:pt x="3932225" y="702109"/>
                </a:lnTo>
                <a:cubicBezTo>
                  <a:pt x="3946091" y="689309"/>
                  <a:pt x="3952491" y="667444"/>
                  <a:pt x="3951424" y="636513"/>
                </a:cubicBezTo>
                <a:lnTo>
                  <a:pt x="3951424" y="556517"/>
                </a:lnTo>
                <a:lnTo>
                  <a:pt x="3997821" y="556517"/>
                </a:lnTo>
                <a:lnTo>
                  <a:pt x="3997821" y="630113"/>
                </a:lnTo>
                <a:cubicBezTo>
                  <a:pt x="3997821" y="637579"/>
                  <a:pt x="3997821" y="644512"/>
                  <a:pt x="3997821" y="650912"/>
                </a:cubicBezTo>
                <a:cubicBezTo>
                  <a:pt x="4004221" y="659444"/>
                  <a:pt x="4012220" y="666911"/>
                  <a:pt x="4021820" y="673310"/>
                </a:cubicBezTo>
                <a:lnTo>
                  <a:pt x="4021820" y="532519"/>
                </a:lnTo>
                <a:lnTo>
                  <a:pt x="3937025" y="532519"/>
                </a:lnTo>
                <a:lnTo>
                  <a:pt x="3937025" y="494121"/>
                </a:lnTo>
                <a:lnTo>
                  <a:pt x="4004221" y="494121"/>
                </a:lnTo>
                <a:lnTo>
                  <a:pt x="4004221" y="444524"/>
                </a:lnTo>
                <a:lnTo>
                  <a:pt x="3948224" y="444524"/>
                </a:lnTo>
                <a:lnTo>
                  <a:pt x="3948224" y="406127"/>
                </a:lnTo>
                <a:lnTo>
                  <a:pt x="4004221" y="406127"/>
                </a:lnTo>
                <a:close/>
                <a:moveTo>
                  <a:pt x="3233068" y="367729"/>
                </a:moveTo>
                <a:lnTo>
                  <a:pt x="3298664" y="367729"/>
                </a:lnTo>
                <a:lnTo>
                  <a:pt x="3287465" y="401327"/>
                </a:lnTo>
                <a:lnTo>
                  <a:pt x="3469853" y="401327"/>
                </a:lnTo>
                <a:lnTo>
                  <a:pt x="3469853" y="441324"/>
                </a:lnTo>
                <a:lnTo>
                  <a:pt x="3274665" y="441324"/>
                </a:lnTo>
                <a:cubicBezTo>
                  <a:pt x="3273599" y="444524"/>
                  <a:pt x="3271999" y="449324"/>
                  <a:pt x="3269866" y="455724"/>
                </a:cubicBezTo>
                <a:cubicBezTo>
                  <a:pt x="3267732" y="462123"/>
                  <a:pt x="3263466" y="471723"/>
                  <a:pt x="3257066" y="484522"/>
                </a:cubicBezTo>
                <a:lnTo>
                  <a:pt x="3489052" y="484522"/>
                </a:lnTo>
                <a:lnTo>
                  <a:pt x="3489052" y="524519"/>
                </a:lnTo>
                <a:lnTo>
                  <a:pt x="3237868" y="524519"/>
                </a:lnTo>
                <a:cubicBezTo>
                  <a:pt x="3231468" y="537319"/>
                  <a:pt x="3224002" y="550118"/>
                  <a:pt x="3215469" y="562917"/>
                </a:cubicBezTo>
                <a:lnTo>
                  <a:pt x="3458654" y="562917"/>
                </a:lnTo>
                <a:lnTo>
                  <a:pt x="3458654" y="601315"/>
                </a:lnTo>
                <a:cubicBezTo>
                  <a:pt x="3428789" y="636513"/>
                  <a:pt x="3402124" y="661044"/>
                  <a:pt x="3378659" y="674910"/>
                </a:cubicBezTo>
                <a:cubicBezTo>
                  <a:pt x="3393591" y="679177"/>
                  <a:pt x="3407990" y="684510"/>
                  <a:pt x="3421856" y="690909"/>
                </a:cubicBezTo>
                <a:lnTo>
                  <a:pt x="3421856" y="742106"/>
                </a:lnTo>
                <a:cubicBezTo>
                  <a:pt x="3350394" y="714375"/>
                  <a:pt x="3268266" y="691443"/>
                  <a:pt x="3175471" y="673310"/>
                </a:cubicBezTo>
                <a:lnTo>
                  <a:pt x="3175471" y="631713"/>
                </a:lnTo>
                <a:cubicBezTo>
                  <a:pt x="3235201" y="640246"/>
                  <a:pt x="3285331" y="649845"/>
                  <a:pt x="3325862" y="660511"/>
                </a:cubicBezTo>
                <a:cubicBezTo>
                  <a:pt x="3342928" y="646645"/>
                  <a:pt x="3361593" y="626913"/>
                  <a:pt x="3381859" y="601315"/>
                </a:cubicBezTo>
                <a:lnTo>
                  <a:pt x="3159472" y="601315"/>
                </a:lnTo>
                <a:lnTo>
                  <a:pt x="3159472" y="562917"/>
                </a:lnTo>
                <a:cubicBezTo>
                  <a:pt x="3165872" y="550118"/>
                  <a:pt x="3172272" y="537319"/>
                  <a:pt x="3178671" y="524519"/>
                </a:cubicBezTo>
                <a:lnTo>
                  <a:pt x="3114675" y="524519"/>
                </a:lnTo>
                <a:lnTo>
                  <a:pt x="3114675" y="484522"/>
                </a:lnTo>
                <a:lnTo>
                  <a:pt x="3196270" y="484522"/>
                </a:lnTo>
                <a:cubicBezTo>
                  <a:pt x="3200536" y="471723"/>
                  <a:pt x="3205870" y="457323"/>
                  <a:pt x="3212269" y="441324"/>
                </a:cubicBezTo>
                <a:lnTo>
                  <a:pt x="3135474" y="441324"/>
                </a:lnTo>
                <a:lnTo>
                  <a:pt x="3135474" y="401327"/>
                </a:lnTo>
                <a:lnTo>
                  <a:pt x="3223468" y="401327"/>
                </a:lnTo>
                <a:close/>
                <a:moveTo>
                  <a:pt x="1203209" y="143768"/>
                </a:moveTo>
                <a:lnTo>
                  <a:pt x="1232677" y="143768"/>
                </a:lnTo>
                <a:lnTo>
                  <a:pt x="1232677" y="175022"/>
                </a:lnTo>
                <a:lnTo>
                  <a:pt x="1203209" y="175022"/>
                </a:lnTo>
                <a:close/>
                <a:moveTo>
                  <a:pt x="367390" y="95548"/>
                </a:moveTo>
                <a:lnTo>
                  <a:pt x="387928" y="95548"/>
                </a:lnTo>
                <a:cubicBezTo>
                  <a:pt x="396263" y="109835"/>
                  <a:pt x="401918" y="125314"/>
                  <a:pt x="404895" y="141982"/>
                </a:cubicBezTo>
                <a:lnTo>
                  <a:pt x="382570" y="141982"/>
                </a:lnTo>
                <a:cubicBezTo>
                  <a:pt x="380189" y="127100"/>
                  <a:pt x="375129" y="111621"/>
                  <a:pt x="367390" y="95548"/>
                </a:cubicBezTo>
                <a:close/>
                <a:moveTo>
                  <a:pt x="942462" y="64294"/>
                </a:moveTo>
                <a:lnTo>
                  <a:pt x="984431" y="64294"/>
                </a:lnTo>
                <a:lnTo>
                  <a:pt x="984431" y="162521"/>
                </a:lnTo>
                <a:cubicBezTo>
                  <a:pt x="994552" y="159544"/>
                  <a:pt x="1004077" y="155079"/>
                  <a:pt x="1013006" y="149126"/>
                </a:cubicBezTo>
                <a:lnTo>
                  <a:pt x="1013006" y="166092"/>
                </a:lnTo>
                <a:cubicBezTo>
                  <a:pt x="1001100" y="175617"/>
                  <a:pt x="984431" y="183952"/>
                  <a:pt x="963000" y="191096"/>
                </a:cubicBezTo>
                <a:lnTo>
                  <a:pt x="963000" y="80367"/>
                </a:lnTo>
                <a:lnTo>
                  <a:pt x="942462" y="80367"/>
                </a:lnTo>
                <a:close/>
                <a:moveTo>
                  <a:pt x="1203209" y="52685"/>
                </a:moveTo>
                <a:lnTo>
                  <a:pt x="1232677" y="52685"/>
                </a:lnTo>
                <a:lnTo>
                  <a:pt x="1232677" y="83046"/>
                </a:lnTo>
                <a:lnTo>
                  <a:pt x="1203209" y="83046"/>
                </a:lnTo>
                <a:close/>
                <a:moveTo>
                  <a:pt x="1035331" y="41077"/>
                </a:moveTo>
                <a:lnTo>
                  <a:pt x="1035331" y="100013"/>
                </a:lnTo>
                <a:lnTo>
                  <a:pt x="1099624" y="100013"/>
                </a:lnTo>
                <a:cubicBezTo>
                  <a:pt x="1108554" y="100013"/>
                  <a:pt x="1112721" y="95548"/>
                  <a:pt x="1112126" y="86618"/>
                </a:cubicBezTo>
                <a:lnTo>
                  <a:pt x="1112126" y="41077"/>
                </a:lnTo>
                <a:close/>
                <a:moveTo>
                  <a:pt x="120931" y="36612"/>
                </a:moveTo>
                <a:lnTo>
                  <a:pt x="144148" y="36612"/>
                </a:lnTo>
                <a:lnTo>
                  <a:pt x="144148" y="66080"/>
                </a:lnTo>
                <a:lnTo>
                  <a:pt x="189689" y="66080"/>
                </a:lnTo>
                <a:lnTo>
                  <a:pt x="189689" y="81260"/>
                </a:lnTo>
                <a:lnTo>
                  <a:pt x="144148" y="81260"/>
                </a:lnTo>
                <a:cubicBezTo>
                  <a:pt x="144743" y="111621"/>
                  <a:pt x="160221" y="137220"/>
                  <a:pt x="190582" y="158056"/>
                </a:cubicBezTo>
                <a:lnTo>
                  <a:pt x="190582" y="173236"/>
                </a:lnTo>
                <a:cubicBezTo>
                  <a:pt x="162007" y="160139"/>
                  <a:pt x="142659" y="142875"/>
                  <a:pt x="132539" y="121444"/>
                </a:cubicBezTo>
                <a:cubicBezTo>
                  <a:pt x="123014" y="142875"/>
                  <a:pt x="103667" y="160139"/>
                  <a:pt x="74496" y="173236"/>
                </a:cubicBezTo>
                <a:lnTo>
                  <a:pt x="74496" y="157163"/>
                </a:lnTo>
                <a:cubicBezTo>
                  <a:pt x="104857" y="137517"/>
                  <a:pt x="120335" y="112217"/>
                  <a:pt x="120931" y="81260"/>
                </a:cubicBezTo>
                <a:lnTo>
                  <a:pt x="76282" y="81260"/>
                </a:lnTo>
                <a:lnTo>
                  <a:pt x="76282" y="66080"/>
                </a:lnTo>
                <a:lnTo>
                  <a:pt x="120931" y="66080"/>
                </a:lnTo>
                <a:close/>
                <a:moveTo>
                  <a:pt x="63781" y="26789"/>
                </a:moveTo>
                <a:lnTo>
                  <a:pt x="63781" y="183952"/>
                </a:lnTo>
                <a:lnTo>
                  <a:pt x="185224" y="183952"/>
                </a:lnTo>
                <a:cubicBezTo>
                  <a:pt x="196535" y="184547"/>
                  <a:pt x="201893" y="179785"/>
                  <a:pt x="201298" y="169664"/>
                </a:cubicBezTo>
                <a:lnTo>
                  <a:pt x="201298" y="26789"/>
                </a:lnTo>
                <a:close/>
                <a:moveTo>
                  <a:pt x="40563" y="9823"/>
                </a:moveTo>
                <a:lnTo>
                  <a:pt x="225408" y="9823"/>
                </a:lnTo>
                <a:lnTo>
                  <a:pt x="225408" y="168771"/>
                </a:lnTo>
                <a:cubicBezTo>
                  <a:pt x="226003" y="190203"/>
                  <a:pt x="215288" y="200621"/>
                  <a:pt x="193261" y="200025"/>
                </a:cubicBezTo>
                <a:lnTo>
                  <a:pt x="40563" y="200025"/>
                </a:lnTo>
                <a:close/>
                <a:moveTo>
                  <a:pt x="919245" y="7144"/>
                </a:moveTo>
                <a:lnTo>
                  <a:pt x="919245" y="24110"/>
                </a:lnTo>
                <a:cubicBezTo>
                  <a:pt x="904362" y="27087"/>
                  <a:pt x="889479" y="28575"/>
                  <a:pt x="874596" y="28575"/>
                </a:cubicBezTo>
                <a:lnTo>
                  <a:pt x="815660" y="28575"/>
                </a:lnTo>
                <a:lnTo>
                  <a:pt x="815660" y="62508"/>
                </a:lnTo>
                <a:lnTo>
                  <a:pt x="912994" y="62508"/>
                </a:lnTo>
                <a:lnTo>
                  <a:pt x="912994" y="77689"/>
                </a:lnTo>
                <a:cubicBezTo>
                  <a:pt x="907041" y="113407"/>
                  <a:pt x="895432" y="141089"/>
                  <a:pt x="878168" y="160735"/>
                </a:cubicBezTo>
                <a:cubicBezTo>
                  <a:pt x="889479" y="172046"/>
                  <a:pt x="904064" y="181868"/>
                  <a:pt x="921924" y="190203"/>
                </a:cubicBezTo>
                <a:lnTo>
                  <a:pt x="921924" y="204490"/>
                </a:lnTo>
                <a:cubicBezTo>
                  <a:pt x="897516" y="194370"/>
                  <a:pt x="879061" y="183952"/>
                  <a:pt x="866559" y="173236"/>
                </a:cubicBezTo>
                <a:cubicBezTo>
                  <a:pt x="850486" y="185142"/>
                  <a:pt x="831734" y="195560"/>
                  <a:pt x="810302" y="204490"/>
                </a:cubicBezTo>
                <a:lnTo>
                  <a:pt x="810302" y="190203"/>
                </a:lnTo>
                <a:cubicBezTo>
                  <a:pt x="828162" y="181273"/>
                  <a:pt x="842747" y="171153"/>
                  <a:pt x="854058" y="159842"/>
                </a:cubicBezTo>
                <a:cubicBezTo>
                  <a:pt x="839770" y="143173"/>
                  <a:pt x="828757" y="120551"/>
                  <a:pt x="821018" y="91976"/>
                </a:cubicBezTo>
                <a:lnTo>
                  <a:pt x="843342" y="91976"/>
                </a:lnTo>
                <a:cubicBezTo>
                  <a:pt x="849295" y="114003"/>
                  <a:pt x="857034" y="131564"/>
                  <a:pt x="866559" y="144661"/>
                </a:cubicBezTo>
                <a:cubicBezTo>
                  <a:pt x="877275" y="129183"/>
                  <a:pt x="885312" y="106859"/>
                  <a:pt x="890670" y="77689"/>
                </a:cubicBezTo>
                <a:lnTo>
                  <a:pt x="815660" y="77689"/>
                </a:lnTo>
                <a:lnTo>
                  <a:pt x="815660" y="123230"/>
                </a:lnTo>
                <a:cubicBezTo>
                  <a:pt x="817446" y="161330"/>
                  <a:pt x="804647" y="189012"/>
                  <a:pt x="777263" y="206276"/>
                </a:cubicBezTo>
                <a:lnTo>
                  <a:pt x="777263" y="189310"/>
                </a:lnTo>
                <a:cubicBezTo>
                  <a:pt x="790359" y="175617"/>
                  <a:pt x="796313" y="155377"/>
                  <a:pt x="795122" y="128588"/>
                </a:cubicBezTo>
                <a:lnTo>
                  <a:pt x="795122" y="13395"/>
                </a:lnTo>
                <a:lnTo>
                  <a:pt x="873703" y="13395"/>
                </a:lnTo>
                <a:cubicBezTo>
                  <a:pt x="887395" y="13395"/>
                  <a:pt x="902576" y="11311"/>
                  <a:pt x="919245" y="7144"/>
                </a:cubicBezTo>
                <a:close/>
                <a:moveTo>
                  <a:pt x="954963" y="1786"/>
                </a:moveTo>
                <a:lnTo>
                  <a:pt x="974609" y="1786"/>
                </a:lnTo>
                <a:cubicBezTo>
                  <a:pt x="982943" y="17264"/>
                  <a:pt x="988896" y="32445"/>
                  <a:pt x="992468" y="47328"/>
                </a:cubicBezTo>
                <a:lnTo>
                  <a:pt x="971037" y="47328"/>
                </a:lnTo>
                <a:cubicBezTo>
                  <a:pt x="967465" y="31254"/>
                  <a:pt x="962107" y="16074"/>
                  <a:pt x="954963" y="1786"/>
                </a:cubicBezTo>
                <a:close/>
                <a:moveTo>
                  <a:pt x="1024615" y="893"/>
                </a:moveTo>
                <a:lnTo>
                  <a:pt x="1046939" y="893"/>
                </a:lnTo>
                <a:cubicBezTo>
                  <a:pt x="1047535" y="9228"/>
                  <a:pt x="1049618" y="17562"/>
                  <a:pt x="1053190" y="25896"/>
                </a:cubicBezTo>
                <a:lnTo>
                  <a:pt x="1096052" y="25896"/>
                </a:lnTo>
                <a:cubicBezTo>
                  <a:pt x="1098434" y="17562"/>
                  <a:pt x="1100517" y="9228"/>
                  <a:pt x="1102303" y="893"/>
                </a:cubicBezTo>
                <a:lnTo>
                  <a:pt x="1123735" y="893"/>
                </a:lnTo>
                <a:cubicBezTo>
                  <a:pt x="1122544" y="10418"/>
                  <a:pt x="1120163" y="18753"/>
                  <a:pt x="1116591" y="25896"/>
                </a:cubicBezTo>
                <a:lnTo>
                  <a:pt x="1134450" y="25896"/>
                </a:lnTo>
                <a:lnTo>
                  <a:pt x="1134450" y="85725"/>
                </a:lnTo>
                <a:cubicBezTo>
                  <a:pt x="1135045" y="105966"/>
                  <a:pt x="1125520" y="115789"/>
                  <a:pt x="1105875" y="115193"/>
                </a:cubicBezTo>
                <a:lnTo>
                  <a:pt x="1104982" y="115193"/>
                </a:lnTo>
                <a:lnTo>
                  <a:pt x="1104982" y="173236"/>
                </a:lnTo>
                <a:cubicBezTo>
                  <a:pt x="1103792" y="182166"/>
                  <a:pt x="1108554" y="186035"/>
                  <a:pt x="1119270" y="184845"/>
                </a:cubicBezTo>
                <a:cubicBezTo>
                  <a:pt x="1129985" y="185440"/>
                  <a:pt x="1135045" y="181868"/>
                  <a:pt x="1134450" y="174129"/>
                </a:cubicBezTo>
                <a:lnTo>
                  <a:pt x="1134450" y="168771"/>
                </a:lnTo>
                <a:lnTo>
                  <a:pt x="1149631" y="168771"/>
                </a:lnTo>
                <a:lnTo>
                  <a:pt x="1149631" y="176808"/>
                </a:lnTo>
                <a:cubicBezTo>
                  <a:pt x="1150226" y="192882"/>
                  <a:pt x="1141891" y="200621"/>
                  <a:pt x="1124627" y="200025"/>
                </a:cubicBezTo>
                <a:lnTo>
                  <a:pt x="1108554" y="200025"/>
                </a:lnTo>
                <a:cubicBezTo>
                  <a:pt x="1090695" y="200621"/>
                  <a:pt x="1082063" y="191989"/>
                  <a:pt x="1082658" y="174129"/>
                </a:cubicBezTo>
                <a:lnTo>
                  <a:pt x="1082658" y="115193"/>
                </a:lnTo>
                <a:lnTo>
                  <a:pt x="1060334" y="115193"/>
                </a:lnTo>
                <a:lnTo>
                  <a:pt x="1060334" y="117872"/>
                </a:lnTo>
                <a:cubicBezTo>
                  <a:pt x="1063310" y="158949"/>
                  <a:pt x="1042474" y="188417"/>
                  <a:pt x="997826" y="206276"/>
                </a:cubicBezTo>
                <a:lnTo>
                  <a:pt x="997826" y="191096"/>
                </a:lnTo>
                <a:cubicBezTo>
                  <a:pt x="1026401" y="176808"/>
                  <a:pt x="1039795" y="152400"/>
                  <a:pt x="1038010" y="117872"/>
                </a:cubicBezTo>
                <a:lnTo>
                  <a:pt x="1038010" y="115193"/>
                </a:lnTo>
                <a:lnTo>
                  <a:pt x="1013006" y="115193"/>
                </a:lnTo>
                <a:lnTo>
                  <a:pt x="1013006" y="25896"/>
                </a:lnTo>
                <a:lnTo>
                  <a:pt x="1031759" y="25896"/>
                </a:lnTo>
                <a:cubicBezTo>
                  <a:pt x="1028782" y="18753"/>
                  <a:pt x="1026401" y="10418"/>
                  <a:pt x="1024615" y="893"/>
                </a:cubicBezTo>
                <a:close/>
                <a:moveTo>
                  <a:pt x="741544" y="0"/>
                </a:moveTo>
                <a:lnTo>
                  <a:pt x="762975" y="0"/>
                </a:lnTo>
                <a:lnTo>
                  <a:pt x="762975" y="33040"/>
                </a:lnTo>
                <a:lnTo>
                  <a:pt x="786192" y="33040"/>
                </a:lnTo>
                <a:lnTo>
                  <a:pt x="786192" y="48221"/>
                </a:lnTo>
                <a:lnTo>
                  <a:pt x="763868" y="48221"/>
                </a:lnTo>
                <a:cubicBezTo>
                  <a:pt x="769226" y="73819"/>
                  <a:pt x="776965" y="94655"/>
                  <a:pt x="787085" y="110728"/>
                </a:cubicBezTo>
                <a:lnTo>
                  <a:pt x="787085" y="133053"/>
                </a:lnTo>
                <a:cubicBezTo>
                  <a:pt x="776965" y="119956"/>
                  <a:pt x="768928" y="107157"/>
                  <a:pt x="762975" y="94655"/>
                </a:cubicBezTo>
                <a:lnTo>
                  <a:pt x="762975" y="205383"/>
                </a:lnTo>
                <a:lnTo>
                  <a:pt x="741544" y="205383"/>
                </a:lnTo>
                <a:lnTo>
                  <a:pt x="741544" y="101799"/>
                </a:lnTo>
                <a:cubicBezTo>
                  <a:pt x="734400" y="120253"/>
                  <a:pt x="724577" y="139601"/>
                  <a:pt x="712076" y="159842"/>
                </a:cubicBezTo>
                <a:lnTo>
                  <a:pt x="712076" y="136625"/>
                </a:lnTo>
                <a:cubicBezTo>
                  <a:pt x="725768" y="106859"/>
                  <a:pt x="735293" y="77391"/>
                  <a:pt x="740651" y="48221"/>
                </a:cubicBezTo>
                <a:lnTo>
                  <a:pt x="715648" y="48221"/>
                </a:lnTo>
                <a:lnTo>
                  <a:pt x="715648" y="33040"/>
                </a:lnTo>
                <a:lnTo>
                  <a:pt x="741544" y="33040"/>
                </a:lnTo>
                <a:close/>
                <a:moveTo>
                  <a:pt x="559378" y="0"/>
                </a:moveTo>
                <a:lnTo>
                  <a:pt x="583488" y="0"/>
                </a:lnTo>
                <a:lnTo>
                  <a:pt x="583488" y="24110"/>
                </a:lnTo>
                <a:lnTo>
                  <a:pt x="632602" y="24110"/>
                </a:lnTo>
                <a:lnTo>
                  <a:pt x="632602" y="40184"/>
                </a:lnTo>
                <a:lnTo>
                  <a:pt x="583488" y="40184"/>
                </a:lnTo>
                <a:lnTo>
                  <a:pt x="583488" y="73224"/>
                </a:lnTo>
                <a:lnTo>
                  <a:pt x="606706" y="73224"/>
                </a:lnTo>
                <a:cubicBezTo>
                  <a:pt x="622779" y="59532"/>
                  <a:pt x="639745" y="41375"/>
                  <a:pt x="657605" y="18753"/>
                </a:cubicBezTo>
                <a:lnTo>
                  <a:pt x="684394" y="18753"/>
                </a:lnTo>
                <a:cubicBezTo>
                  <a:pt x="668320" y="40184"/>
                  <a:pt x="652842" y="58341"/>
                  <a:pt x="637959" y="73224"/>
                </a:cubicBezTo>
                <a:lnTo>
                  <a:pt x="692431" y="73224"/>
                </a:lnTo>
                <a:lnTo>
                  <a:pt x="692431" y="89297"/>
                </a:lnTo>
                <a:lnTo>
                  <a:pt x="618314" y="89297"/>
                </a:lnTo>
                <a:cubicBezTo>
                  <a:pt x="599264" y="103585"/>
                  <a:pt x="579321" y="115193"/>
                  <a:pt x="558485" y="124123"/>
                </a:cubicBezTo>
                <a:lnTo>
                  <a:pt x="558485" y="143768"/>
                </a:lnTo>
                <a:cubicBezTo>
                  <a:pt x="596585" y="139601"/>
                  <a:pt x="624863" y="127397"/>
                  <a:pt x="643317" y="107157"/>
                </a:cubicBezTo>
                <a:lnTo>
                  <a:pt x="670106" y="107157"/>
                </a:lnTo>
                <a:cubicBezTo>
                  <a:pt x="648080" y="138113"/>
                  <a:pt x="610873" y="155079"/>
                  <a:pt x="558485" y="158056"/>
                </a:cubicBezTo>
                <a:lnTo>
                  <a:pt x="558485" y="169664"/>
                </a:lnTo>
                <a:cubicBezTo>
                  <a:pt x="557890" y="179189"/>
                  <a:pt x="562950" y="183952"/>
                  <a:pt x="573666" y="183952"/>
                </a:cubicBezTo>
                <a:lnTo>
                  <a:pt x="641531" y="183952"/>
                </a:lnTo>
                <a:cubicBezTo>
                  <a:pt x="651652" y="183952"/>
                  <a:pt x="656414" y="179785"/>
                  <a:pt x="655819" y="171450"/>
                </a:cubicBezTo>
                <a:lnTo>
                  <a:pt x="655819" y="163414"/>
                </a:lnTo>
                <a:lnTo>
                  <a:pt x="674571" y="163414"/>
                </a:lnTo>
                <a:lnTo>
                  <a:pt x="674571" y="174129"/>
                </a:lnTo>
                <a:cubicBezTo>
                  <a:pt x="675167" y="191393"/>
                  <a:pt x="665642" y="199728"/>
                  <a:pt x="645996" y="199132"/>
                </a:cubicBezTo>
                <a:lnTo>
                  <a:pt x="564736" y="199132"/>
                </a:lnTo>
                <a:cubicBezTo>
                  <a:pt x="543900" y="199728"/>
                  <a:pt x="533482" y="190500"/>
                  <a:pt x="533482" y="171450"/>
                </a:cubicBezTo>
                <a:lnTo>
                  <a:pt x="533482" y="133946"/>
                </a:lnTo>
                <a:cubicBezTo>
                  <a:pt x="519195" y="139303"/>
                  <a:pt x="503419" y="144364"/>
                  <a:pt x="486155" y="149126"/>
                </a:cubicBezTo>
                <a:lnTo>
                  <a:pt x="486155" y="133946"/>
                </a:lnTo>
                <a:cubicBezTo>
                  <a:pt x="528422" y="120253"/>
                  <a:pt x="561462" y="105371"/>
                  <a:pt x="585274" y="89297"/>
                </a:cubicBezTo>
                <a:lnTo>
                  <a:pt x="487941" y="89297"/>
                </a:lnTo>
                <a:lnTo>
                  <a:pt x="487941" y="73224"/>
                </a:lnTo>
                <a:lnTo>
                  <a:pt x="559378" y="73224"/>
                </a:lnTo>
                <a:lnTo>
                  <a:pt x="559378" y="40184"/>
                </a:lnTo>
                <a:lnTo>
                  <a:pt x="508479" y="40184"/>
                </a:lnTo>
                <a:lnTo>
                  <a:pt x="508479" y="24110"/>
                </a:lnTo>
                <a:lnTo>
                  <a:pt x="559378" y="24110"/>
                </a:lnTo>
                <a:close/>
                <a:moveTo>
                  <a:pt x="340601" y="0"/>
                </a:moveTo>
                <a:lnTo>
                  <a:pt x="365604" y="0"/>
                </a:lnTo>
                <a:lnTo>
                  <a:pt x="365604" y="19646"/>
                </a:lnTo>
                <a:cubicBezTo>
                  <a:pt x="365604" y="26789"/>
                  <a:pt x="365306" y="33338"/>
                  <a:pt x="364711" y="39291"/>
                </a:cubicBezTo>
                <a:lnTo>
                  <a:pt x="454008" y="39291"/>
                </a:lnTo>
                <a:lnTo>
                  <a:pt x="454008" y="168771"/>
                </a:lnTo>
                <a:cubicBezTo>
                  <a:pt x="454603" y="190798"/>
                  <a:pt x="443292" y="201514"/>
                  <a:pt x="420075" y="200918"/>
                </a:cubicBezTo>
                <a:lnTo>
                  <a:pt x="392393" y="200918"/>
                </a:lnTo>
                <a:lnTo>
                  <a:pt x="392393" y="184845"/>
                </a:lnTo>
                <a:lnTo>
                  <a:pt x="412038" y="184845"/>
                </a:lnTo>
                <a:cubicBezTo>
                  <a:pt x="424540" y="186035"/>
                  <a:pt x="430195" y="180975"/>
                  <a:pt x="429005" y="169664"/>
                </a:cubicBezTo>
                <a:lnTo>
                  <a:pt x="429005" y="55364"/>
                </a:lnTo>
                <a:lnTo>
                  <a:pt x="363818" y="55364"/>
                </a:lnTo>
                <a:cubicBezTo>
                  <a:pt x="363223" y="120849"/>
                  <a:pt x="329588" y="171450"/>
                  <a:pt x="262913" y="207169"/>
                </a:cubicBezTo>
                <a:lnTo>
                  <a:pt x="262913" y="190203"/>
                </a:lnTo>
                <a:cubicBezTo>
                  <a:pt x="313514" y="153889"/>
                  <a:pt x="339113" y="108942"/>
                  <a:pt x="339708" y="55364"/>
                </a:cubicBezTo>
                <a:lnTo>
                  <a:pt x="264699" y="55364"/>
                </a:lnTo>
                <a:lnTo>
                  <a:pt x="264699" y="39291"/>
                </a:lnTo>
                <a:lnTo>
                  <a:pt x="295952" y="39291"/>
                </a:lnTo>
                <a:cubicBezTo>
                  <a:pt x="291785" y="25599"/>
                  <a:pt x="287320" y="13692"/>
                  <a:pt x="282558" y="3572"/>
                </a:cubicBezTo>
                <a:lnTo>
                  <a:pt x="302203" y="3572"/>
                </a:lnTo>
                <a:cubicBezTo>
                  <a:pt x="308752" y="15478"/>
                  <a:pt x="313514" y="27385"/>
                  <a:pt x="316491" y="39291"/>
                </a:cubicBezTo>
                <a:lnTo>
                  <a:pt x="339708" y="39291"/>
                </a:lnTo>
                <a:cubicBezTo>
                  <a:pt x="340303" y="35719"/>
                  <a:pt x="340601" y="32147"/>
                  <a:pt x="340601" y="28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9234" name="椭圆 84"/>
          <p:cNvSpPr>
            <a:spLocks noChangeArrowheads="1"/>
          </p:cNvSpPr>
          <p:nvPr/>
        </p:nvSpPr>
        <p:spPr bwMode="auto">
          <a:xfrm>
            <a:off x="3295650" y="763588"/>
            <a:ext cx="2590800" cy="2590800"/>
          </a:xfrm>
          <a:prstGeom prst="ellipse">
            <a:avLst/>
          </a:prstGeom>
          <a:solidFill>
            <a:srgbClr val="FAF9D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35" name="组合 86"/>
          <p:cNvGrpSpPr>
            <a:grpSpLocks/>
          </p:cNvGrpSpPr>
          <p:nvPr/>
        </p:nvGrpSpPr>
        <p:grpSpPr bwMode="auto">
          <a:xfrm>
            <a:off x="3016250" y="839788"/>
            <a:ext cx="1800225" cy="1128712"/>
            <a:chOff x="0" y="0"/>
            <a:chExt cx="1800723" cy="1128712"/>
          </a:xfrm>
        </p:grpSpPr>
        <p:sp>
          <p:nvSpPr>
            <p:cNvPr id="8212" name="Rectangle 40217"/>
            <p:cNvSpPr>
              <a:spLocks noChangeArrowheads="1"/>
            </p:cNvSpPr>
            <p:nvPr/>
          </p:nvSpPr>
          <p:spPr bwMode="auto">
            <a:xfrm>
              <a:off x="179388" y="0"/>
              <a:ext cx="1298575" cy="884237"/>
            </a:xfrm>
            <a:prstGeom prst="rect">
              <a:avLst/>
            </a:prstGeom>
            <a:solidFill>
              <a:srgbClr val="78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3" name="Rectangle 40218"/>
            <p:cNvSpPr>
              <a:spLocks noChangeArrowheads="1"/>
            </p:cNvSpPr>
            <p:nvPr/>
          </p:nvSpPr>
          <p:spPr bwMode="auto">
            <a:xfrm>
              <a:off x="179388" y="0"/>
              <a:ext cx="1298575" cy="88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4" name="Rectangle 40219"/>
            <p:cNvSpPr>
              <a:spLocks noChangeArrowheads="1"/>
            </p:cNvSpPr>
            <p:nvPr/>
          </p:nvSpPr>
          <p:spPr bwMode="auto">
            <a:xfrm>
              <a:off x="255588" y="52387"/>
              <a:ext cx="1146175" cy="74930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5" name="Rectangle 40220"/>
            <p:cNvSpPr>
              <a:spLocks noChangeArrowheads="1"/>
            </p:cNvSpPr>
            <p:nvPr/>
          </p:nvSpPr>
          <p:spPr bwMode="auto">
            <a:xfrm>
              <a:off x="255588" y="52387"/>
              <a:ext cx="1146175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6" name="Freeform 40221"/>
            <p:cNvSpPr>
              <a:spLocks noChangeArrowheads="1"/>
            </p:cNvSpPr>
            <p:nvPr/>
          </p:nvSpPr>
          <p:spPr bwMode="auto">
            <a:xfrm>
              <a:off x="0" y="884237"/>
              <a:ext cx="1654175" cy="192087"/>
            </a:xfrm>
            <a:custGeom>
              <a:avLst/>
              <a:gdLst>
                <a:gd name="T0" fmla="*/ 931 w 1042"/>
                <a:gd name="T1" fmla="*/ 0 h 121"/>
                <a:gd name="T2" fmla="*/ 521 w 1042"/>
                <a:gd name="T3" fmla="*/ 0 h 121"/>
                <a:gd name="T4" fmla="*/ 113 w 1042"/>
                <a:gd name="T5" fmla="*/ 0 h 121"/>
                <a:gd name="T6" fmla="*/ 0 w 1042"/>
                <a:gd name="T7" fmla="*/ 121 h 121"/>
                <a:gd name="T8" fmla="*/ 521 w 1042"/>
                <a:gd name="T9" fmla="*/ 121 h 121"/>
                <a:gd name="T10" fmla="*/ 1042 w 1042"/>
                <a:gd name="T11" fmla="*/ 121 h 121"/>
                <a:gd name="T12" fmla="*/ 931 w 1042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2" h="121">
                  <a:moveTo>
                    <a:pt x="931" y="0"/>
                  </a:moveTo>
                  <a:lnTo>
                    <a:pt x="521" y="0"/>
                  </a:lnTo>
                  <a:lnTo>
                    <a:pt x="113" y="0"/>
                  </a:lnTo>
                  <a:lnTo>
                    <a:pt x="0" y="121"/>
                  </a:lnTo>
                  <a:lnTo>
                    <a:pt x="521" y="121"/>
                  </a:lnTo>
                  <a:lnTo>
                    <a:pt x="1042" y="121"/>
                  </a:lnTo>
                  <a:lnTo>
                    <a:pt x="931" y="0"/>
                  </a:lnTo>
                  <a:close/>
                </a:path>
              </a:pathLst>
            </a:custGeom>
            <a:solidFill>
              <a:srgbClr val="5CB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7" name="Rectangle 40222"/>
            <p:cNvSpPr>
              <a:spLocks noChangeArrowheads="1"/>
            </p:cNvSpPr>
            <p:nvPr/>
          </p:nvSpPr>
          <p:spPr bwMode="auto">
            <a:xfrm>
              <a:off x="179388" y="873125"/>
              <a:ext cx="1298575" cy="22225"/>
            </a:xfrm>
            <a:prstGeom prst="rect">
              <a:avLst/>
            </a:prstGeom>
            <a:solidFill>
              <a:srgbClr val="32B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8" name="Rectangle 40223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19" name="Rectangle 40224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0" name="Rectangle 40225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1" name="Rectangle 40226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2" name="Rectangle 40227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3" name="Rectangle 40228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4" name="Rectangle 40229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5" name="Rectangle 40230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6" name="Rectangle 40231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7" name="Rectangle 40232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8" name="Freeform 40234"/>
            <p:cNvSpPr>
              <a:spLocks noEditPoints="1" noChangeArrowheads="1"/>
            </p:cNvSpPr>
            <p:nvPr/>
          </p:nvSpPr>
          <p:spPr bwMode="auto">
            <a:xfrm>
              <a:off x="552450" y="52387"/>
              <a:ext cx="719138" cy="349250"/>
            </a:xfrm>
            <a:custGeom>
              <a:avLst/>
              <a:gdLst>
                <a:gd name="T0" fmla="*/ 291 w 453"/>
                <a:gd name="T1" fmla="*/ 159 h 220"/>
                <a:gd name="T2" fmla="*/ 62 w 453"/>
                <a:gd name="T3" fmla="*/ 159 h 220"/>
                <a:gd name="T4" fmla="*/ 0 w 453"/>
                <a:gd name="T5" fmla="*/ 220 h 220"/>
                <a:gd name="T6" fmla="*/ 230 w 453"/>
                <a:gd name="T7" fmla="*/ 220 h 220"/>
                <a:gd name="T8" fmla="*/ 291 w 453"/>
                <a:gd name="T9" fmla="*/ 159 h 220"/>
                <a:gd name="T10" fmla="*/ 381 w 453"/>
                <a:gd name="T11" fmla="*/ 69 h 220"/>
                <a:gd name="T12" fmla="*/ 152 w 453"/>
                <a:gd name="T13" fmla="*/ 69 h 220"/>
                <a:gd name="T14" fmla="*/ 90 w 453"/>
                <a:gd name="T15" fmla="*/ 130 h 220"/>
                <a:gd name="T16" fmla="*/ 322 w 453"/>
                <a:gd name="T17" fmla="*/ 130 h 220"/>
                <a:gd name="T18" fmla="*/ 381 w 453"/>
                <a:gd name="T19" fmla="*/ 69 h 220"/>
                <a:gd name="T20" fmla="*/ 453 w 453"/>
                <a:gd name="T21" fmla="*/ 0 h 220"/>
                <a:gd name="T22" fmla="*/ 220 w 453"/>
                <a:gd name="T23" fmla="*/ 0 h 220"/>
                <a:gd name="T24" fmla="*/ 182 w 453"/>
                <a:gd name="T25" fmla="*/ 38 h 220"/>
                <a:gd name="T26" fmla="*/ 412 w 453"/>
                <a:gd name="T27" fmla="*/ 38 h 220"/>
                <a:gd name="T28" fmla="*/ 453 w 453"/>
                <a:gd name="T2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3" h="220">
                  <a:moveTo>
                    <a:pt x="291" y="159"/>
                  </a:moveTo>
                  <a:lnTo>
                    <a:pt x="62" y="159"/>
                  </a:lnTo>
                  <a:lnTo>
                    <a:pt x="0" y="220"/>
                  </a:lnTo>
                  <a:lnTo>
                    <a:pt x="230" y="220"/>
                  </a:lnTo>
                  <a:lnTo>
                    <a:pt x="291" y="159"/>
                  </a:lnTo>
                  <a:moveTo>
                    <a:pt x="381" y="69"/>
                  </a:moveTo>
                  <a:lnTo>
                    <a:pt x="152" y="69"/>
                  </a:lnTo>
                  <a:lnTo>
                    <a:pt x="90" y="130"/>
                  </a:lnTo>
                  <a:lnTo>
                    <a:pt x="322" y="130"/>
                  </a:lnTo>
                  <a:lnTo>
                    <a:pt x="381" y="69"/>
                  </a:lnTo>
                  <a:moveTo>
                    <a:pt x="453" y="0"/>
                  </a:moveTo>
                  <a:lnTo>
                    <a:pt x="220" y="0"/>
                  </a:lnTo>
                  <a:lnTo>
                    <a:pt x="182" y="38"/>
                  </a:lnTo>
                  <a:lnTo>
                    <a:pt x="412" y="38"/>
                  </a:lnTo>
                  <a:lnTo>
                    <a:pt x="4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29" name="Freeform 40236"/>
            <p:cNvSpPr>
              <a:spLocks noChangeArrowheads="1"/>
            </p:cNvSpPr>
            <p:nvPr/>
          </p:nvSpPr>
          <p:spPr bwMode="auto">
            <a:xfrm>
              <a:off x="793750" y="112712"/>
              <a:ext cx="412750" cy="49212"/>
            </a:xfrm>
            <a:custGeom>
              <a:avLst/>
              <a:gdLst>
                <a:gd name="T0" fmla="*/ 260 w 260"/>
                <a:gd name="T1" fmla="*/ 0 h 31"/>
                <a:gd name="T2" fmla="*/ 30 w 260"/>
                <a:gd name="T3" fmla="*/ 0 h 31"/>
                <a:gd name="T4" fmla="*/ 0 w 260"/>
                <a:gd name="T5" fmla="*/ 31 h 31"/>
                <a:gd name="T6" fmla="*/ 229 w 260"/>
                <a:gd name="T7" fmla="*/ 31 h 31"/>
                <a:gd name="T8" fmla="*/ 260 w 26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1">
                  <a:moveTo>
                    <a:pt x="260" y="0"/>
                  </a:moveTo>
                  <a:lnTo>
                    <a:pt x="30" y="0"/>
                  </a:lnTo>
                  <a:lnTo>
                    <a:pt x="0" y="31"/>
                  </a:lnTo>
                  <a:lnTo>
                    <a:pt x="229" y="31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0" name="Freeform 40238"/>
            <p:cNvSpPr>
              <a:spLocks noChangeArrowheads="1"/>
            </p:cNvSpPr>
            <p:nvPr/>
          </p:nvSpPr>
          <p:spPr bwMode="auto">
            <a:xfrm>
              <a:off x="650875" y="258762"/>
              <a:ext cx="412750" cy="46037"/>
            </a:xfrm>
            <a:custGeom>
              <a:avLst/>
              <a:gdLst>
                <a:gd name="T0" fmla="*/ 260 w 260"/>
                <a:gd name="T1" fmla="*/ 0 h 29"/>
                <a:gd name="T2" fmla="*/ 28 w 260"/>
                <a:gd name="T3" fmla="*/ 0 h 29"/>
                <a:gd name="T4" fmla="*/ 0 w 260"/>
                <a:gd name="T5" fmla="*/ 29 h 29"/>
                <a:gd name="T6" fmla="*/ 229 w 260"/>
                <a:gd name="T7" fmla="*/ 29 h 29"/>
                <a:gd name="T8" fmla="*/ 260 w 26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">
                  <a:moveTo>
                    <a:pt x="260" y="0"/>
                  </a:moveTo>
                  <a:lnTo>
                    <a:pt x="28" y="0"/>
                  </a:lnTo>
                  <a:lnTo>
                    <a:pt x="0" y="29"/>
                  </a:lnTo>
                  <a:lnTo>
                    <a:pt x="229" y="2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1" name="Freeform 40240"/>
            <p:cNvSpPr>
              <a:spLocks noChangeArrowheads="1"/>
            </p:cNvSpPr>
            <p:nvPr/>
          </p:nvSpPr>
          <p:spPr bwMode="auto">
            <a:xfrm>
              <a:off x="255588" y="450850"/>
              <a:ext cx="612775" cy="350837"/>
            </a:xfrm>
            <a:custGeom>
              <a:avLst/>
              <a:gdLst>
                <a:gd name="T0" fmla="*/ 386 w 386"/>
                <a:gd name="T1" fmla="*/ 0 h 221"/>
                <a:gd name="T2" fmla="*/ 156 w 386"/>
                <a:gd name="T3" fmla="*/ 0 h 221"/>
                <a:gd name="T4" fmla="*/ 0 w 386"/>
                <a:gd name="T5" fmla="*/ 157 h 221"/>
                <a:gd name="T6" fmla="*/ 0 w 386"/>
                <a:gd name="T7" fmla="*/ 221 h 221"/>
                <a:gd name="T8" fmla="*/ 166 w 386"/>
                <a:gd name="T9" fmla="*/ 221 h 221"/>
                <a:gd name="T10" fmla="*/ 204 w 386"/>
                <a:gd name="T11" fmla="*/ 183 h 221"/>
                <a:gd name="T12" fmla="*/ 130 w 386"/>
                <a:gd name="T13" fmla="*/ 183 h 221"/>
                <a:gd name="T14" fmla="*/ 130 w 386"/>
                <a:gd name="T15" fmla="*/ 152 h 221"/>
                <a:gd name="T16" fmla="*/ 234 w 386"/>
                <a:gd name="T17" fmla="*/ 152 h 221"/>
                <a:gd name="T18" fmla="*/ 296 w 386"/>
                <a:gd name="T19" fmla="*/ 90 h 221"/>
                <a:gd name="T20" fmla="*/ 130 w 386"/>
                <a:gd name="T21" fmla="*/ 90 h 221"/>
                <a:gd name="T22" fmla="*/ 130 w 386"/>
                <a:gd name="T23" fmla="*/ 62 h 221"/>
                <a:gd name="T24" fmla="*/ 327 w 386"/>
                <a:gd name="T25" fmla="*/ 62 h 221"/>
                <a:gd name="T26" fmla="*/ 386 w 386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221">
                  <a:moveTo>
                    <a:pt x="38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0" y="221"/>
                  </a:lnTo>
                  <a:lnTo>
                    <a:pt x="166" y="221"/>
                  </a:lnTo>
                  <a:lnTo>
                    <a:pt x="204" y="183"/>
                  </a:lnTo>
                  <a:lnTo>
                    <a:pt x="130" y="183"/>
                  </a:lnTo>
                  <a:lnTo>
                    <a:pt x="130" y="152"/>
                  </a:lnTo>
                  <a:lnTo>
                    <a:pt x="234" y="152"/>
                  </a:lnTo>
                  <a:lnTo>
                    <a:pt x="296" y="90"/>
                  </a:lnTo>
                  <a:lnTo>
                    <a:pt x="130" y="90"/>
                  </a:lnTo>
                  <a:lnTo>
                    <a:pt x="130" y="62"/>
                  </a:lnTo>
                  <a:lnTo>
                    <a:pt x="327" y="62"/>
                  </a:lnTo>
                  <a:lnTo>
                    <a:pt x="3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2" name="Freeform 40242"/>
            <p:cNvSpPr>
              <a:spLocks noChangeArrowheads="1"/>
            </p:cNvSpPr>
            <p:nvPr/>
          </p:nvSpPr>
          <p:spPr bwMode="auto">
            <a:xfrm>
              <a:off x="503238" y="401637"/>
              <a:ext cx="414338" cy="49212"/>
            </a:xfrm>
            <a:custGeom>
              <a:avLst/>
              <a:gdLst>
                <a:gd name="T0" fmla="*/ 261 w 261"/>
                <a:gd name="T1" fmla="*/ 0 h 31"/>
                <a:gd name="T2" fmla="*/ 31 w 261"/>
                <a:gd name="T3" fmla="*/ 0 h 31"/>
                <a:gd name="T4" fmla="*/ 0 w 261"/>
                <a:gd name="T5" fmla="*/ 31 h 31"/>
                <a:gd name="T6" fmla="*/ 230 w 261"/>
                <a:gd name="T7" fmla="*/ 31 h 31"/>
                <a:gd name="T8" fmla="*/ 261 w 26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">
                  <a:moveTo>
                    <a:pt x="261" y="0"/>
                  </a:moveTo>
                  <a:lnTo>
                    <a:pt x="31" y="0"/>
                  </a:lnTo>
                  <a:lnTo>
                    <a:pt x="0" y="31"/>
                  </a:lnTo>
                  <a:lnTo>
                    <a:pt x="230" y="31"/>
                  </a:lnTo>
                  <a:lnTo>
                    <a:pt x="2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3" name="Freeform 40244"/>
            <p:cNvSpPr>
              <a:spLocks noChangeArrowheads="1"/>
            </p:cNvSpPr>
            <p:nvPr/>
          </p:nvSpPr>
          <p:spPr bwMode="auto">
            <a:xfrm>
              <a:off x="461963" y="549275"/>
              <a:ext cx="312738" cy="44450"/>
            </a:xfrm>
            <a:custGeom>
              <a:avLst/>
              <a:gdLst>
                <a:gd name="T0" fmla="*/ 197 w 197"/>
                <a:gd name="T1" fmla="*/ 0 h 28"/>
                <a:gd name="T2" fmla="*/ 0 w 197"/>
                <a:gd name="T3" fmla="*/ 0 h 28"/>
                <a:gd name="T4" fmla="*/ 0 w 197"/>
                <a:gd name="T5" fmla="*/ 28 h 28"/>
                <a:gd name="T6" fmla="*/ 166 w 197"/>
                <a:gd name="T7" fmla="*/ 28 h 28"/>
                <a:gd name="T8" fmla="*/ 197 w 19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8">
                  <a:moveTo>
                    <a:pt x="197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4" name="Freeform 40246"/>
            <p:cNvSpPr>
              <a:spLocks noChangeArrowheads="1"/>
            </p:cNvSpPr>
            <p:nvPr/>
          </p:nvSpPr>
          <p:spPr bwMode="auto">
            <a:xfrm>
              <a:off x="461963" y="692150"/>
              <a:ext cx="165100" cy="49212"/>
            </a:xfrm>
            <a:custGeom>
              <a:avLst/>
              <a:gdLst>
                <a:gd name="T0" fmla="*/ 104 w 104"/>
                <a:gd name="T1" fmla="*/ 0 h 31"/>
                <a:gd name="T2" fmla="*/ 0 w 104"/>
                <a:gd name="T3" fmla="*/ 0 h 31"/>
                <a:gd name="T4" fmla="*/ 0 w 104"/>
                <a:gd name="T5" fmla="*/ 31 h 31"/>
                <a:gd name="T6" fmla="*/ 74 w 104"/>
                <a:gd name="T7" fmla="*/ 31 h 31"/>
                <a:gd name="T8" fmla="*/ 104 w 10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1">
                  <a:moveTo>
                    <a:pt x="10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74" y="31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5" name="Freeform 40247"/>
            <p:cNvSpPr>
              <a:spLocks noChangeArrowheads="1"/>
            </p:cNvSpPr>
            <p:nvPr/>
          </p:nvSpPr>
          <p:spPr bwMode="auto">
            <a:xfrm>
              <a:off x="285750" y="52387"/>
              <a:ext cx="138113" cy="365125"/>
            </a:xfrm>
            <a:custGeom>
              <a:avLst/>
              <a:gdLst>
                <a:gd name="T0" fmla="*/ 0 w 87"/>
                <a:gd name="T1" fmla="*/ 0 h 230"/>
                <a:gd name="T2" fmla="*/ 0 w 87"/>
                <a:gd name="T3" fmla="*/ 230 h 230"/>
                <a:gd name="T4" fmla="*/ 45 w 87"/>
                <a:gd name="T5" fmla="*/ 178 h 230"/>
                <a:gd name="T6" fmla="*/ 87 w 87"/>
                <a:gd name="T7" fmla="*/ 230 h 230"/>
                <a:gd name="T8" fmla="*/ 87 w 87"/>
                <a:gd name="T9" fmla="*/ 0 h 230"/>
                <a:gd name="T10" fmla="*/ 0 w 87"/>
                <a:gd name="T1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230">
                  <a:moveTo>
                    <a:pt x="0" y="0"/>
                  </a:moveTo>
                  <a:lnTo>
                    <a:pt x="0" y="230"/>
                  </a:lnTo>
                  <a:lnTo>
                    <a:pt x="45" y="178"/>
                  </a:lnTo>
                  <a:lnTo>
                    <a:pt x="87" y="230"/>
                  </a:lnTo>
                  <a:lnTo>
                    <a:pt x="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6" name="Rectangle 40248"/>
            <p:cNvSpPr>
              <a:spLocks noChangeArrowheads="1"/>
            </p:cNvSpPr>
            <p:nvPr/>
          </p:nvSpPr>
          <p:spPr bwMode="auto">
            <a:xfrm>
              <a:off x="0" y="1076325"/>
              <a:ext cx="1654175" cy="52387"/>
            </a:xfrm>
            <a:prstGeom prst="rect">
              <a:avLst/>
            </a:prstGeom>
            <a:solidFill>
              <a:srgbClr val="3DB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37" name="Freeform 40259"/>
            <p:cNvSpPr>
              <a:spLocks noChangeArrowheads="1"/>
            </p:cNvSpPr>
            <p:nvPr/>
          </p:nvSpPr>
          <p:spPr bwMode="auto">
            <a:xfrm>
              <a:off x="1762623" y="197860"/>
              <a:ext cx="38100" cy="14287"/>
            </a:xfrm>
            <a:custGeom>
              <a:avLst/>
              <a:gdLst>
                <a:gd name="T0" fmla="*/ 2 w 10"/>
                <a:gd name="T1" fmla="*/ 4 h 4"/>
                <a:gd name="T2" fmla="*/ 0 w 10"/>
                <a:gd name="T3" fmla="*/ 2 h 4"/>
                <a:gd name="T4" fmla="*/ 2 w 10"/>
                <a:gd name="T5" fmla="*/ 0 h 4"/>
                <a:gd name="T6" fmla="*/ 8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  <a:gd name="T14" fmla="*/ 2 w 10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6" y="4"/>
                    <a:pt x="4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8238" name="组合 119"/>
            <p:cNvGrpSpPr>
              <a:grpSpLocks/>
            </p:cNvGrpSpPr>
            <p:nvPr/>
          </p:nvGrpSpPr>
          <p:grpSpPr bwMode="auto">
            <a:xfrm rot="-627856">
              <a:off x="546990" y="208671"/>
              <a:ext cx="438053" cy="401792"/>
              <a:chOff x="0" y="0"/>
              <a:chExt cx="438053" cy="401792"/>
            </a:xfrm>
          </p:grpSpPr>
          <p:sp>
            <p:nvSpPr>
              <p:cNvPr id="8239" name="圆角矩形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053" cy="40179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240" name="组合 122"/>
              <p:cNvGrpSpPr>
                <a:grpSpLocks/>
              </p:cNvGrpSpPr>
              <p:nvPr/>
            </p:nvGrpSpPr>
            <p:grpSpPr bwMode="auto">
              <a:xfrm>
                <a:off x="33102" y="20808"/>
                <a:ext cx="368772" cy="351086"/>
                <a:chOff x="0" y="0"/>
                <a:chExt cx="3044825" cy="2898775"/>
              </a:xfrm>
            </p:grpSpPr>
            <p:sp>
              <p:nvSpPr>
                <p:cNvPr id="8241" name="Freeform 2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1754188" cy="2898775"/>
                </a:xfrm>
                <a:custGeom>
                  <a:avLst/>
                  <a:gdLst>
                    <a:gd name="T0" fmla="*/ 466 w 466"/>
                    <a:gd name="T1" fmla="*/ 0 h 770"/>
                    <a:gd name="T2" fmla="*/ 466 w 466"/>
                    <a:gd name="T3" fmla="*/ 770 h 770"/>
                    <a:gd name="T4" fmla="*/ 377 w 466"/>
                    <a:gd name="T5" fmla="*/ 756 h 770"/>
                    <a:gd name="T6" fmla="*/ 27 w 466"/>
                    <a:gd name="T7" fmla="*/ 697 h 770"/>
                    <a:gd name="T8" fmla="*/ 0 w 466"/>
                    <a:gd name="T9" fmla="*/ 668 h 770"/>
                    <a:gd name="T10" fmla="*/ 1 w 466"/>
                    <a:gd name="T11" fmla="*/ 102 h 770"/>
                    <a:gd name="T12" fmla="*/ 25 w 466"/>
                    <a:gd name="T13" fmla="*/ 72 h 770"/>
                    <a:gd name="T14" fmla="*/ 450 w 466"/>
                    <a:gd name="T15" fmla="*/ 1 h 770"/>
                    <a:gd name="T16" fmla="*/ 466 w 466"/>
                    <a:gd name="T17" fmla="*/ 0 h 770"/>
                    <a:gd name="T18" fmla="*/ 212 w 466"/>
                    <a:gd name="T19" fmla="*/ 429 h 770"/>
                    <a:gd name="T20" fmla="*/ 227 w 466"/>
                    <a:gd name="T21" fmla="*/ 428 h 770"/>
                    <a:gd name="T22" fmla="*/ 306 w 466"/>
                    <a:gd name="T23" fmla="*/ 285 h 770"/>
                    <a:gd name="T24" fmla="*/ 268 w 466"/>
                    <a:gd name="T25" fmla="*/ 259 h 770"/>
                    <a:gd name="T26" fmla="*/ 188 w 466"/>
                    <a:gd name="T27" fmla="*/ 258 h 770"/>
                    <a:gd name="T28" fmla="*/ 170 w 466"/>
                    <a:gd name="T29" fmla="*/ 279 h 770"/>
                    <a:gd name="T30" fmla="*/ 170 w 466"/>
                    <a:gd name="T31" fmla="*/ 498 h 770"/>
                    <a:gd name="T32" fmla="*/ 171 w 466"/>
                    <a:gd name="T33" fmla="*/ 515 h 770"/>
                    <a:gd name="T34" fmla="*/ 212 w 466"/>
                    <a:gd name="T35" fmla="*/ 515 h 770"/>
                    <a:gd name="T36" fmla="*/ 212 w 466"/>
                    <a:gd name="T37" fmla="*/ 429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6" h="770">
                      <a:moveTo>
                        <a:pt x="466" y="0"/>
                      </a:moveTo>
                      <a:cubicBezTo>
                        <a:pt x="466" y="257"/>
                        <a:pt x="466" y="512"/>
                        <a:pt x="466" y="770"/>
                      </a:cubicBezTo>
                      <a:cubicBezTo>
                        <a:pt x="435" y="766"/>
                        <a:pt x="406" y="761"/>
                        <a:pt x="377" y="756"/>
                      </a:cubicBezTo>
                      <a:cubicBezTo>
                        <a:pt x="260" y="737"/>
                        <a:pt x="144" y="717"/>
                        <a:pt x="27" y="697"/>
                      </a:cubicBezTo>
                      <a:cubicBezTo>
                        <a:pt x="9" y="694"/>
                        <a:pt x="0" y="689"/>
                        <a:pt x="0" y="668"/>
                      </a:cubicBezTo>
                      <a:cubicBezTo>
                        <a:pt x="1" y="479"/>
                        <a:pt x="1" y="291"/>
                        <a:pt x="1" y="102"/>
                      </a:cubicBezTo>
                      <a:cubicBezTo>
                        <a:pt x="0" y="83"/>
                        <a:pt x="5" y="75"/>
                        <a:pt x="25" y="72"/>
                      </a:cubicBezTo>
                      <a:cubicBezTo>
                        <a:pt x="166" y="49"/>
                        <a:pt x="308" y="25"/>
                        <a:pt x="450" y="1"/>
                      </a:cubicBezTo>
                      <a:cubicBezTo>
                        <a:pt x="454" y="0"/>
                        <a:pt x="459" y="0"/>
                        <a:pt x="466" y="0"/>
                      </a:cubicBezTo>
                      <a:close/>
                      <a:moveTo>
                        <a:pt x="212" y="429"/>
                      </a:moveTo>
                      <a:cubicBezTo>
                        <a:pt x="219" y="428"/>
                        <a:pt x="223" y="428"/>
                        <a:pt x="227" y="428"/>
                      </a:cubicBezTo>
                      <a:cubicBezTo>
                        <a:pt x="303" y="426"/>
                        <a:pt x="346" y="351"/>
                        <a:pt x="306" y="285"/>
                      </a:cubicBezTo>
                      <a:cubicBezTo>
                        <a:pt x="299" y="273"/>
                        <a:pt x="282" y="261"/>
                        <a:pt x="268" y="259"/>
                      </a:cubicBezTo>
                      <a:cubicBezTo>
                        <a:pt x="242" y="254"/>
                        <a:pt x="215" y="258"/>
                        <a:pt x="188" y="258"/>
                      </a:cubicBezTo>
                      <a:cubicBezTo>
                        <a:pt x="174" y="258"/>
                        <a:pt x="170" y="264"/>
                        <a:pt x="170" y="279"/>
                      </a:cubicBezTo>
                      <a:cubicBezTo>
                        <a:pt x="170" y="352"/>
                        <a:pt x="170" y="425"/>
                        <a:pt x="170" y="498"/>
                      </a:cubicBezTo>
                      <a:cubicBezTo>
                        <a:pt x="170" y="504"/>
                        <a:pt x="171" y="509"/>
                        <a:pt x="171" y="515"/>
                      </a:cubicBezTo>
                      <a:cubicBezTo>
                        <a:pt x="186" y="515"/>
                        <a:pt x="198" y="515"/>
                        <a:pt x="212" y="515"/>
                      </a:cubicBezTo>
                      <a:cubicBezTo>
                        <a:pt x="212" y="486"/>
                        <a:pt x="212" y="459"/>
                        <a:pt x="212" y="42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8242" name="Freeform 26"/>
                <p:cNvSpPr>
                  <a:spLocks noEditPoints="1" noChangeArrowheads="1"/>
                </p:cNvSpPr>
                <p:nvPr/>
              </p:nvSpPr>
              <p:spPr bwMode="auto">
                <a:xfrm>
                  <a:off x="1787525" y="744538"/>
                  <a:ext cx="1047750" cy="1601788"/>
                </a:xfrm>
                <a:custGeom>
                  <a:avLst/>
                  <a:gdLst>
                    <a:gd name="T0" fmla="*/ 189 w 278"/>
                    <a:gd name="T1" fmla="*/ 378 h 425"/>
                    <a:gd name="T2" fmla="*/ 189 w 278"/>
                    <a:gd name="T3" fmla="*/ 343 h 425"/>
                    <a:gd name="T4" fmla="*/ 149 w 278"/>
                    <a:gd name="T5" fmla="*/ 343 h 425"/>
                    <a:gd name="T6" fmla="*/ 33 w 278"/>
                    <a:gd name="T7" fmla="*/ 343 h 425"/>
                    <a:gd name="T8" fmla="*/ 8 w 278"/>
                    <a:gd name="T9" fmla="*/ 311 h 425"/>
                    <a:gd name="T10" fmla="*/ 188 w 278"/>
                    <a:gd name="T11" fmla="*/ 311 h 425"/>
                    <a:gd name="T12" fmla="*/ 188 w 278"/>
                    <a:gd name="T13" fmla="*/ 275 h 425"/>
                    <a:gd name="T14" fmla="*/ 86 w 278"/>
                    <a:gd name="T15" fmla="*/ 275 h 425"/>
                    <a:gd name="T16" fmla="*/ 34 w 278"/>
                    <a:gd name="T17" fmla="*/ 275 h 425"/>
                    <a:gd name="T18" fmla="*/ 9 w 278"/>
                    <a:gd name="T19" fmla="*/ 240 h 425"/>
                    <a:gd name="T20" fmla="*/ 144 w 278"/>
                    <a:gd name="T21" fmla="*/ 147 h 425"/>
                    <a:gd name="T22" fmla="*/ 65 w 278"/>
                    <a:gd name="T23" fmla="*/ 147 h 425"/>
                    <a:gd name="T24" fmla="*/ 43 w 278"/>
                    <a:gd name="T25" fmla="*/ 126 h 425"/>
                    <a:gd name="T26" fmla="*/ 44 w 278"/>
                    <a:gd name="T27" fmla="*/ 48 h 425"/>
                    <a:gd name="T28" fmla="*/ 9 w 278"/>
                    <a:gd name="T29" fmla="*/ 51 h 425"/>
                    <a:gd name="T30" fmla="*/ 8 w 278"/>
                    <a:gd name="T31" fmla="*/ 48 h 425"/>
                    <a:gd name="T32" fmla="*/ 47 w 278"/>
                    <a:gd name="T33" fmla="*/ 1 h 425"/>
                    <a:gd name="T34" fmla="*/ 253 w 278"/>
                    <a:gd name="T35" fmla="*/ 0 h 425"/>
                    <a:gd name="T36" fmla="*/ 278 w 278"/>
                    <a:gd name="T37" fmla="*/ 26 h 425"/>
                    <a:gd name="T38" fmla="*/ 278 w 278"/>
                    <a:gd name="T39" fmla="*/ 400 h 425"/>
                    <a:gd name="T40" fmla="*/ 254 w 278"/>
                    <a:gd name="T41" fmla="*/ 424 h 425"/>
                    <a:gd name="T42" fmla="*/ 26 w 278"/>
                    <a:gd name="T43" fmla="*/ 424 h 425"/>
                    <a:gd name="T44" fmla="*/ 6 w 278"/>
                    <a:gd name="T45" fmla="*/ 400 h 425"/>
                    <a:gd name="T46" fmla="*/ 26 w 278"/>
                    <a:gd name="T47" fmla="*/ 377 h 425"/>
                    <a:gd name="T48" fmla="*/ 168 w 278"/>
                    <a:gd name="T49" fmla="*/ 378 h 425"/>
                    <a:gd name="T50" fmla="*/ 189 w 278"/>
                    <a:gd name="T51" fmla="*/ 378 h 425"/>
                    <a:gd name="T52" fmla="*/ 63 w 278"/>
                    <a:gd name="T53" fmla="*/ 128 h 425"/>
                    <a:gd name="T54" fmla="*/ 156 w 278"/>
                    <a:gd name="T55" fmla="*/ 128 h 425"/>
                    <a:gd name="T56" fmla="*/ 63 w 278"/>
                    <a:gd name="T57" fmla="*/ 35 h 425"/>
                    <a:gd name="T58" fmla="*/ 63 w 278"/>
                    <a:gd name="T59" fmla="*/ 128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8" h="425">
                      <a:moveTo>
                        <a:pt x="189" y="378"/>
                      </a:moveTo>
                      <a:cubicBezTo>
                        <a:pt x="189" y="366"/>
                        <a:pt x="189" y="356"/>
                        <a:pt x="189" y="343"/>
                      </a:cubicBezTo>
                      <a:cubicBezTo>
                        <a:pt x="175" y="343"/>
                        <a:pt x="162" y="343"/>
                        <a:pt x="149" y="343"/>
                      </a:cubicBezTo>
                      <a:cubicBezTo>
                        <a:pt x="111" y="343"/>
                        <a:pt x="72" y="343"/>
                        <a:pt x="33" y="343"/>
                      </a:cubicBezTo>
                      <a:cubicBezTo>
                        <a:pt x="4" y="343"/>
                        <a:pt x="3" y="343"/>
                        <a:pt x="8" y="311"/>
                      </a:cubicBezTo>
                      <a:cubicBezTo>
                        <a:pt x="67" y="311"/>
                        <a:pt x="127" y="311"/>
                        <a:pt x="188" y="311"/>
                      </a:cubicBezTo>
                      <a:cubicBezTo>
                        <a:pt x="188" y="298"/>
                        <a:pt x="188" y="288"/>
                        <a:pt x="188" y="275"/>
                      </a:cubicBezTo>
                      <a:cubicBezTo>
                        <a:pt x="154" y="275"/>
                        <a:pt x="120" y="275"/>
                        <a:pt x="86" y="275"/>
                      </a:cubicBezTo>
                      <a:cubicBezTo>
                        <a:pt x="69" y="275"/>
                        <a:pt x="52" y="275"/>
                        <a:pt x="34" y="275"/>
                      </a:cubicBezTo>
                      <a:cubicBezTo>
                        <a:pt x="3" y="275"/>
                        <a:pt x="1" y="273"/>
                        <a:pt x="9" y="240"/>
                      </a:cubicBezTo>
                      <a:cubicBezTo>
                        <a:pt x="97" y="245"/>
                        <a:pt x="149" y="210"/>
                        <a:pt x="144" y="147"/>
                      </a:cubicBezTo>
                      <a:cubicBezTo>
                        <a:pt x="118" y="147"/>
                        <a:pt x="91" y="146"/>
                        <a:pt x="65" y="147"/>
                      </a:cubicBezTo>
                      <a:cubicBezTo>
                        <a:pt x="49" y="148"/>
                        <a:pt x="42" y="143"/>
                        <a:pt x="43" y="126"/>
                      </a:cubicBezTo>
                      <a:cubicBezTo>
                        <a:pt x="44" y="101"/>
                        <a:pt x="44" y="75"/>
                        <a:pt x="44" y="48"/>
                      </a:cubicBezTo>
                      <a:cubicBezTo>
                        <a:pt x="30" y="49"/>
                        <a:pt x="19" y="50"/>
                        <a:pt x="9" y="51"/>
                      </a:cubicBezTo>
                      <a:cubicBezTo>
                        <a:pt x="8" y="49"/>
                        <a:pt x="8" y="49"/>
                        <a:pt x="8" y="48"/>
                      </a:cubicBezTo>
                      <a:cubicBezTo>
                        <a:pt x="0" y="3"/>
                        <a:pt x="2" y="1"/>
                        <a:pt x="47" y="1"/>
                      </a:cubicBezTo>
                      <a:cubicBezTo>
                        <a:pt x="115" y="1"/>
                        <a:pt x="184" y="1"/>
                        <a:pt x="253" y="0"/>
                      </a:cubicBezTo>
                      <a:cubicBezTo>
                        <a:pt x="272" y="0"/>
                        <a:pt x="278" y="7"/>
                        <a:pt x="278" y="26"/>
                      </a:cubicBezTo>
                      <a:cubicBezTo>
                        <a:pt x="278" y="151"/>
                        <a:pt x="278" y="275"/>
                        <a:pt x="278" y="400"/>
                      </a:cubicBezTo>
                      <a:cubicBezTo>
                        <a:pt x="278" y="418"/>
                        <a:pt x="272" y="424"/>
                        <a:pt x="254" y="424"/>
                      </a:cubicBezTo>
                      <a:cubicBezTo>
                        <a:pt x="178" y="423"/>
                        <a:pt x="102" y="423"/>
                        <a:pt x="26" y="424"/>
                      </a:cubicBezTo>
                      <a:cubicBezTo>
                        <a:pt x="5" y="425"/>
                        <a:pt x="6" y="414"/>
                        <a:pt x="6" y="400"/>
                      </a:cubicBezTo>
                      <a:cubicBezTo>
                        <a:pt x="5" y="385"/>
                        <a:pt x="7" y="377"/>
                        <a:pt x="26" y="377"/>
                      </a:cubicBezTo>
                      <a:cubicBezTo>
                        <a:pt x="73" y="379"/>
                        <a:pt x="120" y="378"/>
                        <a:pt x="168" y="378"/>
                      </a:cubicBezTo>
                      <a:cubicBezTo>
                        <a:pt x="174" y="378"/>
                        <a:pt x="181" y="378"/>
                        <a:pt x="189" y="378"/>
                      </a:cubicBezTo>
                      <a:close/>
                      <a:moveTo>
                        <a:pt x="63" y="128"/>
                      </a:moveTo>
                      <a:cubicBezTo>
                        <a:pt x="96" y="128"/>
                        <a:pt x="126" y="128"/>
                        <a:pt x="156" y="128"/>
                      </a:cubicBezTo>
                      <a:cubicBezTo>
                        <a:pt x="160" y="77"/>
                        <a:pt x="110" y="27"/>
                        <a:pt x="63" y="35"/>
                      </a:cubicBezTo>
                      <a:cubicBezTo>
                        <a:pt x="63" y="65"/>
                        <a:pt x="63" y="96"/>
                        <a:pt x="63" y="128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8243" name="Freeform 27"/>
                <p:cNvSpPr>
                  <a:spLocks noChangeArrowheads="1"/>
                </p:cNvSpPr>
                <p:nvPr/>
              </p:nvSpPr>
              <p:spPr bwMode="auto">
                <a:xfrm>
                  <a:off x="1806575" y="533400"/>
                  <a:ext cx="1238250" cy="1495425"/>
                </a:xfrm>
                <a:custGeom>
                  <a:avLst/>
                  <a:gdLst>
                    <a:gd name="T0" fmla="*/ 293 w 329"/>
                    <a:gd name="T1" fmla="*/ 39 h 397"/>
                    <a:gd name="T2" fmla="*/ 267 w 329"/>
                    <a:gd name="T3" fmla="*/ 39 h 397"/>
                    <a:gd name="T4" fmla="*/ 21 w 329"/>
                    <a:gd name="T5" fmla="*/ 40 h 397"/>
                    <a:gd name="T6" fmla="*/ 1 w 329"/>
                    <a:gd name="T7" fmla="*/ 21 h 397"/>
                    <a:gd name="T8" fmla="*/ 21 w 329"/>
                    <a:gd name="T9" fmla="*/ 0 h 397"/>
                    <a:gd name="T10" fmla="*/ 303 w 329"/>
                    <a:gd name="T11" fmla="*/ 0 h 397"/>
                    <a:gd name="T12" fmla="*/ 329 w 329"/>
                    <a:gd name="T13" fmla="*/ 26 h 397"/>
                    <a:gd name="T14" fmla="*/ 329 w 329"/>
                    <a:gd name="T15" fmla="*/ 367 h 397"/>
                    <a:gd name="T16" fmla="*/ 319 w 329"/>
                    <a:gd name="T17" fmla="*/ 389 h 397"/>
                    <a:gd name="T18" fmla="*/ 293 w 329"/>
                    <a:gd name="T19" fmla="*/ 371 h 397"/>
                    <a:gd name="T20" fmla="*/ 293 w 329"/>
                    <a:gd name="T21" fmla="*/ 69 h 397"/>
                    <a:gd name="T22" fmla="*/ 293 w 329"/>
                    <a:gd name="T23" fmla="*/ 39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9" h="397">
                      <a:moveTo>
                        <a:pt x="293" y="39"/>
                      </a:moveTo>
                      <a:cubicBezTo>
                        <a:pt x="282" y="39"/>
                        <a:pt x="274" y="39"/>
                        <a:pt x="267" y="39"/>
                      </a:cubicBezTo>
                      <a:cubicBezTo>
                        <a:pt x="185" y="39"/>
                        <a:pt x="103" y="39"/>
                        <a:pt x="21" y="40"/>
                      </a:cubicBezTo>
                      <a:cubicBezTo>
                        <a:pt x="6" y="40"/>
                        <a:pt x="1" y="36"/>
                        <a:pt x="1" y="21"/>
                      </a:cubicBezTo>
                      <a:cubicBezTo>
                        <a:pt x="0" y="5"/>
                        <a:pt x="5" y="0"/>
                        <a:pt x="21" y="0"/>
                      </a:cubicBezTo>
                      <a:cubicBezTo>
                        <a:pt x="115" y="1"/>
                        <a:pt x="209" y="1"/>
                        <a:pt x="303" y="0"/>
                      </a:cubicBezTo>
                      <a:cubicBezTo>
                        <a:pt x="322" y="0"/>
                        <a:pt x="329" y="6"/>
                        <a:pt x="329" y="26"/>
                      </a:cubicBezTo>
                      <a:cubicBezTo>
                        <a:pt x="329" y="140"/>
                        <a:pt x="329" y="253"/>
                        <a:pt x="329" y="367"/>
                      </a:cubicBezTo>
                      <a:cubicBezTo>
                        <a:pt x="329" y="375"/>
                        <a:pt x="324" y="385"/>
                        <a:pt x="319" y="389"/>
                      </a:cubicBezTo>
                      <a:cubicBezTo>
                        <a:pt x="304" y="397"/>
                        <a:pt x="293" y="389"/>
                        <a:pt x="293" y="371"/>
                      </a:cubicBezTo>
                      <a:cubicBezTo>
                        <a:pt x="293" y="270"/>
                        <a:pt x="293" y="169"/>
                        <a:pt x="293" y="69"/>
                      </a:cubicBezTo>
                      <a:cubicBezTo>
                        <a:pt x="293" y="60"/>
                        <a:pt x="293" y="51"/>
                        <a:pt x="293" y="3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8244" name="Freeform 28"/>
                <p:cNvSpPr>
                  <a:spLocks noChangeArrowheads="1"/>
                </p:cNvSpPr>
                <p:nvPr/>
              </p:nvSpPr>
              <p:spPr bwMode="auto">
                <a:xfrm>
                  <a:off x="793750" y="1136650"/>
                  <a:ext cx="236538" cy="315913"/>
                </a:xfrm>
                <a:custGeom>
                  <a:avLst/>
                  <a:gdLst>
                    <a:gd name="T0" fmla="*/ 1 w 63"/>
                    <a:gd name="T1" fmla="*/ 41 h 84"/>
                    <a:gd name="T2" fmla="*/ 1 w 63"/>
                    <a:gd name="T3" fmla="*/ 25 h 84"/>
                    <a:gd name="T4" fmla="*/ 8 w 63"/>
                    <a:gd name="T5" fmla="*/ 0 h 84"/>
                    <a:gd name="T6" fmla="*/ 47 w 63"/>
                    <a:gd name="T7" fmla="*/ 8 h 84"/>
                    <a:gd name="T8" fmla="*/ 55 w 63"/>
                    <a:gd name="T9" fmla="*/ 59 h 84"/>
                    <a:gd name="T10" fmla="*/ 20 w 63"/>
                    <a:gd name="T11" fmla="*/ 83 h 84"/>
                    <a:gd name="T12" fmla="*/ 1 w 63"/>
                    <a:gd name="T13" fmla="*/ 65 h 84"/>
                    <a:gd name="T14" fmla="*/ 1 w 63"/>
                    <a:gd name="T15" fmla="*/ 4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" h="84">
                      <a:moveTo>
                        <a:pt x="1" y="41"/>
                      </a:moveTo>
                      <a:cubicBezTo>
                        <a:pt x="1" y="36"/>
                        <a:pt x="0" y="30"/>
                        <a:pt x="1" y="25"/>
                      </a:cubicBezTo>
                      <a:cubicBezTo>
                        <a:pt x="3" y="16"/>
                        <a:pt x="6" y="0"/>
                        <a:pt x="8" y="0"/>
                      </a:cubicBezTo>
                      <a:cubicBezTo>
                        <a:pt x="21" y="0"/>
                        <a:pt x="38" y="0"/>
                        <a:pt x="47" y="8"/>
                      </a:cubicBezTo>
                      <a:cubicBezTo>
                        <a:pt x="63" y="20"/>
                        <a:pt x="61" y="41"/>
                        <a:pt x="55" y="59"/>
                      </a:cubicBezTo>
                      <a:cubicBezTo>
                        <a:pt x="50" y="77"/>
                        <a:pt x="36" y="81"/>
                        <a:pt x="20" y="83"/>
                      </a:cubicBezTo>
                      <a:cubicBezTo>
                        <a:pt x="6" y="84"/>
                        <a:pt x="0" y="79"/>
                        <a:pt x="1" y="65"/>
                      </a:cubicBezTo>
                      <a:cubicBezTo>
                        <a:pt x="2" y="57"/>
                        <a:pt x="1" y="49"/>
                        <a:pt x="1" y="41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Calibri" pitchFamily="34" charset="0"/>
                  </a:endParaRPr>
                </a:p>
              </p:txBody>
            </p:sp>
          </p:grpSp>
        </p:grpSp>
        <p:sp>
          <p:nvSpPr>
            <p:cNvPr id="8245" name="平行四边形 120"/>
            <p:cNvSpPr>
              <a:spLocks noChangeArrowheads="1"/>
            </p:cNvSpPr>
            <p:nvPr/>
          </p:nvSpPr>
          <p:spPr bwMode="auto">
            <a:xfrm>
              <a:off x="271249" y="48441"/>
              <a:ext cx="891197" cy="747738"/>
            </a:xfrm>
            <a:prstGeom prst="parallelogram">
              <a:avLst>
                <a:gd name="adj" fmla="val 74353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70" name="Oval 40251"/>
          <p:cNvSpPr>
            <a:spLocks noChangeArrowheads="1"/>
          </p:cNvSpPr>
          <p:nvPr/>
        </p:nvSpPr>
        <p:spPr bwMode="auto">
          <a:xfrm>
            <a:off x="3786188" y="2265363"/>
            <a:ext cx="395287" cy="401637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9271" name="组合 6"/>
          <p:cNvGrpSpPr>
            <a:grpSpLocks/>
          </p:cNvGrpSpPr>
          <p:nvPr/>
        </p:nvGrpSpPr>
        <p:grpSpPr bwMode="auto">
          <a:xfrm>
            <a:off x="3965575" y="914400"/>
            <a:ext cx="1430338" cy="1797050"/>
            <a:chOff x="0" y="0"/>
            <a:chExt cx="1429469" cy="1798002"/>
          </a:xfrm>
        </p:grpSpPr>
        <p:sp>
          <p:nvSpPr>
            <p:cNvPr id="8248" name="Freeform 40250"/>
            <p:cNvSpPr>
              <a:spLocks noChangeArrowheads="1"/>
            </p:cNvSpPr>
            <p:nvPr/>
          </p:nvSpPr>
          <p:spPr bwMode="auto">
            <a:xfrm>
              <a:off x="256857" y="0"/>
              <a:ext cx="3723" cy="558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C83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49" name="Freeform 40252"/>
            <p:cNvSpPr>
              <a:spLocks noChangeArrowheads="1"/>
            </p:cNvSpPr>
            <p:nvPr/>
          </p:nvSpPr>
          <p:spPr bwMode="auto">
            <a:xfrm>
              <a:off x="502547" y="1206114"/>
              <a:ext cx="428096" cy="269886"/>
            </a:xfrm>
            <a:custGeom>
              <a:avLst/>
              <a:gdLst>
                <a:gd name="T0" fmla="*/ 0 w 97"/>
                <a:gd name="T1" fmla="*/ 24 h 61"/>
                <a:gd name="T2" fmla="*/ 6 w 97"/>
                <a:gd name="T3" fmla="*/ 0 h 61"/>
                <a:gd name="T4" fmla="*/ 89 w 97"/>
                <a:gd name="T5" fmla="*/ 0 h 61"/>
                <a:gd name="T6" fmla="*/ 95 w 97"/>
                <a:gd name="T7" fmla="*/ 24 h 61"/>
                <a:gd name="T8" fmla="*/ 48 w 97"/>
                <a:gd name="T9" fmla="*/ 61 h 61"/>
                <a:gd name="T10" fmla="*/ 0 w 97"/>
                <a:gd name="T1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1">
                  <a:moveTo>
                    <a:pt x="0" y="24"/>
                  </a:moveTo>
                  <a:cubicBezTo>
                    <a:pt x="0" y="24"/>
                    <a:pt x="5" y="9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93" y="21"/>
                    <a:pt x="95" y="24"/>
                  </a:cubicBezTo>
                  <a:cubicBezTo>
                    <a:pt x="97" y="26"/>
                    <a:pt x="87" y="61"/>
                    <a:pt x="48" y="61"/>
                  </a:cubicBezTo>
                  <a:cubicBezTo>
                    <a:pt x="9" y="61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0" name="Freeform 40253"/>
            <p:cNvSpPr>
              <a:spLocks noChangeArrowheads="1"/>
            </p:cNvSpPr>
            <p:nvPr/>
          </p:nvSpPr>
          <p:spPr bwMode="auto">
            <a:xfrm>
              <a:off x="0" y="1312207"/>
              <a:ext cx="1429469" cy="485795"/>
            </a:xfrm>
            <a:custGeom>
              <a:avLst/>
              <a:gdLst>
                <a:gd name="T0" fmla="*/ 279 w 324"/>
                <a:gd name="T1" fmla="*/ 29 h 110"/>
                <a:gd name="T2" fmla="*/ 209 w 324"/>
                <a:gd name="T3" fmla="*/ 0 h 110"/>
                <a:gd name="T4" fmla="*/ 162 w 324"/>
                <a:gd name="T5" fmla="*/ 32 h 110"/>
                <a:gd name="T6" fmla="*/ 114 w 324"/>
                <a:gd name="T7" fmla="*/ 0 h 110"/>
                <a:gd name="T8" fmla="*/ 44 w 324"/>
                <a:gd name="T9" fmla="*/ 29 h 110"/>
                <a:gd name="T10" fmla="*/ 0 w 324"/>
                <a:gd name="T11" fmla="*/ 110 h 110"/>
                <a:gd name="T12" fmla="*/ 162 w 324"/>
                <a:gd name="T13" fmla="*/ 110 h 110"/>
                <a:gd name="T14" fmla="*/ 324 w 324"/>
                <a:gd name="T15" fmla="*/ 110 h 110"/>
                <a:gd name="T16" fmla="*/ 279 w 324"/>
                <a:gd name="T17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110">
                  <a:moveTo>
                    <a:pt x="279" y="29"/>
                  </a:moveTo>
                  <a:cubicBezTo>
                    <a:pt x="247" y="12"/>
                    <a:pt x="224" y="12"/>
                    <a:pt x="209" y="0"/>
                  </a:cubicBezTo>
                  <a:cubicBezTo>
                    <a:pt x="209" y="0"/>
                    <a:pt x="202" y="32"/>
                    <a:pt x="162" y="32"/>
                  </a:cubicBezTo>
                  <a:cubicBezTo>
                    <a:pt x="121" y="32"/>
                    <a:pt x="114" y="0"/>
                    <a:pt x="114" y="0"/>
                  </a:cubicBezTo>
                  <a:cubicBezTo>
                    <a:pt x="99" y="12"/>
                    <a:pt x="77" y="12"/>
                    <a:pt x="44" y="29"/>
                  </a:cubicBezTo>
                  <a:cubicBezTo>
                    <a:pt x="12" y="47"/>
                    <a:pt x="0" y="110"/>
                    <a:pt x="0" y="110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324" y="110"/>
                    <a:pt x="324" y="110"/>
                    <a:pt x="324" y="110"/>
                  </a:cubicBezTo>
                  <a:cubicBezTo>
                    <a:pt x="324" y="110"/>
                    <a:pt x="311" y="47"/>
                    <a:pt x="279" y="29"/>
                  </a:cubicBezTo>
                  <a:close/>
                </a:path>
              </a:pathLst>
            </a:custGeom>
            <a:solidFill>
              <a:srgbClr val="FFC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1" name="Freeform 40254"/>
            <p:cNvSpPr>
              <a:spLocks noChangeArrowheads="1"/>
            </p:cNvSpPr>
            <p:nvPr/>
          </p:nvSpPr>
          <p:spPr bwMode="auto">
            <a:xfrm>
              <a:off x="463460" y="1312207"/>
              <a:ext cx="498825" cy="225215"/>
            </a:xfrm>
            <a:custGeom>
              <a:avLst/>
              <a:gdLst>
                <a:gd name="T0" fmla="*/ 0 w 113"/>
                <a:gd name="T1" fmla="*/ 6 h 51"/>
                <a:gd name="T2" fmla="*/ 9 w 113"/>
                <a:gd name="T3" fmla="*/ 0 h 51"/>
                <a:gd name="T4" fmla="*/ 57 w 113"/>
                <a:gd name="T5" fmla="*/ 32 h 51"/>
                <a:gd name="T6" fmla="*/ 104 w 113"/>
                <a:gd name="T7" fmla="*/ 0 h 51"/>
                <a:gd name="T8" fmla="*/ 113 w 113"/>
                <a:gd name="T9" fmla="*/ 6 h 51"/>
                <a:gd name="T10" fmla="*/ 57 w 113"/>
                <a:gd name="T11" fmla="*/ 51 h 51"/>
                <a:gd name="T12" fmla="*/ 0 w 113"/>
                <a:gd name="T13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1">
                  <a:moveTo>
                    <a:pt x="0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6" y="32"/>
                    <a:pt x="57" y="32"/>
                  </a:cubicBezTo>
                  <a:cubicBezTo>
                    <a:pt x="97" y="32"/>
                    <a:pt x="104" y="0"/>
                    <a:pt x="104" y="0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03" y="51"/>
                    <a:pt x="57" y="51"/>
                  </a:cubicBezTo>
                  <a:cubicBezTo>
                    <a:pt x="11" y="5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2" name="Freeform 40255"/>
            <p:cNvSpPr>
              <a:spLocks noChangeArrowheads="1"/>
            </p:cNvSpPr>
            <p:nvPr/>
          </p:nvSpPr>
          <p:spPr bwMode="auto">
            <a:xfrm>
              <a:off x="521160" y="1206114"/>
              <a:ext cx="383425" cy="128428"/>
            </a:xfrm>
            <a:custGeom>
              <a:avLst/>
              <a:gdLst>
                <a:gd name="T0" fmla="*/ 0 w 87"/>
                <a:gd name="T1" fmla="*/ 10 h 29"/>
                <a:gd name="T2" fmla="*/ 44 w 87"/>
                <a:gd name="T3" fmla="*/ 29 h 29"/>
                <a:gd name="T4" fmla="*/ 87 w 87"/>
                <a:gd name="T5" fmla="*/ 10 h 29"/>
                <a:gd name="T6" fmla="*/ 85 w 87"/>
                <a:gd name="T7" fmla="*/ 0 h 29"/>
                <a:gd name="T8" fmla="*/ 2 w 87"/>
                <a:gd name="T9" fmla="*/ 0 h 29"/>
                <a:gd name="T10" fmla="*/ 0 w 87"/>
                <a:gd name="T11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29">
                  <a:moveTo>
                    <a:pt x="0" y="10"/>
                  </a:moveTo>
                  <a:cubicBezTo>
                    <a:pt x="14" y="22"/>
                    <a:pt x="31" y="29"/>
                    <a:pt x="44" y="29"/>
                  </a:cubicBezTo>
                  <a:cubicBezTo>
                    <a:pt x="56" y="29"/>
                    <a:pt x="73" y="22"/>
                    <a:pt x="87" y="10"/>
                  </a:cubicBezTo>
                  <a:cubicBezTo>
                    <a:pt x="86" y="5"/>
                    <a:pt x="85" y="0"/>
                    <a:pt x="8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lose/>
                </a:path>
              </a:pathLst>
            </a:custGeom>
            <a:solidFill>
              <a:srgbClr val="F5C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3" name="Freeform 40256"/>
            <p:cNvSpPr>
              <a:spLocks noChangeArrowheads="1"/>
            </p:cNvSpPr>
            <p:nvPr/>
          </p:nvSpPr>
          <p:spPr bwMode="auto">
            <a:xfrm>
              <a:off x="154486" y="243828"/>
              <a:ext cx="1116773" cy="1042321"/>
            </a:xfrm>
            <a:custGeom>
              <a:avLst/>
              <a:gdLst>
                <a:gd name="T0" fmla="*/ 221 w 253"/>
                <a:gd name="T1" fmla="*/ 74 h 236"/>
                <a:gd name="T2" fmla="*/ 127 w 253"/>
                <a:gd name="T3" fmla="*/ 0 h 236"/>
                <a:gd name="T4" fmla="*/ 33 w 253"/>
                <a:gd name="T5" fmla="*/ 74 h 236"/>
                <a:gd name="T6" fmla="*/ 33 w 253"/>
                <a:gd name="T7" fmla="*/ 145 h 236"/>
                <a:gd name="T8" fmla="*/ 52 w 253"/>
                <a:gd name="T9" fmla="*/ 157 h 236"/>
                <a:gd name="T10" fmla="*/ 57 w 253"/>
                <a:gd name="T11" fmla="*/ 177 h 236"/>
                <a:gd name="T12" fmla="*/ 127 w 253"/>
                <a:gd name="T13" fmla="*/ 236 h 236"/>
                <a:gd name="T14" fmla="*/ 196 w 253"/>
                <a:gd name="T15" fmla="*/ 177 h 236"/>
                <a:gd name="T16" fmla="*/ 201 w 253"/>
                <a:gd name="T17" fmla="*/ 157 h 236"/>
                <a:gd name="T18" fmla="*/ 221 w 253"/>
                <a:gd name="T19" fmla="*/ 145 h 236"/>
                <a:gd name="T20" fmla="*/ 221 w 253"/>
                <a:gd name="T21" fmla="*/ 7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236">
                  <a:moveTo>
                    <a:pt x="221" y="74"/>
                  </a:moveTo>
                  <a:cubicBezTo>
                    <a:pt x="221" y="74"/>
                    <a:pt x="221" y="0"/>
                    <a:pt x="127" y="0"/>
                  </a:cubicBezTo>
                  <a:cubicBezTo>
                    <a:pt x="32" y="0"/>
                    <a:pt x="33" y="74"/>
                    <a:pt x="33" y="74"/>
                  </a:cubicBezTo>
                  <a:cubicBezTo>
                    <a:pt x="0" y="78"/>
                    <a:pt x="19" y="131"/>
                    <a:pt x="33" y="145"/>
                  </a:cubicBezTo>
                  <a:cubicBezTo>
                    <a:pt x="46" y="159"/>
                    <a:pt x="52" y="157"/>
                    <a:pt x="52" y="157"/>
                  </a:cubicBezTo>
                  <a:cubicBezTo>
                    <a:pt x="52" y="157"/>
                    <a:pt x="53" y="165"/>
                    <a:pt x="57" y="177"/>
                  </a:cubicBezTo>
                  <a:cubicBezTo>
                    <a:pt x="69" y="214"/>
                    <a:pt x="104" y="236"/>
                    <a:pt x="127" y="236"/>
                  </a:cubicBezTo>
                  <a:cubicBezTo>
                    <a:pt x="150" y="236"/>
                    <a:pt x="184" y="214"/>
                    <a:pt x="196" y="177"/>
                  </a:cubicBezTo>
                  <a:cubicBezTo>
                    <a:pt x="200" y="165"/>
                    <a:pt x="201" y="157"/>
                    <a:pt x="201" y="157"/>
                  </a:cubicBezTo>
                  <a:cubicBezTo>
                    <a:pt x="201" y="157"/>
                    <a:pt x="207" y="159"/>
                    <a:pt x="221" y="145"/>
                  </a:cubicBezTo>
                  <a:cubicBezTo>
                    <a:pt x="234" y="131"/>
                    <a:pt x="253" y="78"/>
                    <a:pt x="221" y="7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4" name="Freeform 40257"/>
            <p:cNvSpPr>
              <a:spLocks noChangeArrowheads="1"/>
            </p:cNvSpPr>
            <p:nvPr/>
          </p:nvSpPr>
          <p:spPr bwMode="auto">
            <a:xfrm>
              <a:off x="714734" y="243828"/>
              <a:ext cx="556526" cy="1042321"/>
            </a:xfrm>
            <a:custGeom>
              <a:avLst/>
              <a:gdLst>
                <a:gd name="T0" fmla="*/ 69 w 126"/>
                <a:gd name="T1" fmla="*/ 177 h 236"/>
                <a:gd name="T2" fmla="*/ 74 w 126"/>
                <a:gd name="T3" fmla="*/ 157 h 236"/>
                <a:gd name="T4" fmla="*/ 94 w 126"/>
                <a:gd name="T5" fmla="*/ 145 h 236"/>
                <a:gd name="T6" fmla="*/ 94 w 126"/>
                <a:gd name="T7" fmla="*/ 74 h 236"/>
                <a:gd name="T8" fmla="*/ 0 w 126"/>
                <a:gd name="T9" fmla="*/ 0 h 236"/>
                <a:gd name="T10" fmla="*/ 0 w 126"/>
                <a:gd name="T11" fmla="*/ 236 h 236"/>
                <a:gd name="T12" fmla="*/ 69 w 126"/>
                <a:gd name="T13" fmla="*/ 17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236">
                  <a:moveTo>
                    <a:pt x="69" y="177"/>
                  </a:moveTo>
                  <a:cubicBezTo>
                    <a:pt x="73" y="165"/>
                    <a:pt x="74" y="157"/>
                    <a:pt x="74" y="157"/>
                  </a:cubicBezTo>
                  <a:cubicBezTo>
                    <a:pt x="74" y="157"/>
                    <a:pt x="80" y="159"/>
                    <a:pt x="94" y="145"/>
                  </a:cubicBezTo>
                  <a:cubicBezTo>
                    <a:pt x="107" y="131"/>
                    <a:pt x="126" y="78"/>
                    <a:pt x="94" y="74"/>
                  </a:cubicBezTo>
                  <a:cubicBezTo>
                    <a:pt x="94" y="74"/>
                    <a:pt x="94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3" y="236"/>
                    <a:pt x="57" y="214"/>
                    <a:pt x="69" y="177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5" name="Freeform 40258"/>
            <p:cNvSpPr>
              <a:spLocks noChangeArrowheads="1"/>
            </p:cNvSpPr>
            <p:nvPr/>
          </p:nvSpPr>
          <p:spPr bwMode="auto">
            <a:xfrm>
              <a:off x="212186" y="44671"/>
              <a:ext cx="1027431" cy="720318"/>
            </a:xfrm>
            <a:custGeom>
              <a:avLst/>
              <a:gdLst>
                <a:gd name="T0" fmla="*/ 114 w 233"/>
                <a:gd name="T1" fmla="*/ 0 h 163"/>
                <a:gd name="T2" fmla="*/ 12 w 233"/>
                <a:gd name="T3" fmla="*/ 121 h 163"/>
                <a:gd name="T4" fmla="*/ 20 w 233"/>
                <a:gd name="T5" fmla="*/ 120 h 163"/>
                <a:gd name="T6" fmla="*/ 34 w 233"/>
                <a:gd name="T7" fmla="*/ 163 h 163"/>
                <a:gd name="T8" fmla="*/ 41 w 233"/>
                <a:gd name="T9" fmla="*/ 163 h 163"/>
                <a:gd name="T10" fmla="*/ 41 w 233"/>
                <a:gd name="T11" fmla="*/ 90 h 163"/>
                <a:gd name="T12" fmla="*/ 170 w 233"/>
                <a:gd name="T13" fmla="*/ 58 h 163"/>
                <a:gd name="T14" fmla="*/ 188 w 233"/>
                <a:gd name="T15" fmla="*/ 163 h 163"/>
                <a:gd name="T16" fmla="*/ 196 w 233"/>
                <a:gd name="T17" fmla="*/ 163 h 163"/>
                <a:gd name="T18" fmla="*/ 205 w 233"/>
                <a:gd name="T19" fmla="*/ 122 h 163"/>
                <a:gd name="T20" fmla="*/ 218 w 233"/>
                <a:gd name="T21" fmla="*/ 123 h 163"/>
                <a:gd name="T22" fmla="*/ 114 w 233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63">
                  <a:moveTo>
                    <a:pt x="114" y="0"/>
                  </a:moveTo>
                  <a:cubicBezTo>
                    <a:pt x="58" y="0"/>
                    <a:pt x="0" y="16"/>
                    <a:pt x="12" y="121"/>
                  </a:cubicBezTo>
                  <a:cubicBezTo>
                    <a:pt x="12" y="121"/>
                    <a:pt x="17" y="119"/>
                    <a:pt x="20" y="120"/>
                  </a:cubicBezTo>
                  <a:cubicBezTo>
                    <a:pt x="25" y="122"/>
                    <a:pt x="29" y="121"/>
                    <a:pt x="34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1" y="90"/>
                    <a:pt x="142" y="104"/>
                    <a:pt x="170" y="58"/>
                  </a:cubicBezTo>
                  <a:cubicBezTo>
                    <a:pt x="191" y="82"/>
                    <a:pt x="188" y="163"/>
                    <a:pt x="188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6" y="163"/>
                    <a:pt x="200" y="125"/>
                    <a:pt x="205" y="122"/>
                  </a:cubicBezTo>
                  <a:cubicBezTo>
                    <a:pt x="210" y="118"/>
                    <a:pt x="218" y="123"/>
                    <a:pt x="218" y="123"/>
                  </a:cubicBezTo>
                  <a:cubicBezTo>
                    <a:pt x="233" y="26"/>
                    <a:pt x="186" y="0"/>
                    <a:pt x="114" y="0"/>
                  </a:cubicBezTo>
                  <a:close/>
                </a:path>
              </a:pathLst>
            </a:custGeom>
            <a:solidFill>
              <a:srgbClr val="8B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9280" name="Oval 40262"/>
          <p:cNvSpPr>
            <a:spLocks noChangeArrowheads="1"/>
          </p:cNvSpPr>
          <p:nvPr/>
        </p:nvSpPr>
        <p:spPr bwMode="auto">
          <a:xfrm>
            <a:off x="5314950" y="1833563"/>
            <a:ext cx="544513" cy="538162"/>
          </a:xfrm>
          <a:prstGeom prst="ellipse">
            <a:avLst/>
          </a:prstGeom>
          <a:solidFill>
            <a:srgbClr val="C8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9281" name="组合 7"/>
          <p:cNvGrpSpPr>
            <a:grpSpLocks/>
          </p:cNvGrpSpPr>
          <p:nvPr/>
        </p:nvGrpSpPr>
        <p:grpSpPr bwMode="auto">
          <a:xfrm>
            <a:off x="3357563" y="1943100"/>
            <a:ext cx="795337" cy="601663"/>
            <a:chOff x="0" y="0"/>
            <a:chExt cx="794770" cy="601197"/>
          </a:xfrm>
        </p:grpSpPr>
        <p:sp>
          <p:nvSpPr>
            <p:cNvPr id="8258" name="Freeform 40263"/>
            <p:cNvSpPr>
              <a:spLocks noChangeArrowheads="1"/>
            </p:cNvSpPr>
            <p:nvPr/>
          </p:nvSpPr>
          <p:spPr bwMode="auto">
            <a:xfrm>
              <a:off x="22335" y="357368"/>
              <a:ext cx="48393" cy="98648"/>
            </a:xfrm>
            <a:custGeom>
              <a:avLst/>
              <a:gdLst>
                <a:gd name="T0" fmla="*/ 6 w 11"/>
                <a:gd name="T1" fmla="*/ 0 h 22"/>
                <a:gd name="T2" fmla="*/ 0 w 11"/>
                <a:gd name="T3" fmla="*/ 8 h 22"/>
                <a:gd name="T4" fmla="*/ 0 w 11"/>
                <a:gd name="T5" fmla="*/ 22 h 22"/>
                <a:gd name="T6" fmla="*/ 11 w 11"/>
                <a:gd name="T7" fmla="*/ 22 h 22"/>
                <a:gd name="T8" fmla="*/ 11 w 11"/>
                <a:gd name="T9" fmla="*/ 8 h 22"/>
                <a:gd name="T10" fmla="*/ 6 w 1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6" y="0"/>
                  </a:moveTo>
                  <a:cubicBezTo>
                    <a:pt x="2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59" name="Freeform 40264"/>
            <p:cNvSpPr>
              <a:spLocks noChangeArrowheads="1"/>
            </p:cNvSpPr>
            <p:nvPr/>
          </p:nvSpPr>
          <p:spPr bwMode="auto">
            <a:xfrm>
              <a:off x="160071" y="124707"/>
              <a:ext cx="470906" cy="476490"/>
            </a:xfrm>
            <a:custGeom>
              <a:avLst/>
              <a:gdLst>
                <a:gd name="T0" fmla="*/ 0 w 107"/>
                <a:gd name="T1" fmla="*/ 0 h 108"/>
                <a:gd name="T2" fmla="*/ 0 w 107"/>
                <a:gd name="T3" fmla="*/ 88 h 108"/>
                <a:gd name="T4" fmla="*/ 54 w 107"/>
                <a:gd name="T5" fmla="*/ 108 h 108"/>
                <a:gd name="T6" fmla="*/ 107 w 107"/>
                <a:gd name="T7" fmla="*/ 88 h 108"/>
                <a:gd name="T8" fmla="*/ 107 w 107"/>
                <a:gd name="T9" fmla="*/ 0 h 108"/>
                <a:gd name="T10" fmla="*/ 0 w 10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8">
                  <a:moveTo>
                    <a:pt x="0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99"/>
                    <a:pt x="24" y="108"/>
                    <a:pt x="54" y="108"/>
                  </a:cubicBezTo>
                  <a:cubicBezTo>
                    <a:pt x="83" y="108"/>
                    <a:pt x="107" y="99"/>
                    <a:pt x="107" y="88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0" name="Rectangle 40265"/>
            <p:cNvSpPr>
              <a:spLocks noChangeArrowheads="1"/>
            </p:cNvSpPr>
            <p:nvPr/>
          </p:nvSpPr>
          <p:spPr bwMode="auto">
            <a:xfrm>
              <a:off x="40948" y="124707"/>
              <a:ext cx="13030" cy="2252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61" name="Oval 40266"/>
            <p:cNvSpPr>
              <a:spLocks noChangeArrowheads="1"/>
            </p:cNvSpPr>
            <p:nvPr/>
          </p:nvSpPr>
          <p:spPr bwMode="auto">
            <a:xfrm>
              <a:off x="27920" y="331310"/>
              <a:ext cx="39088" cy="3536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62" name="Freeform 40267"/>
            <p:cNvSpPr>
              <a:spLocks noChangeArrowheads="1"/>
            </p:cNvSpPr>
            <p:nvPr/>
          </p:nvSpPr>
          <p:spPr bwMode="auto">
            <a:xfrm>
              <a:off x="398316" y="124707"/>
              <a:ext cx="232662" cy="476490"/>
            </a:xfrm>
            <a:custGeom>
              <a:avLst/>
              <a:gdLst>
                <a:gd name="T0" fmla="*/ 0 w 53"/>
                <a:gd name="T1" fmla="*/ 108 h 108"/>
                <a:gd name="T2" fmla="*/ 53 w 53"/>
                <a:gd name="T3" fmla="*/ 88 h 108"/>
                <a:gd name="T4" fmla="*/ 53 w 53"/>
                <a:gd name="T5" fmla="*/ 0 h 108"/>
                <a:gd name="T6" fmla="*/ 0 w 53"/>
                <a:gd name="T7" fmla="*/ 0 h 108"/>
                <a:gd name="T8" fmla="*/ 0 w 53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8">
                  <a:moveTo>
                    <a:pt x="0" y="108"/>
                  </a:moveTo>
                  <a:cubicBezTo>
                    <a:pt x="29" y="108"/>
                    <a:pt x="53" y="99"/>
                    <a:pt x="53" y="8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3" name="Freeform 40268"/>
            <p:cNvSpPr>
              <a:spLocks noChangeArrowheads="1"/>
            </p:cNvSpPr>
            <p:nvPr/>
          </p:nvSpPr>
          <p:spPr bwMode="auto">
            <a:xfrm>
              <a:off x="0" y="0"/>
              <a:ext cx="794770" cy="260580"/>
            </a:xfrm>
            <a:custGeom>
              <a:avLst/>
              <a:gdLst>
                <a:gd name="T0" fmla="*/ 214 w 427"/>
                <a:gd name="T1" fmla="*/ 0 h 140"/>
                <a:gd name="T2" fmla="*/ 0 w 427"/>
                <a:gd name="T3" fmla="*/ 67 h 140"/>
                <a:gd name="T4" fmla="*/ 214 w 427"/>
                <a:gd name="T5" fmla="*/ 140 h 140"/>
                <a:gd name="T6" fmla="*/ 427 w 427"/>
                <a:gd name="T7" fmla="*/ 67 h 140"/>
                <a:gd name="T8" fmla="*/ 214 w 42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140">
                  <a:moveTo>
                    <a:pt x="214" y="0"/>
                  </a:moveTo>
                  <a:lnTo>
                    <a:pt x="0" y="67"/>
                  </a:lnTo>
                  <a:lnTo>
                    <a:pt x="214" y="140"/>
                  </a:lnTo>
                  <a:lnTo>
                    <a:pt x="427" y="67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288" name="组合 4"/>
          <p:cNvGrpSpPr>
            <a:grpSpLocks/>
          </p:cNvGrpSpPr>
          <p:nvPr/>
        </p:nvGrpSpPr>
        <p:grpSpPr bwMode="auto">
          <a:xfrm>
            <a:off x="5480050" y="1404938"/>
            <a:ext cx="392113" cy="701675"/>
            <a:chOff x="0" y="0"/>
            <a:chExt cx="392732" cy="701704"/>
          </a:xfrm>
        </p:grpSpPr>
        <p:sp>
          <p:nvSpPr>
            <p:cNvPr id="8265" name="Freeform 40269"/>
            <p:cNvSpPr>
              <a:spLocks noChangeArrowheads="1"/>
            </p:cNvSpPr>
            <p:nvPr/>
          </p:nvSpPr>
          <p:spPr bwMode="auto">
            <a:xfrm>
              <a:off x="0" y="0"/>
              <a:ext cx="392732" cy="511853"/>
            </a:xfrm>
            <a:custGeom>
              <a:avLst/>
              <a:gdLst>
                <a:gd name="T0" fmla="*/ 89 w 89"/>
                <a:gd name="T1" fmla="*/ 44 h 116"/>
                <a:gd name="T2" fmla="*/ 44 w 89"/>
                <a:gd name="T3" fmla="*/ 0 h 116"/>
                <a:gd name="T4" fmla="*/ 0 w 89"/>
                <a:gd name="T5" fmla="*/ 44 h 116"/>
                <a:gd name="T6" fmla="*/ 27 w 89"/>
                <a:gd name="T7" fmla="*/ 116 h 116"/>
                <a:gd name="T8" fmla="*/ 43 w 89"/>
                <a:gd name="T9" fmla="*/ 116 h 116"/>
                <a:gd name="T10" fmla="*/ 44 w 89"/>
                <a:gd name="T11" fmla="*/ 116 h 116"/>
                <a:gd name="T12" fmla="*/ 60 w 89"/>
                <a:gd name="T13" fmla="*/ 116 h 116"/>
                <a:gd name="T14" fmla="*/ 84 w 89"/>
                <a:gd name="T15" fmla="*/ 65 h 116"/>
                <a:gd name="T16" fmla="*/ 89 w 89"/>
                <a:gd name="T17" fmla="*/ 4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16">
                  <a:moveTo>
                    <a:pt x="89" y="44"/>
                  </a:moveTo>
                  <a:cubicBezTo>
                    <a:pt x="89" y="20"/>
                    <a:pt x="69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81"/>
                    <a:pt x="27" y="84"/>
                    <a:pt x="27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1"/>
                    <a:pt x="76" y="84"/>
                    <a:pt x="84" y="65"/>
                  </a:cubicBezTo>
                  <a:cubicBezTo>
                    <a:pt x="87" y="59"/>
                    <a:pt x="89" y="52"/>
                    <a:pt x="89" y="44"/>
                  </a:cubicBezTo>
                  <a:close/>
                </a:path>
              </a:pathLst>
            </a:custGeom>
            <a:solidFill>
              <a:srgbClr val="FFD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6" name="Freeform 40270"/>
            <p:cNvSpPr>
              <a:spLocks noChangeArrowheads="1"/>
            </p:cNvSpPr>
            <p:nvPr/>
          </p:nvSpPr>
          <p:spPr bwMode="auto">
            <a:xfrm>
              <a:off x="87481" y="511853"/>
              <a:ext cx="217771" cy="189851"/>
            </a:xfrm>
            <a:custGeom>
              <a:avLst/>
              <a:gdLst>
                <a:gd name="T0" fmla="*/ 49 w 49"/>
                <a:gd name="T1" fmla="*/ 32 h 43"/>
                <a:gd name="T2" fmla="*/ 38 w 49"/>
                <a:gd name="T3" fmla="*/ 43 h 43"/>
                <a:gd name="T4" fmla="*/ 11 w 49"/>
                <a:gd name="T5" fmla="*/ 43 h 43"/>
                <a:gd name="T6" fmla="*/ 0 w 49"/>
                <a:gd name="T7" fmla="*/ 32 h 43"/>
                <a:gd name="T8" fmla="*/ 0 w 49"/>
                <a:gd name="T9" fmla="*/ 11 h 43"/>
                <a:gd name="T10" fmla="*/ 11 w 49"/>
                <a:gd name="T11" fmla="*/ 0 h 43"/>
                <a:gd name="T12" fmla="*/ 38 w 49"/>
                <a:gd name="T13" fmla="*/ 0 h 43"/>
                <a:gd name="T14" fmla="*/ 49 w 49"/>
                <a:gd name="T15" fmla="*/ 11 h 43"/>
                <a:gd name="T16" fmla="*/ 49 w 49"/>
                <a:gd name="T17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3">
                  <a:moveTo>
                    <a:pt x="49" y="32"/>
                  </a:moveTo>
                  <a:cubicBezTo>
                    <a:pt x="49" y="38"/>
                    <a:pt x="44" y="43"/>
                    <a:pt x="38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5" y="43"/>
                    <a:pt x="0" y="38"/>
                    <a:pt x="0" y="3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9" y="5"/>
                    <a:pt x="49" y="11"/>
                  </a:cubicBezTo>
                  <a:lnTo>
                    <a:pt x="49" y="3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7" name="Freeform 40271"/>
            <p:cNvSpPr>
              <a:spLocks noChangeArrowheads="1"/>
            </p:cNvSpPr>
            <p:nvPr/>
          </p:nvSpPr>
          <p:spPr bwMode="auto">
            <a:xfrm>
              <a:off x="102371" y="241967"/>
              <a:ext cx="68868" cy="269886"/>
            </a:xfrm>
            <a:custGeom>
              <a:avLst/>
              <a:gdLst>
                <a:gd name="T0" fmla="*/ 16 w 16"/>
                <a:gd name="T1" fmla="*/ 61 h 61"/>
                <a:gd name="T2" fmla="*/ 13 w 16"/>
                <a:gd name="T3" fmla="*/ 61 h 61"/>
                <a:gd name="T4" fmla="*/ 0 w 16"/>
                <a:gd name="T5" fmla="*/ 1 h 61"/>
                <a:gd name="T6" fmla="*/ 3 w 16"/>
                <a:gd name="T7" fmla="*/ 0 h 61"/>
                <a:gd name="T8" fmla="*/ 16 w 1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1">
                  <a:moveTo>
                    <a:pt x="16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34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6" y="33"/>
                    <a:pt x="1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8" name="Freeform 40272"/>
            <p:cNvSpPr>
              <a:spLocks noChangeArrowheads="1"/>
            </p:cNvSpPr>
            <p:nvPr/>
          </p:nvSpPr>
          <p:spPr bwMode="auto">
            <a:xfrm>
              <a:off x="212187" y="241967"/>
              <a:ext cx="70729" cy="269886"/>
            </a:xfrm>
            <a:custGeom>
              <a:avLst/>
              <a:gdLst>
                <a:gd name="T0" fmla="*/ 0 w 16"/>
                <a:gd name="T1" fmla="*/ 61 h 61"/>
                <a:gd name="T2" fmla="*/ 13 w 16"/>
                <a:gd name="T3" fmla="*/ 0 h 61"/>
                <a:gd name="T4" fmla="*/ 16 w 16"/>
                <a:gd name="T5" fmla="*/ 1 h 61"/>
                <a:gd name="T6" fmla="*/ 4 w 16"/>
                <a:gd name="T7" fmla="*/ 61 h 61"/>
                <a:gd name="T8" fmla="*/ 0 w 1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1">
                  <a:moveTo>
                    <a:pt x="0" y="61"/>
                  </a:moveTo>
                  <a:cubicBezTo>
                    <a:pt x="0" y="33"/>
                    <a:pt x="13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4" y="34"/>
                    <a:pt x="4" y="61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69" name="Freeform 40273"/>
            <p:cNvSpPr>
              <a:spLocks noChangeArrowheads="1"/>
            </p:cNvSpPr>
            <p:nvPr/>
          </p:nvSpPr>
          <p:spPr bwMode="auto">
            <a:xfrm>
              <a:off x="106094" y="241967"/>
              <a:ext cx="193574" cy="53977"/>
            </a:xfrm>
            <a:custGeom>
              <a:avLst/>
              <a:gdLst>
                <a:gd name="T0" fmla="*/ 17 w 44"/>
                <a:gd name="T1" fmla="*/ 12 h 12"/>
                <a:gd name="T2" fmla="*/ 17 w 44"/>
                <a:gd name="T3" fmla="*/ 12 h 12"/>
                <a:gd name="T4" fmla="*/ 15 w 44"/>
                <a:gd name="T5" fmla="*/ 7 h 12"/>
                <a:gd name="T6" fmla="*/ 15 w 44"/>
                <a:gd name="T7" fmla="*/ 6 h 12"/>
                <a:gd name="T8" fmla="*/ 15 w 44"/>
                <a:gd name="T9" fmla="*/ 2 h 12"/>
                <a:gd name="T10" fmla="*/ 12 w 44"/>
                <a:gd name="T11" fmla="*/ 3 h 12"/>
                <a:gd name="T12" fmla="*/ 11 w 44"/>
                <a:gd name="T13" fmla="*/ 4 h 12"/>
                <a:gd name="T14" fmla="*/ 5 w 44"/>
                <a:gd name="T15" fmla="*/ 8 h 12"/>
                <a:gd name="T16" fmla="*/ 1 w 44"/>
                <a:gd name="T17" fmla="*/ 11 h 12"/>
                <a:gd name="T18" fmla="*/ 0 w 44"/>
                <a:gd name="T19" fmla="*/ 9 h 12"/>
                <a:gd name="T20" fmla="*/ 4 w 44"/>
                <a:gd name="T21" fmla="*/ 6 h 12"/>
                <a:gd name="T22" fmla="*/ 10 w 44"/>
                <a:gd name="T23" fmla="*/ 2 h 12"/>
                <a:gd name="T24" fmla="*/ 11 w 44"/>
                <a:gd name="T25" fmla="*/ 2 h 12"/>
                <a:gd name="T26" fmla="*/ 16 w 44"/>
                <a:gd name="T27" fmla="*/ 1 h 12"/>
                <a:gd name="T28" fmla="*/ 17 w 44"/>
                <a:gd name="T29" fmla="*/ 5 h 12"/>
                <a:gd name="T30" fmla="*/ 17 w 44"/>
                <a:gd name="T31" fmla="*/ 7 h 12"/>
                <a:gd name="T32" fmla="*/ 18 w 44"/>
                <a:gd name="T33" fmla="*/ 10 h 12"/>
                <a:gd name="T34" fmla="*/ 19 w 44"/>
                <a:gd name="T35" fmla="*/ 9 h 12"/>
                <a:gd name="T36" fmla="*/ 20 w 44"/>
                <a:gd name="T37" fmla="*/ 8 h 12"/>
                <a:gd name="T38" fmla="*/ 23 w 44"/>
                <a:gd name="T39" fmla="*/ 5 h 12"/>
                <a:gd name="T40" fmla="*/ 26 w 44"/>
                <a:gd name="T41" fmla="*/ 6 h 12"/>
                <a:gd name="T42" fmla="*/ 27 w 44"/>
                <a:gd name="T43" fmla="*/ 7 h 12"/>
                <a:gd name="T44" fmla="*/ 29 w 44"/>
                <a:gd name="T45" fmla="*/ 8 h 12"/>
                <a:gd name="T46" fmla="*/ 43 w 44"/>
                <a:gd name="T47" fmla="*/ 2 h 12"/>
                <a:gd name="T48" fmla="*/ 44 w 44"/>
                <a:gd name="T49" fmla="*/ 4 h 12"/>
                <a:gd name="T50" fmla="*/ 29 w 44"/>
                <a:gd name="T51" fmla="*/ 10 h 12"/>
                <a:gd name="T52" fmla="*/ 25 w 44"/>
                <a:gd name="T53" fmla="*/ 8 h 12"/>
                <a:gd name="T54" fmla="*/ 24 w 44"/>
                <a:gd name="T55" fmla="*/ 7 h 12"/>
                <a:gd name="T56" fmla="*/ 24 w 44"/>
                <a:gd name="T57" fmla="*/ 7 h 12"/>
                <a:gd name="T58" fmla="*/ 24 w 44"/>
                <a:gd name="T59" fmla="*/ 7 h 12"/>
                <a:gd name="T60" fmla="*/ 22 w 44"/>
                <a:gd name="T61" fmla="*/ 9 h 12"/>
                <a:gd name="T62" fmla="*/ 20 w 44"/>
                <a:gd name="T63" fmla="*/ 11 h 12"/>
                <a:gd name="T64" fmla="*/ 17 w 44"/>
                <a:gd name="T6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12"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5" y="11"/>
                    <a:pt x="15" y="9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3" y="3"/>
                    <a:pt x="12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2" y="10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2" y="7"/>
                    <a:pt x="4" y="6"/>
                  </a:cubicBezTo>
                  <a:cubicBezTo>
                    <a:pt x="6" y="5"/>
                    <a:pt x="8" y="3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4" y="0"/>
                    <a:pt x="16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10"/>
                    <a:pt x="18" y="10"/>
                  </a:cubicBezTo>
                  <a:cubicBezTo>
                    <a:pt x="18" y="10"/>
                    <a:pt x="18" y="10"/>
                    <a:pt x="19" y="9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1" y="7"/>
                    <a:pt x="22" y="5"/>
                    <a:pt x="23" y="5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3" y="7"/>
                    <a:pt x="40" y="5"/>
                    <a:pt x="43" y="2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7"/>
                    <a:pt x="34" y="10"/>
                    <a:pt x="29" y="10"/>
                  </a:cubicBezTo>
                  <a:cubicBezTo>
                    <a:pt x="27" y="10"/>
                    <a:pt x="26" y="10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20" y="11"/>
                    <a:pt x="18" y="12"/>
                    <a:pt x="1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70" name="Freeform 40274"/>
            <p:cNvSpPr>
              <a:spLocks noChangeArrowheads="1"/>
            </p:cNvSpPr>
            <p:nvPr/>
          </p:nvSpPr>
          <p:spPr bwMode="auto">
            <a:xfrm>
              <a:off x="193574" y="511853"/>
              <a:ext cx="111677" cy="189851"/>
            </a:xfrm>
            <a:custGeom>
              <a:avLst/>
              <a:gdLst>
                <a:gd name="T0" fmla="*/ 14 w 25"/>
                <a:gd name="T1" fmla="*/ 43 h 43"/>
                <a:gd name="T2" fmla="*/ 25 w 25"/>
                <a:gd name="T3" fmla="*/ 32 h 43"/>
                <a:gd name="T4" fmla="*/ 25 w 25"/>
                <a:gd name="T5" fmla="*/ 11 h 43"/>
                <a:gd name="T6" fmla="*/ 14 w 25"/>
                <a:gd name="T7" fmla="*/ 0 h 43"/>
                <a:gd name="T8" fmla="*/ 0 w 25"/>
                <a:gd name="T9" fmla="*/ 0 h 43"/>
                <a:gd name="T10" fmla="*/ 0 w 25"/>
                <a:gd name="T11" fmla="*/ 43 h 43"/>
                <a:gd name="T12" fmla="*/ 14 w 25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3">
                  <a:moveTo>
                    <a:pt x="14" y="43"/>
                  </a:moveTo>
                  <a:cubicBezTo>
                    <a:pt x="20" y="43"/>
                    <a:pt x="25" y="38"/>
                    <a:pt x="25" y="3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5"/>
                    <a:pt x="20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4" y="43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71" name="Rectangle 40275"/>
            <p:cNvSpPr>
              <a:spLocks noChangeArrowheads="1"/>
            </p:cNvSpPr>
            <p:nvPr/>
          </p:nvSpPr>
          <p:spPr bwMode="auto">
            <a:xfrm>
              <a:off x="96787" y="537911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72" name="Rectangle 40276"/>
            <p:cNvSpPr>
              <a:spLocks noChangeArrowheads="1"/>
            </p:cNvSpPr>
            <p:nvPr/>
          </p:nvSpPr>
          <p:spPr bwMode="auto">
            <a:xfrm>
              <a:off x="96787" y="578860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73" name="Rectangle 40277"/>
            <p:cNvSpPr>
              <a:spLocks noChangeArrowheads="1"/>
            </p:cNvSpPr>
            <p:nvPr/>
          </p:nvSpPr>
          <p:spPr bwMode="auto">
            <a:xfrm>
              <a:off x="96787" y="617947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74" name="Rectangle 40278"/>
            <p:cNvSpPr>
              <a:spLocks noChangeArrowheads="1"/>
            </p:cNvSpPr>
            <p:nvPr/>
          </p:nvSpPr>
          <p:spPr bwMode="auto">
            <a:xfrm>
              <a:off x="96787" y="657034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75" name="Freeform 40279"/>
            <p:cNvSpPr>
              <a:spLocks noChangeArrowheads="1"/>
            </p:cNvSpPr>
            <p:nvPr/>
          </p:nvSpPr>
          <p:spPr bwMode="auto">
            <a:xfrm>
              <a:off x="202881" y="13028"/>
              <a:ext cx="176823" cy="189851"/>
            </a:xfrm>
            <a:custGeom>
              <a:avLst/>
              <a:gdLst>
                <a:gd name="T0" fmla="*/ 40 w 40"/>
                <a:gd name="T1" fmla="*/ 43 h 43"/>
                <a:gd name="T2" fmla="*/ 35 w 40"/>
                <a:gd name="T3" fmla="*/ 43 h 43"/>
                <a:gd name="T4" fmla="*/ 0 w 40"/>
                <a:gd name="T5" fmla="*/ 5 h 43"/>
                <a:gd name="T6" fmla="*/ 0 w 40"/>
                <a:gd name="T7" fmla="*/ 0 h 43"/>
                <a:gd name="T8" fmla="*/ 40 w 4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3">
                  <a:moveTo>
                    <a:pt x="40" y="43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5" y="11"/>
                    <a:pt x="1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40" y="8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9300" name="组合 2"/>
          <p:cNvGrpSpPr>
            <a:grpSpLocks/>
          </p:cNvGrpSpPr>
          <p:nvPr/>
        </p:nvGrpSpPr>
        <p:grpSpPr bwMode="auto">
          <a:xfrm>
            <a:off x="4610100" y="2190750"/>
            <a:ext cx="1103313" cy="1103313"/>
            <a:chOff x="0" y="0"/>
            <a:chExt cx="1103745" cy="1103743"/>
          </a:xfrm>
        </p:grpSpPr>
        <p:sp>
          <p:nvSpPr>
            <p:cNvPr id="8277" name="Freeform 40261"/>
            <p:cNvSpPr>
              <a:spLocks noChangeArrowheads="1"/>
            </p:cNvSpPr>
            <p:nvPr/>
          </p:nvSpPr>
          <p:spPr bwMode="auto">
            <a:xfrm>
              <a:off x="869221" y="115400"/>
              <a:ext cx="31642" cy="44671"/>
            </a:xfrm>
            <a:custGeom>
              <a:avLst/>
              <a:gdLst>
                <a:gd name="T0" fmla="*/ 2 w 7"/>
                <a:gd name="T1" fmla="*/ 10 h 10"/>
                <a:gd name="T2" fmla="*/ 1 w 7"/>
                <a:gd name="T3" fmla="*/ 10 h 10"/>
                <a:gd name="T4" fmla="*/ 0 w 7"/>
                <a:gd name="T5" fmla="*/ 7 h 10"/>
                <a:gd name="T6" fmla="*/ 3 w 7"/>
                <a:gd name="T7" fmla="*/ 2 h 10"/>
                <a:gd name="T8" fmla="*/ 5 w 7"/>
                <a:gd name="T9" fmla="*/ 1 h 10"/>
                <a:gd name="T10" fmla="*/ 6 w 7"/>
                <a:gd name="T11" fmla="*/ 3 h 10"/>
                <a:gd name="T12" fmla="*/ 4 w 7"/>
                <a:gd name="T13" fmla="*/ 9 h 10"/>
                <a:gd name="T14" fmla="*/ 2 w 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2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5"/>
                    <a:pt x="2" y="4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78" name="Freeform 40280"/>
            <p:cNvSpPr>
              <a:spLocks noChangeArrowheads="1"/>
            </p:cNvSpPr>
            <p:nvPr/>
          </p:nvSpPr>
          <p:spPr bwMode="auto">
            <a:xfrm>
              <a:off x="0" y="0"/>
              <a:ext cx="1103744" cy="1103743"/>
            </a:xfrm>
            <a:custGeom>
              <a:avLst/>
              <a:gdLst>
                <a:gd name="T0" fmla="*/ 250 w 250"/>
                <a:gd name="T1" fmla="*/ 53 h 250"/>
                <a:gd name="T2" fmla="*/ 54 w 250"/>
                <a:gd name="T3" fmla="*/ 250 h 250"/>
                <a:gd name="T4" fmla="*/ 0 w 250"/>
                <a:gd name="T5" fmla="*/ 196 h 250"/>
                <a:gd name="T6" fmla="*/ 196 w 250"/>
                <a:gd name="T7" fmla="*/ 0 h 250"/>
                <a:gd name="T8" fmla="*/ 250 w 250"/>
                <a:gd name="T9" fmla="*/ 5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50">
                  <a:moveTo>
                    <a:pt x="250" y="53"/>
                  </a:moveTo>
                  <a:cubicBezTo>
                    <a:pt x="181" y="116"/>
                    <a:pt x="116" y="181"/>
                    <a:pt x="54" y="250"/>
                  </a:cubicBezTo>
                  <a:cubicBezTo>
                    <a:pt x="23" y="239"/>
                    <a:pt x="10" y="226"/>
                    <a:pt x="0" y="196"/>
                  </a:cubicBezTo>
                  <a:cubicBezTo>
                    <a:pt x="69" y="134"/>
                    <a:pt x="134" y="69"/>
                    <a:pt x="196" y="0"/>
                  </a:cubicBezTo>
                  <a:cubicBezTo>
                    <a:pt x="227" y="10"/>
                    <a:pt x="240" y="23"/>
                    <a:pt x="250" y="53"/>
                  </a:cubicBezTo>
                  <a:close/>
                </a:path>
              </a:pathLst>
            </a:custGeom>
            <a:solidFill>
              <a:srgbClr val="E6D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79" name="Freeform 40281"/>
            <p:cNvSpPr>
              <a:spLocks noChangeArrowheads="1"/>
            </p:cNvSpPr>
            <p:nvPr/>
          </p:nvSpPr>
          <p:spPr bwMode="auto">
            <a:xfrm>
              <a:off x="48394" y="44671"/>
              <a:ext cx="1055351" cy="1059072"/>
            </a:xfrm>
            <a:custGeom>
              <a:avLst/>
              <a:gdLst>
                <a:gd name="T0" fmla="*/ 43 w 239"/>
                <a:gd name="T1" fmla="*/ 240 h 240"/>
                <a:gd name="T2" fmla="*/ 239 w 239"/>
                <a:gd name="T3" fmla="*/ 43 h 240"/>
                <a:gd name="T4" fmla="*/ 208 w 239"/>
                <a:gd name="T5" fmla="*/ 0 h 240"/>
                <a:gd name="T6" fmla="*/ 0 w 239"/>
                <a:gd name="T7" fmla="*/ 209 h 240"/>
                <a:gd name="T8" fmla="*/ 43 w 23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43" y="240"/>
                  </a:moveTo>
                  <a:cubicBezTo>
                    <a:pt x="105" y="171"/>
                    <a:pt x="170" y="106"/>
                    <a:pt x="239" y="43"/>
                  </a:cubicBezTo>
                  <a:cubicBezTo>
                    <a:pt x="232" y="22"/>
                    <a:pt x="223" y="10"/>
                    <a:pt x="208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9" y="224"/>
                    <a:pt x="21" y="232"/>
                    <a:pt x="43" y="240"/>
                  </a:cubicBezTo>
                  <a:close/>
                </a:path>
              </a:pathLst>
            </a:custGeom>
            <a:solidFill>
              <a:srgbClr val="DC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80" name="Freeform 40282"/>
            <p:cNvSpPr>
              <a:spLocks noChangeArrowheads="1"/>
            </p:cNvSpPr>
            <p:nvPr/>
          </p:nvSpPr>
          <p:spPr bwMode="auto">
            <a:xfrm>
              <a:off x="530466" y="614225"/>
              <a:ext cx="132152" cy="212187"/>
            </a:xfrm>
            <a:custGeom>
              <a:avLst/>
              <a:gdLst>
                <a:gd name="T0" fmla="*/ 71 w 71"/>
                <a:gd name="T1" fmla="*/ 104 h 114"/>
                <a:gd name="T2" fmla="*/ 19 w 71"/>
                <a:gd name="T3" fmla="*/ 114 h 114"/>
                <a:gd name="T4" fmla="*/ 0 w 71"/>
                <a:gd name="T5" fmla="*/ 9 h 114"/>
                <a:gd name="T6" fmla="*/ 52 w 71"/>
                <a:gd name="T7" fmla="*/ 0 h 114"/>
                <a:gd name="T8" fmla="*/ 71 w 71"/>
                <a:gd name="T9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4">
                  <a:moveTo>
                    <a:pt x="71" y="104"/>
                  </a:moveTo>
                  <a:lnTo>
                    <a:pt x="19" y="114"/>
                  </a:lnTo>
                  <a:lnTo>
                    <a:pt x="0" y="9"/>
                  </a:lnTo>
                  <a:lnTo>
                    <a:pt x="52" y="0"/>
                  </a:lnTo>
                  <a:lnTo>
                    <a:pt x="71" y="104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81" name="Freeform 40283"/>
            <p:cNvSpPr>
              <a:spLocks noChangeArrowheads="1"/>
            </p:cNvSpPr>
            <p:nvPr/>
          </p:nvSpPr>
          <p:spPr bwMode="auto">
            <a:xfrm>
              <a:off x="582582" y="530466"/>
              <a:ext cx="221494" cy="167516"/>
            </a:xfrm>
            <a:custGeom>
              <a:avLst/>
              <a:gdLst>
                <a:gd name="T0" fmla="*/ 119 w 119"/>
                <a:gd name="T1" fmla="*/ 43 h 90"/>
                <a:gd name="T2" fmla="*/ 97 w 119"/>
                <a:gd name="T3" fmla="*/ 90 h 90"/>
                <a:gd name="T4" fmla="*/ 0 w 119"/>
                <a:gd name="T5" fmla="*/ 47 h 90"/>
                <a:gd name="T6" fmla="*/ 21 w 119"/>
                <a:gd name="T7" fmla="*/ 0 h 90"/>
                <a:gd name="T8" fmla="*/ 119 w 119"/>
                <a:gd name="T9" fmla="*/ 4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90">
                  <a:moveTo>
                    <a:pt x="119" y="43"/>
                  </a:moveTo>
                  <a:lnTo>
                    <a:pt x="97" y="90"/>
                  </a:lnTo>
                  <a:lnTo>
                    <a:pt x="0" y="47"/>
                  </a:lnTo>
                  <a:lnTo>
                    <a:pt x="21" y="0"/>
                  </a:lnTo>
                  <a:lnTo>
                    <a:pt x="119" y="43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82" name="Freeform 40284"/>
            <p:cNvSpPr>
              <a:spLocks noChangeArrowheads="1"/>
            </p:cNvSpPr>
            <p:nvPr/>
          </p:nvSpPr>
          <p:spPr bwMode="auto">
            <a:xfrm>
              <a:off x="428096" y="428096"/>
              <a:ext cx="247552" cy="247551"/>
            </a:xfrm>
            <a:custGeom>
              <a:avLst/>
              <a:gdLst>
                <a:gd name="T0" fmla="*/ 66 w 133"/>
                <a:gd name="T1" fmla="*/ 5 h 133"/>
                <a:gd name="T2" fmla="*/ 76 w 133"/>
                <a:gd name="T3" fmla="*/ 0 h 133"/>
                <a:gd name="T4" fmla="*/ 85 w 133"/>
                <a:gd name="T5" fmla="*/ 7 h 133"/>
                <a:gd name="T6" fmla="*/ 97 w 133"/>
                <a:gd name="T7" fmla="*/ 7 h 133"/>
                <a:gd name="T8" fmla="*/ 102 w 133"/>
                <a:gd name="T9" fmla="*/ 17 h 133"/>
                <a:gd name="T10" fmla="*/ 114 w 133"/>
                <a:gd name="T11" fmla="*/ 19 h 133"/>
                <a:gd name="T12" fmla="*/ 116 w 133"/>
                <a:gd name="T13" fmla="*/ 29 h 133"/>
                <a:gd name="T14" fmla="*/ 126 w 133"/>
                <a:gd name="T15" fmla="*/ 36 h 133"/>
                <a:gd name="T16" fmla="*/ 126 w 133"/>
                <a:gd name="T17" fmla="*/ 48 h 133"/>
                <a:gd name="T18" fmla="*/ 133 w 133"/>
                <a:gd name="T19" fmla="*/ 55 h 133"/>
                <a:gd name="T20" fmla="*/ 128 w 133"/>
                <a:gd name="T21" fmla="*/ 67 h 133"/>
                <a:gd name="T22" fmla="*/ 133 w 133"/>
                <a:gd name="T23" fmla="*/ 76 h 133"/>
                <a:gd name="T24" fmla="*/ 126 w 133"/>
                <a:gd name="T25" fmla="*/ 86 h 133"/>
                <a:gd name="T26" fmla="*/ 126 w 133"/>
                <a:gd name="T27" fmla="*/ 98 h 133"/>
                <a:gd name="T28" fmla="*/ 116 w 133"/>
                <a:gd name="T29" fmla="*/ 102 h 133"/>
                <a:gd name="T30" fmla="*/ 114 w 133"/>
                <a:gd name="T31" fmla="*/ 114 h 133"/>
                <a:gd name="T32" fmla="*/ 102 w 133"/>
                <a:gd name="T33" fmla="*/ 117 h 133"/>
                <a:gd name="T34" fmla="*/ 97 w 133"/>
                <a:gd name="T35" fmla="*/ 126 h 133"/>
                <a:gd name="T36" fmla="*/ 85 w 133"/>
                <a:gd name="T37" fmla="*/ 126 h 133"/>
                <a:gd name="T38" fmla="*/ 76 w 133"/>
                <a:gd name="T39" fmla="*/ 133 h 133"/>
                <a:gd name="T40" fmla="*/ 66 w 133"/>
                <a:gd name="T41" fmla="*/ 128 h 133"/>
                <a:gd name="T42" fmla="*/ 57 w 133"/>
                <a:gd name="T43" fmla="*/ 133 h 133"/>
                <a:gd name="T44" fmla="*/ 47 w 133"/>
                <a:gd name="T45" fmla="*/ 126 h 133"/>
                <a:gd name="T46" fmla="*/ 36 w 133"/>
                <a:gd name="T47" fmla="*/ 126 h 133"/>
                <a:gd name="T48" fmla="*/ 31 w 133"/>
                <a:gd name="T49" fmla="*/ 117 h 133"/>
                <a:gd name="T50" fmla="*/ 19 w 133"/>
                <a:gd name="T51" fmla="*/ 114 h 133"/>
                <a:gd name="T52" fmla="*/ 17 w 133"/>
                <a:gd name="T53" fmla="*/ 102 h 133"/>
                <a:gd name="T54" fmla="*/ 7 w 133"/>
                <a:gd name="T55" fmla="*/ 98 h 133"/>
                <a:gd name="T56" fmla="*/ 7 w 133"/>
                <a:gd name="T57" fmla="*/ 86 h 133"/>
                <a:gd name="T58" fmla="*/ 0 w 133"/>
                <a:gd name="T59" fmla="*/ 76 h 133"/>
                <a:gd name="T60" fmla="*/ 5 w 133"/>
                <a:gd name="T61" fmla="*/ 67 h 133"/>
                <a:gd name="T62" fmla="*/ 0 w 133"/>
                <a:gd name="T63" fmla="*/ 55 h 133"/>
                <a:gd name="T64" fmla="*/ 7 w 133"/>
                <a:gd name="T65" fmla="*/ 48 h 133"/>
                <a:gd name="T66" fmla="*/ 7 w 133"/>
                <a:gd name="T67" fmla="*/ 36 h 133"/>
                <a:gd name="T68" fmla="*/ 17 w 133"/>
                <a:gd name="T69" fmla="*/ 29 h 133"/>
                <a:gd name="T70" fmla="*/ 19 w 133"/>
                <a:gd name="T71" fmla="*/ 19 h 133"/>
                <a:gd name="T72" fmla="*/ 31 w 133"/>
                <a:gd name="T73" fmla="*/ 17 h 133"/>
                <a:gd name="T74" fmla="*/ 36 w 133"/>
                <a:gd name="T75" fmla="*/ 7 h 133"/>
                <a:gd name="T76" fmla="*/ 47 w 133"/>
                <a:gd name="T77" fmla="*/ 7 h 133"/>
                <a:gd name="T78" fmla="*/ 57 w 133"/>
                <a:gd name="T79" fmla="*/ 0 h 133"/>
                <a:gd name="T80" fmla="*/ 66 w 133"/>
                <a:gd name="T81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133">
                  <a:moveTo>
                    <a:pt x="66" y="5"/>
                  </a:moveTo>
                  <a:lnTo>
                    <a:pt x="76" y="0"/>
                  </a:lnTo>
                  <a:lnTo>
                    <a:pt x="85" y="7"/>
                  </a:lnTo>
                  <a:lnTo>
                    <a:pt x="97" y="7"/>
                  </a:lnTo>
                  <a:lnTo>
                    <a:pt x="102" y="17"/>
                  </a:lnTo>
                  <a:lnTo>
                    <a:pt x="114" y="19"/>
                  </a:lnTo>
                  <a:lnTo>
                    <a:pt x="116" y="29"/>
                  </a:lnTo>
                  <a:lnTo>
                    <a:pt x="126" y="36"/>
                  </a:lnTo>
                  <a:lnTo>
                    <a:pt x="126" y="48"/>
                  </a:lnTo>
                  <a:lnTo>
                    <a:pt x="133" y="55"/>
                  </a:lnTo>
                  <a:lnTo>
                    <a:pt x="128" y="67"/>
                  </a:lnTo>
                  <a:lnTo>
                    <a:pt x="133" y="76"/>
                  </a:lnTo>
                  <a:lnTo>
                    <a:pt x="126" y="86"/>
                  </a:lnTo>
                  <a:lnTo>
                    <a:pt x="126" y="98"/>
                  </a:lnTo>
                  <a:lnTo>
                    <a:pt x="116" y="102"/>
                  </a:lnTo>
                  <a:lnTo>
                    <a:pt x="114" y="114"/>
                  </a:lnTo>
                  <a:lnTo>
                    <a:pt x="102" y="117"/>
                  </a:lnTo>
                  <a:lnTo>
                    <a:pt x="97" y="126"/>
                  </a:lnTo>
                  <a:lnTo>
                    <a:pt x="85" y="126"/>
                  </a:lnTo>
                  <a:lnTo>
                    <a:pt x="76" y="133"/>
                  </a:lnTo>
                  <a:lnTo>
                    <a:pt x="66" y="128"/>
                  </a:lnTo>
                  <a:lnTo>
                    <a:pt x="57" y="133"/>
                  </a:lnTo>
                  <a:lnTo>
                    <a:pt x="47" y="126"/>
                  </a:lnTo>
                  <a:lnTo>
                    <a:pt x="36" y="126"/>
                  </a:lnTo>
                  <a:lnTo>
                    <a:pt x="31" y="117"/>
                  </a:lnTo>
                  <a:lnTo>
                    <a:pt x="19" y="114"/>
                  </a:lnTo>
                  <a:lnTo>
                    <a:pt x="17" y="102"/>
                  </a:lnTo>
                  <a:lnTo>
                    <a:pt x="7" y="98"/>
                  </a:lnTo>
                  <a:lnTo>
                    <a:pt x="7" y="86"/>
                  </a:lnTo>
                  <a:lnTo>
                    <a:pt x="0" y="76"/>
                  </a:lnTo>
                  <a:lnTo>
                    <a:pt x="5" y="67"/>
                  </a:lnTo>
                  <a:lnTo>
                    <a:pt x="0" y="55"/>
                  </a:lnTo>
                  <a:lnTo>
                    <a:pt x="7" y="48"/>
                  </a:lnTo>
                  <a:lnTo>
                    <a:pt x="7" y="36"/>
                  </a:lnTo>
                  <a:lnTo>
                    <a:pt x="17" y="29"/>
                  </a:lnTo>
                  <a:lnTo>
                    <a:pt x="19" y="19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7" y="7"/>
                  </a:lnTo>
                  <a:lnTo>
                    <a:pt x="57" y="0"/>
                  </a:lnTo>
                  <a:lnTo>
                    <a:pt x="66" y="5"/>
                  </a:ln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8283" name="Oval 40285"/>
            <p:cNvSpPr>
              <a:spLocks noChangeArrowheads="1"/>
            </p:cNvSpPr>
            <p:nvPr/>
          </p:nvSpPr>
          <p:spPr bwMode="auto">
            <a:xfrm>
              <a:off x="454154" y="450432"/>
              <a:ext cx="195436" cy="199157"/>
            </a:xfrm>
            <a:prstGeom prst="ellipse">
              <a:avLst/>
            </a:pr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9308" name="Oval 40286"/>
          <p:cNvSpPr>
            <a:spLocks noChangeArrowheads="1"/>
          </p:cNvSpPr>
          <p:nvPr/>
        </p:nvSpPr>
        <p:spPr bwMode="auto">
          <a:xfrm>
            <a:off x="5351463" y="1166813"/>
            <a:ext cx="176212" cy="177800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285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86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311" name="组合 11"/>
          <p:cNvGrpSpPr>
            <a:grpSpLocks/>
          </p:cNvGrpSpPr>
          <p:nvPr/>
        </p:nvGrpSpPr>
        <p:grpSpPr bwMode="auto">
          <a:xfrm>
            <a:off x="1724025" y="5108575"/>
            <a:ext cx="5807075" cy="1698625"/>
            <a:chOff x="0" y="0"/>
            <a:chExt cx="5805695" cy="1698172"/>
          </a:xfrm>
        </p:grpSpPr>
        <p:sp>
          <p:nvSpPr>
            <p:cNvPr id="8288" name="文本框 127"/>
            <p:cNvSpPr>
              <a:spLocks noChangeArrowheads="1"/>
            </p:cNvSpPr>
            <p:nvPr/>
          </p:nvSpPr>
          <p:spPr bwMode="auto">
            <a:xfrm>
              <a:off x="0" y="106335"/>
              <a:ext cx="5805695" cy="465013"/>
            </a:xfrm>
            <a:custGeom>
              <a:avLst/>
              <a:gdLst>
                <a:gd name="T0" fmla="*/ 5702945 w 5805695"/>
                <a:gd name="T1" fmla="*/ 364815 h 465385"/>
                <a:gd name="T2" fmla="*/ 4401443 w 5805695"/>
                <a:gd name="T3" fmla="*/ 315516 h 465385"/>
                <a:gd name="T4" fmla="*/ 4472434 w 5805695"/>
                <a:gd name="T5" fmla="*/ 382563 h 465385"/>
                <a:gd name="T6" fmla="*/ 2569480 w 5805695"/>
                <a:gd name="T7" fmla="*/ 250440 h 465385"/>
                <a:gd name="T8" fmla="*/ 1423764 w 5805695"/>
                <a:gd name="T9" fmla="*/ 236637 h 465385"/>
                <a:gd name="T10" fmla="*/ 2754846 w 5805695"/>
                <a:gd name="T11" fmla="*/ 218889 h 465385"/>
                <a:gd name="T12" fmla="*/ 1737308 w 5805695"/>
                <a:gd name="T13" fmla="*/ 207057 h 465385"/>
                <a:gd name="T14" fmla="*/ 2636527 w 5805695"/>
                <a:gd name="T15" fmla="*/ 414114 h 465385"/>
                <a:gd name="T16" fmla="*/ 2019300 w 5805695"/>
                <a:gd name="T17" fmla="*/ 147898 h 465385"/>
                <a:gd name="T18" fmla="*/ 2108039 w 5805695"/>
                <a:gd name="T19" fmla="*/ 412142 h 465385"/>
                <a:gd name="T20" fmla="*/ 4645967 w 5805695"/>
                <a:gd name="T21" fmla="*/ 141982 h 465385"/>
                <a:gd name="T22" fmla="*/ 13804 w 5805695"/>
                <a:gd name="T23" fmla="*/ 140010 h 465385"/>
                <a:gd name="T24" fmla="*/ 114374 w 5805695"/>
                <a:gd name="T25" fmla="*/ 291852 h 465385"/>
                <a:gd name="T26" fmla="*/ 3944 w 5805695"/>
                <a:gd name="T27" fmla="*/ 291852 h 465385"/>
                <a:gd name="T28" fmla="*/ 1283754 w 5805695"/>
                <a:gd name="T29" fmla="*/ 220861 h 465385"/>
                <a:gd name="T30" fmla="*/ 2535957 w 5805695"/>
                <a:gd name="T31" fmla="*/ 132122 h 465385"/>
                <a:gd name="T32" fmla="*/ 4431022 w 5805695"/>
                <a:gd name="T33" fmla="*/ 181421 h 465385"/>
                <a:gd name="T34" fmla="*/ 244525 w 5805695"/>
                <a:gd name="T35" fmla="*/ 100571 h 465385"/>
                <a:gd name="T36" fmla="*/ 907108 w 5805695"/>
                <a:gd name="T37" fmla="*/ 161702 h 465385"/>
                <a:gd name="T38" fmla="*/ 538348 w 5805695"/>
                <a:gd name="T39" fmla="*/ 94655 h 465385"/>
                <a:gd name="T40" fmla="*/ 5456449 w 5805695"/>
                <a:gd name="T41" fmla="*/ 305656 h 465385"/>
                <a:gd name="T42" fmla="*/ 5056138 w 5805695"/>
                <a:gd name="T43" fmla="*/ 86767 h 465385"/>
                <a:gd name="T44" fmla="*/ 3346437 w 5805695"/>
                <a:gd name="T45" fmla="*/ 149870 h 465385"/>
                <a:gd name="T46" fmla="*/ 2322984 w 5805695"/>
                <a:gd name="T47" fmla="*/ 149870 h 465385"/>
                <a:gd name="T48" fmla="*/ 2275656 w 5805695"/>
                <a:gd name="T49" fmla="*/ 82823 h 465385"/>
                <a:gd name="T50" fmla="*/ 3969581 w 5805695"/>
                <a:gd name="T51" fmla="*/ 25636 h 465385"/>
                <a:gd name="T52" fmla="*/ 3705336 w 5805695"/>
                <a:gd name="T53" fmla="*/ 402282 h 465385"/>
                <a:gd name="T54" fmla="*/ 3447008 w 5805695"/>
                <a:gd name="T55" fmla="*/ 126206 h 465385"/>
                <a:gd name="T56" fmla="*/ 3308970 w 5805695"/>
                <a:gd name="T57" fmla="*/ 398338 h 465385"/>
                <a:gd name="T58" fmla="*/ 3092053 w 5805695"/>
                <a:gd name="T59" fmla="*/ 295796 h 465385"/>
                <a:gd name="T60" fmla="*/ 3080221 w 5805695"/>
                <a:gd name="T61" fmla="*/ 199169 h 465385"/>
                <a:gd name="T62" fmla="*/ 5626038 w 5805695"/>
                <a:gd name="T63" fmla="*/ 305656 h 465385"/>
                <a:gd name="T64" fmla="*/ 2532013 w 5805695"/>
                <a:gd name="T65" fmla="*/ 13804 h 465385"/>
                <a:gd name="T66" fmla="*/ 2141562 w 5805695"/>
                <a:gd name="T67" fmla="*/ 112402 h 465385"/>
                <a:gd name="T68" fmla="*/ 4713015 w 5805695"/>
                <a:gd name="T69" fmla="*/ 11832 h 465385"/>
                <a:gd name="T70" fmla="*/ 5249391 w 5805695"/>
                <a:gd name="T71" fmla="*/ 9860 h 465385"/>
                <a:gd name="T72" fmla="*/ 5501804 w 5805695"/>
                <a:gd name="T73" fmla="*/ 437778 h 465385"/>
                <a:gd name="T74" fmla="*/ 4590752 w 5805695"/>
                <a:gd name="T75" fmla="*/ 108458 h 465385"/>
                <a:gd name="T76" fmla="*/ 4200302 w 5805695"/>
                <a:gd name="T77" fmla="*/ 84795 h 465385"/>
                <a:gd name="T78" fmla="*/ 1956197 w 5805695"/>
                <a:gd name="T79" fmla="*/ 90711 h 465385"/>
                <a:gd name="T80" fmla="*/ 1973945 w 5805695"/>
                <a:gd name="T81" fmla="*/ 305656 h 465385"/>
                <a:gd name="T82" fmla="*/ 1518419 w 5805695"/>
                <a:gd name="T83" fmla="*/ 305656 h 465385"/>
                <a:gd name="T84" fmla="*/ 264244 w 5805695"/>
                <a:gd name="T85" fmla="*/ 5916 h 465385"/>
                <a:gd name="T86" fmla="*/ 396366 w 5805695"/>
                <a:gd name="T87" fmla="*/ 53243 h 465385"/>
                <a:gd name="T88" fmla="*/ 416086 w 5805695"/>
                <a:gd name="T89" fmla="*/ 382563 h 465385"/>
                <a:gd name="T90" fmla="*/ 309600 w 5805695"/>
                <a:gd name="T91" fmla="*/ 264244 h 465385"/>
                <a:gd name="T92" fmla="*/ 211001 w 5805695"/>
                <a:gd name="T93" fmla="*/ 53243 h 465385"/>
                <a:gd name="T94" fmla="*/ 163674 w 5805695"/>
                <a:gd name="T95" fmla="*/ 92683 h 465385"/>
                <a:gd name="T96" fmla="*/ 4149030 w 5805695"/>
                <a:gd name="T97" fmla="*/ 96627 h 465385"/>
                <a:gd name="T98" fmla="*/ 4190442 w 5805695"/>
                <a:gd name="T99" fmla="*/ 378619 h 465385"/>
                <a:gd name="T100" fmla="*/ 4040572 w 5805695"/>
                <a:gd name="T101" fmla="*/ 96627 h 465385"/>
                <a:gd name="T102" fmla="*/ 2861332 w 5805695"/>
                <a:gd name="T103" fmla="*/ 90711 h 465385"/>
                <a:gd name="T104" fmla="*/ 2679911 w 5805695"/>
                <a:gd name="T105" fmla="*/ 33523 h 465385"/>
                <a:gd name="T106" fmla="*/ 780901 w 5805695"/>
                <a:gd name="T107" fmla="*/ 35495 h 465385"/>
                <a:gd name="T108" fmla="*/ 822313 w 5805695"/>
                <a:gd name="T109" fmla="*/ 179449 h 465385"/>
                <a:gd name="T110" fmla="*/ 518629 w 5805695"/>
                <a:gd name="T111" fmla="*/ 78879 h 465385"/>
                <a:gd name="T112" fmla="*/ 1465176 w 5805695"/>
                <a:gd name="T113" fmla="*/ 197197 h 465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5695" h="465385">
                  <a:moveTo>
                    <a:pt x="623143" y="370731"/>
                  </a:moveTo>
                  <a:lnTo>
                    <a:pt x="623143" y="408198"/>
                  </a:lnTo>
                  <a:lnTo>
                    <a:pt x="818369" y="408198"/>
                  </a:lnTo>
                  <a:cubicBezTo>
                    <a:pt x="838088" y="409513"/>
                    <a:pt x="847291" y="400310"/>
                    <a:pt x="845976" y="380591"/>
                  </a:cubicBezTo>
                  <a:lnTo>
                    <a:pt x="845976" y="370731"/>
                  </a:lnTo>
                  <a:close/>
                  <a:moveTo>
                    <a:pt x="5624066" y="364815"/>
                  </a:moveTo>
                  <a:lnTo>
                    <a:pt x="5702945" y="364815"/>
                  </a:lnTo>
                  <a:lnTo>
                    <a:pt x="5702945" y="445666"/>
                  </a:lnTo>
                  <a:lnTo>
                    <a:pt x="5624066" y="445666"/>
                  </a:lnTo>
                  <a:close/>
                  <a:moveTo>
                    <a:pt x="4279181" y="315516"/>
                  </a:moveTo>
                  <a:lnTo>
                    <a:pt x="4279181" y="402282"/>
                  </a:lnTo>
                  <a:lnTo>
                    <a:pt x="4377779" y="402282"/>
                  </a:lnTo>
                  <a:cubicBezTo>
                    <a:pt x="4394870" y="403597"/>
                    <a:pt x="4402758" y="395709"/>
                    <a:pt x="4401443" y="378619"/>
                  </a:cubicBezTo>
                  <a:lnTo>
                    <a:pt x="4401443" y="315516"/>
                  </a:lnTo>
                  <a:close/>
                  <a:moveTo>
                    <a:pt x="623143" y="293824"/>
                  </a:moveTo>
                  <a:lnTo>
                    <a:pt x="623143" y="329319"/>
                  </a:lnTo>
                  <a:lnTo>
                    <a:pt x="845976" y="329319"/>
                  </a:lnTo>
                  <a:lnTo>
                    <a:pt x="845976" y="293824"/>
                  </a:lnTo>
                  <a:close/>
                  <a:moveTo>
                    <a:pt x="4208190" y="266216"/>
                  </a:moveTo>
                  <a:lnTo>
                    <a:pt x="4472434" y="266216"/>
                  </a:lnTo>
                  <a:lnTo>
                    <a:pt x="4472434" y="382563"/>
                  </a:lnTo>
                  <a:cubicBezTo>
                    <a:pt x="4473749" y="427261"/>
                    <a:pt x="4451399" y="448952"/>
                    <a:pt x="4405387" y="447638"/>
                  </a:cubicBezTo>
                  <a:lnTo>
                    <a:pt x="4208190" y="447638"/>
                  </a:lnTo>
                  <a:close/>
                  <a:moveTo>
                    <a:pt x="2569480" y="250440"/>
                  </a:moveTo>
                  <a:lnTo>
                    <a:pt x="2630611" y="250440"/>
                  </a:lnTo>
                  <a:cubicBezTo>
                    <a:pt x="2626667" y="328005"/>
                    <a:pt x="2614178" y="394394"/>
                    <a:pt x="2593144" y="449610"/>
                  </a:cubicBezTo>
                  <a:lnTo>
                    <a:pt x="2522153" y="449610"/>
                  </a:lnTo>
                  <a:cubicBezTo>
                    <a:pt x="2545816" y="398338"/>
                    <a:pt x="2561592" y="331949"/>
                    <a:pt x="2569480" y="250440"/>
                  </a:cubicBezTo>
                  <a:close/>
                  <a:moveTo>
                    <a:pt x="552152" y="248468"/>
                  </a:moveTo>
                  <a:lnTo>
                    <a:pt x="914995" y="248468"/>
                  </a:lnTo>
                  <a:lnTo>
                    <a:pt x="914995" y="378619"/>
                  </a:lnTo>
                  <a:cubicBezTo>
                    <a:pt x="916310" y="427261"/>
                    <a:pt x="891332" y="450924"/>
                    <a:pt x="840060" y="449610"/>
                  </a:cubicBezTo>
                  <a:lnTo>
                    <a:pt x="552152" y="449610"/>
                  </a:lnTo>
                  <a:close/>
                  <a:moveTo>
                    <a:pt x="1056977" y="236637"/>
                  </a:moveTo>
                  <a:lnTo>
                    <a:pt x="1423764" y="236637"/>
                  </a:lnTo>
                  <a:lnTo>
                    <a:pt x="1423764" y="285936"/>
                  </a:lnTo>
                  <a:cubicBezTo>
                    <a:pt x="1377751" y="358242"/>
                    <a:pt x="1325166" y="415429"/>
                    <a:pt x="1266006" y="457498"/>
                  </a:cubicBezTo>
                  <a:lnTo>
                    <a:pt x="1195015" y="457498"/>
                  </a:lnTo>
                  <a:cubicBezTo>
                    <a:pt x="1251545" y="404912"/>
                    <a:pt x="1295586" y="348382"/>
                    <a:pt x="1327138" y="287908"/>
                  </a:cubicBezTo>
                  <a:lnTo>
                    <a:pt x="1056977" y="287908"/>
                  </a:lnTo>
                  <a:close/>
                  <a:moveTo>
                    <a:pt x="2689770" y="218889"/>
                  </a:moveTo>
                  <a:lnTo>
                    <a:pt x="2754846" y="218889"/>
                  </a:lnTo>
                  <a:cubicBezTo>
                    <a:pt x="2748272" y="258328"/>
                    <a:pt x="2735783" y="295138"/>
                    <a:pt x="2717378" y="329319"/>
                  </a:cubicBezTo>
                  <a:lnTo>
                    <a:pt x="2654275" y="329319"/>
                  </a:lnTo>
                  <a:cubicBezTo>
                    <a:pt x="2675309" y="291195"/>
                    <a:pt x="2687141" y="254384"/>
                    <a:pt x="2689770" y="218889"/>
                  </a:cubicBezTo>
                  <a:close/>
                  <a:moveTo>
                    <a:pt x="1652513" y="207057"/>
                  </a:moveTo>
                  <a:lnTo>
                    <a:pt x="1652513" y="305656"/>
                  </a:lnTo>
                  <a:lnTo>
                    <a:pt x="1737308" y="305656"/>
                  </a:lnTo>
                  <a:lnTo>
                    <a:pt x="1737308" y="207057"/>
                  </a:lnTo>
                  <a:close/>
                  <a:moveTo>
                    <a:pt x="2784425" y="203113"/>
                  </a:moveTo>
                  <a:lnTo>
                    <a:pt x="2855416" y="203113"/>
                  </a:lnTo>
                  <a:lnTo>
                    <a:pt x="2855416" y="309600"/>
                  </a:lnTo>
                  <a:cubicBezTo>
                    <a:pt x="2877765" y="285936"/>
                    <a:pt x="2895513" y="258328"/>
                    <a:pt x="2908659" y="226777"/>
                  </a:cubicBezTo>
                  <a:lnTo>
                    <a:pt x="2981622" y="226777"/>
                  </a:lnTo>
                  <a:cubicBezTo>
                    <a:pt x="2932981" y="355612"/>
                    <a:pt x="2817949" y="433177"/>
                    <a:pt x="2636527" y="459470"/>
                  </a:cubicBezTo>
                  <a:lnTo>
                    <a:pt x="2636527" y="414114"/>
                  </a:lnTo>
                  <a:cubicBezTo>
                    <a:pt x="2715406" y="398338"/>
                    <a:pt x="2777195" y="373360"/>
                    <a:pt x="2821893" y="339179"/>
                  </a:cubicBezTo>
                  <a:lnTo>
                    <a:pt x="2784425" y="339179"/>
                  </a:lnTo>
                  <a:close/>
                  <a:moveTo>
                    <a:pt x="2360451" y="163674"/>
                  </a:moveTo>
                  <a:cubicBezTo>
                    <a:pt x="2403835" y="178135"/>
                    <a:pt x="2441302" y="199169"/>
                    <a:pt x="2472853" y="226777"/>
                  </a:cubicBezTo>
                  <a:lnTo>
                    <a:pt x="2472853" y="307628"/>
                  </a:lnTo>
                  <a:cubicBezTo>
                    <a:pt x="2437358" y="269503"/>
                    <a:pt x="2399891" y="241895"/>
                    <a:pt x="2360451" y="224805"/>
                  </a:cubicBezTo>
                  <a:close/>
                  <a:moveTo>
                    <a:pt x="2019300" y="147898"/>
                  </a:moveTo>
                  <a:lnTo>
                    <a:pt x="2135646" y="147898"/>
                  </a:lnTo>
                  <a:lnTo>
                    <a:pt x="2135646" y="335235"/>
                  </a:lnTo>
                  <a:cubicBezTo>
                    <a:pt x="2136961" y="377304"/>
                    <a:pt x="2157995" y="398996"/>
                    <a:pt x="2198749" y="400310"/>
                  </a:cubicBezTo>
                  <a:lnTo>
                    <a:pt x="2472853" y="400310"/>
                  </a:lnTo>
                  <a:lnTo>
                    <a:pt x="2472853" y="447638"/>
                  </a:lnTo>
                  <a:lnTo>
                    <a:pt x="2188890" y="447638"/>
                  </a:lnTo>
                  <a:cubicBezTo>
                    <a:pt x="2150765" y="447638"/>
                    <a:pt x="2123814" y="435806"/>
                    <a:pt x="2108039" y="412142"/>
                  </a:cubicBezTo>
                  <a:cubicBezTo>
                    <a:pt x="2090948" y="434491"/>
                    <a:pt x="2061369" y="448295"/>
                    <a:pt x="2019300" y="453554"/>
                  </a:cubicBezTo>
                  <a:lnTo>
                    <a:pt x="2019300" y="412142"/>
                  </a:lnTo>
                  <a:cubicBezTo>
                    <a:pt x="2048222" y="404254"/>
                    <a:pt x="2062026" y="385849"/>
                    <a:pt x="2060711" y="356927"/>
                  </a:cubicBezTo>
                  <a:lnTo>
                    <a:pt x="2060711" y="197197"/>
                  </a:lnTo>
                  <a:lnTo>
                    <a:pt x="2019300" y="197197"/>
                  </a:lnTo>
                  <a:close/>
                  <a:moveTo>
                    <a:pt x="4541453" y="141982"/>
                  </a:moveTo>
                  <a:lnTo>
                    <a:pt x="4645967" y="141982"/>
                  </a:lnTo>
                  <a:lnTo>
                    <a:pt x="4645967" y="335235"/>
                  </a:lnTo>
                  <a:cubicBezTo>
                    <a:pt x="4660428" y="329977"/>
                    <a:pt x="4676204" y="321431"/>
                    <a:pt x="4693295" y="309600"/>
                  </a:cubicBezTo>
                  <a:lnTo>
                    <a:pt x="4693295" y="364815"/>
                  </a:lnTo>
                  <a:cubicBezTo>
                    <a:pt x="4660428" y="392422"/>
                    <a:pt x="4621647" y="412800"/>
                    <a:pt x="4576948" y="425946"/>
                  </a:cubicBezTo>
                  <a:lnTo>
                    <a:pt x="4576948" y="189309"/>
                  </a:lnTo>
                  <a:lnTo>
                    <a:pt x="4541453" y="189309"/>
                  </a:lnTo>
                  <a:close/>
                  <a:moveTo>
                    <a:pt x="13804" y="140010"/>
                  </a:moveTo>
                  <a:lnTo>
                    <a:pt x="151842" y="140010"/>
                  </a:lnTo>
                  <a:lnTo>
                    <a:pt x="151842" y="187337"/>
                  </a:lnTo>
                  <a:lnTo>
                    <a:pt x="114374" y="187337"/>
                  </a:lnTo>
                  <a:lnTo>
                    <a:pt x="114374" y="246497"/>
                  </a:lnTo>
                  <a:lnTo>
                    <a:pt x="159730" y="246497"/>
                  </a:lnTo>
                  <a:lnTo>
                    <a:pt x="159730" y="291852"/>
                  </a:lnTo>
                  <a:lnTo>
                    <a:pt x="114374" y="291852"/>
                  </a:lnTo>
                  <a:lnTo>
                    <a:pt x="114374" y="370731"/>
                  </a:lnTo>
                  <a:cubicBezTo>
                    <a:pt x="119633" y="368101"/>
                    <a:pt x="128178" y="364158"/>
                    <a:pt x="140010" y="358899"/>
                  </a:cubicBezTo>
                  <a:cubicBezTo>
                    <a:pt x="146583" y="354955"/>
                    <a:pt x="152499" y="351668"/>
                    <a:pt x="157758" y="349039"/>
                  </a:cubicBezTo>
                  <a:lnTo>
                    <a:pt x="157758" y="398338"/>
                  </a:lnTo>
                  <a:cubicBezTo>
                    <a:pt x="127521" y="419373"/>
                    <a:pt x="90053" y="436463"/>
                    <a:pt x="45355" y="449610"/>
                  </a:cubicBezTo>
                  <a:lnTo>
                    <a:pt x="45355" y="291852"/>
                  </a:lnTo>
                  <a:lnTo>
                    <a:pt x="3944" y="291852"/>
                  </a:lnTo>
                  <a:lnTo>
                    <a:pt x="3944" y="246497"/>
                  </a:lnTo>
                  <a:lnTo>
                    <a:pt x="45355" y="246497"/>
                  </a:lnTo>
                  <a:lnTo>
                    <a:pt x="45355" y="187337"/>
                  </a:lnTo>
                  <a:lnTo>
                    <a:pt x="13804" y="187337"/>
                  </a:lnTo>
                  <a:close/>
                  <a:moveTo>
                    <a:pt x="1195015" y="138038"/>
                  </a:moveTo>
                  <a:lnTo>
                    <a:pt x="1256147" y="138038"/>
                  </a:lnTo>
                  <a:cubicBezTo>
                    <a:pt x="1269293" y="165646"/>
                    <a:pt x="1278495" y="193253"/>
                    <a:pt x="1283754" y="220861"/>
                  </a:cubicBezTo>
                  <a:lnTo>
                    <a:pt x="1214735" y="220861"/>
                  </a:lnTo>
                  <a:cubicBezTo>
                    <a:pt x="1210791" y="187995"/>
                    <a:pt x="1204218" y="160387"/>
                    <a:pt x="1195015" y="138038"/>
                  </a:cubicBezTo>
                  <a:close/>
                  <a:moveTo>
                    <a:pt x="2535957" y="132122"/>
                  </a:moveTo>
                  <a:lnTo>
                    <a:pt x="2599060" y="132122"/>
                  </a:lnTo>
                  <a:cubicBezTo>
                    <a:pt x="2614835" y="168932"/>
                    <a:pt x="2625353" y="201141"/>
                    <a:pt x="2630611" y="228749"/>
                  </a:cubicBezTo>
                  <a:lnTo>
                    <a:pt x="2565536" y="228749"/>
                  </a:lnTo>
                  <a:cubicBezTo>
                    <a:pt x="2561592" y="201141"/>
                    <a:pt x="2551732" y="168932"/>
                    <a:pt x="2535957" y="132122"/>
                  </a:cubicBezTo>
                  <a:close/>
                  <a:moveTo>
                    <a:pt x="4227909" y="104514"/>
                  </a:moveTo>
                  <a:lnTo>
                    <a:pt x="4292984" y="104514"/>
                  </a:lnTo>
                  <a:cubicBezTo>
                    <a:pt x="4298243" y="136066"/>
                    <a:pt x="4304816" y="161702"/>
                    <a:pt x="4312704" y="181421"/>
                  </a:cubicBezTo>
                  <a:lnTo>
                    <a:pt x="4367919" y="181421"/>
                  </a:lnTo>
                  <a:cubicBezTo>
                    <a:pt x="4377122" y="160387"/>
                    <a:pt x="4383038" y="134751"/>
                    <a:pt x="4385667" y="104514"/>
                  </a:cubicBezTo>
                  <a:lnTo>
                    <a:pt x="4452714" y="104514"/>
                  </a:lnTo>
                  <a:cubicBezTo>
                    <a:pt x="4450085" y="132122"/>
                    <a:pt x="4442854" y="157758"/>
                    <a:pt x="4431022" y="181421"/>
                  </a:cubicBezTo>
                  <a:lnTo>
                    <a:pt x="4496098" y="181421"/>
                  </a:lnTo>
                  <a:lnTo>
                    <a:pt x="4496098" y="228749"/>
                  </a:lnTo>
                  <a:lnTo>
                    <a:pt x="4184526" y="228749"/>
                  </a:lnTo>
                  <a:lnTo>
                    <a:pt x="4184526" y="181421"/>
                  </a:lnTo>
                  <a:lnTo>
                    <a:pt x="4247629" y="181421"/>
                  </a:lnTo>
                  <a:cubicBezTo>
                    <a:pt x="4238426" y="159072"/>
                    <a:pt x="4231853" y="133437"/>
                    <a:pt x="4227909" y="104514"/>
                  </a:cubicBezTo>
                  <a:close/>
                  <a:moveTo>
                    <a:pt x="244525" y="100571"/>
                  </a:moveTo>
                  <a:lnTo>
                    <a:pt x="244525" y="216917"/>
                  </a:lnTo>
                  <a:lnTo>
                    <a:pt x="337207" y="216917"/>
                  </a:lnTo>
                  <a:cubicBezTo>
                    <a:pt x="355612" y="218232"/>
                    <a:pt x="364158" y="209029"/>
                    <a:pt x="362843" y="189309"/>
                  </a:cubicBezTo>
                  <a:lnTo>
                    <a:pt x="362843" y="100571"/>
                  </a:lnTo>
                  <a:close/>
                  <a:moveTo>
                    <a:pt x="863724" y="94655"/>
                  </a:moveTo>
                  <a:lnTo>
                    <a:pt x="928799" y="94655"/>
                  </a:lnTo>
                  <a:cubicBezTo>
                    <a:pt x="923540" y="122262"/>
                    <a:pt x="916310" y="144611"/>
                    <a:pt x="907108" y="161702"/>
                  </a:cubicBezTo>
                  <a:lnTo>
                    <a:pt x="845976" y="161702"/>
                  </a:lnTo>
                  <a:cubicBezTo>
                    <a:pt x="853864" y="144611"/>
                    <a:pt x="859780" y="122262"/>
                    <a:pt x="863724" y="94655"/>
                  </a:cubicBezTo>
                  <a:close/>
                  <a:moveTo>
                    <a:pt x="538348" y="94655"/>
                  </a:moveTo>
                  <a:lnTo>
                    <a:pt x="601452" y="94655"/>
                  </a:lnTo>
                  <a:cubicBezTo>
                    <a:pt x="604081" y="118318"/>
                    <a:pt x="610654" y="140667"/>
                    <a:pt x="621172" y="161702"/>
                  </a:cubicBezTo>
                  <a:lnTo>
                    <a:pt x="560040" y="161702"/>
                  </a:lnTo>
                  <a:cubicBezTo>
                    <a:pt x="549523" y="144611"/>
                    <a:pt x="542293" y="122262"/>
                    <a:pt x="538348" y="94655"/>
                  </a:cubicBezTo>
                  <a:close/>
                  <a:moveTo>
                    <a:pt x="1656457" y="90711"/>
                  </a:moveTo>
                  <a:cubicBezTo>
                    <a:pt x="1639366" y="118318"/>
                    <a:pt x="1616360" y="140010"/>
                    <a:pt x="1587438" y="155786"/>
                  </a:cubicBezTo>
                  <a:lnTo>
                    <a:pt x="1737308" y="155786"/>
                  </a:lnTo>
                  <a:lnTo>
                    <a:pt x="1737308" y="90711"/>
                  </a:lnTo>
                  <a:close/>
                  <a:moveTo>
                    <a:pt x="5428841" y="86767"/>
                  </a:moveTo>
                  <a:lnTo>
                    <a:pt x="5497860" y="86767"/>
                  </a:lnTo>
                  <a:cubicBezTo>
                    <a:pt x="5487343" y="180107"/>
                    <a:pt x="5473539" y="253070"/>
                    <a:pt x="5456449" y="305656"/>
                  </a:cubicBezTo>
                  <a:lnTo>
                    <a:pt x="5395317" y="305656"/>
                  </a:lnTo>
                  <a:cubicBezTo>
                    <a:pt x="5411093" y="238609"/>
                    <a:pt x="5422268" y="165646"/>
                    <a:pt x="5428841" y="86767"/>
                  </a:cubicBezTo>
                  <a:close/>
                  <a:moveTo>
                    <a:pt x="5056138" y="86767"/>
                  </a:moveTo>
                  <a:lnTo>
                    <a:pt x="5125157" y="86767"/>
                  </a:lnTo>
                  <a:cubicBezTo>
                    <a:pt x="5131730" y="170904"/>
                    <a:pt x="5142905" y="243867"/>
                    <a:pt x="5158681" y="305656"/>
                  </a:cubicBezTo>
                  <a:lnTo>
                    <a:pt x="5097549" y="305656"/>
                  </a:lnTo>
                  <a:cubicBezTo>
                    <a:pt x="5080459" y="253070"/>
                    <a:pt x="5066655" y="180107"/>
                    <a:pt x="5056138" y="86767"/>
                  </a:cubicBezTo>
                  <a:close/>
                  <a:moveTo>
                    <a:pt x="709910" y="78879"/>
                  </a:moveTo>
                  <a:lnTo>
                    <a:pt x="709910" y="179449"/>
                  </a:lnTo>
                  <a:lnTo>
                    <a:pt x="757238" y="179449"/>
                  </a:lnTo>
                  <a:lnTo>
                    <a:pt x="757238" y="78879"/>
                  </a:lnTo>
                  <a:close/>
                  <a:moveTo>
                    <a:pt x="3155156" y="72963"/>
                  </a:moveTo>
                  <a:lnTo>
                    <a:pt x="3155156" y="149870"/>
                  </a:lnTo>
                  <a:lnTo>
                    <a:pt x="3346437" y="149870"/>
                  </a:lnTo>
                  <a:cubicBezTo>
                    <a:pt x="3364843" y="151185"/>
                    <a:pt x="3373387" y="141325"/>
                    <a:pt x="3372073" y="120290"/>
                  </a:cubicBezTo>
                  <a:lnTo>
                    <a:pt x="3372073" y="72963"/>
                  </a:lnTo>
                  <a:close/>
                  <a:moveTo>
                    <a:pt x="2161282" y="33523"/>
                  </a:moveTo>
                  <a:lnTo>
                    <a:pt x="2464966" y="33523"/>
                  </a:lnTo>
                  <a:lnTo>
                    <a:pt x="2464966" y="82823"/>
                  </a:lnTo>
                  <a:lnTo>
                    <a:pt x="2352563" y="82823"/>
                  </a:lnTo>
                  <a:cubicBezTo>
                    <a:pt x="2343361" y="107801"/>
                    <a:pt x="2333501" y="130150"/>
                    <a:pt x="2322984" y="149870"/>
                  </a:cubicBezTo>
                  <a:lnTo>
                    <a:pt x="2344676" y="149870"/>
                  </a:lnTo>
                  <a:lnTo>
                    <a:pt x="2344676" y="376647"/>
                  </a:lnTo>
                  <a:lnTo>
                    <a:pt x="2269740" y="376647"/>
                  </a:lnTo>
                  <a:lnTo>
                    <a:pt x="2269740" y="226777"/>
                  </a:lnTo>
                  <a:cubicBezTo>
                    <a:pt x="2243447" y="255699"/>
                    <a:pt x="2203351" y="285279"/>
                    <a:pt x="2149450" y="315516"/>
                  </a:cubicBezTo>
                  <a:lnTo>
                    <a:pt x="2149450" y="264244"/>
                  </a:lnTo>
                  <a:cubicBezTo>
                    <a:pt x="2208609" y="214288"/>
                    <a:pt x="2250678" y="153814"/>
                    <a:pt x="2275656" y="82823"/>
                  </a:cubicBezTo>
                  <a:lnTo>
                    <a:pt x="2161282" y="82823"/>
                  </a:lnTo>
                  <a:close/>
                  <a:moveTo>
                    <a:pt x="4815557" y="27608"/>
                  </a:moveTo>
                  <a:lnTo>
                    <a:pt x="4880632" y="27608"/>
                  </a:lnTo>
                  <a:lnTo>
                    <a:pt x="4880632" y="420030"/>
                  </a:lnTo>
                  <a:lnTo>
                    <a:pt x="4815557" y="420030"/>
                  </a:lnTo>
                  <a:close/>
                  <a:moveTo>
                    <a:pt x="3551523" y="25636"/>
                  </a:moveTo>
                  <a:lnTo>
                    <a:pt x="3969581" y="25636"/>
                  </a:lnTo>
                  <a:lnTo>
                    <a:pt x="3969581" y="76907"/>
                  </a:lnTo>
                  <a:cubicBezTo>
                    <a:pt x="3919624" y="124234"/>
                    <a:pt x="3869010" y="159072"/>
                    <a:pt x="3817739" y="181421"/>
                  </a:cubicBezTo>
                  <a:lnTo>
                    <a:pt x="3817739" y="372703"/>
                  </a:lnTo>
                  <a:cubicBezTo>
                    <a:pt x="3819053" y="425289"/>
                    <a:pt x="3792103" y="450924"/>
                    <a:pt x="3736888" y="449610"/>
                  </a:cubicBezTo>
                  <a:lnTo>
                    <a:pt x="3661953" y="449610"/>
                  </a:lnTo>
                  <a:lnTo>
                    <a:pt x="3661953" y="402282"/>
                  </a:lnTo>
                  <a:lnTo>
                    <a:pt x="3705336" y="402282"/>
                  </a:lnTo>
                  <a:cubicBezTo>
                    <a:pt x="3727686" y="403597"/>
                    <a:pt x="3738202" y="393737"/>
                    <a:pt x="3736888" y="372703"/>
                  </a:cubicBezTo>
                  <a:lnTo>
                    <a:pt x="3736888" y="163674"/>
                  </a:lnTo>
                  <a:cubicBezTo>
                    <a:pt x="3780271" y="141325"/>
                    <a:pt x="3818396" y="113060"/>
                    <a:pt x="3851262" y="78879"/>
                  </a:cubicBezTo>
                  <a:lnTo>
                    <a:pt x="3551523" y="78879"/>
                  </a:lnTo>
                  <a:close/>
                  <a:moveTo>
                    <a:pt x="3080221" y="23664"/>
                  </a:moveTo>
                  <a:lnTo>
                    <a:pt x="3447008" y="23664"/>
                  </a:lnTo>
                  <a:lnTo>
                    <a:pt x="3447008" y="126206"/>
                  </a:lnTo>
                  <a:cubicBezTo>
                    <a:pt x="3448322" y="176163"/>
                    <a:pt x="3425316" y="200484"/>
                    <a:pt x="3377989" y="199169"/>
                  </a:cubicBezTo>
                  <a:lnTo>
                    <a:pt x="3308970" y="199169"/>
                  </a:lnTo>
                  <a:lnTo>
                    <a:pt x="3308970" y="258328"/>
                  </a:lnTo>
                  <a:lnTo>
                    <a:pt x="3460812" y="258328"/>
                  </a:lnTo>
                  <a:lnTo>
                    <a:pt x="3460812" y="309600"/>
                  </a:lnTo>
                  <a:lnTo>
                    <a:pt x="3308970" y="309600"/>
                  </a:lnTo>
                  <a:lnTo>
                    <a:pt x="3308970" y="398338"/>
                  </a:lnTo>
                  <a:lnTo>
                    <a:pt x="3480531" y="398338"/>
                  </a:lnTo>
                  <a:lnTo>
                    <a:pt x="3480531" y="443694"/>
                  </a:lnTo>
                  <a:lnTo>
                    <a:pt x="3275446" y="443694"/>
                  </a:lnTo>
                  <a:cubicBezTo>
                    <a:pt x="3208399" y="445008"/>
                    <a:pt x="3161072" y="429890"/>
                    <a:pt x="3133464" y="398338"/>
                  </a:cubicBezTo>
                  <a:cubicBezTo>
                    <a:pt x="3115059" y="422002"/>
                    <a:pt x="3082193" y="444351"/>
                    <a:pt x="3034866" y="465385"/>
                  </a:cubicBezTo>
                  <a:lnTo>
                    <a:pt x="3034866" y="414114"/>
                  </a:lnTo>
                  <a:cubicBezTo>
                    <a:pt x="3075620" y="389136"/>
                    <a:pt x="3094682" y="349696"/>
                    <a:pt x="3092053" y="295796"/>
                  </a:cubicBezTo>
                  <a:lnTo>
                    <a:pt x="3092053" y="226777"/>
                  </a:lnTo>
                  <a:lnTo>
                    <a:pt x="3165016" y="226777"/>
                  </a:lnTo>
                  <a:lnTo>
                    <a:pt x="3165016" y="280020"/>
                  </a:lnTo>
                  <a:cubicBezTo>
                    <a:pt x="3165016" y="299740"/>
                    <a:pt x="3163044" y="318145"/>
                    <a:pt x="3159100" y="335235"/>
                  </a:cubicBezTo>
                  <a:cubicBezTo>
                    <a:pt x="3173561" y="366787"/>
                    <a:pt x="3197225" y="385849"/>
                    <a:pt x="3230091" y="392422"/>
                  </a:cubicBezTo>
                  <a:lnTo>
                    <a:pt x="3230091" y="199169"/>
                  </a:lnTo>
                  <a:lnTo>
                    <a:pt x="3080221" y="199169"/>
                  </a:lnTo>
                  <a:close/>
                  <a:moveTo>
                    <a:pt x="5671394" y="19720"/>
                  </a:moveTo>
                  <a:cubicBezTo>
                    <a:pt x="5756845" y="22349"/>
                    <a:pt x="5801544" y="58502"/>
                    <a:pt x="5805488" y="128178"/>
                  </a:cubicBezTo>
                  <a:cubicBezTo>
                    <a:pt x="5808117" y="168932"/>
                    <a:pt x="5785768" y="205742"/>
                    <a:pt x="5738441" y="238609"/>
                  </a:cubicBezTo>
                  <a:cubicBezTo>
                    <a:pt x="5710833" y="259643"/>
                    <a:pt x="5697686" y="283964"/>
                    <a:pt x="5699001" y="311572"/>
                  </a:cubicBezTo>
                  <a:lnTo>
                    <a:pt x="5699001" y="327347"/>
                  </a:lnTo>
                  <a:lnTo>
                    <a:pt x="5626038" y="327347"/>
                  </a:lnTo>
                  <a:lnTo>
                    <a:pt x="5626038" y="305656"/>
                  </a:lnTo>
                  <a:cubicBezTo>
                    <a:pt x="5623409" y="268846"/>
                    <a:pt x="5640499" y="237294"/>
                    <a:pt x="5677309" y="211001"/>
                  </a:cubicBezTo>
                  <a:cubicBezTo>
                    <a:pt x="5712805" y="183393"/>
                    <a:pt x="5729896" y="157100"/>
                    <a:pt x="5728581" y="132122"/>
                  </a:cubicBezTo>
                  <a:cubicBezTo>
                    <a:pt x="5727266" y="93997"/>
                    <a:pt x="5708861" y="73620"/>
                    <a:pt x="5673366" y="70991"/>
                  </a:cubicBezTo>
                  <a:cubicBezTo>
                    <a:pt x="5635241" y="72306"/>
                    <a:pt x="5611577" y="99256"/>
                    <a:pt x="5602374" y="151842"/>
                  </a:cubicBezTo>
                  <a:lnTo>
                    <a:pt x="5529411" y="151842"/>
                  </a:lnTo>
                  <a:cubicBezTo>
                    <a:pt x="5542558" y="63760"/>
                    <a:pt x="5589886" y="19720"/>
                    <a:pt x="5671394" y="19720"/>
                  </a:cubicBezTo>
                  <a:close/>
                  <a:moveTo>
                    <a:pt x="2532013" y="13804"/>
                  </a:moveTo>
                  <a:lnTo>
                    <a:pt x="2595116" y="13804"/>
                  </a:lnTo>
                  <a:cubicBezTo>
                    <a:pt x="2606948" y="42726"/>
                    <a:pt x="2616807" y="74935"/>
                    <a:pt x="2624695" y="110430"/>
                  </a:cubicBezTo>
                  <a:lnTo>
                    <a:pt x="2561592" y="110430"/>
                  </a:lnTo>
                  <a:cubicBezTo>
                    <a:pt x="2553704" y="76250"/>
                    <a:pt x="2543844" y="44041"/>
                    <a:pt x="2532013" y="13804"/>
                  </a:cubicBezTo>
                  <a:close/>
                  <a:moveTo>
                    <a:pt x="2042964" y="13804"/>
                  </a:moveTo>
                  <a:lnTo>
                    <a:pt x="2108039" y="13804"/>
                  </a:lnTo>
                  <a:cubicBezTo>
                    <a:pt x="2123814" y="46670"/>
                    <a:pt x="2134989" y="79536"/>
                    <a:pt x="2141562" y="112402"/>
                  </a:cubicBezTo>
                  <a:lnTo>
                    <a:pt x="2072543" y="112402"/>
                  </a:lnTo>
                  <a:cubicBezTo>
                    <a:pt x="2065970" y="78222"/>
                    <a:pt x="2056110" y="45355"/>
                    <a:pt x="2042964" y="13804"/>
                  </a:cubicBezTo>
                  <a:close/>
                  <a:moveTo>
                    <a:pt x="4920072" y="11832"/>
                  </a:moveTo>
                  <a:lnTo>
                    <a:pt x="4983175" y="11832"/>
                  </a:lnTo>
                  <a:lnTo>
                    <a:pt x="4983175" y="459470"/>
                  </a:lnTo>
                  <a:lnTo>
                    <a:pt x="4920072" y="459470"/>
                  </a:lnTo>
                  <a:close/>
                  <a:moveTo>
                    <a:pt x="4713015" y="11832"/>
                  </a:moveTo>
                  <a:lnTo>
                    <a:pt x="4776118" y="11832"/>
                  </a:lnTo>
                  <a:lnTo>
                    <a:pt x="4776118" y="317488"/>
                  </a:lnTo>
                  <a:cubicBezTo>
                    <a:pt x="4780062" y="388479"/>
                    <a:pt x="4745223" y="436463"/>
                    <a:pt x="4671603" y="461442"/>
                  </a:cubicBezTo>
                  <a:lnTo>
                    <a:pt x="4671603" y="418058"/>
                  </a:lnTo>
                  <a:cubicBezTo>
                    <a:pt x="4700525" y="398338"/>
                    <a:pt x="4714329" y="366787"/>
                    <a:pt x="4713015" y="323403"/>
                  </a:cubicBezTo>
                  <a:close/>
                  <a:moveTo>
                    <a:pt x="5176428" y="9860"/>
                  </a:moveTo>
                  <a:lnTo>
                    <a:pt x="5249391" y="9860"/>
                  </a:lnTo>
                  <a:lnTo>
                    <a:pt x="5249391" y="390451"/>
                  </a:lnTo>
                  <a:lnTo>
                    <a:pt x="5304607" y="390451"/>
                  </a:lnTo>
                  <a:lnTo>
                    <a:pt x="5304607" y="9860"/>
                  </a:lnTo>
                  <a:lnTo>
                    <a:pt x="5375598" y="9860"/>
                  </a:lnTo>
                  <a:lnTo>
                    <a:pt x="5375598" y="390451"/>
                  </a:lnTo>
                  <a:lnTo>
                    <a:pt x="5501804" y="390451"/>
                  </a:lnTo>
                  <a:lnTo>
                    <a:pt x="5501804" y="437778"/>
                  </a:lnTo>
                  <a:lnTo>
                    <a:pt x="5052194" y="437778"/>
                  </a:lnTo>
                  <a:lnTo>
                    <a:pt x="5052194" y="390451"/>
                  </a:lnTo>
                  <a:lnTo>
                    <a:pt x="5176428" y="390451"/>
                  </a:lnTo>
                  <a:close/>
                  <a:moveTo>
                    <a:pt x="4557229" y="7888"/>
                  </a:moveTo>
                  <a:lnTo>
                    <a:pt x="4622304" y="7888"/>
                  </a:lnTo>
                  <a:cubicBezTo>
                    <a:pt x="4639394" y="44698"/>
                    <a:pt x="4651883" y="78222"/>
                    <a:pt x="4659771" y="108458"/>
                  </a:cubicBezTo>
                  <a:lnTo>
                    <a:pt x="4590752" y="108458"/>
                  </a:lnTo>
                  <a:cubicBezTo>
                    <a:pt x="4584179" y="74278"/>
                    <a:pt x="4573004" y="40754"/>
                    <a:pt x="4557229" y="7888"/>
                  </a:cubicBezTo>
                  <a:close/>
                  <a:moveTo>
                    <a:pt x="4300872" y="5916"/>
                  </a:moveTo>
                  <a:lnTo>
                    <a:pt x="4381723" y="5916"/>
                  </a:lnTo>
                  <a:lnTo>
                    <a:pt x="4381723" y="37467"/>
                  </a:lnTo>
                  <a:lnTo>
                    <a:pt x="4482294" y="37467"/>
                  </a:lnTo>
                  <a:lnTo>
                    <a:pt x="4482294" y="84795"/>
                  </a:lnTo>
                  <a:lnTo>
                    <a:pt x="4200302" y="84795"/>
                  </a:lnTo>
                  <a:lnTo>
                    <a:pt x="4200302" y="37467"/>
                  </a:lnTo>
                  <a:lnTo>
                    <a:pt x="4300872" y="37467"/>
                  </a:lnTo>
                  <a:close/>
                  <a:moveTo>
                    <a:pt x="1613074" y="5916"/>
                  </a:moveTo>
                  <a:lnTo>
                    <a:pt x="1689980" y="5916"/>
                  </a:lnTo>
                  <a:cubicBezTo>
                    <a:pt x="1687351" y="17748"/>
                    <a:pt x="1684064" y="29580"/>
                    <a:pt x="1680121" y="41411"/>
                  </a:cubicBezTo>
                  <a:lnTo>
                    <a:pt x="1956197" y="41411"/>
                  </a:lnTo>
                  <a:lnTo>
                    <a:pt x="1956197" y="90711"/>
                  </a:lnTo>
                  <a:lnTo>
                    <a:pt x="1816187" y="90711"/>
                  </a:lnTo>
                  <a:lnTo>
                    <a:pt x="1816187" y="155786"/>
                  </a:lnTo>
                  <a:lnTo>
                    <a:pt x="1944365" y="155786"/>
                  </a:lnTo>
                  <a:lnTo>
                    <a:pt x="1944365" y="207057"/>
                  </a:lnTo>
                  <a:lnTo>
                    <a:pt x="1816187" y="207057"/>
                  </a:lnTo>
                  <a:lnTo>
                    <a:pt x="1816187" y="305656"/>
                  </a:lnTo>
                  <a:lnTo>
                    <a:pt x="1973945" y="305656"/>
                  </a:lnTo>
                  <a:lnTo>
                    <a:pt x="1973945" y="354955"/>
                  </a:lnTo>
                  <a:lnTo>
                    <a:pt x="1816187" y="354955"/>
                  </a:lnTo>
                  <a:lnTo>
                    <a:pt x="1816187" y="459470"/>
                  </a:lnTo>
                  <a:lnTo>
                    <a:pt x="1737308" y="459470"/>
                  </a:lnTo>
                  <a:lnTo>
                    <a:pt x="1737308" y="354955"/>
                  </a:lnTo>
                  <a:lnTo>
                    <a:pt x="1518419" y="354955"/>
                  </a:lnTo>
                  <a:lnTo>
                    <a:pt x="1518419" y="305656"/>
                  </a:lnTo>
                  <a:lnTo>
                    <a:pt x="1581522" y="305656"/>
                  </a:lnTo>
                  <a:lnTo>
                    <a:pt x="1581522" y="161702"/>
                  </a:lnTo>
                  <a:cubicBezTo>
                    <a:pt x="1565746" y="169590"/>
                    <a:pt x="1547341" y="177477"/>
                    <a:pt x="1526307" y="185365"/>
                  </a:cubicBezTo>
                  <a:lnTo>
                    <a:pt x="1526307" y="138038"/>
                  </a:lnTo>
                  <a:cubicBezTo>
                    <a:pt x="1571005" y="109116"/>
                    <a:pt x="1599927" y="65075"/>
                    <a:pt x="1613074" y="5916"/>
                  </a:cubicBezTo>
                  <a:close/>
                  <a:moveTo>
                    <a:pt x="199169" y="5916"/>
                  </a:moveTo>
                  <a:lnTo>
                    <a:pt x="264244" y="5916"/>
                  </a:lnTo>
                  <a:cubicBezTo>
                    <a:pt x="265559" y="25636"/>
                    <a:pt x="269503" y="41411"/>
                    <a:pt x="276076" y="53243"/>
                  </a:cubicBezTo>
                  <a:lnTo>
                    <a:pt x="331291" y="53243"/>
                  </a:lnTo>
                  <a:cubicBezTo>
                    <a:pt x="333921" y="45355"/>
                    <a:pt x="337207" y="33523"/>
                    <a:pt x="341151" y="17748"/>
                  </a:cubicBezTo>
                  <a:cubicBezTo>
                    <a:pt x="342466" y="12489"/>
                    <a:pt x="343123" y="8545"/>
                    <a:pt x="343123" y="5916"/>
                  </a:cubicBezTo>
                  <a:lnTo>
                    <a:pt x="408198" y="5916"/>
                  </a:lnTo>
                  <a:cubicBezTo>
                    <a:pt x="408198" y="8545"/>
                    <a:pt x="407541" y="11832"/>
                    <a:pt x="406226" y="15776"/>
                  </a:cubicBezTo>
                  <a:cubicBezTo>
                    <a:pt x="403597" y="32866"/>
                    <a:pt x="400311" y="45355"/>
                    <a:pt x="396366" y="53243"/>
                  </a:cubicBezTo>
                  <a:lnTo>
                    <a:pt x="429890" y="53243"/>
                  </a:lnTo>
                  <a:lnTo>
                    <a:pt x="429890" y="193253"/>
                  </a:lnTo>
                  <a:cubicBezTo>
                    <a:pt x="431205" y="237951"/>
                    <a:pt x="412800" y="261615"/>
                    <a:pt x="374675" y="264244"/>
                  </a:cubicBezTo>
                  <a:lnTo>
                    <a:pt x="374675" y="384535"/>
                  </a:lnTo>
                  <a:cubicBezTo>
                    <a:pt x="374675" y="398996"/>
                    <a:pt x="380591" y="405569"/>
                    <a:pt x="392423" y="404254"/>
                  </a:cubicBezTo>
                  <a:lnTo>
                    <a:pt x="398339" y="404254"/>
                  </a:lnTo>
                  <a:cubicBezTo>
                    <a:pt x="411485" y="405569"/>
                    <a:pt x="417401" y="398338"/>
                    <a:pt x="416086" y="382563"/>
                  </a:cubicBezTo>
                  <a:lnTo>
                    <a:pt x="416086" y="366787"/>
                  </a:lnTo>
                  <a:lnTo>
                    <a:pt x="461442" y="366787"/>
                  </a:lnTo>
                  <a:lnTo>
                    <a:pt x="461442" y="392422"/>
                  </a:lnTo>
                  <a:cubicBezTo>
                    <a:pt x="462756" y="431862"/>
                    <a:pt x="443036" y="450924"/>
                    <a:pt x="402282" y="449610"/>
                  </a:cubicBezTo>
                  <a:lnTo>
                    <a:pt x="364815" y="449610"/>
                  </a:lnTo>
                  <a:cubicBezTo>
                    <a:pt x="329319" y="449610"/>
                    <a:pt x="310914" y="429890"/>
                    <a:pt x="309600" y="390451"/>
                  </a:cubicBezTo>
                  <a:lnTo>
                    <a:pt x="309600" y="264244"/>
                  </a:lnTo>
                  <a:lnTo>
                    <a:pt x="283964" y="264244"/>
                  </a:lnTo>
                  <a:cubicBezTo>
                    <a:pt x="290537" y="361528"/>
                    <a:pt x="243867" y="427261"/>
                    <a:pt x="143954" y="461442"/>
                  </a:cubicBezTo>
                  <a:lnTo>
                    <a:pt x="143954" y="416086"/>
                  </a:lnTo>
                  <a:cubicBezTo>
                    <a:pt x="196540" y="385849"/>
                    <a:pt x="221518" y="335235"/>
                    <a:pt x="218889" y="264244"/>
                  </a:cubicBezTo>
                  <a:lnTo>
                    <a:pt x="175506" y="264244"/>
                  </a:lnTo>
                  <a:lnTo>
                    <a:pt x="175506" y="53243"/>
                  </a:lnTo>
                  <a:lnTo>
                    <a:pt x="211001" y="53243"/>
                  </a:lnTo>
                  <a:cubicBezTo>
                    <a:pt x="204428" y="38782"/>
                    <a:pt x="200484" y="23006"/>
                    <a:pt x="199169" y="5916"/>
                  </a:cubicBezTo>
                  <a:close/>
                  <a:moveTo>
                    <a:pt x="45355" y="5916"/>
                  </a:moveTo>
                  <a:lnTo>
                    <a:pt x="110430" y="5916"/>
                  </a:lnTo>
                  <a:cubicBezTo>
                    <a:pt x="109116" y="9860"/>
                    <a:pt x="107801" y="15776"/>
                    <a:pt x="106486" y="23664"/>
                  </a:cubicBezTo>
                  <a:cubicBezTo>
                    <a:pt x="103857" y="34181"/>
                    <a:pt x="101885" y="42069"/>
                    <a:pt x="100571" y="47327"/>
                  </a:cubicBezTo>
                  <a:lnTo>
                    <a:pt x="163674" y="47327"/>
                  </a:lnTo>
                  <a:lnTo>
                    <a:pt x="163674" y="92683"/>
                  </a:lnTo>
                  <a:lnTo>
                    <a:pt x="72963" y="92683"/>
                  </a:lnTo>
                  <a:cubicBezTo>
                    <a:pt x="55873" y="111088"/>
                    <a:pt x="31552" y="124234"/>
                    <a:pt x="0" y="132122"/>
                  </a:cubicBezTo>
                  <a:lnTo>
                    <a:pt x="0" y="94655"/>
                  </a:lnTo>
                  <a:cubicBezTo>
                    <a:pt x="27608" y="74935"/>
                    <a:pt x="42726" y="45355"/>
                    <a:pt x="45355" y="5916"/>
                  </a:cubicBezTo>
                  <a:close/>
                  <a:moveTo>
                    <a:pt x="4081983" y="3944"/>
                  </a:moveTo>
                  <a:lnTo>
                    <a:pt x="4149030" y="3944"/>
                  </a:lnTo>
                  <a:lnTo>
                    <a:pt x="4149030" y="96627"/>
                  </a:lnTo>
                  <a:lnTo>
                    <a:pt x="4188470" y="96627"/>
                  </a:lnTo>
                  <a:lnTo>
                    <a:pt x="4188470" y="141982"/>
                  </a:lnTo>
                  <a:lnTo>
                    <a:pt x="4149030" y="141982"/>
                  </a:lnTo>
                  <a:lnTo>
                    <a:pt x="4149030" y="339179"/>
                  </a:lnTo>
                  <a:cubicBezTo>
                    <a:pt x="4155603" y="337865"/>
                    <a:pt x="4164806" y="335893"/>
                    <a:pt x="4176638" y="333263"/>
                  </a:cubicBezTo>
                  <a:cubicBezTo>
                    <a:pt x="4183211" y="331949"/>
                    <a:pt x="4187813" y="330634"/>
                    <a:pt x="4190442" y="329319"/>
                  </a:cubicBezTo>
                  <a:lnTo>
                    <a:pt x="4190442" y="378619"/>
                  </a:lnTo>
                  <a:cubicBezTo>
                    <a:pt x="4147058" y="399653"/>
                    <a:pt x="4096444" y="411485"/>
                    <a:pt x="4038600" y="414114"/>
                  </a:cubicBezTo>
                  <a:lnTo>
                    <a:pt x="4038600" y="356927"/>
                  </a:lnTo>
                  <a:cubicBezTo>
                    <a:pt x="4043859" y="356927"/>
                    <a:pt x="4051089" y="356270"/>
                    <a:pt x="4060292" y="354955"/>
                  </a:cubicBezTo>
                  <a:cubicBezTo>
                    <a:pt x="4069494" y="354955"/>
                    <a:pt x="4076725" y="354298"/>
                    <a:pt x="4081983" y="352983"/>
                  </a:cubicBezTo>
                  <a:lnTo>
                    <a:pt x="4081983" y="141982"/>
                  </a:lnTo>
                  <a:lnTo>
                    <a:pt x="4040572" y="141982"/>
                  </a:lnTo>
                  <a:lnTo>
                    <a:pt x="4040572" y="96627"/>
                  </a:lnTo>
                  <a:lnTo>
                    <a:pt x="4081983" y="96627"/>
                  </a:lnTo>
                  <a:close/>
                  <a:moveTo>
                    <a:pt x="2790341" y="3944"/>
                  </a:moveTo>
                  <a:lnTo>
                    <a:pt x="2861332" y="3944"/>
                  </a:lnTo>
                  <a:lnTo>
                    <a:pt x="2861332" y="45355"/>
                  </a:lnTo>
                  <a:lnTo>
                    <a:pt x="2967819" y="45355"/>
                  </a:lnTo>
                  <a:lnTo>
                    <a:pt x="2967819" y="90711"/>
                  </a:lnTo>
                  <a:lnTo>
                    <a:pt x="2861332" y="90711"/>
                  </a:lnTo>
                  <a:lnTo>
                    <a:pt x="2861332" y="141982"/>
                  </a:lnTo>
                  <a:lnTo>
                    <a:pt x="2981622" y="141982"/>
                  </a:lnTo>
                  <a:lnTo>
                    <a:pt x="2981622" y="189309"/>
                  </a:lnTo>
                  <a:lnTo>
                    <a:pt x="2642443" y="189309"/>
                  </a:lnTo>
                  <a:lnTo>
                    <a:pt x="2642443" y="141982"/>
                  </a:lnTo>
                  <a:lnTo>
                    <a:pt x="2679911" y="141982"/>
                  </a:lnTo>
                  <a:lnTo>
                    <a:pt x="2679911" y="33523"/>
                  </a:lnTo>
                  <a:lnTo>
                    <a:pt x="2744986" y="33523"/>
                  </a:lnTo>
                  <a:lnTo>
                    <a:pt x="2744986" y="141982"/>
                  </a:lnTo>
                  <a:lnTo>
                    <a:pt x="2790341" y="141982"/>
                  </a:lnTo>
                  <a:close/>
                  <a:moveTo>
                    <a:pt x="597508" y="3944"/>
                  </a:moveTo>
                  <a:lnTo>
                    <a:pt x="676387" y="3944"/>
                  </a:lnTo>
                  <a:cubicBezTo>
                    <a:pt x="679016" y="14461"/>
                    <a:pt x="682302" y="24978"/>
                    <a:pt x="686247" y="35495"/>
                  </a:cubicBezTo>
                  <a:lnTo>
                    <a:pt x="780901" y="35495"/>
                  </a:lnTo>
                  <a:cubicBezTo>
                    <a:pt x="784845" y="24978"/>
                    <a:pt x="788132" y="14461"/>
                    <a:pt x="790761" y="3944"/>
                  </a:cubicBezTo>
                  <a:lnTo>
                    <a:pt x="869640" y="3944"/>
                  </a:lnTo>
                  <a:cubicBezTo>
                    <a:pt x="868325" y="14461"/>
                    <a:pt x="864381" y="24978"/>
                    <a:pt x="857808" y="35495"/>
                  </a:cubicBezTo>
                  <a:lnTo>
                    <a:pt x="948519" y="35495"/>
                  </a:lnTo>
                  <a:lnTo>
                    <a:pt x="948519" y="78879"/>
                  </a:lnTo>
                  <a:lnTo>
                    <a:pt x="822313" y="78879"/>
                  </a:lnTo>
                  <a:lnTo>
                    <a:pt x="822313" y="179449"/>
                  </a:lnTo>
                  <a:lnTo>
                    <a:pt x="964295" y="179449"/>
                  </a:lnTo>
                  <a:lnTo>
                    <a:pt x="964295" y="222833"/>
                  </a:lnTo>
                  <a:lnTo>
                    <a:pt x="504825" y="222833"/>
                  </a:lnTo>
                  <a:lnTo>
                    <a:pt x="504825" y="179449"/>
                  </a:lnTo>
                  <a:lnTo>
                    <a:pt x="644835" y="179449"/>
                  </a:lnTo>
                  <a:lnTo>
                    <a:pt x="644835" y="78879"/>
                  </a:lnTo>
                  <a:lnTo>
                    <a:pt x="518629" y="78879"/>
                  </a:lnTo>
                  <a:lnTo>
                    <a:pt x="518629" y="35495"/>
                  </a:lnTo>
                  <a:lnTo>
                    <a:pt x="607368" y="35495"/>
                  </a:lnTo>
                  <a:cubicBezTo>
                    <a:pt x="603424" y="24978"/>
                    <a:pt x="600137" y="14461"/>
                    <a:pt x="597508" y="3944"/>
                  </a:cubicBezTo>
                  <a:close/>
                  <a:moveTo>
                    <a:pt x="1193044" y="0"/>
                  </a:moveTo>
                  <a:lnTo>
                    <a:pt x="1283754" y="0"/>
                  </a:lnTo>
                  <a:cubicBezTo>
                    <a:pt x="1319250" y="65732"/>
                    <a:pt x="1379724" y="115689"/>
                    <a:pt x="1465176" y="149870"/>
                  </a:cubicBezTo>
                  <a:lnTo>
                    <a:pt x="1465176" y="197197"/>
                  </a:lnTo>
                  <a:cubicBezTo>
                    <a:pt x="1367892" y="170904"/>
                    <a:pt x="1292299" y="128835"/>
                    <a:pt x="1238399" y="70991"/>
                  </a:cubicBezTo>
                  <a:cubicBezTo>
                    <a:pt x="1184498" y="128835"/>
                    <a:pt x="1108906" y="170904"/>
                    <a:pt x="1011622" y="197197"/>
                  </a:cubicBezTo>
                  <a:lnTo>
                    <a:pt x="1011622" y="149870"/>
                  </a:lnTo>
                  <a:cubicBezTo>
                    <a:pt x="1094445" y="117004"/>
                    <a:pt x="1154919" y="67047"/>
                    <a:pt x="1193044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4000">
                <a:solidFill>
                  <a:srgbClr val="595959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8289" name="矩形 99"/>
            <p:cNvSpPr>
              <a:spLocks noChangeArrowheads="1"/>
            </p:cNvSpPr>
            <p:nvPr/>
          </p:nvSpPr>
          <p:spPr bwMode="auto">
            <a:xfrm>
              <a:off x="2233082" y="0"/>
              <a:ext cx="1223671" cy="169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90" name="直接连接符 181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92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9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45" dur="125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0">
                                      <p:cBhvr>
                                        <p:cTn id="47" dur="6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93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9311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4" accel="56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3" dur="3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7" dur="3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1" dur="3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5" dur="3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 bldLvl="0" animBg="1"/>
      <p:bldP spid="9270" grpId="0" bldLvl="0" animBg="1"/>
      <p:bldP spid="9280" grpId="0" bldLvl="0" animBg="1"/>
      <p:bldP spid="930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文本框 14"/>
          <p:cNvSpPr>
            <a:spLocks noChangeArrowheads="1"/>
          </p:cNvSpPr>
          <p:nvPr/>
        </p:nvSpPr>
        <p:spPr bwMode="auto">
          <a:xfrm>
            <a:off x="2728913" y="5219700"/>
            <a:ext cx="3654425" cy="457200"/>
          </a:xfrm>
          <a:custGeom>
            <a:avLst/>
            <a:gdLst>
              <a:gd name="T0" fmla="*/ 2951597 w 3655591"/>
              <a:gd name="T1" fmla="*/ 311572 h 457498"/>
              <a:gd name="T2" fmla="*/ 37468 w 3655591"/>
              <a:gd name="T3" fmla="*/ 303684 h 457498"/>
              <a:gd name="T4" fmla="*/ 2880606 w 3655591"/>
              <a:gd name="T5" fmla="*/ 262272 h 457498"/>
              <a:gd name="T6" fmla="*/ 875556 w 3655591"/>
              <a:gd name="T7" fmla="*/ 226777 h 457498"/>
              <a:gd name="T8" fmla="*/ 698079 w 3655591"/>
              <a:gd name="T9" fmla="*/ 226777 h 457498"/>
              <a:gd name="T10" fmla="*/ 1230511 w 3655591"/>
              <a:gd name="T11" fmla="*/ 214945 h 457498"/>
              <a:gd name="T12" fmla="*/ 1125997 w 3655591"/>
              <a:gd name="T13" fmla="*/ 209029 h 457498"/>
              <a:gd name="T14" fmla="*/ 968239 w 3655591"/>
              <a:gd name="T15" fmla="*/ 140010 h 457498"/>
              <a:gd name="T16" fmla="*/ 739490 w 3655591"/>
              <a:gd name="T17" fmla="*/ 449610 h 457498"/>
              <a:gd name="T18" fmla="*/ 670471 w 3655591"/>
              <a:gd name="T19" fmla="*/ 187337 h 457498"/>
              <a:gd name="T20" fmla="*/ 3365711 w 3655591"/>
              <a:gd name="T21" fmla="*/ 360871 h 457498"/>
              <a:gd name="T22" fmla="*/ 1230511 w 3655591"/>
              <a:gd name="T23" fmla="*/ 169590 h 457498"/>
              <a:gd name="T24" fmla="*/ 2985121 w 3655591"/>
              <a:gd name="T25" fmla="*/ 177477 h 457498"/>
              <a:gd name="T26" fmla="*/ 3168514 w 3655591"/>
              <a:gd name="T27" fmla="*/ 177477 h 457498"/>
              <a:gd name="T28" fmla="*/ 2900326 w 3655591"/>
              <a:gd name="T29" fmla="*/ 100570 h 457498"/>
              <a:gd name="T30" fmla="*/ 163674 w 3655591"/>
              <a:gd name="T31" fmla="*/ 94655 h 457498"/>
              <a:gd name="T32" fmla="*/ 165646 w 3655591"/>
              <a:gd name="T33" fmla="*/ 197197 h 457498"/>
              <a:gd name="T34" fmla="*/ 165646 w 3655591"/>
              <a:gd name="T35" fmla="*/ 382563 h 457498"/>
              <a:gd name="T36" fmla="*/ 100571 w 3655591"/>
              <a:gd name="T37" fmla="*/ 380591 h 457498"/>
              <a:gd name="T38" fmla="*/ 100571 w 3655591"/>
              <a:gd name="T39" fmla="*/ 197197 h 457498"/>
              <a:gd name="T40" fmla="*/ 2003599 w 3655591"/>
              <a:gd name="T41" fmla="*/ 67047 h 457498"/>
              <a:gd name="T42" fmla="*/ 1613074 w 3655591"/>
              <a:gd name="T43" fmla="*/ 67047 h 457498"/>
              <a:gd name="T44" fmla="*/ 3487974 w 3655591"/>
              <a:gd name="T45" fmla="*/ 23664 h 457498"/>
              <a:gd name="T46" fmla="*/ 948519 w 3655591"/>
              <a:gd name="T47" fmla="*/ 23664 h 457498"/>
              <a:gd name="T48" fmla="*/ 1124025 w 3655591"/>
              <a:gd name="T49" fmla="*/ 141982 h 457498"/>
              <a:gd name="T50" fmla="*/ 2668228 w 3655591"/>
              <a:gd name="T51" fmla="*/ 67047 h 457498"/>
              <a:gd name="T52" fmla="*/ 2301441 w 3655591"/>
              <a:gd name="T53" fmla="*/ 67047 h 457498"/>
              <a:gd name="T54" fmla="*/ 2003599 w 3655591"/>
              <a:gd name="T55" fmla="*/ 285936 h 457498"/>
              <a:gd name="T56" fmla="*/ 1867459 w 3655591"/>
              <a:gd name="T57" fmla="*/ 149870 h 457498"/>
              <a:gd name="T58" fmla="*/ 461442 w 3655591"/>
              <a:gd name="T59" fmla="*/ 9860 h 457498"/>
              <a:gd name="T60" fmla="*/ 465386 w 3655591"/>
              <a:gd name="T61" fmla="*/ 134094 h 457498"/>
              <a:gd name="T62" fmla="*/ 362843 w 3655591"/>
              <a:gd name="T63" fmla="*/ 183393 h 457498"/>
              <a:gd name="T64" fmla="*/ 175506 w 3655591"/>
              <a:gd name="T65" fmla="*/ 303684 h 457498"/>
              <a:gd name="T66" fmla="*/ 368759 w 3655591"/>
              <a:gd name="T67" fmla="*/ 23664 h 457498"/>
              <a:gd name="T68" fmla="*/ 3592488 w 3655591"/>
              <a:gd name="T69" fmla="*/ 455526 h 457498"/>
              <a:gd name="T70" fmla="*/ 3344020 w 3655591"/>
              <a:gd name="T71" fmla="*/ 414114 h 457498"/>
              <a:gd name="T72" fmla="*/ 3263169 w 3655591"/>
              <a:gd name="T73" fmla="*/ 104514 h 457498"/>
              <a:gd name="T74" fmla="*/ 1303474 w 3655591"/>
              <a:gd name="T75" fmla="*/ 63103 h 457498"/>
              <a:gd name="T76" fmla="*/ 1469120 w 3655591"/>
              <a:gd name="T77" fmla="*/ 110430 h 457498"/>
              <a:gd name="T78" fmla="*/ 1376437 w 3655591"/>
              <a:gd name="T79" fmla="*/ 214945 h 457498"/>
              <a:gd name="T80" fmla="*/ 1376437 w 3655591"/>
              <a:gd name="T81" fmla="*/ 382563 h 457498"/>
              <a:gd name="T82" fmla="*/ 1161492 w 3655591"/>
              <a:gd name="T83" fmla="*/ 453554 h 457498"/>
              <a:gd name="T84" fmla="*/ 92683 w 3655591"/>
              <a:gd name="T85" fmla="*/ 3944 h 457498"/>
              <a:gd name="T86" fmla="*/ 17748 w 3655591"/>
              <a:gd name="T87" fmla="*/ 80851 h 457498"/>
              <a:gd name="T88" fmla="*/ 3054140 w 3655591"/>
              <a:gd name="T89" fmla="*/ 33523 h 457498"/>
              <a:gd name="T90" fmla="*/ 2973289 w 3655591"/>
              <a:gd name="T91" fmla="*/ 33523 h 457498"/>
              <a:gd name="T92" fmla="*/ 2860886 w 3655591"/>
              <a:gd name="T93" fmla="*/ 138038 h 457498"/>
              <a:gd name="T94" fmla="*/ 2862858 w 3655591"/>
              <a:gd name="T95" fmla="*/ 374675 h 457498"/>
              <a:gd name="T96" fmla="*/ 2754400 w 3655591"/>
              <a:gd name="T97" fmla="*/ 138038 h 457498"/>
              <a:gd name="T98" fmla="*/ 627088 w 3655591"/>
              <a:gd name="T99" fmla="*/ 0 h 457498"/>
              <a:gd name="T100" fmla="*/ 670471 w 3655591"/>
              <a:gd name="T101" fmla="*/ 226777 h 457498"/>
              <a:gd name="T102" fmla="*/ 562013 w 3655591"/>
              <a:gd name="T103" fmla="*/ 264244 h 457498"/>
              <a:gd name="T104" fmla="*/ 516657 w 3655591"/>
              <a:gd name="T105" fmla="*/ 65075 h 457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55591" h="457498">
                <a:moveTo>
                  <a:pt x="1230511" y="321431"/>
                </a:moveTo>
                <a:lnTo>
                  <a:pt x="1230511" y="382563"/>
                </a:lnTo>
                <a:lnTo>
                  <a:pt x="1303474" y="382563"/>
                </a:lnTo>
                <a:lnTo>
                  <a:pt x="1303474" y="321431"/>
                </a:lnTo>
                <a:close/>
                <a:moveTo>
                  <a:pt x="2951597" y="311572"/>
                </a:moveTo>
                <a:lnTo>
                  <a:pt x="2951597" y="398338"/>
                </a:lnTo>
                <a:lnTo>
                  <a:pt x="3050196" y="398338"/>
                </a:lnTo>
                <a:cubicBezTo>
                  <a:pt x="3067286" y="399653"/>
                  <a:pt x="3075174" y="391765"/>
                  <a:pt x="3073859" y="374675"/>
                </a:cubicBezTo>
                <a:lnTo>
                  <a:pt x="3073859" y="311572"/>
                </a:lnTo>
                <a:close/>
                <a:moveTo>
                  <a:pt x="37468" y="303684"/>
                </a:moveTo>
                <a:lnTo>
                  <a:pt x="88739" y="303684"/>
                </a:lnTo>
                <a:cubicBezTo>
                  <a:pt x="87425" y="365472"/>
                  <a:pt x="57845" y="406884"/>
                  <a:pt x="0" y="427918"/>
                </a:cubicBezTo>
                <a:lnTo>
                  <a:pt x="0" y="388478"/>
                </a:lnTo>
                <a:cubicBezTo>
                  <a:pt x="22349" y="367444"/>
                  <a:pt x="34839" y="339179"/>
                  <a:pt x="37468" y="303684"/>
                </a:cubicBezTo>
                <a:close/>
                <a:moveTo>
                  <a:pt x="2880606" y="262272"/>
                </a:moveTo>
                <a:lnTo>
                  <a:pt x="3144850" y="262272"/>
                </a:lnTo>
                <a:lnTo>
                  <a:pt x="3144850" y="378619"/>
                </a:lnTo>
                <a:cubicBezTo>
                  <a:pt x="3146165" y="423317"/>
                  <a:pt x="3123816" y="445008"/>
                  <a:pt x="3077803" y="443694"/>
                </a:cubicBezTo>
                <a:lnTo>
                  <a:pt x="2880606" y="443694"/>
                </a:lnTo>
                <a:close/>
                <a:moveTo>
                  <a:pt x="875556" y="226777"/>
                </a:moveTo>
                <a:lnTo>
                  <a:pt x="936687" y="226777"/>
                </a:lnTo>
                <a:cubicBezTo>
                  <a:pt x="936687" y="289880"/>
                  <a:pt x="947862" y="336550"/>
                  <a:pt x="970211" y="366787"/>
                </a:cubicBezTo>
                <a:lnTo>
                  <a:pt x="970211" y="416086"/>
                </a:lnTo>
                <a:cubicBezTo>
                  <a:pt x="904479" y="381905"/>
                  <a:pt x="872927" y="318802"/>
                  <a:pt x="875556" y="226777"/>
                </a:cubicBezTo>
                <a:close/>
                <a:moveTo>
                  <a:pt x="698079" y="226777"/>
                </a:moveTo>
                <a:lnTo>
                  <a:pt x="759210" y="226777"/>
                </a:lnTo>
                <a:cubicBezTo>
                  <a:pt x="759210" y="317487"/>
                  <a:pt x="727001" y="380591"/>
                  <a:pt x="662583" y="416086"/>
                </a:cubicBezTo>
                <a:lnTo>
                  <a:pt x="662583" y="366787"/>
                </a:lnTo>
                <a:cubicBezTo>
                  <a:pt x="686247" y="332606"/>
                  <a:pt x="698079" y="285936"/>
                  <a:pt x="698079" y="226777"/>
                </a:cubicBezTo>
                <a:close/>
                <a:moveTo>
                  <a:pt x="1230511" y="214945"/>
                </a:moveTo>
                <a:lnTo>
                  <a:pt x="1230511" y="274104"/>
                </a:lnTo>
                <a:lnTo>
                  <a:pt x="1303474" y="274104"/>
                </a:lnTo>
                <a:lnTo>
                  <a:pt x="1303474" y="214945"/>
                </a:lnTo>
                <a:close/>
                <a:moveTo>
                  <a:pt x="1062894" y="209029"/>
                </a:moveTo>
                <a:lnTo>
                  <a:pt x="1125997" y="209029"/>
                </a:lnTo>
                <a:cubicBezTo>
                  <a:pt x="1119424" y="301054"/>
                  <a:pt x="1104305" y="379933"/>
                  <a:pt x="1080641" y="445666"/>
                </a:cubicBezTo>
                <a:lnTo>
                  <a:pt x="1009650" y="445666"/>
                </a:lnTo>
                <a:cubicBezTo>
                  <a:pt x="1038573" y="373360"/>
                  <a:pt x="1056320" y="294481"/>
                  <a:pt x="1062894" y="209029"/>
                </a:cubicBezTo>
                <a:close/>
                <a:moveTo>
                  <a:pt x="670471" y="140010"/>
                </a:moveTo>
                <a:lnTo>
                  <a:pt x="968239" y="140010"/>
                </a:lnTo>
                <a:lnTo>
                  <a:pt x="968239" y="187337"/>
                </a:lnTo>
                <a:lnTo>
                  <a:pt x="851893" y="187337"/>
                </a:lnTo>
                <a:lnTo>
                  <a:pt x="851893" y="386507"/>
                </a:lnTo>
                <a:cubicBezTo>
                  <a:pt x="853207" y="429890"/>
                  <a:pt x="830201" y="450924"/>
                  <a:pt x="782874" y="449610"/>
                </a:cubicBezTo>
                <a:lnTo>
                  <a:pt x="739490" y="449610"/>
                </a:lnTo>
                <a:lnTo>
                  <a:pt x="739490" y="406226"/>
                </a:lnTo>
                <a:lnTo>
                  <a:pt x="759210" y="406226"/>
                </a:lnTo>
                <a:cubicBezTo>
                  <a:pt x="774986" y="406226"/>
                  <a:pt x="782216" y="398338"/>
                  <a:pt x="780902" y="382563"/>
                </a:cubicBezTo>
                <a:lnTo>
                  <a:pt x="780902" y="187337"/>
                </a:lnTo>
                <a:lnTo>
                  <a:pt x="670471" y="187337"/>
                </a:lnTo>
                <a:close/>
                <a:moveTo>
                  <a:pt x="3213869" y="138038"/>
                </a:moveTo>
                <a:lnTo>
                  <a:pt x="3318384" y="138038"/>
                </a:lnTo>
                <a:lnTo>
                  <a:pt x="3318384" y="331291"/>
                </a:lnTo>
                <a:cubicBezTo>
                  <a:pt x="3332845" y="326033"/>
                  <a:pt x="3348621" y="317487"/>
                  <a:pt x="3365711" y="305656"/>
                </a:cubicBezTo>
                <a:lnTo>
                  <a:pt x="3365711" y="360871"/>
                </a:lnTo>
                <a:cubicBezTo>
                  <a:pt x="3332845" y="388478"/>
                  <a:pt x="3294063" y="408856"/>
                  <a:pt x="3249365" y="422002"/>
                </a:cubicBezTo>
                <a:lnTo>
                  <a:pt x="3249365" y="185365"/>
                </a:lnTo>
                <a:lnTo>
                  <a:pt x="3213869" y="185365"/>
                </a:lnTo>
                <a:close/>
                <a:moveTo>
                  <a:pt x="1230511" y="110430"/>
                </a:moveTo>
                <a:lnTo>
                  <a:pt x="1230511" y="169590"/>
                </a:lnTo>
                <a:lnTo>
                  <a:pt x="1303474" y="169590"/>
                </a:lnTo>
                <a:lnTo>
                  <a:pt x="1303474" y="110430"/>
                </a:lnTo>
                <a:close/>
                <a:moveTo>
                  <a:pt x="2900326" y="100570"/>
                </a:moveTo>
                <a:lnTo>
                  <a:pt x="2965401" y="100570"/>
                </a:lnTo>
                <a:cubicBezTo>
                  <a:pt x="2970660" y="132122"/>
                  <a:pt x="2977233" y="157758"/>
                  <a:pt x="2985121" y="177477"/>
                </a:cubicBezTo>
                <a:lnTo>
                  <a:pt x="3040336" y="177477"/>
                </a:lnTo>
                <a:cubicBezTo>
                  <a:pt x="3049538" y="156443"/>
                  <a:pt x="3055454" y="130807"/>
                  <a:pt x="3058084" y="100570"/>
                </a:cubicBezTo>
                <a:lnTo>
                  <a:pt x="3125131" y="100570"/>
                </a:lnTo>
                <a:cubicBezTo>
                  <a:pt x="3122501" y="128178"/>
                  <a:pt x="3115271" y="153814"/>
                  <a:pt x="3103439" y="177477"/>
                </a:cubicBezTo>
                <a:lnTo>
                  <a:pt x="3168514" y="177477"/>
                </a:lnTo>
                <a:lnTo>
                  <a:pt x="3168514" y="224805"/>
                </a:lnTo>
                <a:lnTo>
                  <a:pt x="2856942" y="224805"/>
                </a:lnTo>
                <a:lnTo>
                  <a:pt x="2856942" y="177477"/>
                </a:lnTo>
                <a:lnTo>
                  <a:pt x="2920045" y="177477"/>
                </a:lnTo>
                <a:cubicBezTo>
                  <a:pt x="2910843" y="155128"/>
                  <a:pt x="2904270" y="129493"/>
                  <a:pt x="2900326" y="100570"/>
                </a:cubicBezTo>
                <a:close/>
                <a:moveTo>
                  <a:pt x="33524" y="94655"/>
                </a:moveTo>
                <a:lnTo>
                  <a:pt x="92683" y="94655"/>
                </a:lnTo>
                <a:cubicBezTo>
                  <a:pt x="96627" y="114374"/>
                  <a:pt x="101228" y="132779"/>
                  <a:pt x="106487" y="149870"/>
                </a:cubicBezTo>
                <a:lnTo>
                  <a:pt x="151842" y="149870"/>
                </a:lnTo>
                <a:cubicBezTo>
                  <a:pt x="158416" y="131465"/>
                  <a:pt x="162359" y="113060"/>
                  <a:pt x="163674" y="94655"/>
                </a:cubicBezTo>
                <a:lnTo>
                  <a:pt x="224805" y="94655"/>
                </a:lnTo>
                <a:cubicBezTo>
                  <a:pt x="220861" y="115689"/>
                  <a:pt x="216260" y="134094"/>
                  <a:pt x="211001" y="149870"/>
                </a:cubicBezTo>
                <a:lnTo>
                  <a:pt x="250441" y="149870"/>
                </a:lnTo>
                <a:lnTo>
                  <a:pt x="250441" y="197197"/>
                </a:lnTo>
                <a:lnTo>
                  <a:pt x="165646" y="197197"/>
                </a:lnTo>
                <a:lnTo>
                  <a:pt x="165646" y="236637"/>
                </a:lnTo>
                <a:lnTo>
                  <a:pt x="242553" y="236637"/>
                </a:lnTo>
                <a:lnTo>
                  <a:pt x="242553" y="283964"/>
                </a:lnTo>
                <a:lnTo>
                  <a:pt x="165646" y="283964"/>
                </a:lnTo>
                <a:lnTo>
                  <a:pt x="165646" y="382563"/>
                </a:lnTo>
                <a:cubicBezTo>
                  <a:pt x="166961" y="428575"/>
                  <a:pt x="145269" y="450924"/>
                  <a:pt x="100571" y="449610"/>
                </a:cubicBezTo>
                <a:lnTo>
                  <a:pt x="61132" y="449610"/>
                </a:lnTo>
                <a:lnTo>
                  <a:pt x="61132" y="406226"/>
                </a:lnTo>
                <a:lnTo>
                  <a:pt x="78879" y="406226"/>
                </a:lnTo>
                <a:cubicBezTo>
                  <a:pt x="94655" y="406226"/>
                  <a:pt x="101886" y="397681"/>
                  <a:pt x="100571" y="380591"/>
                </a:cubicBezTo>
                <a:lnTo>
                  <a:pt x="100571" y="283964"/>
                </a:lnTo>
                <a:lnTo>
                  <a:pt x="15776" y="283964"/>
                </a:lnTo>
                <a:lnTo>
                  <a:pt x="15776" y="236637"/>
                </a:lnTo>
                <a:lnTo>
                  <a:pt x="100571" y="236637"/>
                </a:lnTo>
                <a:lnTo>
                  <a:pt x="100571" y="197197"/>
                </a:lnTo>
                <a:lnTo>
                  <a:pt x="5916" y="197197"/>
                </a:lnTo>
                <a:lnTo>
                  <a:pt x="5916" y="149870"/>
                </a:lnTo>
                <a:lnTo>
                  <a:pt x="47328" y="149870"/>
                </a:lnTo>
                <a:cubicBezTo>
                  <a:pt x="39440" y="134094"/>
                  <a:pt x="34839" y="115689"/>
                  <a:pt x="33524" y="94655"/>
                </a:cubicBezTo>
                <a:close/>
                <a:moveTo>
                  <a:pt x="2003599" y="67047"/>
                </a:moveTo>
                <a:lnTo>
                  <a:pt x="2003599" y="232693"/>
                </a:lnTo>
                <a:lnTo>
                  <a:pt x="2090366" y="232693"/>
                </a:lnTo>
                <a:cubicBezTo>
                  <a:pt x="2149525" y="235322"/>
                  <a:pt x="2177790" y="207714"/>
                  <a:pt x="2175161" y="149870"/>
                </a:cubicBezTo>
                <a:cubicBezTo>
                  <a:pt x="2176475" y="93340"/>
                  <a:pt x="2148210" y="65732"/>
                  <a:pt x="2090366" y="67047"/>
                </a:cubicBezTo>
                <a:close/>
                <a:moveTo>
                  <a:pt x="1613074" y="67047"/>
                </a:moveTo>
                <a:lnTo>
                  <a:pt x="1613074" y="232693"/>
                </a:lnTo>
                <a:lnTo>
                  <a:pt x="1699841" y="232693"/>
                </a:lnTo>
                <a:cubicBezTo>
                  <a:pt x="1759000" y="235322"/>
                  <a:pt x="1787265" y="207714"/>
                  <a:pt x="1784636" y="149870"/>
                </a:cubicBezTo>
                <a:cubicBezTo>
                  <a:pt x="1785950" y="93340"/>
                  <a:pt x="1757685" y="65732"/>
                  <a:pt x="1699841" y="67047"/>
                </a:cubicBezTo>
                <a:close/>
                <a:moveTo>
                  <a:pt x="3487974" y="23664"/>
                </a:moveTo>
                <a:lnTo>
                  <a:pt x="3553049" y="23664"/>
                </a:lnTo>
                <a:lnTo>
                  <a:pt x="3553049" y="416086"/>
                </a:lnTo>
                <a:lnTo>
                  <a:pt x="3487974" y="416086"/>
                </a:lnTo>
                <a:close/>
                <a:moveTo>
                  <a:pt x="690191" y="23664"/>
                </a:moveTo>
                <a:lnTo>
                  <a:pt x="948519" y="23664"/>
                </a:lnTo>
                <a:lnTo>
                  <a:pt x="948519" y="72963"/>
                </a:lnTo>
                <a:lnTo>
                  <a:pt x="690191" y="72963"/>
                </a:lnTo>
                <a:close/>
                <a:moveTo>
                  <a:pt x="1019510" y="21692"/>
                </a:moveTo>
                <a:lnTo>
                  <a:pt x="1082613" y="21692"/>
                </a:lnTo>
                <a:cubicBezTo>
                  <a:pt x="1102333" y="62446"/>
                  <a:pt x="1116137" y="102542"/>
                  <a:pt x="1124025" y="141982"/>
                </a:cubicBezTo>
                <a:lnTo>
                  <a:pt x="1056978" y="141982"/>
                </a:lnTo>
                <a:cubicBezTo>
                  <a:pt x="1051719" y="110430"/>
                  <a:pt x="1039230" y="70334"/>
                  <a:pt x="1019510" y="21692"/>
                </a:cubicBezTo>
                <a:close/>
                <a:moveTo>
                  <a:pt x="2301441" y="15776"/>
                </a:moveTo>
                <a:lnTo>
                  <a:pt x="2668228" y="15776"/>
                </a:lnTo>
                <a:lnTo>
                  <a:pt x="2668228" y="67047"/>
                </a:lnTo>
                <a:lnTo>
                  <a:pt x="2524274" y="67047"/>
                </a:lnTo>
                <a:lnTo>
                  <a:pt x="2524274" y="439750"/>
                </a:lnTo>
                <a:lnTo>
                  <a:pt x="2443423" y="439750"/>
                </a:lnTo>
                <a:lnTo>
                  <a:pt x="2443423" y="67047"/>
                </a:lnTo>
                <a:lnTo>
                  <a:pt x="2301441" y="67047"/>
                </a:lnTo>
                <a:close/>
                <a:moveTo>
                  <a:pt x="1922748" y="15776"/>
                </a:moveTo>
                <a:lnTo>
                  <a:pt x="2108114" y="15776"/>
                </a:lnTo>
                <a:cubicBezTo>
                  <a:pt x="2208027" y="15776"/>
                  <a:pt x="2257984" y="60474"/>
                  <a:pt x="2257984" y="149870"/>
                </a:cubicBezTo>
                <a:cubicBezTo>
                  <a:pt x="2260613" y="243210"/>
                  <a:pt x="2209999" y="288565"/>
                  <a:pt x="2106142" y="285936"/>
                </a:cubicBezTo>
                <a:lnTo>
                  <a:pt x="2003599" y="285936"/>
                </a:lnTo>
                <a:lnTo>
                  <a:pt x="2003599" y="439750"/>
                </a:lnTo>
                <a:lnTo>
                  <a:pt x="1922748" y="439750"/>
                </a:lnTo>
                <a:close/>
                <a:moveTo>
                  <a:pt x="1532223" y="15776"/>
                </a:moveTo>
                <a:lnTo>
                  <a:pt x="1717589" y="15776"/>
                </a:lnTo>
                <a:cubicBezTo>
                  <a:pt x="1817502" y="15776"/>
                  <a:pt x="1867459" y="60474"/>
                  <a:pt x="1867459" y="149870"/>
                </a:cubicBezTo>
                <a:cubicBezTo>
                  <a:pt x="1870088" y="243210"/>
                  <a:pt x="1819474" y="288565"/>
                  <a:pt x="1715617" y="285936"/>
                </a:cubicBezTo>
                <a:lnTo>
                  <a:pt x="1613074" y="285936"/>
                </a:lnTo>
                <a:lnTo>
                  <a:pt x="1613074" y="439750"/>
                </a:lnTo>
                <a:lnTo>
                  <a:pt x="1532223" y="439750"/>
                </a:lnTo>
                <a:close/>
                <a:moveTo>
                  <a:pt x="461442" y="9860"/>
                </a:moveTo>
                <a:lnTo>
                  <a:pt x="461442" y="61131"/>
                </a:lnTo>
                <a:cubicBezTo>
                  <a:pt x="435149" y="69019"/>
                  <a:pt x="407541" y="72963"/>
                  <a:pt x="378619" y="72963"/>
                </a:cubicBezTo>
                <a:lnTo>
                  <a:pt x="327348" y="72963"/>
                </a:lnTo>
                <a:lnTo>
                  <a:pt x="327348" y="134094"/>
                </a:lnTo>
                <a:lnTo>
                  <a:pt x="465386" y="134094"/>
                </a:lnTo>
                <a:lnTo>
                  <a:pt x="465386" y="183393"/>
                </a:lnTo>
                <a:lnTo>
                  <a:pt x="427918" y="183393"/>
                </a:lnTo>
                <a:lnTo>
                  <a:pt x="427918" y="447638"/>
                </a:lnTo>
                <a:lnTo>
                  <a:pt x="362843" y="447638"/>
                </a:lnTo>
                <a:lnTo>
                  <a:pt x="362843" y="183393"/>
                </a:lnTo>
                <a:lnTo>
                  <a:pt x="327348" y="183393"/>
                </a:lnTo>
                <a:lnTo>
                  <a:pt x="327348" y="307628"/>
                </a:lnTo>
                <a:cubicBezTo>
                  <a:pt x="332606" y="379933"/>
                  <a:pt x="304341" y="429890"/>
                  <a:pt x="242553" y="457498"/>
                </a:cubicBezTo>
                <a:lnTo>
                  <a:pt x="242553" y="418058"/>
                </a:lnTo>
                <a:cubicBezTo>
                  <a:pt x="200484" y="400968"/>
                  <a:pt x="178135" y="362843"/>
                  <a:pt x="175506" y="303684"/>
                </a:cubicBezTo>
                <a:lnTo>
                  <a:pt x="228749" y="303684"/>
                </a:lnTo>
                <a:cubicBezTo>
                  <a:pt x="230064" y="339179"/>
                  <a:pt x="239266" y="366787"/>
                  <a:pt x="256357" y="386507"/>
                </a:cubicBezTo>
                <a:cubicBezTo>
                  <a:pt x="260301" y="373360"/>
                  <a:pt x="262273" y="352326"/>
                  <a:pt x="262273" y="323403"/>
                </a:cubicBezTo>
                <a:lnTo>
                  <a:pt x="262273" y="23664"/>
                </a:lnTo>
                <a:lnTo>
                  <a:pt x="368759" y="23664"/>
                </a:lnTo>
                <a:cubicBezTo>
                  <a:pt x="402940" y="24978"/>
                  <a:pt x="433834" y="20377"/>
                  <a:pt x="461442" y="9860"/>
                </a:cubicBezTo>
                <a:close/>
                <a:moveTo>
                  <a:pt x="3592488" y="7888"/>
                </a:moveTo>
                <a:lnTo>
                  <a:pt x="3655591" y="7888"/>
                </a:lnTo>
                <a:lnTo>
                  <a:pt x="3655591" y="455526"/>
                </a:lnTo>
                <a:lnTo>
                  <a:pt x="3592488" y="455526"/>
                </a:lnTo>
                <a:close/>
                <a:moveTo>
                  <a:pt x="3385431" y="7888"/>
                </a:moveTo>
                <a:lnTo>
                  <a:pt x="3448534" y="7888"/>
                </a:lnTo>
                <a:lnTo>
                  <a:pt x="3448534" y="313544"/>
                </a:lnTo>
                <a:cubicBezTo>
                  <a:pt x="3452478" y="384535"/>
                  <a:pt x="3417640" y="432519"/>
                  <a:pt x="3344020" y="457498"/>
                </a:cubicBezTo>
                <a:lnTo>
                  <a:pt x="3344020" y="414114"/>
                </a:lnTo>
                <a:cubicBezTo>
                  <a:pt x="3372942" y="394394"/>
                  <a:pt x="3386745" y="362843"/>
                  <a:pt x="3385431" y="319459"/>
                </a:cubicBezTo>
                <a:close/>
                <a:moveTo>
                  <a:pt x="3229645" y="3944"/>
                </a:moveTo>
                <a:lnTo>
                  <a:pt x="3294720" y="3944"/>
                </a:lnTo>
                <a:cubicBezTo>
                  <a:pt x="3311810" y="40754"/>
                  <a:pt x="3324300" y="74278"/>
                  <a:pt x="3332188" y="104514"/>
                </a:cubicBezTo>
                <a:lnTo>
                  <a:pt x="3263169" y="104514"/>
                </a:lnTo>
                <a:cubicBezTo>
                  <a:pt x="3256595" y="70334"/>
                  <a:pt x="3245421" y="36810"/>
                  <a:pt x="3229645" y="3944"/>
                </a:cubicBezTo>
                <a:close/>
                <a:moveTo>
                  <a:pt x="1196988" y="3944"/>
                </a:moveTo>
                <a:lnTo>
                  <a:pt x="1269951" y="3944"/>
                </a:lnTo>
                <a:cubicBezTo>
                  <a:pt x="1266007" y="24978"/>
                  <a:pt x="1260748" y="44698"/>
                  <a:pt x="1254175" y="63103"/>
                </a:cubicBezTo>
                <a:lnTo>
                  <a:pt x="1303474" y="63103"/>
                </a:lnTo>
                <a:lnTo>
                  <a:pt x="1303474" y="11832"/>
                </a:lnTo>
                <a:lnTo>
                  <a:pt x="1376437" y="11832"/>
                </a:lnTo>
                <a:lnTo>
                  <a:pt x="1376437" y="63103"/>
                </a:lnTo>
                <a:lnTo>
                  <a:pt x="1469120" y="63103"/>
                </a:lnTo>
                <a:lnTo>
                  <a:pt x="1469120" y="110430"/>
                </a:lnTo>
                <a:lnTo>
                  <a:pt x="1376437" y="110430"/>
                </a:lnTo>
                <a:lnTo>
                  <a:pt x="1376437" y="169590"/>
                </a:lnTo>
                <a:lnTo>
                  <a:pt x="1463204" y="169590"/>
                </a:lnTo>
                <a:lnTo>
                  <a:pt x="1463204" y="214945"/>
                </a:lnTo>
                <a:lnTo>
                  <a:pt x="1376437" y="214945"/>
                </a:lnTo>
                <a:lnTo>
                  <a:pt x="1376437" y="274104"/>
                </a:lnTo>
                <a:lnTo>
                  <a:pt x="1463204" y="274104"/>
                </a:lnTo>
                <a:lnTo>
                  <a:pt x="1463204" y="321431"/>
                </a:lnTo>
                <a:lnTo>
                  <a:pt x="1376437" y="321431"/>
                </a:lnTo>
                <a:lnTo>
                  <a:pt x="1376437" y="382563"/>
                </a:lnTo>
                <a:lnTo>
                  <a:pt x="1475036" y="382563"/>
                </a:lnTo>
                <a:lnTo>
                  <a:pt x="1475036" y="425946"/>
                </a:lnTo>
                <a:lnTo>
                  <a:pt x="1230511" y="425946"/>
                </a:lnTo>
                <a:lnTo>
                  <a:pt x="1230511" y="453554"/>
                </a:lnTo>
                <a:lnTo>
                  <a:pt x="1161492" y="453554"/>
                </a:lnTo>
                <a:lnTo>
                  <a:pt x="1161492" y="179449"/>
                </a:lnTo>
                <a:cubicBezTo>
                  <a:pt x="1148346" y="187337"/>
                  <a:pt x="1134542" y="194568"/>
                  <a:pt x="1120081" y="201141"/>
                </a:cubicBezTo>
                <a:lnTo>
                  <a:pt x="1120081" y="153814"/>
                </a:lnTo>
                <a:cubicBezTo>
                  <a:pt x="1163464" y="114374"/>
                  <a:pt x="1189100" y="64418"/>
                  <a:pt x="1196988" y="3944"/>
                </a:cubicBezTo>
                <a:close/>
                <a:moveTo>
                  <a:pt x="92683" y="3944"/>
                </a:moveTo>
                <a:lnTo>
                  <a:pt x="165646" y="3944"/>
                </a:lnTo>
                <a:lnTo>
                  <a:pt x="165646" y="33523"/>
                </a:lnTo>
                <a:lnTo>
                  <a:pt x="240581" y="33523"/>
                </a:lnTo>
                <a:lnTo>
                  <a:pt x="240581" y="80851"/>
                </a:lnTo>
                <a:lnTo>
                  <a:pt x="17748" y="80851"/>
                </a:lnTo>
                <a:lnTo>
                  <a:pt x="17748" y="33523"/>
                </a:lnTo>
                <a:lnTo>
                  <a:pt x="92683" y="33523"/>
                </a:lnTo>
                <a:close/>
                <a:moveTo>
                  <a:pt x="2973289" y="1972"/>
                </a:moveTo>
                <a:lnTo>
                  <a:pt x="3054140" y="1972"/>
                </a:lnTo>
                <a:lnTo>
                  <a:pt x="3054140" y="33523"/>
                </a:lnTo>
                <a:lnTo>
                  <a:pt x="3154710" y="33523"/>
                </a:lnTo>
                <a:lnTo>
                  <a:pt x="3154710" y="80851"/>
                </a:lnTo>
                <a:lnTo>
                  <a:pt x="2872718" y="80851"/>
                </a:lnTo>
                <a:lnTo>
                  <a:pt x="2872718" y="33523"/>
                </a:lnTo>
                <a:lnTo>
                  <a:pt x="2973289" y="33523"/>
                </a:lnTo>
                <a:close/>
                <a:moveTo>
                  <a:pt x="2754400" y="0"/>
                </a:moveTo>
                <a:lnTo>
                  <a:pt x="2821447" y="0"/>
                </a:lnTo>
                <a:lnTo>
                  <a:pt x="2821447" y="92683"/>
                </a:lnTo>
                <a:lnTo>
                  <a:pt x="2860886" y="92683"/>
                </a:lnTo>
                <a:lnTo>
                  <a:pt x="2860886" y="138038"/>
                </a:lnTo>
                <a:lnTo>
                  <a:pt x="2821447" y="138038"/>
                </a:lnTo>
                <a:lnTo>
                  <a:pt x="2821447" y="335235"/>
                </a:lnTo>
                <a:cubicBezTo>
                  <a:pt x="2828020" y="333921"/>
                  <a:pt x="2837223" y="331949"/>
                  <a:pt x="2849054" y="329319"/>
                </a:cubicBezTo>
                <a:cubicBezTo>
                  <a:pt x="2855628" y="328005"/>
                  <a:pt x="2860229" y="326690"/>
                  <a:pt x="2862858" y="325375"/>
                </a:cubicBezTo>
                <a:lnTo>
                  <a:pt x="2862858" y="374675"/>
                </a:lnTo>
                <a:cubicBezTo>
                  <a:pt x="2819475" y="395709"/>
                  <a:pt x="2768861" y="407541"/>
                  <a:pt x="2711016" y="410170"/>
                </a:cubicBezTo>
                <a:lnTo>
                  <a:pt x="2711016" y="352983"/>
                </a:lnTo>
                <a:cubicBezTo>
                  <a:pt x="2716275" y="352983"/>
                  <a:pt x="2723505" y="352326"/>
                  <a:pt x="2732708" y="351011"/>
                </a:cubicBezTo>
                <a:cubicBezTo>
                  <a:pt x="2741911" y="351011"/>
                  <a:pt x="2749141" y="350354"/>
                  <a:pt x="2754400" y="349039"/>
                </a:cubicBezTo>
                <a:lnTo>
                  <a:pt x="2754400" y="138038"/>
                </a:lnTo>
                <a:lnTo>
                  <a:pt x="2712988" y="138038"/>
                </a:lnTo>
                <a:lnTo>
                  <a:pt x="2712988" y="92683"/>
                </a:lnTo>
                <a:lnTo>
                  <a:pt x="2754400" y="92683"/>
                </a:lnTo>
                <a:close/>
                <a:moveTo>
                  <a:pt x="562013" y="0"/>
                </a:moveTo>
                <a:lnTo>
                  <a:pt x="627088" y="0"/>
                </a:lnTo>
                <a:lnTo>
                  <a:pt x="627088" y="65075"/>
                </a:lnTo>
                <a:lnTo>
                  <a:pt x="668499" y="65075"/>
                </a:lnTo>
                <a:lnTo>
                  <a:pt x="668499" y="112402"/>
                </a:lnTo>
                <a:lnTo>
                  <a:pt x="631032" y="112402"/>
                </a:lnTo>
                <a:cubicBezTo>
                  <a:pt x="638920" y="155786"/>
                  <a:pt x="652066" y="193911"/>
                  <a:pt x="670471" y="226777"/>
                </a:cubicBezTo>
                <a:lnTo>
                  <a:pt x="670471" y="301712"/>
                </a:lnTo>
                <a:cubicBezTo>
                  <a:pt x="657325" y="285936"/>
                  <a:pt x="642864" y="264244"/>
                  <a:pt x="627088" y="236637"/>
                </a:cubicBezTo>
                <a:lnTo>
                  <a:pt x="627088" y="455526"/>
                </a:lnTo>
                <a:lnTo>
                  <a:pt x="562013" y="455526"/>
                </a:lnTo>
                <a:lnTo>
                  <a:pt x="562013" y="264244"/>
                </a:lnTo>
                <a:cubicBezTo>
                  <a:pt x="548866" y="291852"/>
                  <a:pt x="530461" y="324061"/>
                  <a:pt x="506797" y="360871"/>
                </a:cubicBezTo>
                <a:lnTo>
                  <a:pt x="506797" y="280020"/>
                </a:lnTo>
                <a:cubicBezTo>
                  <a:pt x="527832" y="236637"/>
                  <a:pt x="545580" y="180764"/>
                  <a:pt x="560041" y="112402"/>
                </a:cubicBezTo>
                <a:lnTo>
                  <a:pt x="516657" y="112402"/>
                </a:lnTo>
                <a:lnTo>
                  <a:pt x="516657" y="65075"/>
                </a:lnTo>
                <a:lnTo>
                  <a:pt x="562013" y="6507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4000">
              <a:solidFill>
                <a:srgbClr val="595959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sp>
        <p:nvSpPr>
          <p:cNvPr id="9220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5" name="任意多边形 18"/>
          <p:cNvSpPr>
            <a:spLocks noChangeArrowheads="1"/>
          </p:cNvSpPr>
          <p:nvPr/>
        </p:nvSpPr>
        <p:spPr bwMode="auto">
          <a:xfrm>
            <a:off x="1135063" y="1641475"/>
            <a:ext cx="1595437" cy="1581150"/>
          </a:xfrm>
          <a:custGeom>
            <a:avLst/>
            <a:gdLst>
              <a:gd name="T0" fmla="*/ 520304 w 1595140"/>
              <a:gd name="T1" fmla="*/ 1033761 h 1581448"/>
              <a:gd name="T2" fmla="*/ 602457 w 1595140"/>
              <a:gd name="T3" fmla="*/ 848916 h 1581448"/>
              <a:gd name="T4" fmla="*/ 253306 w 1595140"/>
              <a:gd name="T5" fmla="*/ 1020068 h 1581448"/>
              <a:gd name="T6" fmla="*/ 342305 w 1595140"/>
              <a:gd name="T7" fmla="*/ 1033761 h 1581448"/>
              <a:gd name="T8" fmla="*/ 1136452 w 1595140"/>
              <a:gd name="T9" fmla="*/ 616149 h 1581448"/>
              <a:gd name="T10" fmla="*/ 1355527 w 1595140"/>
              <a:gd name="T11" fmla="*/ 732532 h 1581448"/>
              <a:gd name="T12" fmla="*/ 1567756 w 1595140"/>
              <a:gd name="T13" fmla="*/ 896839 h 1581448"/>
              <a:gd name="T14" fmla="*/ 1355527 w 1595140"/>
              <a:gd name="T15" fmla="*/ 1109068 h 1581448"/>
              <a:gd name="T16" fmla="*/ 1595140 w 1595140"/>
              <a:gd name="T17" fmla="*/ 1266528 h 1581448"/>
              <a:gd name="T18" fmla="*/ 1355527 w 1595140"/>
              <a:gd name="T19" fmla="*/ 1567756 h 1581448"/>
              <a:gd name="T20" fmla="*/ 1136452 w 1595140"/>
              <a:gd name="T21" fmla="*/ 1266528 h 1581448"/>
              <a:gd name="T22" fmla="*/ 807839 w 1595140"/>
              <a:gd name="T23" fmla="*/ 1109068 h 1581448"/>
              <a:gd name="T24" fmla="*/ 1136452 w 1595140"/>
              <a:gd name="T25" fmla="*/ 896839 h 1581448"/>
              <a:gd name="T26" fmla="*/ 807839 w 1595140"/>
              <a:gd name="T27" fmla="*/ 1074837 h 1581448"/>
              <a:gd name="T28" fmla="*/ 889993 w 1595140"/>
              <a:gd name="T29" fmla="*/ 636687 h 1581448"/>
              <a:gd name="T30" fmla="*/ 1067991 w 1595140"/>
              <a:gd name="T31" fmla="*/ 732532 h 1581448"/>
              <a:gd name="T32" fmla="*/ 520304 w 1595140"/>
              <a:gd name="T33" fmla="*/ 527150 h 1581448"/>
              <a:gd name="T34" fmla="*/ 602457 w 1595140"/>
              <a:gd name="T35" fmla="*/ 698302 h 1581448"/>
              <a:gd name="T36" fmla="*/ 253306 w 1595140"/>
              <a:gd name="T37" fmla="*/ 527150 h 1581448"/>
              <a:gd name="T38" fmla="*/ 342305 w 1595140"/>
              <a:gd name="T39" fmla="*/ 698302 h 1581448"/>
              <a:gd name="T40" fmla="*/ 349151 w 1595140"/>
              <a:gd name="T41" fmla="*/ 232768 h 1581448"/>
              <a:gd name="T42" fmla="*/ 431304 w 1595140"/>
              <a:gd name="T43" fmla="*/ 362843 h 1581448"/>
              <a:gd name="T44" fmla="*/ 835224 w 1595140"/>
              <a:gd name="T45" fmla="*/ 54769 h 1581448"/>
              <a:gd name="T46" fmla="*/ 1554064 w 1595140"/>
              <a:gd name="T47" fmla="*/ 355997 h 1581448"/>
              <a:gd name="T48" fmla="*/ 1204913 w 1595140"/>
              <a:gd name="T49" fmla="*/ 568226 h 1581448"/>
              <a:gd name="T50" fmla="*/ 1252836 w 1595140"/>
              <a:gd name="T51" fmla="*/ 417612 h 1581448"/>
              <a:gd name="T52" fmla="*/ 1334989 w 1595140"/>
              <a:gd name="T53" fmla="*/ 212229 h 1581448"/>
              <a:gd name="T54" fmla="*/ 821532 w 1595140"/>
              <a:gd name="T55" fmla="*/ 616149 h 1581448"/>
              <a:gd name="T56" fmla="*/ 972146 w 1595140"/>
              <a:gd name="T57" fmla="*/ 212229 h 1581448"/>
              <a:gd name="T58" fmla="*/ 239614 w 1595140"/>
              <a:gd name="T59" fmla="*/ 0 h 1581448"/>
              <a:gd name="T60" fmla="*/ 431304 w 1595140"/>
              <a:gd name="T61" fmla="*/ 82153 h 1581448"/>
              <a:gd name="T62" fmla="*/ 725686 w 1595140"/>
              <a:gd name="T63" fmla="*/ 232768 h 1581448"/>
              <a:gd name="T64" fmla="*/ 780455 w 1595140"/>
              <a:gd name="T65" fmla="*/ 362843 h 1581448"/>
              <a:gd name="T66" fmla="*/ 602457 w 1595140"/>
              <a:gd name="T67" fmla="*/ 1554064 h 1581448"/>
              <a:gd name="T68" fmla="*/ 527150 w 1595140"/>
              <a:gd name="T69" fmla="*/ 1403450 h 1581448"/>
              <a:gd name="T70" fmla="*/ 602457 w 1595140"/>
              <a:gd name="T71" fmla="*/ 1348681 h 1581448"/>
              <a:gd name="T72" fmla="*/ 520304 w 1595140"/>
              <a:gd name="T73" fmla="*/ 1184375 h 1581448"/>
              <a:gd name="T74" fmla="*/ 342305 w 1595140"/>
              <a:gd name="T75" fmla="*/ 1458218 h 1581448"/>
              <a:gd name="T76" fmla="*/ 246460 w 1595140"/>
              <a:gd name="T77" fmla="*/ 1184375 h 1581448"/>
              <a:gd name="T78" fmla="*/ 0 w 1595140"/>
              <a:gd name="T79" fmla="*/ 1403450 h 1581448"/>
              <a:gd name="T80" fmla="*/ 75307 w 1595140"/>
              <a:gd name="T81" fmla="*/ 451843 h 1581448"/>
              <a:gd name="T82" fmla="*/ 6846 w 1595140"/>
              <a:gd name="T83" fmla="*/ 349151 h 158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5140" h="1581448">
                <a:moveTo>
                  <a:pt x="520304" y="848916"/>
                </a:moveTo>
                <a:lnTo>
                  <a:pt x="520304" y="1033761"/>
                </a:lnTo>
                <a:lnTo>
                  <a:pt x="602457" y="1033761"/>
                </a:lnTo>
                <a:lnTo>
                  <a:pt x="602457" y="848916"/>
                </a:lnTo>
                <a:close/>
                <a:moveTo>
                  <a:pt x="253306" y="848916"/>
                </a:moveTo>
                <a:lnTo>
                  <a:pt x="253306" y="1020068"/>
                </a:lnTo>
                <a:lnTo>
                  <a:pt x="253306" y="1033761"/>
                </a:lnTo>
                <a:lnTo>
                  <a:pt x="342305" y="1033761"/>
                </a:lnTo>
                <a:lnTo>
                  <a:pt x="342305" y="848916"/>
                </a:lnTo>
                <a:close/>
                <a:moveTo>
                  <a:pt x="1136452" y="616149"/>
                </a:moveTo>
                <a:lnTo>
                  <a:pt x="1355527" y="616149"/>
                </a:lnTo>
                <a:lnTo>
                  <a:pt x="1355527" y="732532"/>
                </a:lnTo>
                <a:lnTo>
                  <a:pt x="1567756" y="732532"/>
                </a:lnTo>
                <a:lnTo>
                  <a:pt x="1567756" y="896839"/>
                </a:lnTo>
                <a:lnTo>
                  <a:pt x="1355527" y="896839"/>
                </a:lnTo>
                <a:lnTo>
                  <a:pt x="1355527" y="1109068"/>
                </a:lnTo>
                <a:lnTo>
                  <a:pt x="1595140" y="1109068"/>
                </a:lnTo>
                <a:lnTo>
                  <a:pt x="1595140" y="1266528"/>
                </a:lnTo>
                <a:lnTo>
                  <a:pt x="1355527" y="1266528"/>
                </a:lnTo>
                <a:lnTo>
                  <a:pt x="1355527" y="1567756"/>
                </a:lnTo>
                <a:lnTo>
                  <a:pt x="1136452" y="1567756"/>
                </a:lnTo>
                <a:lnTo>
                  <a:pt x="1136452" y="1266528"/>
                </a:lnTo>
                <a:lnTo>
                  <a:pt x="807839" y="1266528"/>
                </a:lnTo>
                <a:lnTo>
                  <a:pt x="807839" y="1109068"/>
                </a:lnTo>
                <a:lnTo>
                  <a:pt x="1136452" y="1109068"/>
                </a:lnTo>
                <a:lnTo>
                  <a:pt x="1136452" y="896839"/>
                </a:lnTo>
                <a:lnTo>
                  <a:pt x="1020068" y="896839"/>
                </a:lnTo>
                <a:cubicBezTo>
                  <a:pt x="988120" y="965300"/>
                  <a:pt x="917377" y="1024632"/>
                  <a:pt x="807839" y="1074837"/>
                </a:cubicBezTo>
                <a:lnTo>
                  <a:pt x="807839" y="931069"/>
                </a:lnTo>
                <a:cubicBezTo>
                  <a:pt x="858044" y="876300"/>
                  <a:pt x="885429" y="778173"/>
                  <a:pt x="889993" y="636687"/>
                </a:cubicBezTo>
                <a:lnTo>
                  <a:pt x="1074837" y="636687"/>
                </a:lnTo>
                <a:cubicBezTo>
                  <a:pt x="1074837" y="673200"/>
                  <a:pt x="1072555" y="705148"/>
                  <a:pt x="1067991" y="732532"/>
                </a:cubicBezTo>
                <a:lnTo>
                  <a:pt x="1136452" y="732532"/>
                </a:lnTo>
                <a:close/>
                <a:moveTo>
                  <a:pt x="520304" y="527150"/>
                </a:moveTo>
                <a:lnTo>
                  <a:pt x="520304" y="698302"/>
                </a:lnTo>
                <a:lnTo>
                  <a:pt x="602457" y="698302"/>
                </a:lnTo>
                <a:lnTo>
                  <a:pt x="602457" y="527150"/>
                </a:lnTo>
                <a:close/>
                <a:moveTo>
                  <a:pt x="253306" y="527150"/>
                </a:moveTo>
                <a:lnTo>
                  <a:pt x="253306" y="698302"/>
                </a:lnTo>
                <a:lnTo>
                  <a:pt x="342305" y="698302"/>
                </a:lnTo>
                <a:lnTo>
                  <a:pt x="342305" y="527150"/>
                </a:lnTo>
                <a:close/>
                <a:moveTo>
                  <a:pt x="349151" y="232768"/>
                </a:moveTo>
                <a:cubicBezTo>
                  <a:pt x="317203" y="287536"/>
                  <a:pt x="276126" y="330895"/>
                  <a:pt x="225922" y="362843"/>
                </a:cubicBezTo>
                <a:lnTo>
                  <a:pt x="431304" y="362843"/>
                </a:lnTo>
                <a:cubicBezTo>
                  <a:pt x="458689" y="330895"/>
                  <a:pt x="486073" y="287536"/>
                  <a:pt x="513458" y="232768"/>
                </a:cubicBezTo>
                <a:close/>
                <a:moveTo>
                  <a:pt x="835224" y="54769"/>
                </a:moveTo>
                <a:lnTo>
                  <a:pt x="1554064" y="54769"/>
                </a:lnTo>
                <a:lnTo>
                  <a:pt x="1554064" y="355997"/>
                </a:lnTo>
                <a:cubicBezTo>
                  <a:pt x="1558628" y="502047"/>
                  <a:pt x="1485603" y="572790"/>
                  <a:pt x="1334989" y="568226"/>
                </a:cubicBezTo>
                <a:lnTo>
                  <a:pt x="1204913" y="568226"/>
                </a:lnTo>
                <a:lnTo>
                  <a:pt x="1204913" y="417612"/>
                </a:lnTo>
                <a:lnTo>
                  <a:pt x="1252836" y="417612"/>
                </a:lnTo>
                <a:cubicBezTo>
                  <a:pt x="1307605" y="417612"/>
                  <a:pt x="1334989" y="390228"/>
                  <a:pt x="1334989" y="335459"/>
                </a:cubicBezTo>
                <a:lnTo>
                  <a:pt x="1334989" y="212229"/>
                </a:lnTo>
                <a:lnTo>
                  <a:pt x="1184375" y="212229"/>
                </a:lnTo>
                <a:cubicBezTo>
                  <a:pt x="1166118" y="408484"/>
                  <a:pt x="1045171" y="543124"/>
                  <a:pt x="821532" y="616149"/>
                </a:cubicBezTo>
                <a:lnTo>
                  <a:pt x="821532" y="472381"/>
                </a:lnTo>
                <a:cubicBezTo>
                  <a:pt x="912813" y="413048"/>
                  <a:pt x="963018" y="326331"/>
                  <a:pt x="972146" y="212229"/>
                </a:cubicBezTo>
                <a:lnTo>
                  <a:pt x="835224" y="212229"/>
                </a:lnTo>
                <a:close/>
                <a:moveTo>
                  <a:pt x="239614" y="0"/>
                </a:moveTo>
                <a:lnTo>
                  <a:pt x="458689" y="0"/>
                </a:lnTo>
                <a:lnTo>
                  <a:pt x="431304" y="82153"/>
                </a:lnTo>
                <a:lnTo>
                  <a:pt x="725686" y="82153"/>
                </a:lnTo>
                <a:lnTo>
                  <a:pt x="725686" y="232768"/>
                </a:lnTo>
                <a:cubicBezTo>
                  <a:pt x="702866" y="287536"/>
                  <a:pt x="677764" y="330895"/>
                  <a:pt x="650379" y="362843"/>
                </a:cubicBezTo>
                <a:lnTo>
                  <a:pt x="780455" y="362843"/>
                </a:lnTo>
                <a:lnTo>
                  <a:pt x="780455" y="1382911"/>
                </a:lnTo>
                <a:cubicBezTo>
                  <a:pt x="785019" y="1501577"/>
                  <a:pt x="725686" y="1558628"/>
                  <a:pt x="602457" y="1554064"/>
                </a:cubicBezTo>
                <a:lnTo>
                  <a:pt x="527150" y="1554064"/>
                </a:lnTo>
                <a:lnTo>
                  <a:pt x="527150" y="1403450"/>
                </a:lnTo>
                <a:lnTo>
                  <a:pt x="554534" y="1403450"/>
                </a:lnTo>
                <a:cubicBezTo>
                  <a:pt x="586482" y="1408014"/>
                  <a:pt x="602457" y="1389758"/>
                  <a:pt x="602457" y="1348681"/>
                </a:cubicBezTo>
                <a:lnTo>
                  <a:pt x="602457" y="1184375"/>
                </a:lnTo>
                <a:lnTo>
                  <a:pt x="520304" y="1184375"/>
                </a:lnTo>
                <a:lnTo>
                  <a:pt x="520304" y="1458218"/>
                </a:lnTo>
                <a:lnTo>
                  <a:pt x="342305" y="1458218"/>
                </a:lnTo>
                <a:lnTo>
                  <a:pt x="342305" y="1184375"/>
                </a:lnTo>
                <a:lnTo>
                  <a:pt x="246460" y="1184375"/>
                </a:lnTo>
                <a:cubicBezTo>
                  <a:pt x="237332" y="1344117"/>
                  <a:pt x="155179" y="1476475"/>
                  <a:pt x="0" y="1581448"/>
                </a:cubicBezTo>
                <a:lnTo>
                  <a:pt x="0" y="1403450"/>
                </a:lnTo>
                <a:cubicBezTo>
                  <a:pt x="54769" y="1316732"/>
                  <a:pt x="79872" y="1200349"/>
                  <a:pt x="75307" y="1054299"/>
                </a:cubicBezTo>
                <a:lnTo>
                  <a:pt x="75307" y="451843"/>
                </a:lnTo>
                <a:cubicBezTo>
                  <a:pt x="57051" y="465535"/>
                  <a:pt x="34231" y="474663"/>
                  <a:pt x="6846" y="479227"/>
                </a:cubicBezTo>
                <a:lnTo>
                  <a:pt x="6846" y="349151"/>
                </a:lnTo>
                <a:cubicBezTo>
                  <a:pt x="125512" y="257870"/>
                  <a:pt x="203101" y="141486"/>
                  <a:pt x="2396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0246" name="任意多边形 94"/>
          <p:cNvSpPr>
            <a:spLocks noChangeArrowheads="1"/>
          </p:cNvSpPr>
          <p:nvPr/>
        </p:nvSpPr>
        <p:spPr bwMode="auto">
          <a:xfrm>
            <a:off x="4648200" y="1641475"/>
            <a:ext cx="1601788" cy="1581150"/>
          </a:xfrm>
          <a:custGeom>
            <a:avLst/>
            <a:gdLst>
              <a:gd name="T0" fmla="*/ 527149 w 1602199"/>
              <a:gd name="T1" fmla="*/ 465535 h 1581448"/>
              <a:gd name="T2" fmla="*/ 397073 w 1602199"/>
              <a:gd name="T3" fmla="*/ 629841 h 1581448"/>
              <a:gd name="T4" fmla="*/ 554533 w 1602199"/>
              <a:gd name="T5" fmla="*/ 835224 h 1581448"/>
              <a:gd name="T6" fmla="*/ 397073 w 1602199"/>
              <a:gd name="T7" fmla="*/ 992684 h 1581448"/>
              <a:gd name="T8" fmla="*/ 486073 w 1602199"/>
              <a:gd name="T9" fmla="*/ 1225451 h 1581448"/>
              <a:gd name="T10" fmla="*/ 547687 w 1602199"/>
              <a:gd name="T11" fmla="*/ 1362373 h 1581448"/>
              <a:gd name="T12" fmla="*/ 157460 w 1602199"/>
              <a:gd name="T13" fmla="*/ 992684 h 1581448"/>
              <a:gd name="T14" fmla="*/ 13692 w 1602199"/>
              <a:gd name="T15" fmla="*/ 835224 h 1581448"/>
              <a:gd name="T16" fmla="*/ 157460 w 1602199"/>
              <a:gd name="T17" fmla="*/ 629841 h 1581448"/>
              <a:gd name="T18" fmla="*/ 1173894 w 1602199"/>
              <a:gd name="T19" fmla="*/ 320623 h 1581448"/>
              <a:gd name="T20" fmla="*/ 1157628 w 1602199"/>
              <a:gd name="T21" fmla="*/ 545472 h 1581448"/>
              <a:gd name="T22" fmla="*/ 942347 w 1602199"/>
              <a:gd name="T23" fmla="*/ 742574 h 1581448"/>
              <a:gd name="T24" fmla="*/ 1196857 w 1602199"/>
              <a:gd name="T25" fmla="*/ 792328 h 1581448"/>
              <a:gd name="T26" fmla="*/ 1339421 w 1602199"/>
              <a:gd name="T27" fmla="*/ 604794 h 1581448"/>
              <a:gd name="T28" fmla="*/ 818919 w 1602199"/>
              <a:gd name="T29" fmla="*/ 792327 h 1581448"/>
              <a:gd name="T30" fmla="*/ 691455 w 1602199"/>
              <a:gd name="T31" fmla="*/ 0 h 1581448"/>
              <a:gd name="T32" fmla="*/ 958453 w 1602199"/>
              <a:gd name="T33" fmla="*/ 164307 h 1581448"/>
              <a:gd name="T34" fmla="*/ 1184374 w 1602199"/>
              <a:gd name="T35" fmla="*/ 41077 h 1581448"/>
              <a:gd name="T36" fmla="*/ 1417141 w 1602199"/>
              <a:gd name="T37" fmla="*/ 0 h 1581448"/>
              <a:gd name="T38" fmla="*/ 1376065 w 1602199"/>
              <a:gd name="T39" fmla="*/ 164307 h 1581448"/>
              <a:gd name="T40" fmla="*/ 1492448 w 1602199"/>
              <a:gd name="T41" fmla="*/ 650379 h 1581448"/>
              <a:gd name="T42" fmla="*/ 1300758 w 1602199"/>
              <a:gd name="T43" fmla="*/ 1314450 h 1581448"/>
              <a:gd name="T44" fmla="*/ 1382911 w 1602199"/>
              <a:gd name="T45" fmla="*/ 1382911 h 1581448"/>
              <a:gd name="T46" fmla="*/ 1444526 w 1602199"/>
              <a:gd name="T47" fmla="*/ 1252836 h 1581448"/>
              <a:gd name="T48" fmla="*/ 1601986 w 1602199"/>
              <a:gd name="T49" fmla="*/ 1341835 h 1581448"/>
              <a:gd name="T50" fmla="*/ 1266527 w 1602199"/>
              <a:gd name="T51" fmla="*/ 1540372 h 1581448"/>
              <a:gd name="T52" fmla="*/ 1074836 w 1602199"/>
              <a:gd name="T53" fmla="*/ 896839 h 1581448"/>
              <a:gd name="T54" fmla="*/ 499765 w 1602199"/>
              <a:gd name="T55" fmla="*/ 1581448 h 1581448"/>
              <a:gd name="T56" fmla="*/ 759916 w 1602199"/>
              <a:gd name="T57" fmla="*/ 896839 h 1581448"/>
              <a:gd name="T58" fmla="*/ 609302 w 1602199"/>
              <a:gd name="T59" fmla="*/ 164307 h 1581448"/>
              <a:gd name="T60" fmla="*/ 691455 w 1602199"/>
              <a:gd name="T61" fmla="*/ 0 h 1581448"/>
              <a:gd name="T62" fmla="*/ 383381 w 1602199"/>
              <a:gd name="T63" fmla="*/ 0 h 1581448"/>
              <a:gd name="T64" fmla="*/ 349151 w 1602199"/>
              <a:gd name="T65" fmla="*/ 143768 h 1581448"/>
              <a:gd name="T66" fmla="*/ 568226 w 1602199"/>
              <a:gd name="T67" fmla="*/ 301228 h 1581448"/>
              <a:gd name="T68" fmla="*/ 0 w 1602199"/>
              <a:gd name="T69" fmla="*/ 438150 h 1581448"/>
              <a:gd name="T70" fmla="*/ 157460 w 1602199"/>
              <a:gd name="T71" fmla="*/ 0 h 158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2199" h="1581448">
                <a:moveTo>
                  <a:pt x="47922" y="465535"/>
                </a:moveTo>
                <a:lnTo>
                  <a:pt x="527149" y="465535"/>
                </a:lnTo>
                <a:lnTo>
                  <a:pt x="527149" y="629841"/>
                </a:lnTo>
                <a:lnTo>
                  <a:pt x="397073" y="629841"/>
                </a:lnTo>
                <a:lnTo>
                  <a:pt x="397073" y="835224"/>
                </a:lnTo>
                <a:lnTo>
                  <a:pt x="554533" y="835224"/>
                </a:lnTo>
                <a:lnTo>
                  <a:pt x="554533" y="992684"/>
                </a:lnTo>
                <a:lnTo>
                  <a:pt x="397073" y="992684"/>
                </a:lnTo>
                <a:lnTo>
                  <a:pt x="397073" y="1266528"/>
                </a:lnTo>
                <a:cubicBezTo>
                  <a:pt x="415329" y="1257400"/>
                  <a:pt x="444996" y="1243708"/>
                  <a:pt x="486073" y="1225451"/>
                </a:cubicBezTo>
                <a:cubicBezTo>
                  <a:pt x="508893" y="1211759"/>
                  <a:pt x="529431" y="1200349"/>
                  <a:pt x="547687" y="1191221"/>
                </a:cubicBezTo>
                <a:lnTo>
                  <a:pt x="547687" y="1362373"/>
                </a:lnTo>
                <a:cubicBezTo>
                  <a:pt x="442714" y="1435398"/>
                  <a:pt x="312638" y="1494731"/>
                  <a:pt x="157460" y="1540372"/>
                </a:cubicBezTo>
                <a:lnTo>
                  <a:pt x="157460" y="992684"/>
                </a:lnTo>
                <a:lnTo>
                  <a:pt x="13692" y="992684"/>
                </a:lnTo>
                <a:lnTo>
                  <a:pt x="13692" y="835224"/>
                </a:lnTo>
                <a:lnTo>
                  <a:pt x="157460" y="835224"/>
                </a:lnTo>
                <a:lnTo>
                  <a:pt x="157460" y="629841"/>
                </a:lnTo>
                <a:lnTo>
                  <a:pt x="47922" y="629841"/>
                </a:lnTo>
                <a:close/>
                <a:moveTo>
                  <a:pt x="1173894" y="320623"/>
                </a:moveTo>
                <a:lnTo>
                  <a:pt x="1096393" y="458403"/>
                </a:lnTo>
                <a:lnTo>
                  <a:pt x="1157628" y="545472"/>
                </a:lnTo>
                <a:lnTo>
                  <a:pt x="1032287" y="581831"/>
                </a:lnTo>
                <a:lnTo>
                  <a:pt x="942347" y="742574"/>
                </a:lnTo>
                <a:lnTo>
                  <a:pt x="1116486" y="678468"/>
                </a:lnTo>
                <a:lnTo>
                  <a:pt x="1196857" y="792328"/>
                </a:lnTo>
                <a:lnTo>
                  <a:pt x="1183462" y="657419"/>
                </a:lnTo>
                <a:lnTo>
                  <a:pt x="1339421" y="604794"/>
                </a:lnTo>
                <a:close/>
                <a:moveTo>
                  <a:pt x="818919" y="283308"/>
                </a:moveTo>
                <a:lnTo>
                  <a:pt x="818919" y="792327"/>
                </a:lnTo>
                <a:lnTo>
                  <a:pt x="1096392" y="283308"/>
                </a:lnTo>
                <a:close/>
                <a:moveTo>
                  <a:pt x="691455" y="0"/>
                </a:moveTo>
                <a:lnTo>
                  <a:pt x="917376" y="0"/>
                </a:lnTo>
                <a:cubicBezTo>
                  <a:pt x="921941" y="68461"/>
                  <a:pt x="935633" y="123230"/>
                  <a:pt x="958453" y="164307"/>
                </a:cubicBezTo>
                <a:lnTo>
                  <a:pt x="1150144" y="164307"/>
                </a:lnTo>
                <a:cubicBezTo>
                  <a:pt x="1159272" y="136922"/>
                  <a:pt x="1170682" y="95846"/>
                  <a:pt x="1184374" y="41077"/>
                </a:cubicBezTo>
                <a:cubicBezTo>
                  <a:pt x="1188938" y="22821"/>
                  <a:pt x="1191220" y="9128"/>
                  <a:pt x="1191220" y="0"/>
                </a:cubicBezTo>
                <a:lnTo>
                  <a:pt x="1417141" y="0"/>
                </a:lnTo>
                <a:cubicBezTo>
                  <a:pt x="1417141" y="9128"/>
                  <a:pt x="1414859" y="20539"/>
                  <a:pt x="1410295" y="34231"/>
                </a:cubicBezTo>
                <a:cubicBezTo>
                  <a:pt x="1401167" y="93564"/>
                  <a:pt x="1389757" y="136922"/>
                  <a:pt x="1376065" y="164307"/>
                </a:cubicBezTo>
                <a:lnTo>
                  <a:pt x="1492448" y="164307"/>
                </a:lnTo>
                <a:lnTo>
                  <a:pt x="1492448" y="650379"/>
                </a:lnTo>
                <a:cubicBezTo>
                  <a:pt x="1497012" y="805557"/>
                  <a:pt x="1433115" y="887711"/>
                  <a:pt x="1300758" y="896839"/>
                </a:cubicBezTo>
                <a:lnTo>
                  <a:pt x="1300758" y="1314450"/>
                </a:lnTo>
                <a:cubicBezTo>
                  <a:pt x="1300758" y="1364655"/>
                  <a:pt x="1321296" y="1387476"/>
                  <a:pt x="1362372" y="1382911"/>
                </a:cubicBezTo>
                <a:lnTo>
                  <a:pt x="1382911" y="1382911"/>
                </a:lnTo>
                <a:cubicBezTo>
                  <a:pt x="1428551" y="1387476"/>
                  <a:pt x="1449090" y="1362373"/>
                  <a:pt x="1444526" y="1307604"/>
                </a:cubicBezTo>
                <a:lnTo>
                  <a:pt x="1444526" y="1252836"/>
                </a:lnTo>
                <a:lnTo>
                  <a:pt x="1601986" y="1252836"/>
                </a:lnTo>
                <a:lnTo>
                  <a:pt x="1601986" y="1341835"/>
                </a:lnTo>
                <a:cubicBezTo>
                  <a:pt x="1606550" y="1478757"/>
                  <a:pt x="1538089" y="1544936"/>
                  <a:pt x="1396603" y="1540372"/>
                </a:cubicBezTo>
                <a:lnTo>
                  <a:pt x="1266527" y="1540372"/>
                </a:lnTo>
                <a:cubicBezTo>
                  <a:pt x="1143297" y="1540372"/>
                  <a:pt x="1079401" y="1471911"/>
                  <a:pt x="1074836" y="1334989"/>
                </a:cubicBezTo>
                <a:lnTo>
                  <a:pt x="1074836" y="896839"/>
                </a:lnTo>
                <a:lnTo>
                  <a:pt x="985837" y="896839"/>
                </a:lnTo>
                <a:cubicBezTo>
                  <a:pt x="1008658" y="1234579"/>
                  <a:pt x="846634" y="1462783"/>
                  <a:pt x="499765" y="1581448"/>
                </a:cubicBezTo>
                <a:lnTo>
                  <a:pt x="499765" y="1423988"/>
                </a:lnTo>
                <a:cubicBezTo>
                  <a:pt x="682327" y="1319015"/>
                  <a:pt x="769044" y="1143298"/>
                  <a:pt x="759916" y="896839"/>
                </a:cubicBezTo>
                <a:lnTo>
                  <a:pt x="609302" y="896839"/>
                </a:lnTo>
                <a:lnTo>
                  <a:pt x="609302" y="164307"/>
                </a:lnTo>
                <a:lnTo>
                  <a:pt x="732532" y="164307"/>
                </a:lnTo>
                <a:cubicBezTo>
                  <a:pt x="709712" y="114102"/>
                  <a:pt x="696019" y="59333"/>
                  <a:pt x="691455" y="0"/>
                </a:cubicBezTo>
                <a:close/>
                <a:moveTo>
                  <a:pt x="157460" y="0"/>
                </a:moveTo>
                <a:lnTo>
                  <a:pt x="383381" y="0"/>
                </a:lnTo>
                <a:cubicBezTo>
                  <a:pt x="378817" y="13693"/>
                  <a:pt x="374253" y="34231"/>
                  <a:pt x="369689" y="61615"/>
                </a:cubicBezTo>
                <a:cubicBezTo>
                  <a:pt x="360561" y="98128"/>
                  <a:pt x="353715" y="125512"/>
                  <a:pt x="349151" y="143768"/>
                </a:cubicBezTo>
                <a:lnTo>
                  <a:pt x="568226" y="143768"/>
                </a:lnTo>
                <a:lnTo>
                  <a:pt x="568226" y="301228"/>
                </a:lnTo>
                <a:lnTo>
                  <a:pt x="253305" y="301228"/>
                </a:lnTo>
                <a:cubicBezTo>
                  <a:pt x="193972" y="365125"/>
                  <a:pt x="109537" y="410766"/>
                  <a:pt x="0" y="438150"/>
                </a:cubicBezTo>
                <a:lnTo>
                  <a:pt x="0" y="308075"/>
                </a:lnTo>
                <a:cubicBezTo>
                  <a:pt x="95845" y="239614"/>
                  <a:pt x="148332" y="136922"/>
                  <a:pt x="157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0247" name="任意多边形 20"/>
          <p:cNvSpPr>
            <a:spLocks noChangeArrowheads="1"/>
          </p:cNvSpPr>
          <p:nvPr/>
        </p:nvSpPr>
        <p:spPr bwMode="auto">
          <a:xfrm>
            <a:off x="2901950" y="1641475"/>
            <a:ext cx="1581150" cy="1546225"/>
          </a:xfrm>
          <a:custGeom>
            <a:avLst/>
            <a:gdLst>
              <a:gd name="T0" fmla="*/ 657224 w 1581447"/>
              <a:gd name="T1" fmla="*/ 1095375 h 1547402"/>
              <a:gd name="T2" fmla="*/ 917376 w 1581447"/>
              <a:gd name="T3" fmla="*/ 1095375 h 1547402"/>
              <a:gd name="T4" fmla="*/ 917376 w 1581447"/>
              <a:gd name="T5" fmla="*/ 1389757 h 1547402"/>
              <a:gd name="T6" fmla="*/ 1115913 w 1581447"/>
              <a:gd name="T7" fmla="*/ 1389757 h 1547402"/>
              <a:gd name="T8" fmla="*/ 1218604 w 1581447"/>
              <a:gd name="T9" fmla="*/ 1273374 h 1547402"/>
              <a:gd name="T10" fmla="*/ 1218604 w 1581447"/>
              <a:gd name="T11" fmla="*/ 1122760 h 1547402"/>
              <a:gd name="T12" fmla="*/ 1458217 w 1581447"/>
              <a:gd name="T13" fmla="*/ 1122760 h 1547402"/>
              <a:gd name="T14" fmla="*/ 1458217 w 1581447"/>
              <a:gd name="T15" fmla="*/ 1307604 h 1547402"/>
              <a:gd name="T16" fmla="*/ 1211758 w 1581447"/>
              <a:gd name="T17" fmla="*/ 1547217 h 1547402"/>
              <a:gd name="T18" fmla="*/ 123230 w 1581447"/>
              <a:gd name="T19" fmla="*/ 1547217 h 1547402"/>
              <a:gd name="T20" fmla="*/ 123230 w 1581447"/>
              <a:gd name="T21" fmla="*/ 1122760 h 1547402"/>
              <a:gd name="T22" fmla="*/ 355996 w 1581447"/>
              <a:gd name="T23" fmla="*/ 1122760 h 1547402"/>
              <a:gd name="T24" fmla="*/ 355996 w 1581447"/>
              <a:gd name="T25" fmla="*/ 1389757 h 1547402"/>
              <a:gd name="T26" fmla="*/ 657224 w 1581447"/>
              <a:gd name="T27" fmla="*/ 1389757 h 1547402"/>
              <a:gd name="T28" fmla="*/ 1259680 w 1581447"/>
              <a:gd name="T29" fmla="*/ 533996 h 1547402"/>
              <a:gd name="T30" fmla="*/ 1451371 w 1581447"/>
              <a:gd name="T31" fmla="*/ 533996 h 1547402"/>
              <a:gd name="T32" fmla="*/ 1581447 w 1581447"/>
              <a:gd name="T33" fmla="*/ 978992 h 1547402"/>
              <a:gd name="T34" fmla="*/ 1369218 w 1581447"/>
              <a:gd name="T35" fmla="*/ 978992 h 1547402"/>
              <a:gd name="T36" fmla="*/ 1259680 w 1581447"/>
              <a:gd name="T37" fmla="*/ 533996 h 1547402"/>
              <a:gd name="T38" fmla="*/ 157460 w 1581447"/>
              <a:gd name="T39" fmla="*/ 403920 h 1547402"/>
              <a:gd name="T40" fmla="*/ 349150 w 1581447"/>
              <a:gd name="T41" fmla="*/ 403920 h 1547402"/>
              <a:gd name="T42" fmla="*/ 246459 w 1581447"/>
              <a:gd name="T43" fmla="*/ 814685 h 1547402"/>
              <a:gd name="T44" fmla="*/ 27384 w 1581447"/>
              <a:gd name="T45" fmla="*/ 814685 h 1547402"/>
              <a:gd name="T46" fmla="*/ 157460 w 1581447"/>
              <a:gd name="T47" fmla="*/ 403920 h 1547402"/>
              <a:gd name="T48" fmla="*/ 410765 w 1581447"/>
              <a:gd name="T49" fmla="*/ 342305 h 1547402"/>
              <a:gd name="T50" fmla="*/ 643532 w 1581447"/>
              <a:gd name="T51" fmla="*/ 342305 h 1547402"/>
              <a:gd name="T52" fmla="*/ 643532 w 1581447"/>
              <a:gd name="T53" fmla="*/ 718840 h 1547402"/>
              <a:gd name="T54" fmla="*/ 910530 w 1581447"/>
              <a:gd name="T55" fmla="*/ 568226 h 1547402"/>
              <a:gd name="T56" fmla="*/ 773608 w 1581447"/>
              <a:gd name="T57" fmla="*/ 568226 h 1547402"/>
              <a:gd name="T58" fmla="*/ 711993 w 1581447"/>
              <a:gd name="T59" fmla="*/ 342305 h 1547402"/>
              <a:gd name="T60" fmla="*/ 924222 w 1581447"/>
              <a:gd name="T61" fmla="*/ 342305 h 1547402"/>
              <a:gd name="T62" fmla="*/ 985837 w 1581447"/>
              <a:gd name="T63" fmla="*/ 513457 h 1547402"/>
              <a:gd name="T64" fmla="*/ 1136451 w 1581447"/>
              <a:gd name="T65" fmla="*/ 390228 h 1547402"/>
              <a:gd name="T66" fmla="*/ 1403448 w 1581447"/>
              <a:gd name="T67" fmla="*/ 390228 h 1547402"/>
              <a:gd name="T68" fmla="*/ 677763 w 1581447"/>
              <a:gd name="T69" fmla="*/ 883146 h 1547402"/>
              <a:gd name="T70" fmla="*/ 746223 w 1581447"/>
              <a:gd name="T71" fmla="*/ 896838 h 1547402"/>
              <a:gd name="T72" fmla="*/ 1006375 w 1581447"/>
              <a:gd name="T73" fmla="*/ 896838 h 1547402"/>
              <a:gd name="T74" fmla="*/ 1088529 w 1581447"/>
              <a:gd name="T75" fmla="*/ 814685 h 1547402"/>
              <a:gd name="T76" fmla="*/ 1088529 w 1581447"/>
              <a:gd name="T77" fmla="*/ 780455 h 1547402"/>
              <a:gd name="T78" fmla="*/ 1280219 w 1581447"/>
              <a:gd name="T79" fmla="*/ 780455 h 1547402"/>
              <a:gd name="T80" fmla="*/ 1280219 w 1581447"/>
              <a:gd name="T81" fmla="*/ 842070 h 1547402"/>
              <a:gd name="T82" fmla="*/ 1047452 w 1581447"/>
              <a:gd name="T83" fmla="*/ 1054299 h 1547402"/>
              <a:gd name="T84" fmla="*/ 657224 w 1581447"/>
              <a:gd name="T85" fmla="*/ 1054299 h 1547402"/>
              <a:gd name="T86" fmla="*/ 444996 w 1581447"/>
              <a:gd name="T87" fmla="*/ 965299 h 1547402"/>
              <a:gd name="T88" fmla="*/ 0 w 1581447"/>
              <a:gd name="T89" fmla="*/ 1067991 h 1547402"/>
              <a:gd name="T90" fmla="*/ 0 w 1581447"/>
              <a:gd name="T91" fmla="*/ 931069 h 1547402"/>
              <a:gd name="T92" fmla="*/ 410765 w 1581447"/>
              <a:gd name="T93" fmla="*/ 814685 h 1547402"/>
              <a:gd name="T94" fmla="*/ 410765 w 1581447"/>
              <a:gd name="T95" fmla="*/ 800993 h 1547402"/>
              <a:gd name="T96" fmla="*/ 636686 w 1581447"/>
              <a:gd name="T97" fmla="*/ 0 h 1547402"/>
              <a:gd name="T98" fmla="*/ 937914 w 1581447"/>
              <a:gd name="T99" fmla="*/ 0 h 1547402"/>
              <a:gd name="T100" fmla="*/ 937914 w 1581447"/>
              <a:gd name="T101" fmla="*/ 102692 h 1547402"/>
              <a:gd name="T102" fmla="*/ 1547216 w 1581447"/>
              <a:gd name="T103" fmla="*/ 102692 h 1547402"/>
              <a:gd name="T104" fmla="*/ 1547216 w 1581447"/>
              <a:gd name="T105" fmla="*/ 376535 h 1547402"/>
              <a:gd name="T106" fmla="*/ 1307603 w 1581447"/>
              <a:gd name="T107" fmla="*/ 376535 h 1547402"/>
              <a:gd name="T108" fmla="*/ 1307603 w 1581447"/>
              <a:gd name="T109" fmla="*/ 253306 h 1547402"/>
              <a:gd name="T110" fmla="*/ 260151 w 1581447"/>
              <a:gd name="T111" fmla="*/ 253306 h 1547402"/>
              <a:gd name="T112" fmla="*/ 260151 w 1581447"/>
              <a:gd name="T113" fmla="*/ 376535 h 1547402"/>
              <a:gd name="T114" fmla="*/ 27384 w 1581447"/>
              <a:gd name="T115" fmla="*/ 376535 h 1547402"/>
              <a:gd name="T116" fmla="*/ 27384 w 1581447"/>
              <a:gd name="T117" fmla="*/ 102692 h 1547402"/>
              <a:gd name="T118" fmla="*/ 636686 w 1581447"/>
              <a:gd name="T119" fmla="*/ 102692 h 1547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81447" h="1547402">
                <a:moveTo>
                  <a:pt x="657224" y="1095375"/>
                </a:moveTo>
                <a:lnTo>
                  <a:pt x="917376" y="1095375"/>
                </a:lnTo>
                <a:lnTo>
                  <a:pt x="917376" y="1389757"/>
                </a:lnTo>
                <a:lnTo>
                  <a:pt x="1115913" y="1389757"/>
                </a:lnTo>
                <a:cubicBezTo>
                  <a:pt x="1188938" y="1394321"/>
                  <a:pt x="1223168" y="1355527"/>
                  <a:pt x="1218604" y="1273374"/>
                </a:cubicBezTo>
                <a:lnTo>
                  <a:pt x="1218604" y="1122760"/>
                </a:lnTo>
                <a:lnTo>
                  <a:pt x="1458217" y="1122760"/>
                </a:lnTo>
                <a:lnTo>
                  <a:pt x="1458217" y="1307604"/>
                </a:lnTo>
                <a:cubicBezTo>
                  <a:pt x="1462781" y="1471910"/>
                  <a:pt x="1380628" y="1551781"/>
                  <a:pt x="1211758" y="1547217"/>
                </a:cubicBezTo>
                <a:lnTo>
                  <a:pt x="123230" y="1547217"/>
                </a:lnTo>
                <a:lnTo>
                  <a:pt x="123230" y="1122760"/>
                </a:lnTo>
                <a:lnTo>
                  <a:pt x="355996" y="1122760"/>
                </a:lnTo>
                <a:lnTo>
                  <a:pt x="355996" y="1389757"/>
                </a:lnTo>
                <a:lnTo>
                  <a:pt x="657224" y="1389757"/>
                </a:lnTo>
                <a:close/>
                <a:moveTo>
                  <a:pt x="1259680" y="533996"/>
                </a:moveTo>
                <a:lnTo>
                  <a:pt x="1451371" y="533996"/>
                </a:lnTo>
                <a:cubicBezTo>
                  <a:pt x="1506140" y="675481"/>
                  <a:pt x="1549498" y="823813"/>
                  <a:pt x="1581447" y="978992"/>
                </a:cubicBezTo>
                <a:lnTo>
                  <a:pt x="1369218" y="978992"/>
                </a:lnTo>
                <a:cubicBezTo>
                  <a:pt x="1341834" y="800993"/>
                  <a:pt x="1305321" y="652661"/>
                  <a:pt x="1259680" y="533996"/>
                </a:cubicBezTo>
                <a:close/>
                <a:moveTo>
                  <a:pt x="157460" y="403920"/>
                </a:moveTo>
                <a:lnTo>
                  <a:pt x="349150" y="403920"/>
                </a:lnTo>
                <a:cubicBezTo>
                  <a:pt x="335458" y="568226"/>
                  <a:pt x="301228" y="705148"/>
                  <a:pt x="246459" y="814685"/>
                </a:cubicBezTo>
                <a:lnTo>
                  <a:pt x="27384" y="814685"/>
                </a:lnTo>
                <a:cubicBezTo>
                  <a:pt x="91281" y="696020"/>
                  <a:pt x="134639" y="559098"/>
                  <a:pt x="157460" y="403920"/>
                </a:cubicBezTo>
                <a:close/>
                <a:moveTo>
                  <a:pt x="410765" y="342305"/>
                </a:moveTo>
                <a:lnTo>
                  <a:pt x="643532" y="342305"/>
                </a:lnTo>
                <a:lnTo>
                  <a:pt x="643532" y="718840"/>
                </a:lnTo>
                <a:cubicBezTo>
                  <a:pt x="739377" y="673200"/>
                  <a:pt x="828377" y="622995"/>
                  <a:pt x="910530" y="568226"/>
                </a:cubicBezTo>
                <a:lnTo>
                  <a:pt x="773608" y="568226"/>
                </a:lnTo>
                <a:cubicBezTo>
                  <a:pt x="759916" y="481509"/>
                  <a:pt x="739377" y="406202"/>
                  <a:pt x="711993" y="342305"/>
                </a:cubicBezTo>
                <a:lnTo>
                  <a:pt x="924222" y="342305"/>
                </a:lnTo>
                <a:cubicBezTo>
                  <a:pt x="956171" y="410766"/>
                  <a:pt x="976709" y="467817"/>
                  <a:pt x="985837" y="513457"/>
                </a:cubicBezTo>
                <a:cubicBezTo>
                  <a:pt x="1036041" y="476945"/>
                  <a:pt x="1086246" y="435868"/>
                  <a:pt x="1136451" y="390228"/>
                </a:cubicBezTo>
                <a:lnTo>
                  <a:pt x="1403448" y="390228"/>
                </a:lnTo>
                <a:cubicBezTo>
                  <a:pt x="1184374" y="618431"/>
                  <a:pt x="942478" y="782737"/>
                  <a:pt x="677763" y="883146"/>
                </a:cubicBezTo>
                <a:cubicBezTo>
                  <a:pt x="696019" y="892274"/>
                  <a:pt x="718839" y="896838"/>
                  <a:pt x="746223" y="896838"/>
                </a:cubicBezTo>
                <a:lnTo>
                  <a:pt x="1006375" y="896838"/>
                </a:lnTo>
                <a:cubicBezTo>
                  <a:pt x="1061144" y="896838"/>
                  <a:pt x="1088529" y="869454"/>
                  <a:pt x="1088529" y="814685"/>
                </a:cubicBezTo>
                <a:lnTo>
                  <a:pt x="1088529" y="780455"/>
                </a:lnTo>
                <a:lnTo>
                  <a:pt x="1280219" y="780455"/>
                </a:lnTo>
                <a:lnTo>
                  <a:pt x="1280219" y="842070"/>
                </a:lnTo>
                <a:cubicBezTo>
                  <a:pt x="1284783" y="988120"/>
                  <a:pt x="1207194" y="1058863"/>
                  <a:pt x="1047452" y="1054299"/>
                </a:cubicBezTo>
                <a:lnTo>
                  <a:pt x="657224" y="1054299"/>
                </a:lnTo>
                <a:cubicBezTo>
                  <a:pt x="547687" y="1054299"/>
                  <a:pt x="476944" y="1024632"/>
                  <a:pt x="444996" y="965299"/>
                </a:cubicBezTo>
                <a:cubicBezTo>
                  <a:pt x="312638" y="997248"/>
                  <a:pt x="164306" y="1031478"/>
                  <a:pt x="0" y="1067991"/>
                </a:cubicBezTo>
                <a:lnTo>
                  <a:pt x="0" y="931069"/>
                </a:lnTo>
                <a:cubicBezTo>
                  <a:pt x="118665" y="903685"/>
                  <a:pt x="255587" y="864890"/>
                  <a:pt x="410765" y="814685"/>
                </a:cubicBezTo>
                <a:lnTo>
                  <a:pt x="410765" y="800993"/>
                </a:lnTo>
                <a:close/>
                <a:moveTo>
                  <a:pt x="636686" y="0"/>
                </a:moveTo>
                <a:lnTo>
                  <a:pt x="937914" y="0"/>
                </a:lnTo>
                <a:lnTo>
                  <a:pt x="937914" y="102692"/>
                </a:lnTo>
                <a:lnTo>
                  <a:pt x="1547216" y="102692"/>
                </a:lnTo>
                <a:lnTo>
                  <a:pt x="1547216" y="376535"/>
                </a:lnTo>
                <a:lnTo>
                  <a:pt x="1307603" y="376535"/>
                </a:lnTo>
                <a:lnTo>
                  <a:pt x="1307603" y="253306"/>
                </a:lnTo>
                <a:lnTo>
                  <a:pt x="260151" y="253306"/>
                </a:lnTo>
                <a:lnTo>
                  <a:pt x="260151" y="376535"/>
                </a:lnTo>
                <a:lnTo>
                  <a:pt x="27384" y="376535"/>
                </a:lnTo>
                <a:lnTo>
                  <a:pt x="27384" y="102692"/>
                </a:lnTo>
                <a:lnTo>
                  <a:pt x="636686" y="102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10248" name="任意多边形 21"/>
          <p:cNvSpPr>
            <a:spLocks noChangeArrowheads="1"/>
          </p:cNvSpPr>
          <p:nvPr/>
        </p:nvSpPr>
        <p:spPr bwMode="auto">
          <a:xfrm>
            <a:off x="6400800" y="1641475"/>
            <a:ext cx="1595438" cy="1546225"/>
          </a:xfrm>
          <a:custGeom>
            <a:avLst/>
            <a:gdLst>
              <a:gd name="T0" fmla="*/ 410765 w 1595139"/>
              <a:gd name="T1" fmla="*/ 1273374 h 1547397"/>
              <a:gd name="T2" fmla="*/ 410765 w 1595139"/>
              <a:gd name="T3" fmla="*/ 1403449 h 1547397"/>
              <a:gd name="T4" fmla="*/ 1088528 w 1595139"/>
              <a:gd name="T5" fmla="*/ 1403449 h 1547397"/>
              <a:gd name="T6" fmla="*/ 1184374 w 1595139"/>
              <a:gd name="T7" fmla="*/ 1307604 h 1547397"/>
              <a:gd name="T8" fmla="*/ 1184374 w 1595139"/>
              <a:gd name="T9" fmla="*/ 1273374 h 1547397"/>
              <a:gd name="T10" fmla="*/ 410765 w 1595139"/>
              <a:gd name="T11" fmla="*/ 1006376 h 1547397"/>
              <a:gd name="T12" fmla="*/ 410765 w 1595139"/>
              <a:gd name="T13" fmla="*/ 1129606 h 1547397"/>
              <a:gd name="T14" fmla="*/ 1184374 w 1595139"/>
              <a:gd name="T15" fmla="*/ 1129606 h 1547397"/>
              <a:gd name="T16" fmla="*/ 1184374 w 1595139"/>
              <a:gd name="T17" fmla="*/ 1006376 h 1547397"/>
              <a:gd name="T18" fmla="*/ 164306 w 1595139"/>
              <a:gd name="T19" fmla="*/ 848916 h 1547397"/>
              <a:gd name="T20" fmla="*/ 1423987 w 1595139"/>
              <a:gd name="T21" fmla="*/ 848916 h 1547397"/>
              <a:gd name="T22" fmla="*/ 1423987 w 1595139"/>
              <a:gd name="T23" fmla="*/ 1300758 h 1547397"/>
              <a:gd name="T24" fmla="*/ 1163835 w 1595139"/>
              <a:gd name="T25" fmla="*/ 1547217 h 1547397"/>
              <a:gd name="T26" fmla="*/ 164306 w 1595139"/>
              <a:gd name="T27" fmla="*/ 1547217 h 1547397"/>
              <a:gd name="T28" fmla="*/ 1245989 w 1595139"/>
              <a:gd name="T29" fmla="*/ 314921 h 1547397"/>
              <a:gd name="T30" fmla="*/ 1471910 w 1595139"/>
              <a:gd name="T31" fmla="*/ 314921 h 1547397"/>
              <a:gd name="T32" fmla="*/ 1396603 w 1595139"/>
              <a:gd name="T33" fmla="*/ 547688 h 1547397"/>
              <a:gd name="T34" fmla="*/ 1184374 w 1595139"/>
              <a:gd name="T35" fmla="*/ 547688 h 1547397"/>
              <a:gd name="T36" fmla="*/ 1245989 w 1595139"/>
              <a:gd name="T37" fmla="*/ 314921 h 1547397"/>
              <a:gd name="T38" fmla="*/ 116383 w 1595139"/>
              <a:gd name="T39" fmla="*/ 314921 h 1547397"/>
              <a:gd name="T40" fmla="*/ 335458 w 1595139"/>
              <a:gd name="T41" fmla="*/ 314921 h 1547397"/>
              <a:gd name="T42" fmla="*/ 403919 w 1595139"/>
              <a:gd name="T43" fmla="*/ 547688 h 1547397"/>
              <a:gd name="T44" fmla="*/ 191690 w 1595139"/>
              <a:gd name="T45" fmla="*/ 547688 h 1547397"/>
              <a:gd name="T46" fmla="*/ 116383 w 1595139"/>
              <a:gd name="T47" fmla="*/ 314921 h 1547397"/>
              <a:gd name="T48" fmla="*/ 711993 w 1595139"/>
              <a:gd name="T49" fmla="*/ 260152 h 1547397"/>
              <a:gd name="T50" fmla="*/ 711993 w 1595139"/>
              <a:gd name="T51" fmla="*/ 609303 h 1547397"/>
              <a:gd name="T52" fmla="*/ 876300 w 1595139"/>
              <a:gd name="T53" fmla="*/ 609303 h 1547397"/>
              <a:gd name="T54" fmla="*/ 876300 w 1595139"/>
              <a:gd name="T55" fmla="*/ 260152 h 1547397"/>
              <a:gd name="T56" fmla="*/ 321766 w 1595139"/>
              <a:gd name="T57" fmla="*/ 0 h 1547397"/>
              <a:gd name="T58" fmla="*/ 595610 w 1595139"/>
              <a:gd name="T59" fmla="*/ 0 h 1547397"/>
              <a:gd name="T60" fmla="*/ 629840 w 1595139"/>
              <a:gd name="T61" fmla="*/ 109538 h 1547397"/>
              <a:gd name="T62" fmla="*/ 958453 w 1595139"/>
              <a:gd name="T63" fmla="*/ 109538 h 1547397"/>
              <a:gd name="T64" fmla="*/ 992683 w 1595139"/>
              <a:gd name="T65" fmla="*/ 0 h 1547397"/>
              <a:gd name="T66" fmla="*/ 1266527 w 1595139"/>
              <a:gd name="T67" fmla="*/ 0 h 1547397"/>
              <a:gd name="T68" fmla="*/ 1225450 w 1595139"/>
              <a:gd name="T69" fmla="*/ 109538 h 1547397"/>
              <a:gd name="T70" fmla="*/ 1540371 w 1595139"/>
              <a:gd name="T71" fmla="*/ 109538 h 1547397"/>
              <a:gd name="T72" fmla="*/ 1540371 w 1595139"/>
              <a:gd name="T73" fmla="*/ 260152 h 1547397"/>
              <a:gd name="T74" fmla="*/ 1102221 w 1595139"/>
              <a:gd name="T75" fmla="*/ 260152 h 1547397"/>
              <a:gd name="T76" fmla="*/ 1102221 w 1595139"/>
              <a:gd name="T77" fmla="*/ 609303 h 1547397"/>
              <a:gd name="T78" fmla="*/ 1595139 w 1595139"/>
              <a:gd name="T79" fmla="*/ 609303 h 1547397"/>
              <a:gd name="T80" fmla="*/ 1595139 w 1595139"/>
              <a:gd name="T81" fmla="*/ 759917 h 1547397"/>
              <a:gd name="T82" fmla="*/ 0 w 1595139"/>
              <a:gd name="T83" fmla="*/ 759917 h 1547397"/>
              <a:gd name="T84" fmla="*/ 0 w 1595139"/>
              <a:gd name="T85" fmla="*/ 609303 h 1547397"/>
              <a:gd name="T86" fmla="*/ 486072 w 1595139"/>
              <a:gd name="T87" fmla="*/ 609303 h 1547397"/>
              <a:gd name="T88" fmla="*/ 486072 w 1595139"/>
              <a:gd name="T89" fmla="*/ 260152 h 1547397"/>
              <a:gd name="T90" fmla="*/ 47922 w 1595139"/>
              <a:gd name="T91" fmla="*/ 260152 h 1547397"/>
              <a:gd name="T92" fmla="*/ 47922 w 1595139"/>
              <a:gd name="T93" fmla="*/ 109538 h 1547397"/>
              <a:gd name="T94" fmla="*/ 355996 w 1595139"/>
              <a:gd name="T95" fmla="*/ 109538 h 1547397"/>
              <a:gd name="T96" fmla="*/ 321766 w 1595139"/>
              <a:gd name="T97" fmla="*/ 0 h 1547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95139" h="1547397">
                <a:moveTo>
                  <a:pt x="410765" y="1273374"/>
                </a:moveTo>
                <a:lnTo>
                  <a:pt x="410765" y="1403449"/>
                </a:lnTo>
                <a:lnTo>
                  <a:pt x="1088528" y="1403449"/>
                </a:lnTo>
                <a:cubicBezTo>
                  <a:pt x="1156989" y="1408014"/>
                  <a:pt x="1188937" y="1376065"/>
                  <a:pt x="1184374" y="1307604"/>
                </a:cubicBezTo>
                <a:lnTo>
                  <a:pt x="1184374" y="1273374"/>
                </a:lnTo>
                <a:close/>
                <a:moveTo>
                  <a:pt x="410765" y="1006376"/>
                </a:moveTo>
                <a:lnTo>
                  <a:pt x="410765" y="1129606"/>
                </a:lnTo>
                <a:lnTo>
                  <a:pt x="1184374" y="1129606"/>
                </a:lnTo>
                <a:lnTo>
                  <a:pt x="1184374" y="1006376"/>
                </a:lnTo>
                <a:close/>
                <a:moveTo>
                  <a:pt x="164306" y="848916"/>
                </a:moveTo>
                <a:lnTo>
                  <a:pt x="1423987" y="848916"/>
                </a:lnTo>
                <a:lnTo>
                  <a:pt x="1423987" y="1300758"/>
                </a:lnTo>
                <a:cubicBezTo>
                  <a:pt x="1428551" y="1469628"/>
                  <a:pt x="1341834" y="1551782"/>
                  <a:pt x="1163835" y="1547217"/>
                </a:cubicBezTo>
                <a:lnTo>
                  <a:pt x="164306" y="1547217"/>
                </a:lnTo>
                <a:close/>
                <a:moveTo>
                  <a:pt x="1245989" y="314921"/>
                </a:moveTo>
                <a:lnTo>
                  <a:pt x="1471910" y="314921"/>
                </a:lnTo>
                <a:cubicBezTo>
                  <a:pt x="1453653" y="410766"/>
                  <a:pt x="1428551" y="488355"/>
                  <a:pt x="1396603" y="547688"/>
                </a:cubicBezTo>
                <a:lnTo>
                  <a:pt x="1184374" y="547688"/>
                </a:lnTo>
                <a:cubicBezTo>
                  <a:pt x="1211758" y="488355"/>
                  <a:pt x="1232296" y="410766"/>
                  <a:pt x="1245989" y="314921"/>
                </a:cubicBezTo>
                <a:close/>
                <a:moveTo>
                  <a:pt x="116383" y="314921"/>
                </a:moveTo>
                <a:lnTo>
                  <a:pt x="335458" y="314921"/>
                </a:lnTo>
                <a:cubicBezTo>
                  <a:pt x="344586" y="397074"/>
                  <a:pt x="367406" y="474663"/>
                  <a:pt x="403919" y="547688"/>
                </a:cubicBezTo>
                <a:lnTo>
                  <a:pt x="191690" y="547688"/>
                </a:lnTo>
                <a:cubicBezTo>
                  <a:pt x="155177" y="488355"/>
                  <a:pt x="130075" y="410766"/>
                  <a:pt x="116383" y="314921"/>
                </a:cubicBezTo>
                <a:close/>
                <a:moveTo>
                  <a:pt x="711993" y="260152"/>
                </a:moveTo>
                <a:lnTo>
                  <a:pt x="711993" y="609303"/>
                </a:lnTo>
                <a:lnTo>
                  <a:pt x="876300" y="609303"/>
                </a:lnTo>
                <a:lnTo>
                  <a:pt x="876300" y="260152"/>
                </a:lnTo>
                <a:close/>
                <a:moveTo>
                  <a:pt x="321766" y="0"/>
                </a:moveTo>
                <a:lnTo>
                  <a:pt x="595610" y="0"/>
                </a:lnTo>
                <a:cubicBezTo>
                  <a:pt x="604738" y="36513"/>
                  <a:pt x="616148" y="73025"/>
                  <a:pt x="629840" y="109538"/>
                </a:cubicBezTo>
                <a:lnTo>
                  <a:pt x="958453" y="109538"/>
                </a:lnTo>
                <a:cubicBezTo>
                  <a:pt x="972145" y="73025"/>
                  <a:pt x="983555" y="36513"/>
                  <a:pt x="992683" y="0"/>
                </a:cubicBezTo>
                <a:lnTo>
                  <a:pt x="1266527" y="0"/>
                </a:lnTo>
                <a:cubicBezTo>
                  <a:pt x="1261963" y="36513"/>
                  <a:pt x="1248270" y="73025"/>
                  <a:pt x="1225450" y="109538"/>
                </a:cubicBezTo>
                <a:lnTo>
                  <a:pt x="1540371" y="109538"/>
                </a:lnTo>
                <a:lnTo>
                  <a:pt x="1540371" y="260152"/>
                </a:lnTo>
                <a:lnTo>
                  <a:pt x="1102221" y="260152"/>
                </a:lnTo>
                <a:lnTo>
                  <a:pt x="1102221" y="609303"/>
                </a:lnTo>
                <a:lnTo>
                  <a:pt x="1595139" y="609303"/>
                </a:lnTo>
                <a:lnTo>
                  <a:pt x="1595139" y="759917"/>
                </a:lnTo>
                <a:lnTo>
                  <a:pt x="0" y="759917"/>
                </a:lnTo>
                <a:lnTo>
                  <a:pt x="0" y="609303"/>
                </a:lnTo>
                <a:lnTo>
                  <a:pt x="486072" y="609303"/>
                </a:lnTo>
                <a:lnTo>
                  <a:pt x="486072" y="260152"/>
                </a:lnTo>
                <a:lnTo>
                  <a:pt x="47922" y="260152"/>
                </a:lnTo>
                <a:lnTo>
                  <a:pt x="47922" y="109538"/>
                </a:lnTo>
                <a:lnTo>
                  <a:pt x="355996" y="109538"/>
                </a:lnTo>
                <a:cubicBezTo>
                  <a:pt x="342304" y="73025"/>
                  <a:pt x="330894" y="36513"/>
                  <a:pt x="3217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9225" name="直接连接符 22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7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75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75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75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xit" presetSubtype="1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10245" grpId="1" bldLvl="0" animBg="1"/>
      <p:bldP spid="10246" grpId="0" bldLvl="0" animBg="1"/>
      <p:bldP spid="10246" grpId="1" bldLvl="0" animBg="1"/>
      <p:bldP spid="10247" grpId="0" bldLvl="0" animBg="1"/>
      <p:bldP spid="10247" grpId="1" bldLvl="0" animBg="1"/>
      <p:bldP spid="10248" grpId="0" bldLvl="0" animBg="1"/>
      <p:bldP spid="10248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1"/>
          <p:cNvGrpSpPr>
            <a:grpSpLocks/>
          </p:cNvGrpSpPr>
          <p:nvPr/>
        </p:nvGrpSpPr>
        <p:grpSpPr bwMode="auto">
          <a:xfrm>
            <a:off x="2700338" y="1382713"/>
            <a:ext cx="3654425" cy="1158875"/>
            <a:chOff x="0" y="0"/>
            <a:chExt cx="3655193" cy="1158797"/>
          </a:xfrm>
        </p:grpSpPr>
        <p:sp>
          <p:nvSpPr>
            <p:cNvPr id="10243" name="任意多边形 15"/>
            <p:cNvSpPr>
              <a:spLocks noChangeArrowheads="1"/>
            </p:cNvSpPr>
            <p:nvPr/>
          </p:nvSpPr>
          <p:spPr bwMode="auto">
            <a:xfrm>
              <a:off x="86890" y="0"/>
              <a:ext cx="3568303" cy="825103"/>
            </a:xfrm>
            <a:custGeom>
              <a:avLst/>
              <a:gdLst>
                <a:gd name="T0" fmla="*/ 903685 w 3568303"/>
                <a:gd name="T1" fmla="*/ 771525 h 825103"/>
                <a:gd name="T2" fmla="*/ 482203 w 3568303"/>
                <a:gd name="T3" fmla="*/ 439341 h 825103"/>
                <a:gd name="T4" fmla="*/ 632222 w 3568303"/>
                <a:gd name="T5" fmla="*/ 439341 h 825103"/>
                <a:gd name="T6" fmla="*/ 346472 w 3568303"/>
                <a:gd name="T7" fmla="*/ 485775 h 825103"/>
                <a:gd name="T8" fmla="*/ 482203 w 3568303"/>
                <a:gd name="T9" fmla="*/ 378619 h 825103"/>
                <a:gd name="T10" fmla="*/ 200025 w 3568303"/>
                <a:gd name="T11" fmla="*/ 328613 h 825103"/>
                <a:gd name="T12" fmla="*/ 346472 w 3568303"/>
                <a:gd name="T13" fmla="*/ 328613 h 825103"/>
                <a:gd name="T14" fmla="*/ 2614613 w 3568303"/>
                <a:gd name="T15" fmla="*/ 353616 h 825103"/>
                <a:gd name="T16" fmla="*/ 2593182 w 3568303"/>
                <a:gd name="T17" fmla="*/ 467916 h 825103"/>
                <a:gd name="T18" fmla="*/ 2332435 w 3568303"/>
                <a:gd name="T19" fmla="*/ 714375 h 825103"/>
                <a:gd name="T20" fmla="*/ 2289572 w 3568303"/>
                <a:gd name="T21" fmla="*/ 800100 h 825103"/>
                <a:gd name="T22" fmla="*/ 1832372 w 3568303"/>
                <a:gd name="T23" fmla="*/ 732235 h 825103"/>
                <a:gd name="T24" fmla="*/ 2057400 w 3568303"/>
                <a:gd name="T25" fmla="*/ 582216 h 825103"/>
                <a:gd name="T26" fmla="*/ 1875235 w 3568303"/>
                <a:gd name="T27" fmla="*/ 353616 h 825103"/>
                <a:gd name="T28" fmla="*/ 1096566 w 3568303"/>
                <a:gd name="T29" fmla="*/ 267891 h 825103"/>
                <a:gd name="T30" fmla="*/ 1310878 w 3568303"/>
                <a:gd name="T31" fmla="*/ 167878 h 825103"/>
                <a:gd name="T32" fmla="*/ 1357313 w 3568303"/>
                <a:gd name="T33" fmla="*/ 353616 h 825103"/>
                <a:gd name="T34" fmla="*/ 1343025 w 3568303"/>
                <a:gd name="T35" fmla="*/ 425053 h 825103"/>
                <a:gd name="T36" fmla="*/ 1203722 w 3568303"/>
                <a:gd name="T37" fmla="*/ 689372 h 825103"/>
                <a:gd name="T38" fmla="*/ 1014413 w 3568303"/>
                <a:gd name="T39" fmla="*/ 732235 h 825103"/>
                <a:gd name="T40" fmla="*/ 1085850 w 3568303"/>
                <a:gd name="T41" fmla="*/ 510778 h 825103"/>
                <a:gd name="T42" fmla="*/ 1085850 w 3568303"/>
                <a:gd name="T43" fmla="*/ 425053 h 825103"/>
                <a:gd name="T44" fmla="*/ 914400 w 3568303"/>
                <a:gd name="T45" fmla="*/ 267891 h 825103"/>
                <a:gd name="T46" fmla="*/ 2811066 w 3568303"/>
                <a:gd name="T47" fmla="*/ 64294 h 825103"/>
                <a:gd name="T48" fmla="*/ 3353991 w 3568303"/>
                <a:gd name="T49" fmla="*/ 64294 h 825103"/>
                <a:gd name="T50" fmla="*/ 3568303 w 3568303"/>
                <a:gd name="T51" fmla="*/ 732235 h 825103"/>
                <a:gd name="T52" fmla="*/ 2746772 w 3568303"/>
                <a:gd name="T53" fmla="*/ 817960 h 825103"/>
                <a:gd name="T54" fmla="*/ 2811066 w 3568303"/>
                <a:gd name="T55" fmla="*/ 64294 h 825103"/>
                <a:gd name="T56" fmla="*/ 1589485 w 3568303"/>
                <a:gd name="T57" fmla="*/ 128588 h 825103"/>
                <a:gd name="T58" fmla="*/ 1746647 w 3568303"/>
                <a:gd name="T59" fmla="*/ 239316 h 825103"/>
                <a:gd name="T60" fmla="*/ 1678781 w 3568303"/>
                <a:gd name="T61" fmla="*/ 807244 h 825103"/>
                <a:gd name="T62" fmla="*/ 1496616 w 3568303"/>
                <a:gd name="T63" fmla="*/ 328613 h 825103"/>
                <a:gd name="T64" fmla="*/ 1343025 w 3568303"/>
                <a:gd name="T65" fmla="*/ 753666 h 825103"/>
                <a:gd name="T66" fmla="*/ 1368028 w 3568303"/>
                <a:gd name="T67" fmla="*/ 696516 h 825103"/>
                <a:gd name="T68" fmla="*/ 1571625 w 3568303"/>
                <a:gd name="T69" fmla="*/ 39291 h 825103"/>
                <a:gd name="T70" fmla="*/ 3178969 w 3568303"/>
                <a:gd name="T71" fmla="*/ 10716 h 825103"/>
                <a:gd name="T72" fmla="*/ 3061097 w 3568303"/>
                <a:gd name="T73" fmla="*/ 10716 h 825103"/>
                <a:gd name="T74" fmla="*/ 1203722 w 3568303"/>
                <a:gd name="T75" fmla="*/ 57150 h 825103"/>
                <a:gd name="T76" fmla="*/ 935831 w 3568303"/>
                <a:gd name="T77" fmla="*/ 142875 h 825103"/>
                <a:gd name="T78" fmla="*/ 767953 w 3568303"/>
                <a:gd name="T79" fmla="*/ 3572 h 825103"/>
                <a:gd name="T80" fmla="*/ 482203 w 3568303"/>
                <a:gd name="T81" fmla="*/ 103585 h 825103"/>
                <a:gd name="T82" fmla="*/ 828675 w 3568303"/>
                <a:gd name="T83" fmla="*/ 217885 h 825103"/>
                <a:gd name="T84" fmla="*/ 750094 w 3568303"/>
                <a:gd name="T85" fmla="*/ 260747 h 825103"/>
                <a:gd name="T86" fmla="*/ 482203 w 3568303"/>
                <a:gd name="T87" fmla="*/ 553641 h 825103"/>
                <a:gd name="T88" fmla="*/ 775097 w 3568303"/>
                <a:gd name="T89" fmla="*/ 671513 h 825103"/>
                <a:gd name="T90" fmla="*/ 828675 w 3568303"/>
                <a:gd name="T91" fmla="*/ 725091 h 825103"/>
                <a:gd name="T92" fmla="*/ 0 w 3568303"/>
                <a:gd name="T93" fmla="*/ 725091 h 825103"/>
                <a:gd name="T94" fmla="*/ 53578 w 3568303"/>
                <a:gd name="T95" fmla="*/ 671513 h 825103"/>
                <a:gd name="T96" fmla="*/ 346472 w 3568303"/>
                <a:gd name="T97" fmla="*/ 553641 h 825103"/>
                <a:gd name="T98" fmla="*/ 346472 w 3568303"/>
                <a:gd name="T99" fmla="*/ 260747 h 825103"/>
                <a:gd name="T100" fmla="*/ 0 w 3568303"/>
                <a:gd name="T101" fmla="*/ 150019 h 825103"/>
                <a:gd name="T102" fmla="*/ 60722 w 3568303"/>
                <a:gd name="T103" fmla="*/ 103585 h 825103"/>
                <a:gd name="T104" fmla="*/ 767953 w 3568303"/>
                <a:gd name="T105" fmla="*/ 3572 h 825103"/>
                <a:gd name="T106" fmla="*/ 2325291 w 3568303"/>
                <a:gd name="T107" fmla="*/ 64294 h 825103"/>
                <a:gd name="T108" fmla="*/ 2503885 w 3568303"/>
                <a:gd name="T109" fmla="*/ 228600 h 825103"/>
                <a:gd name="T110" fmla="*/ 1985963 w 3568303"/>
                <a:gd name="T111" fmla="*/ 228600 h 825103"/>
                <a:gd name="T112" fmla="*/ 2168128 w 3568303"/>
                <a:gd name="T113" fmla="*/ 64294 h 825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68303" h="825103">
                  <a:moveTo>
                    <a:pt x="971550" y="546497"/>
                  </a:moveTo>
                  <a:lnTo>
                    <a:pt x="1064419" y="546497"/>
                  </a:lnTo>
                  <a:cubicBezTo>
                    <a:pt x="1062038" y="658416"/>
                    <a:pt x="1008460" y="733425"/>
                    <a:pt x="903685" y="771525"/>
                  </a:cubicBezTo>
                  <a:lnTo>
                    <a:pt x="903685" y="700088"/>
                  </a:lnTo>
                  <a:cubicBezTo>
                    <a:pt x="944166" y="661988"/>
                    <a:pt x="966788" y="610791"/>
                    <a:pt x="971550" y="546497"/>
                  </a:cubicBezTo>
                  <a:close/>
                  <a:moveTo>
                    <a:pt x="482203" y="439341"/>
                  </a:moveTo>
                  <a:lnTo>
                    <a:pt x="482203" y="485775"/>
                  </a:lnTo>
                  <a:lnTo>
                    <a:pt x="589360" y="485775"/>
                  </a:lnTo>
                  <a:cubicBezTo>
                    <a:pt x="620316" y="488156"/>
                    <a:pt x="634603" y="472678"/>
                    <a:pt x="632222" y="439341"/>
                  </a:cubicBezTo>
                  <a:close/>
                  <a:moveTo>
                    <a:pt x="200025" y="439341"/>
                  </a:moveTo>
                  <a:lnTo>
                    <a:pt x="200025" y="485775"/>
                  </a:lnTo>
                  <a:lnTo>
                    <a:pt x="346472" y="485775"/>
                  </a:lnTo>
                  <a:lnTo>
                    <a:pt x="346472" y="439341"/>
                  </a:lnTo>
                  <a:close/>
                  <a:moveTo>
                    <a:pt x="482203" y="328613"/>
                  </a:moveTo>
                  <a:lnTo>
                    <a:pt x="482203" y="378619"/>
                  </a:lnTo>
                  <a:lnTo>
                    <a:pt x="632222" y="378619"/>
                  </a:lnTo>
                  <a:lnTo>
                    <a:pt x="632222" y="328613"/>
                  </a:lnTo>
                  <a:close/>
                  <a:moveTo>
                    <a:pt x="200025" y="328613"/>
                  </a:moveTo>
                  <a:lnTo>
                    <a:pt x="200025" y="378619"/>
                  </a:lnTo>
                  <a:lnTo>
                    <a:pt x="346472" y="378619"/>
                  </a:lnTo>
                  <a:lnTo>
                    <a:pt x="346472" y="328613"/>
                  </a:lnTo>
                  <a:close/>
                  <a:moveTo>
                    <a:pt x="1875235" y="260747"/>
                  </a:moveTo>
                  <a:lnTo>
                    <a:pt x="2614613" y="260747"/>
                  </a:lnTo>
                  <a:lnTo>
                    <a:pt x="2614613" y="353616"/>
                  </a:lnTo>
                  <a:lnTo>
                    <a:pt x="2332435" y="353616"/>
                  </a:lnTo>
                  <a:lnTo>
                    <a:pt x="2332435" y="467916"/>
                  </a:lnTo>
                  <a:lnTo>
                    <a:pt x="2593182" y="467916"/>
                  </a:lnTo>
                  <a:lnTo>
                    <a:pt x="2593182" y="553641"/>
                  </a:lnTo>
                  <a:lnTo>
                    <a:pt x="2332435" y="553641"/>
                  </a:lnTo>
                  <a:lnTo>
                    <a:pt x="2332435" y="714375"/>
                  </a:lnTo>
                  <a:lnTo>
                    <a:pt x="2653903" y="714375"/>
                  </a:lnTo>
                  <a:lnTo>
                    <a:pt x="2653903" y="800100"/>
                  </a:lnTo>
                  <a:lnTo>
                    <a:pt x="2289572" y="800100"/>
                  </a:lnTo>
                  <a:cubicBezTo>
                    <a:pt x="2153841" y="802482"/>
                    <a:pt x="2058591" y="765572"/>
                    <a:pt x="2003822" y="689372"/>
                  </a:cubicBezTo>
                  <a:cubicBezTo>
                    <a:pt x="1965722" y="739378"/>
                    <a:pt x="1908572" y="783432"/>
                    <a:pt x="1832372" y="821532"/>
                  </a:cubicBezTo>
                  <a:lnTo>
                    <a:pt x="1832372" y="732235"/>
                  </a:lnTo>
                  <a:cubicBezTo>
                    <a:pt x="1908572" y="665560"/>
                    <a:pt x="1947863" y="558403"/>
                    <a:pt x="1950244" y="410766"/>
                  </a:cubicBezTo>
                  <a:lnTo>
                    <a:pt x="2082403" y="410766"/>
                  </a:lnTo>
                  <a:cubicBezTo>
                    <a:pt x="2080022" y="479822"/>
                    <a:pt x="2071688" y="536972"/>
                    <a:pt x="2057400" y="582216"/>
                  </a:cubicBezTo>
                  <a:cubicBezTo>
                    <a:pt x="2088356" y="639366"/>
                    <a:pt x="2132409" y="678656"/>
                    <a:pt x="2189559" y="700088"/>
                  </a:cubicBezTo>
                  <a:lnTo>
                    <a:pt x="2189559" y="353616"/>
                  </a:lnTo>
                  <a:lnTo>
                    <a:pt x="1875235" y="353616"/>
                  </a:lnTo>
                  <a:close/>
                  <a:moveTo>
                    <a:pt x="964406" y="167878"/>
                  </a:moveTo>
                  <a:lnTo>
                    <a:pt x="1071563" y="167878"/>
                  </a:lnTo>
                  <a:cubicBezTo>
                    <a:pt x="1078707" y="203597"/>
                    <a:pt x="1087041" y="236935"/>
                    <a:pt x="1096566" y="267891"/>
                  </a:cubicBezTo>
                  <a:lnTo>
                    <a:pt x="1178719" y="267891"/>
                  </a:lnTo>
                  <a:cubicBezTo>
                    <a:pt x="1190625" y="234553"/>
                    <a:pt x="1197769" y="201216"/>
                    <a:pt x="1200150" y="167878"/>
                  </a:cubicBezTo>
                  <a:lnTo>
                    <a:pt x="1310878" y="167878"/>
                  </a:lnTo>
                  <a:cubicBezTo>
                    <a:pt x="1303735" y="205978"/>
                    <a:pt x="1295400" y="239316"/>
                    <a:pt x="1285875" y="267891"/>
                  </a:cubicBezTo>
                  <a:lnTo>
                    <a:pt x="1357313" y="267891"/>
                  </a:lnTo>
                  <a:lnTo>
                    <a:pt x="1357313" y="353616"/>
                  </a:lnTo>
                  <a:lnTo>
                    <a:pt x="1203722" y="353616"/>
                  </a:lnTo>
                  <a:lnTo>
                    <a:pt x="1203722" y="425053"/>
                  </a:lnTo>
                  <a:lnTo>
                    <a:pt x="1343025" y="425053"/>
                  </a:lnTo>
                  <a:lnTo>
                    <a:pt x="1343025" y="510778"/>
                  </a:lnTo>
                  <a:lnTo>
                    <a:pt x="1203722" y="510778"/>
                  </a:lnTo>
                  <a:lnTo>
                    <a:pt x="1203722" y="689372"/>
                  </a:lnTo>
                  <a:cubicBezTo>
                    <a:pt x="1206103" y="772716"/>
                    <a:pt x="1166813" y="813197"/>
                    <a:pt x="1085850" y="810816"/>
                  </a:cubicBezTo>
                  <a:lnTo>
                    <a:pt x="1014413" y="810816"/>
                  </a:lnTo>
                  <a:lnTo>
                    <a:pt x="1014413" y="732235"/>
                  </a:lnTo>
                  <a:lnTo>
                    <a:pt x="1046560" y="732235"/>
                  </a:lnTo>
                  <a:cubicBezTo>
                    <a:pt x="1075135" y="732235"/>
                    <a:pt x="1088231" y="716757"/>
                    <a:pt x="1085850" y="685800"/>
                  </a:cubicBezTo>
                  <a:lnTo>
                    <a:pt x="1085850" y="510778"/>
                  </a:lnTo>
                  <a:lnTo>
                    <a:pt x="932260" y="510778"/>
                  </a:lnTo>
                  <a:lnTo>
                    <a:pt x="932260" y="425053"/>
                  </a:lnTo>
                  <a:lnTo>
                    <a:pt x="1085850" y="425053"/>
                  </a:lnTo>
                  <a:lnTo>
                    <a:pt x="1085850" y="353616"/>
                  </a:lnTo>
                  <a:lnTo>
                    <a:pt x="914400" y="353616"/>
                  </a:lnTo>
                  <a:lnTo>
                    <a:pt x="914400" y="267891"/>
                  </a:lnTo>
                  <a:lnTo>
                    <a:pt x="989410" y="267891"/>
                  </a:lnTo>
                  <a:cubicBezTo>
                    <a:pt x="975122" y="239316"/>
                    <a:pt x="966788" y="205978"/>
                    <a:pt x="964406" y="167878"/>
                  </a:cubicBezTo>
                  <a:close/>
                  <a:moveTo>
                    <a:pt x="2811066" y="64294"/>
                  </a:moveTo>
                  <a:lnTo>
                    <a:pt x="2961085" y="64294"/>
                  </a:lnTo>
                  <a:cubicBezTo>
                    <a:pt x="3006328" y="254794"/>
                    <a:pt x="3071813" y="396478"/>
                    <a:pt x="3157538" y="489347"/>
                  </a:cubicBezTo>
                  <a:cubicBezTo>
                    <a:pt x="3243263" y="396478"/>
                    <a:pt x="3308747" y="254794"/>
                    <a:pt x="3353991" y="64294"/>
                  </a:cubicBezTo>
                  <a:lnTo>
                    <a:pt x="3500438" y="64294"/>
                  </a:lnTo>
                  <a:cubicBezTo>
                    <a:pt x="3443288" y="292894"/>
                    <a:pt x="3357563" y="460772"/>
                    <a:pt x="3243263" y="567928"/>
                  </a:cubicBezTo>
                  <a:cubicBezTo>
                    <a:pt x="3324225" y="632222"/>
                    <a:pt x="3432572" y="686991"/>
                    <a:pt x="3568303" y="732235"/>
                  </a:cubicBezTo>
                  <a:lnTo>
                    <a:pt x="3568303" y="817960"/>
                  </a:lnTo>
                  <a:cubicBezTo>
                    <a:pt x="3380185" y="760810"/>
                    <a:pt x="3243263" y="701278"/>
                    <a:pt x="3157538" y="639366"/>
                  </a:cubicBezTo>
                  <a:cubicBezTo>
                    <a:pt x="3074194" y="698897"/>
                    <a:pt x="2937272" y="758428"/>
                    <a:pt x="2746772" y="817960"/>
                  </a:cubicBezTo>
                  <a:lnTo>
                    <a:pt x="2746772" y="732235"/>
                  </a:lnTo>
                  <a:cubicBezTo>
                    <a:pt x="2877741" y="686991"/>
                    <a:pt x="2986088" y="632222"/>
                    <a:pt x="3071813" y="567928"/>
                  </a:cubicBezTo>
                  <a:cubicBezTo>
                    <a:pt x="2955132" y="463153"/>
                    <a:pt x="2868216" y="295275"/>
                    <a:pt x="2811066" y="64294"/>
                  </a:cubicBezTo>
                  <a:close/>
                  <a:moveTo>
                    <a:pt x="1739503" y="14288"/>
                  </a:moveTo>
                  <a:lnTo>
                    <a:pt x="1739503" y="107156"/>
                  </a:lnTo>
                  <a:cubicBezTo>
                    <a:pt x="1691878" y="121444"/>
                    <a:pt x="1641872" y="128588"/>
                    <a:pt x="1589485" y="128588"/>
                  </a:cubicBezTo>
                  <a:lnTo>
                    <a:pt x="1496616" y="128588"/>
                  </a:lnTo>
                  <a:lnTo>
                    <a:pt x="1496616" y="239316"/>
                  </a:lnTo>
                  <a:lnTo>
                    <a:pt x="1746647" y="239316"/>
                  </a:lnTo>
                  <a:lnTo>
                    <a:pt x="1746647" y="328613"/>
                  </a:lnTo>
                  <a:lnTo>
                    <a:pt x="1678781" y="328613"/>
                  </a:lnTo>
                  <a:lnTo>
                    <a:pt x="1678781" y="807244"/>
                  </a:lnTo>
                  <a:lnTo>
                    <a:pt x="1560910" y="807244"/>
                  </a:lnTo>
                  <a:lnTo>
                    <a:pt x="1560910" y="328613"/>
                  </a:lnTo>
                  <a:lnTo>
                    <a:pt x="1496616" y="328613"/>
                  </a:lnTo>
                  <a:lnTo>
                    <a:pt x="1496616" y="553641"/>
                  </a:lnTo>
                  <a:cubicBezTo>
                    <a:pt x="1506141" y="684610"/>
                    <a:pt x="1454944" y="775097"/>
                    <a:pt x="1343025" y="825103"/>
                  </a:cubicBezTo>
                  <a:lnTo>
                    <a:pt x="1343025" y="753666"/>
                  </a:lnTo>
                  <a:cubicBezTo>
                    <a:pt x="1266825" y="722710"/>
                    <a:pt x="1226344" y="653653"/>
                    <a:pt x="1221581" y="546497"/>
                  </a:cubicBezTo>
                  <a:lnTo>
                    <a:pt x="1318022" y="546497"/>
                  </a:lnTo>
                  <a:cubicBezTo>
                    <a:pt x="1320403" y="610791"/>
                    <a:pt x="1337072" y="660797"/>
                    <a:pt x="1368028" y="696516"/>
                  </a:cubicBezTo>
                  <a:cubicBezTo>
                    <a:pt x="1375172" y="672703"/>
                    <a:pt x="1378744" y="634603"/>
                    <a:pt x="1378744" y="582216"/>
                  </a:cubicBezTo>
                  <a:lnTo>
                    <a:pt x="1378744" y="39291"/>
                  </a:lnTo>
                  <a:lnTo>
                    <a:pt x="1571625" y="39291"/>
                  </a:lnTo>
                  <a:cubicBezTo>
                    <a:pt x="1633538" y="41672"/>
                    <a:pt x="1689497" y="33338"/>
                    <a:pt x="1739503" y="14288"/>
                  </a:cubicBezTo>
                  <a:close/>
                  <a:moveTo>
                    <a:pt x="3061097" y="10716"/>
                  </a:moveTo>
                  <a:lnTo>
                    <a:pt x="3178969" y="10716"/>
                  </a:lnTo>
                  <a:cubicBezTo>
                    <a:pt x="3205163" y="72628"/>
                    <a:pt x="3225403" y="139303"/>
                    <a:pt x="3239691" y="210741"/>
                  </a:cubicBezTo>
                  <a:lnTo>
                    <a:pt x="3111103" y="210741"/>
                  </a:lnTo>
                  <a:cubicBezTo>
                    <a:pt x="3101578" y="144066"/>
                    <a:pt x="3084910" y="77391"/>
                    <a:pt x="3061097" y="10716"/>
                  </a:cubicBezTo>
                  <a:close/>
                  <a:moveTo>
                    <a:pt x="1071563" y="3572"/>
                  </a:moveTo>
                  <a:lnTo>
                    <a:pt x="1203722" y="3572"/>
                  </a:lnTo>
                  <a:lnTo>
                    <a:pt x="1203722" y="57150"/>
                  </a:lnTo>
                  <a:lnTo>
                    <a:pt x="1339453" y="57150"/>
                  </a:lnTo>
                  <a:lnTo>
                    <a:pt x="1339453" y="142875"/>
                  </a:lnTo>
                  <a:lnTo>
                    <a:pt x="935831" y="142875"/>
                  </a:lnTo>
                  <a:lnTo>
                    <a:pt x="935831" y="57150"/>
                  </a:lnTo>
                  <a:lnTo>
                    <a:pt x="1071563" y="57150"/>
                  </a:lnTo>
                  <a:close/>
                  <a:moveTo>
                    <a:pt x="767953" y="3572"/>
                  </a:moveTo>
                  <a:lnTo>
                    <a:pt x="767953" y="78581"/>
                  </a:lnTo>
                  <a:cubicBezTo>
                    <a:pt x="689372" y="97631"/>
                    <a:pt x="603647" y="105966"/>
                    <a:pt x="510778" y="103585"/>
                  </a:cubicBezTo>
                  <a:lnTo>
                    <a:pt x="482203" y="103585"/>
                  </a:lnTo>
                  <a:lnTo>
                    <a:pt x="482203" y="150019"/>
                  </a:lnTo>
                  <a:lnTo>
                    <a:pt x="828675" y="150019"/>
                  </a:lnTo>
                  <a:lnTo>
                    <a:pt x="828675" y="217885"/>
                  </a:lnTo>
                  <a:lnTo>
                    <a:pt x="482203" y="217885"/>
                  </a:lnTo>
                  <a:lnTo>
                    <a:pt x="482203" y="260747"/>
                  </a:lnTo>
                  <a:lnTo>
                    <a:pt x="750094" y="260747"/>
                  </a:lnTo>
                  <a:lnTo>
                    <a:pt x="750094" y="435769"/>
                  </a:lnTo>
                  <a:cubicBezTo>
                    <a:pt x="754856" y="519113"/>
                    <a:pt x="717947" y="558403"/>
                    <a:pt x="639366" y="553641"/>
                  </a:cubicBezTo>
                  <a:lnTo>
                    <a:pt x="482203" y="553641"/>
                  </a:lnTo>
                  <a:lnTo>
                    <a:pt x="482203" y="603647"/>
                  </a:lnTo>
                  <a:lnTo>
                    <a:pt x="775097" y="603647"/>
                  </a:lnTo>
                  <a:lnTo>
                    <a:pt x="775097" y="671513"/>
                  </a:lnTo>
                  <a:lnTo>
                    <a:pt x="482203" y="671513"/>
                  </a:lnTo>
                  <a:lnTo>
                    <a:pt x="482203" y="725091"/>
                  </a:lnTo>
                  <a:lnTo>
                    <a:pt x="828675" y="725091"/>
                  </a:lnTo>
                  <a:lnTo>
                    <a:pt x="828675" y="789385"/>
                  </a:lnTo>
                  <a:lnTo>
                    <a:pt x="0" y="789385"/>
                  </a:lnTo>
                  <a:lnTo>
                    <a:pt x="0" y="725091"/>
                  </a:lnTo>
                  <a:lnTo>
                    <a:pt x="346472" y="725091"/>
                  </a:lnTo>
                  <a:lnTo>
                    <a:pt x="346472" y="671513"/>
                  </a:lnTo>
                  <a:lnTo>
                    <a:pt x="53578" y="671513"/>
                  </a:lnTo>
                  <a:lnTo>
                    <a:pt x="53578" y="603647"/>
                  </a:lnTo>
                  <a:lnTo>
                    <a:pt x="346472" y="603647"/>
                  </a:lnTo>
                  <a:lnTo>
                    <a:pt x="346472" y="553641"/>
                  </a:lnTo>
                  <a:lnTo>
                    <a:pt x="78581" y="553641"/>
                  </a:lnTo>
                  <a:lnTo>
                    <a:pt x="78581" y="260747"/>
                  </a:lnTo>
                  <a:lnTo>
                    <a:pt x="346472" y="260747"/>
                  </a:lnTo>
                  <a:lnTo>
                    <a:pt x="346472" y="217885"/>
                  </a:lnTo>
                  <a:lnTo>
                    <a:pt x="0" y="217885"/>
                  </a:lnTo>
                  <a:lnTo>
                    <a:pt x="0" y="150019"/>
                  </a:lnTo>
                  <a:lnTo>
                    <a:pt x="346472" y="150019"/>
                  </a:lnTo>
                  <a:lnTo>
                    <a:pt x="346472" y="103585"/>
                  </a:lnTo>
                  <a:lnTo>
                    <a:pt x="60722" y="103585"/>
                  </a:lnTo>
                  <a:lnTo>
                    <a:pt x="60722" y="32147"/>
                  </a:lnTo>
                  <a:lnTo>
                    <a:pt x="485775" y="32147"/>
                  </a:lnTo>
                  <a:cubicBezTo>
                    <a:pt x="576263" y="34528"/>
                    <a:pt x="670322" y="25003"/>
                    <a:pt x="767953" y="3572"/>
                  </a:cubicBezTo>
                  <a:close/>
                  <a:moveTo>
                    <a:pt x="2168128" y="0"/>
                  </a:moveTo>
                  <a:lnTo>
                    <a:pt x="2325291" y="0"/>
                  </a:lnTo>
                  <a:lnTo>
                    <a:pt x="2325291" y="64294"/>
                  </a:lnTo>
                  <a:lnTo>
                    <a:pt x="2636044" y="64294"/>
                  </a:lnTo>
                  <a:lnTo>
                    <a:pt x="2636044" y="228600"/>
                  </a:lnTo>
                  <a:lnTo>
                    <a:pt x="2503885" y="228600"/>
                  </a:lnTo>
                  <a:lnTo>
                    <a:pt x="2503885" y="153591"/>
                  </a:lnTo>
                  <a:lnTo>
                    <a:pt x="1985963" y="153591"/>
                  </a:lnTo>
                  <a:lnTo>
                    <a:pt x="1985963" y="228600"/>
                  </a:lnTo>
                  <a:lnTo>
                    <a:pt x="1853803" y="228600"/>
                  </a:lnTo>
                  <a:lnTo>
                    <a:pt x="1853803" y="64294"/>
                  </a:lnTo>
                  <a:lnTo>
                    <a:pt x="2168128" y="64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0244" name="空心弧 13"/>
            <p:cNvSpPr>
              <a:spLocks noChangeArrowheads="1"/>
            </p:cNvSpPr>
            <p:nvPr/>
          </p:nvSpPr>
          <p:spPr bwMode="auto">
            <a:xfrm rot="-2562541">
              <a:off x="0" y="742900"/>
              <a:ext cx="416012" cy="415897"/>
            </a:xfrm>
            <a:custGeom>
              <a:avLst/>
              <a:gdLst>
                <a:gd name="T0" fmla="*/ 248 w 21600"/>
                <a:gd name="T1" fmla="*/ 13076 h 21600"/>
                <a:gd name="T2" fmla="*/ 5 w 21600"/>
                <a:gd name="T3" fmla="*/ 10800 h 21600"/>
                <a:gd name="T4" fmla="*/ 10799 w 21600"/>
                <a:gd name="T5" fmla="*/ 6 h 21600"/>
                <a:gd name="T6" fmla="*/ 21593 w 21600"/>
                <a:gd name="T7" fmla="*/ 10800 h 21600"/>
                <a:gd name="T8" fmla="*/ 21352 w 21600"/>
                <a:gd name="T9" fmla="*/ 13079 h 21600"/>
                <a:gd name="T10" fmla="*/ 21357 w 21600"/>
                <a:gd name="T11" fmla="*/ 13077 h 21600"/>
                <a:gd name="T12" fmla="*/ 21600 w 21600"/>
                <a:gd name="T13" fmla="*/ 10799 h 21600"/>
                <a:gd name="T14" fmla="*/ 10800 w 21600"/>
                <a:gd name="T15" fmla="*/ -1 h 21600"/>
                <a:gd name="T16" fmla="*/ 0 w 21600"/>
                <a:gd name="T17" fmla="*/ 10799 h 21600"/>
                <a:gd name="T18" fmla="*/ 242 w 21600"/>
                <a:gd name="T19" fmla="*/ 130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248" y="13076"/>
                  </a:moveTo>
                  <a:cubicBezTo>
                    <a:pt x="88" y="12344"/>
                    <a:pt x="5" y="11582"/>
                    <a:pt x="5" y="10800"/>
                  </a:cubicBezTo>
                  <a:cubicBezTo>
                    <a:pt x="5" y="4839"/>
                    <a:pt x="4838" y="6"/>
                    <a:pt x="10799" y="6"/>
                  </a:cubicBezTo>
                  <a:cubicBezTo>
                    <a:pt x="16760" y="6"/>
                    <a:pt x="21593" y="4839"/>
                    <a:pt x="21593" y="10800"/>
                  </a:cubicBezTo>
                  <a:cubicBezTo>
                    <a:pt x="21593" y="11583"/>
                    <a:pt x="21510" y="12346"/>
                    <a:pt x="21352" y="13079"/>
                  </a:cubicBezTo>
                  <a:lnTo>
                    <a:pt x="21357" y="13077"/>
                  </a:lnTo>
                  <a:cubicBezTo>
                    <a:pt x="21517" y="12344"/>
                    <a:pt x="21600" y="11581"/>
                    <a:pt x="21600" y="10799"/>
                  </a:cubicBezTo>
                  <a:cubicBezTo>
                    <a:pt x="21600" y="4834"/>
                    <a:pt x="16765" y="-1"/>
                    <a:pt x="10800" y="-1"/>
                  </a:cubicBezTo>
                  <a:cubicBezTo>
                    <a:pt x="4835" y="-1"/>
                    <a:pt x="0" y="4834"/>
                    <a:pt x="0" y="10799"/>
                  </a:cubicBezTo>
                  <a:cubicBezTo>
                    <a:pt x="0" y="11582"/>
                    <a:pt x="83" y="12346"/>
                    <a:pt x="242" y="13082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0" y="4686300"/>
            <a:ext cx="9144000" cy="217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椭圆 9"/>
          <p:cNvSpPr>
            <a:spLocks noChangeArrowheads="1"/>
          </p:cNvSpPr>
          <p:nvPr/>
        </p:nvSpPr>
        <p:spPr bwMode="auto">
          <a:xfrm>
            <a:off x="4510088" y="5881688"/>
            <a:ext cx="123825" cy="123825"/>
          </a:xfrm>
          <a:prstGeom prst="ellipse">
            <a:avLst/>
          </a:prstGeom>
          <a:solidFill>
            <a:srgbClr val="FF30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文本框 14"/>
          <p:cNvSpPr>
            <a:spLocks noChangeArrowheads="1"/>
          </p:cNvSpPr>
          <p:nvPr/>
        </p:nvSpPr>
        <p:spPr bwMode="auto">
          <a:xfrm>
            <a:off x="2728913" y="5219700"/>
            <a:ext cx="3654425" cy="457200"/>
          </a:xfrm>
          <a:custGeom>
            <a:avLst/>
            <a:gdLst>
              <a:gd name="T0" fmla="*/ 2951597 w 3655591"/>
              <a:gd name="T1" fmla="*/ 311572 h 457498"/>
              <a:gd name="T2" fmla="*/ 37468 w 3655591"/>
              <a:gd name="T3" fmla="*/ 303684 h 457498"/>
              <a:gd name="T4" fmla="*/ 2880606 w 3655591"/>
              <a:gd name="T5" fmla="*/ 262272 h 457498"/>
              <a:gd name="T6" fmla="*/ 875556 w 3655591"/>
              <a:gd name="T7" fmla="*/ 226777 h 457498"/>
              <a:gd name="T8" fmla="*/ 698079 w 3655591"/>
              <a:gd name="T9" fmla="*/ 226777 h 457498"/>
              <a:gd name="T10" fmla="*/ 1230511 w 3655591"/>
              <a:gd name="T11" fmla="*/ 214945 h 457498"/>
              <a:gd name="T12" fmla="*/ 1125997 w 3655591"/>
              <a:gd name="T13" fmla="*/ 209029 h 457498"/>
              <a:gd name="T14" fmla="*/ 968239 w 3655591"/>
              <a:gd name="T15" fmla="*/ 140010 h 457498"/>
              <a:gd name="T16" fmla="*/ 739490 w 3655591"/>
              <a:gd name="T17" fmla="*/ 449610 h 457498"/>
              <a:gd name="T18" fmla="*/ 670471 w 3655591"/>
              <a:gd name="T19" fmla="*/ 187337 h 457498"/>
              <a:gd name="T20" fmla="*/ 3365711 w 3655591"/>
              <a:gd name="T21" fmla="*/ 360871 h 457498"/>
              <a:gd name="T22" fmla="*/ 1230511 w 3655591"/>
              <a:gd name="T23" fmla="*/ 169590 h 457498"/>
              <a:gd name="T24" fmla="*/ 2985121 w 3655591"/>
              <a:gd name="T25" fmla="*/ 177477 h 457498"/>
              <a:gd name="T26" fmla="*/ 3168514 w 3655591"/>
              <a:gd name="T27" fmla="*/ 177477 h 457498"/>
              <a:gd name="T28" fmla="*/ 2900326 w 3655591"/>
              <a:gd name="T29" fmla="*/ 100570 h 457498"/>
              <a:gd name="T30" fmla="*/ 163674 w 3655591"/>
              <a:gd name="T31" fmla="*/ 94655 h 457498"/>
              <a:gd name="T32" fmla="*/ 165646 w 3655591"/>
              <a:gd name="T33" fmla="*/ 197197 h 457498"/>
              <a:gd name="T34" fmla="*/ 165646 w 3655591"/>
              <a:gd name="T35" fmla="*/ 382563 h 457498"/>
              <a:gd name="T36" fmla="*/ 100571 w 3655591"/>
              <a:gd name="T37" fmla="*/ 380591 h 457498"/>
              <a:gd name="T38" fmla="*/ 100571 w 3655591"/>
              <a:gd name="T39" fmla="*/ 197197 h 457498"/>
              <a:gd name="T40" fmla="*/ 2003599 w 3655591"/>
              <a:gd name="T41" fmla="*/ 67047 h 457498"/>
              <a:gd name="T42" fmla="*/ 1613074 w 3655591"/>
              <a:gd name="T43" fmla="*/ 67047 h 457498"/>
              <a:gd name="T44" fmla="*/ 3487974 w 3655591"/>
              <a:gd name="T45" fmla="*/ 23664 h 457498"/>
              <a:gd name="T46" fmla="*/ 948519 w 3655591"/>
              <a:gd name="T47" fmla="*/ 23664 h 457498"/>
              <a:gd name="T48" fmla="*/ 1124025 w 3655591"/>
              <a:gd name="T49" fmla="*/ 141982 h 457498"/>
              <a:gd name="T50" fmla="*/ 2668228 w 3655591"/>
              <a:gd name="T51" fmla="*/ 67047 h 457498"/>
              <a:gd name="T52" fmla="*/ 2301441 w 3655591"/>
              <a:gd name="T53" fmla="*/ 67047 h 457498"/>
              <a:gd name="T54" fmla="*/ 2003599 w 3655591"/>
              <a:gd name="T55" fmla="*/ 285936 h 457498"/>
              <a:gd name="T56" fmla="*/ 1867459 w 3655591"/>
              <a:gd name="T57" fmla="*/ 149870 h 457498"/>
              <a:gd name="T58" fmla="*/ 461442 w 3655591"/>
              <a:gd name="T59" fmla="*/ 9860 h 457498"/>
              <a:gd name="T60" fmla="*/ 465386 w 3655591"/>
              <a:gd name="T61" fmla="*/ 134094 h 457498"/>
              <a:gd name="T62" fmla="*/ 362843 w 3655591"/>
              <a:gd name="T63" fmla="*/ 183393 h 457498"/>
              <a:gd name="T64" fmla="*/ 175506 w 3655591"/>
              <a:gd name="T65" fmla="*/ 303684 h 457498"/>
              <a:gd name="T66" fmla="*/ 368759 w 3655591"/>
              <a:gd name="T67" fmla="*/ 23664 h 457498"/>
              <a:gd name="T68" fmla="*/ 3592488 w 3655591"/>
              <a:gd name="T69" fmla="*/ 455526 h 457498"/>
              <a:gd name="T70" fmla="*/ 3344020 w 3655591"/>
              <a:gd name="T71" fmla="*/ 414114 h 457498"/>
              <a:gd name="T72" fmla="*/ 3263169 w 3655591"/>
              <a:gd name="T73" fmla="*/ 104514 h 457498"/>
              <a:gd name="T74" fmla="*/ 1303474 w 3655591"/>
              <a:gd name="T75" fmla="*/ 63103 h 457498"/>
              <a:gd name="T76" fmla="*/ 1469120 w 3655591"/>
              <a:gd name="T77" fmla="*/ 110430 h 457498"/>
              <a:gd name="T78" fmla="*/ 1376437 w 3655591"/>
              <a:gd name="T79" fmla="*/ 214945 h 457498"/>
              <a:gd name="T80" fmla="*/ 1376437 w 3655591"/>
              <a:gd name="T81" fmla="*/ 382563 h 457498"/>
              <a:gd name="T82" fmla="*/ 1161492 w 3655591"/>
              <a:gd name="T83" fmla="*/ 453554 h 457498"/>
              <a:gd name="T84" fmla="*/ 92683 w 3655591"/>
              <a:gd name="T85" fmla="*/ 3944 h 457498"/>
              <a:gd name="T86" fmla="*/ 17748 w 3655591"/>
              <a:gd name="T87" fmla="*/ 80851 h 457498"/>
              <a:gd name="T88" fmla="*/ 3054140 w 3655591"/>
              <a:gd name="T89" fmla="*/ 33523 h 457498"/>
              <a:gd name="T90" fmla="*/ 2973289 w 3655591"/>
              <a:gd name="T91" fmla="*/ 33523 h 457498"/>
              <a:gd name="T92" fmla="*/ 2860886 w 3655591"/>
              <a:gd name="T93" fmla="*/ 138038 h 457498"/>
              <a:gd name="T94" fmla="*/ 2862858 w 3655591"/>
              <a:gd name="T95" fmla="*/ 374675 h 457498"/>
              <a:gd name="T96" fmla="*/ 2754400 w 3655591"/>
              <a:gd name="T97" fmla="*/ 138038 h 457498"/>
              <a:gd name="T98" fmla="*/ 627088 w 3655591"/>
              <a:gd name="T99" fmla="*/ 0 h 457498"/>
              <a:gd name="T100" fmla="*/ 670471 w 3655591"/>
              <a:gd name="T101" fmla="*/ 226777 h 457498"/>
              <a:gd name="T102" fmla="*/ 562013 w 3655591"/>
              <a:gd name="T103" fmla="*/ 264244 h 457498"/>
              <a:gd name="T104" fmla="*/ 516657 w 3655591"/>
              <a:gd name="T105" fmla="*/ 65075 h 457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55591" h="457498">
                <a:moveTo>
                  <a:pt x="1230511" y="321431"/>
                </a:moveTo>
                <a:lnTo>
                  <a:pt x="1230511" y="382563"/>
                </a:lnTo>
                <a:lnTo>
                  <a:pt x="1303474" y="382563"/>
                </a:lnTo>
                <a:lnTo>
                  <a:pt x="1303474" y="321431"/>
                </a:lnTo>
                <a:close/>
                <a:moveTo>
                  <a:pt x="2951597" y="311572"/>
                </a:moveTo>
                <a:lnTo>
                  <a:pt x="2951597" y="398338"/>
                </a:lnTo>
                <a:lnTo>
                  <a:pt x="3050196" y="398338"/>
                </a:lnTo>
                <a:cubicBezTo>
                  <a:pt x="3067286" y="399653"/>
                  <a:pt x="3075174" y="391765"/>
                  <a:pt x="3073859" y="374675"/>
                </a:cubicBezTo>
                <a:lnTo>
                  <a:pt x="3073859" y="311572"/>
                </a:lnTo>
                <a:close/>
                <a:moveTo>
                  <a:pt x="37468" y="303684"/>
                </a:moveTo>
                <a:lnTo>
                  <a:pt x="88739" y="303684"/>
                </a:lnTo>
                <a:cubicBezTo>
                  <a:pt x="87425" y="365472"/>
                  <a:pt x="57845" y="406884"/>
                  <a:pt x="0" y="427918"/>
                </a:cubicBezTo>
                <a:lnTo>
                  <a:pt x="0" y="388478"/>
                </a:lnTo>
                <a:cubicBezTo>
                  <a:pt x="22349" y="367444"/>
                  <a:pt x="34839" y="339179"/>
                  <a:pt x="37468" y="303684"/>
                </a:cubicBezTo>
                <a:close/>
                <a:moveTo>
                  <a:pt x="2880606" y="262272"/>
                </a:moveTo>
                <a:lnTo>
                  <a:pt x="3144850" y="262272"/>
                </a:lnTo>
                <a:lnTo>
                  <a:pt x="3144850" y="378619"/>
                </a:lnTo>
                <a:cubicBezTo>
                  <a:pt x="3146165" y="423317"/>
                  <a:pt x="3123816" y="445008"/>
                  <a:pt x="3077803" y="443694"/>
                </a:cubicBezTo>
                <a:lnTo>
                  <a:pt x="2880606" y="443694"/>
                </a:lnTo>
                <a:close/>
                <a:moveTo>
                  <a:pt x="875556" y="226777"/>
                </a:moveTo>
                <a:lnTo>
                  <a:pt x="936687" y="226777"/>
                </a:lnTo>
                <a:cubicBezTo>
                  <a:pt x="936687" y="289880"/>
                  <a:pt x="947862" y="336550"/>
                  <a:pt x="970211" y="366787"/>
                </a:cubicBezTo>
                <a:lnTo>
                  <a:pt x="970211" y="416086"/>
                </a:lnTo>
                <a:cubicBezTo>
                  <a:pt x="904479" y="381905"/>
                  <a:pt x="872927" y="318802"/>
                  <a:pt x="875556" y="226777"/>
                </a:cubicBezTo>
                <a:close/>
                <a:moveTo>
                  <a:pt x="698079" y="226777"/>
                </a:moveTo>
                <a:lnTo>
                  <a:pt x="759210" y="226777"/>
                </a:lnTo>
                <a:cubicBezTo>
                  <a:pt x="759210" y="317487"/>
                  <a:pt x="727001" y="380591"/>
                  <a:pt x="662583" y="416086"/>
                </a:cubicBezTo>
                <a:lnTo>
                  <a:pt x="662583" y="366787"/>
                </a:lnTo>
                <a:cubicBezTo>
                  <a:pt x="686247" y="332606"/>
                  <a:pt x="698079" y="285936"/>
                  <a:pt x="698079" y="226777"/>
                </a:cubicBezTo>
                <a:close/>
                <a:moveTo>
                  <a:pt x="1230511" y="214945"/>
                </a:moveTo>
                <a:lnTo>
                  <a:pt x="1230511" y="274104"/>
                </a:lnTo>
                <a:lnTo>
                  <a:pt x="1303474" y="274104"/>
                </a:lnTo>
                <a:lnTo>
                  <a:pt x="1303474" y="214945"/>
                </a:lnTo>
                <a:close/>
                <a:moveTo>
                  <a:pt x="1062894" y="209029"/>
                </a:moveTo>
                <a:lnTo>
                  <a:pt x="1125997" y="209029"/>
                </a:lnTo>
                <a:cubicBezTo>
                  <a:pt x="1119424" y="301054"/>
                  <a:pt x="1104305" y="379933"/>
                  <a:pt x="1080641" y="445666"/>
                </a:cubicBezTo>
                <a:lnTo>
                  <a:pt x="1009650" y="445666"/>
                </a:lnTo>
                <a:cubicBezTo>
                  <a:pt x="1038573" y="373360"/>
                  <a:pt x="1056320" y="294481"/>
                  <a:pt x="1062894" y="209029"/>
                </a:cubicBezTo>
                <a:close/>
                <a:moveTo>
                  <a:pt x="670471" y="140010"/>
                </a:moveTo>
                <a:lnTo>
                  <a:pt x="968239" y="140010"/>
                </a:lnTo>
                <a:lnTo>
                  <a:pt x="968239" y="187337"/>
                </a:lnTo>
                <a:lnTo>
                  <a:pt x="851893" y="187337"/>
                </a:lnTo>
                <a:lnTo>
                  <a:pt x="851893" y="386507"/>
                </a:lnTo>
                <a:cubicBezTo>
                  <a:pt x="853207" y="429890"/>
                  <a:pt x="830201" y="450924"/>
                  <a:pt x="782874" y="449610"/>
                </a:cubicBezTo>
                <a:lnTo>
                  <a:pt x="739490" y="449610"/>
                </a:lnTo>
                <a:lnTo>
                  <a:pt x="739490" y="406226"/>
                </a:lnTo>
                <a:lnTo>
                  <a:pt x="759210" y="406226"/>
                </a:lnTo>
                <a:cubicBezTo>
                  <a:pt x="774986" y="406226"/>
                  <a:pt x="782216" y="398338"/>
                  <a:pt x="780902" y="382563"/>
                </a:cubicBezTo>
                <a:lnTo>
                  <a:pt x="780902" y="187337"/>
                </a:lnTo>
                <a:lnTo>
                  <a:pt x="670471" y="187337"/>
                </a:lnTo>
                <a:close/>
                <a:moveTo>
                  <a:pt x="3213869" y="138038"/>
                </a:moveTo>
                <a:lnTo>
                  <a:pt x="3318384" y="138038"/>
                </a:lnTo>
                <a:lnTo>
                  <a:pt x="3318384" y="331291"/>
                </a:lnTo>
                <a:cubicBezTo>
                  <a:pt x="3332845" y="326033"/>
                  <a:pt x="3348621" y="317487"/>
                  <a:pt x="3365711" y="305656"/>
                </a:cubicBezTo>
                <a:lnTo>
                  <a:pt x="3365711" y="360871"/>
                </a:lnTo>
                <a:cubicBezTo>
                  <a:pt x="3332845" y="388478"/>
                  <a:pt x="3294063" y="408856"/>
                  <a:pt x="3249365" y="422002"/>
                </a:cubicBezTo>
                <a:lnTo>
                  <a:pt x="3249365" y="185365"/>
                </a:lnTo>
                <a:lnTo>
                  <a:pt x="3213869" y="185365"/>
                </a:lnTo>
                <a:close/>
                <a:moveTo>
                  <a:pt x="1230511" y="110430"/>
                </a:moveTo>
                <a:lnTo>
                  <a:pt x="1230511" y="169590"/>
                </a:lnTo>
                <a:lnTo>
                  <a:pt x="1303474" y="169590"/>
                </a:lnTo>
                <a:lnTo>
                  <a:pt x="1303474" y="110430"/>
                </a:lnTo>
                <a:close/>
                <a:moveTo>
                  <a:pt x="2900326" y="100570"/>
                </a:moveTo>
                <a:lnTo>
                  <a:pt x="2965401" y="100570"/>
                </a:lnTo>
                <a:cubicBezTo>
                  <a:pt x="2970660" y="132122"/>
                  <a:pt x="2977233" y="157758"/>
                  <a:pt x="2985121" y="177477"/>
                </a:cubicBezTo>
                <a:lnTo>
                  <a:pt x="3040336" y="177477"/>
                </a:lnTo>
                <a:cubicBezTo>
                  <a:pt x="3049538" y="156443"/>
                  <a:pt x="3055454" y="130807"/>
                  <a:pt x="3058084" y="100570"/>
                </a:cubicBezTo>
                <a:lnTo>
                  <a:pt x="3125131" y="100570"/>
                </a:lnTo>
                <a:cubicBezTo>
                  <a:pt x="3122501" y="128178"/>
                  <a:pt x="3115271" y="153814"/>
                  <a:pt x="3103439" y="177477"/>
                </a:cubicBezTo>
                <a:lnTo>
                  <a:pt x="3168514" y="177477"/>
                </a:lnTo>
                <a:lnTo>
                  <a:pt x="3168514" y="224805"/>
                </a:lnTo>
                <a:lnTo>
                  <a:pt x="2856942" y="224805"/>
                </a:lnTo>
                <a:lnTo>
                  <a:pt x="2856942" y="177477"/>
                </a:lnTo>
                <a:lnTo>
                  <a:pt x="2920045" y="177477"/>
                </a:lnTo>
                <a:cubicBezTo>
                  <a:pt x="2910843" y="155128"/>
                  <a:pt x="2904270" y="129493"/>
                  <a:pt x="2900326" y="100570"/>
                </a:cubicBezTo>
                <a:close/>
                <a:moveTo>
                  <a:pt x="33524" y="94655"/>
                </a:moveTo>
                <a:lnTo>
                  <a:pt x="92683" y="94655"/>
                </a:lnTo>
                <a:cubicBezTo>
                  <a:pt x="96627" y="114374"/>
                  <a:pt x="101228" y="132779"/>
                  <a:pt x="106487" y="149870"/>
                </a:cubicBezTo>
                <a:lnTo>
                  <a:pt x="151842" y="149870"/>
                </a:lnTo>
                <a:cubicBezTo>
                  <a:pt x="158416" y="131465"/>
                  <a:pt x="162359" y="113060"/>
                  <a:pt x="163674" y="94655"/>
                </a:cubicBezTo>
                <a:lnTo>
                  <a:pt x="224805" y="94655"/>
                </a:lnTo>
                <a:cubicBezTo>
                  <a:pt x="220861" y="115689"/>
                  <a:pt x="216260" y="134094"/>
                  <a:pt x="211001" y="149870"/>
                </a:cubicBezTo>
                <a:lnTo>
                  <a:pt x="250441" y="149870"/>
                </a:lnTo>
                <a:lnTo>
                  <a:pt x="250441" y="197197"/>
                </a:lnTo>
                <a:lnTo>
                  <a:pt x="165646" y="197197"/>
                </a:lnTo>
                <a:lnTo>
                  <a:pt x="165646" y="236637"/>
                </a:lnTo>
                <a:lnTo>
                  <a:pt x="242553" y="236637"/>
                </a:lnTo>
                <a:lnTo>
                  <a:pt x="242553" y="283964"/>
                </a:lnTo>
                <a:lnTo>
                  <a:pt x="165646" y="283964"/>
                </a:lnTo>
                <a:lnTo>
                  <a:pt x="165646" y="382563"/>
                </a:lnTo>
                <a:cubicBezTo>
                  <a:pt x="166961" y="428575"/>
                  <a:pt x="145269" y="450924"/>
                  <a:pt x="100571" y="449610"/>
                </a:cubicBezTo>
                <a:lnTo>
                  <a:pt x="61132" y="449610"/>
                </a:lnTo>
                <a:lnTo>
                  <a:pt x="61132" y="406226"/>
                </a:lnTo>
                <a:lnTo>
                  <a:pt x="78879" y="406226"/>
                </a:lnTo>
                <a:cubicBezTo>
                  <a:pt x="94655" y="406226"/>
                  <a:pt x="101886" y="397681"/>
                  <a:pt x="100571" y="380591"/>
                </a:cubicBezTo>
                <a:lnTo>
                  <a:pt x="100571" y="283964"/>
                </a:lnTo>
                <a:lnTo>
                  <a:pt x="15776" y="283964"/>
                </a:lnTo>
                <a:lnTo>
                  <a:pt x="15776" y="236637"/>
                </a:lnTo>
                <a:lnTo>
                  <a:pt x="100571" y="236637"/>
                </a:lnTo>
                <a:lnTo>
                  <a:pt x="100571" y="197197"/>
                </a:lnTo>
                <a:lnTo>
                  <a:pt x="5916" y="197197"/>
                </a:lnTo>
                <a:lnTo>
                  <a:pt x="5916" y="149870"/>
                </a:lnTo>
                <a:lnTo>
                  <a:pt x="47328" y="149870"/>
                </a:lnTo>
                <a:cubicBezTo>
                  <a:pt x="39440" y="134094"/>
                  <a:pt x="34839" y="115689"/>
                  <a:pt x="33524" y="94655"/>
                </a:cubicBezTo>
                <a:close/>
                <a:moveTo>
                  <a:pt x="2003599" y="67047"/>
                </a:moveTo>
                <a:lnTo>
                  <a:pt x="2003599" y="232693"/>
                </a:lnTo>
                <a:lnTo>
                  <a:pt x="2090366" y="232693"/>
                </a:lnTo>
                <a:cubicBezTo>
                  <a:pt x="2149525" y="235322"/>
                  <a:pt x="2177790" y="207714"/>
                  <a:pt x="2175161" y="149870"/>
                </a:cubicBezTo>
                <a:cubicBezTo>
                  <a:pt x="2176475" y="93340"/>
                  <a:pt x="2148210" y="65732"/>
                  <a:pt x="2090366" y="67047"/>
                </a:cubicBezTo>
                <a:close/>
                <a:moveTo>
                  <a:pt x="1613074" y="67047"/>
                </a:moveTo>
                <a:lnTo>
                  <a:pt x="1613074" y="232693"/>
                </a:lnTo>
                <a:lnTo>
                  <a:pt x="1699841" y="232693"/>
                </a:lnTo>
                <a:cubicBezTo>
                  <a:pt x="1759000" y="235322"/>
                  <a:pt x="1787265" y="207714"/>
                  <a:pt x="1784636" y="149870"/>
                </a:cubicBezTo>
                <a:cubicBezTo>
                  <a:pt x="1785950" y="93340"/>
                  <a:pt x="1757685" y="65732"/>
                  <a:pt x="1699841" y="67047"/>
                </a:cubicBezTo>
                <a:close/>
                <a:moveTo>
                  <a:pt x="3487974" y="23664"/>
                </a:moveTo>
                <a:lnTo>
                  <a:pt x="3553049" y="23664"/>
                </a:lnTo>
                <a:lnTo>
                  <a:pt x="3553049" y="416086"/>
                </a:lnTo>
                <a:lnTo>
                  <a:pt x="3487974" y="416086"/>
                </a:lnTo>
                <a:close/>
                <a:moveTo>
                  <a:pt x="690191" y="23664"/>
                </a:moveTo>
                <a:lnTo>
                  <a:pt x="948519" y="23664"/>
                </a:lnTo>
                <a:lnTo>
                  <a:pt x="948519" y="72963"/>
                </a:lnTo>
                <a:lnTo>
                  <a:pt x="690191" y="72963"/>
                </a:lnTo>
                <a:close/>
                <a:moveTo>
                  <a:pt x="1019510" y="21692"/>
                </a:moveTo>
                <a:lnTo>
                  <a:pt x="1082613" y="21692"/>
                </a:lnTo>
                <a:cubicBezTo>
                  <a:pt x="1102333" y="62446"/>
                  <a:pt x="1116137" y="102542"/>
                  <a:pt x="1124025" y="141982"/>
                </a:cubicBezTo>
                <a:lnTo>
                  <a:pt x="1056978" y="141982"/>
                </a:lnTo>
                <a:cubicBezTo>
                  <a:pt x="1051719" y="110430"/>
                  <a:pt x="1039230" y="70334"/>
                  <a:pt x="1019510" y="21692"/>
                </a:cubicBezTo>
                <a:close/>
                <a:moveTo>
                  <a:pt x="2301441" y="15776"/>
                </a:moveTo>
                <a:lnTo>
                  <a:pt x="2668228" y="15776"/>
                </a:lnTo>
                <a:lnTo>
                  <a:pt x="2668228" y="67047"/>
                </a:lnTo>
                <a:lnTo>
                  <a:pt x="2524274" y="67047"/>
                </a:lnTo>
                <a:lnTo>
                  <a:pt x="2524274" y="439750"/>
                </a:lnTo>
                <a:lnTo>
                  <a:pt x="2443423" y="439750"/>
                </a:lnTo>
                <a:lnTo>
                  <a:pt x="2443423" y="67047"/>
                </a:lnTo>
                <a:lnTo>
                  <a:pt x="2301441" y="67047"/>
                </a:lnTo>
                <a:close/>
                <a:moveTo>
                  <a:pt x="1922748" y="15776"/>
                </a:moveTo>
                <a:lnTo>
                  <a:pt x="2108114" y="15776"/>
                </a:lnTo>
                <a:cubicBezTo>
                  <a:pt x="2208027" y="15776"/>
                  <a:pt x="2257984" y="60474"/>
                  <a:pt x="2257984" y="149870"/>
                </a:cubicBezTo>
                <a:cubicBezTo>
                  <a:pt x="2260613" y="243210"/>
                  <a:pt x="2209999" y="288565"/>
                  <a:pt x="2106142" y="285936"/>
                </a:cubicBezTo>
                <a:lnTo>
                  <a:pt x="2003599" y="285936"/>
                </a:lnTo>
                <a:lnTo>
                  <a:pt x="2003599" y="439750"/>
                </a:lnTo>
                <a:lnTo>
                  <a:pt x="1922748" y="439750"/>
                </a:lnTo>
                <a:close/>
                <a:moveTo>
                  <a:pt x="1532223" y="15776"/>
                </a:moveTo>
                <a:lnTo>
                  <a:pt x="1717589" y="15776"/>
                </a:lnTo>
                <a:cubicBezTo>
                  <a:pt x="1817502" y="15776"/>
                  <a:pt x="1867459" y="60474"/>
                  <a:pt x="1867459" y="149870"/>
                </a:cubicBezTo>
                <a:cubicBezTo>
                  <a:pt x="1870088" y="243210"/>
                  <a:pt x="1819474" y="288565"/>
                  <a:pt x="1715617" y="285936"/>
                </a:cubicBezTo>
                <a:lnTo>
                  <a:pt x="1613074" y="285936"/>
                </a:lnTo>
                <a:lnTo>
                  <a:pt x="1613074" y="439750"/>
                </a:lnTo>
                <a:lnTo>
                  <a:pt x="1532223" y="439750"/>
                </a:lnTo>
                <a:close/>
                <a:moveTo>
                  <a:pt x="461442" y="9860"/>
                </a:moveTo>
                <a:lnTo>
                  <a:pt x="461442" y="61131"/>
                </a:lnTo>
                <a:cubicBezTo>
                  <a:pt x="435149" y="69019"/>
                  <a:pt x="407541" y="72963"/>
                  <a:pt x="378619" y="72963"/>
                </a:cubicBezTo>
                <a:lnTo>
                  <a:pt x="327348" y="72963"/>
                </a:lnTo>
                <a:lnTo>
                  <a:pt x="327348" y="134094"/>
                </a:lnTo>
                <a:lnTo>
                  <a:pt x="465386" y="134094"/>
                </a:lnTo>
                <a:lnTo>
                  <a:pt x="465386" y="183393"/>
                </a:lnTo>
                <a:lnTo>
                  <a:pt x="427918" y="183393"/>
                </a:lnTo>
                <a:lnTo>
                  <a:pt x="427918" y="447638"/>
                </a:lnTo>
                <a:lnTo>
                  <a:pt x="362843" y="447638"/>
                </a:lnTo>
                <a:lnTo>
                  <a:pt x="362843" y="183393"/>
                </a:lnTo>
                <a:lnTo>
                  <a:pt x="327348" y="183393"/>
                </a:lnTo>
                <a:lnTo>
                  <a:pt x="327348" y="307628"/>
                </a:lnTo>
                <a:cubicBezTo>
                  <a:pt x="332606" y="379933"/>
                  <a:pt x="304341" y="429890"/>
                  <a:pt x="242553" y="457498"/>
                </a:cubicBezTo>
                <a:lnTo>
                  <a:pt x="242553" y="418058"/>
                </a:lnTo>
                <a:cubicBezTo>
                  <a:pt x="200484" y="400968"/>
                  <a:pt x="178135" y="362843"/>
                  <a:pt x="175506" y="303684"/>
                </a:cubicBezTo>
                <a:lnTo>
                  <a:pt x="228749" y="303684"/>
                </a:lnTo>
                <a:cubicBezTo>
                  <a:pt x="230064" y="339179"/>
                  <a:pt x="239266" y="366787"/>
                  <a:pt x="256357" y="386507"/>
                </a:cubicBezTo>
                <a:cubicBezTo>
                  <a:pt x="260301" y="373360"/>
                  <a:pt x="262273" y="352326"/>
                  <a:pt x="262273" y="323403"/>
                </a:cubicBezTo>
                <a:lnTo>
                  <a:pt x="262273" y="23664"/>
                </a:lnTo>
                <a:lnTo>
                  <a:pt x="368759" y="23664"/>
                </a:lnTo>
                <a:cubicBezTo>
                  <a:pt x="402940" y="24978"/>
                  <a:pt x="433834" y="20377"/>
                  <a:pt x="461442" y="9860"/>
                </a:cubicBezTo>
                <a:close/>
                <a:moveTo>
                  <a:pt x="3592488" y="7888"/>
                </a:moveTo>
                <a:lnTo>
                  <a:pt x="3655591" y="7888"/>
                </a:lnTo>
                <a:lnTo>
                  <a:pt x="3655591" y="455526"/>
                </a:lnTo>
                <a:lnTo>
                  <a:pt x="3592488" y="455526"/>
                </a:lnTo>
                <a:close/>
                <a:moveTo>
                  <a:pt x="3385431" y="7888"/>
                </a:moveTo>
                <a:lnTo>
                  <a:pt x="3448534" y="7888"/>
                </a:lnTo>
                <a:lnTo>
                  <a:pt x="3448534" y="313544"/>
                </a:lnTo>
                <a:cubicBezTo>
                  <a:pt x="3452478" y="384535"/>
                  <a:pt x="3417640" y="432519"/>
                  <a:pt x="3344020" y="457498"/>
                </a:cubicBezTo>
                <a:lnTo>
                  <a:pt x="3344020" y="414114"/>
                </a:lnTo>
                <a:cubicBezTo>
                  <a:pt x="3372942" y="394394"/>
                  <a:pt x="3386745" y="362843"/>
                  <a:pt x="3385431" y="319459"/>
                </a:cubicBezTo>
                <a:close/>
                <a:moveTo>
                  <a:pt x="3229645" y="3944"/>
                </a:moveTo>
                <a:lnTo>
                  <a:pt x="3294720" y="3944"/>
                </a:lnTo>
                <a:cubicBezTo>
                  <a:pt x="3311810" y="40754"/>
                  <a:pt x="3324300" y="74278"/>
                  <a:pt x="3332188" y="104514"/>
                </a:cubicBezTo>
                <a:lnTo>
                  <a:pt x="3263169" y="104514"/>
                </a:lnTo>
                <a:cubicBezTo>
                  <a:pt x="3256595" y="70334"/>
                  <a:pt x="3245421" y="36810"/>
                  <a:pt x="3229645" y="3944"/>
                </a:cubicBezTo>
                <a:close/>
                <a:moveTo>
                  <a:pt x="1196988" y="3944"/>
                </a:moveTo>
                <a:lnTo>
                  <a:pt x="1269951" y="3944"/>
                </a:lnTo>
                <a:cubicBezTo>
                  <a:pt x="1266007" y="24978"/>
                  <a:pt x="1260748" y="44698"/>
                  <a:pt x="1254175" y="63103"/>
                </a:cubicBezTo>
                <a:lnTo>
                  <a:pt x="1303474" y="63103"/>
                </a:lnTo>
                <a:lnTo>
                  <a:pt x="1303474" y="11832"/>
                </a:lnTo>
                <a:lnTo>
                  <a:pt x="1376437" y="11832"/>
                </a:lnTo>
                <a:lnTo>
                  <a:pt x="1376437" y="63103"/>
                </a:lnTo>
                <a:lnTo>
                  <a:pt x="1469120" y="63103"/>
                </a:lnTo>
                <a:lnTo>
                  <a:pt x="1469120" y="110430"/>
                </a:lnTo>
                <a:lnTo>
                  <a:pt x="1376437" y="110430"/>
                </a:lnTo>
                <a:lnTo>
                  <a:pt x="1376437" y="169590"/>
                </a:lnTo>
                <a:lnTo>
                  <a:pt x="1463204" y="169590"/>
                </a:lnTo>
                <a:lnTo>
                  <a:pt x="1463204" y="214945"/>
                </a:lnTo>
                <a:lnTo>
                  <a:pt x="1376437" y="214945"/>
                </a:lnTo>
                <a:lnTo>
                  <a:pt x="1376437" y="274104"/>
                </a:lnTo>
                <a:lnTo>
                  <a:pt x="1463204" y="274104"/>
                </a:lnTo>
                <a:lnTo>
                  <a:pt x="1463204" y="321431"/>
                </a:lnTo>
                <a:lnTo>
                  <a:pt x="1376437" y="321431"/>
                </a:lnTo>
                <a:lnTo>
                  <a:pt x="1376437" y="382563"/>
                </a:lnTo>
                <a:lnTo>
                  <a:pt x="1475036" y="382563"/>
                </a:lnTo>
                <a:lnTo>
                  <a:pt x="1475036" y="425946"/>
                </a:lnTo>
                <a:lnTo>
                  <a:pt x="1230511" y="425946"/>
                </a:lnTo>
                <a:lnTo>
                  <a:pt x="1230511" y="453554"/>
                </a:lnTo>
                <a:lnTo>
                  <a:pt x="1161492" y="453554"/>
                </a:lnTo>
                <a:lnTo>
                  <a:pt x="1161492" y="179449"/>
                </a:lnTo>
                <a:cubicBezTo>
                  <a:pt x="1148346" y="187337"/>
                  <a:pt x="1134542" y="194568"/>
                  <a:pt x="1120081" y="201141"/>
                </a:cubicBezTo>
                <a:lnTo>
                  <a:pt x="1120081" y="153814"/>
                </a:lnTo>
                <a:cubicBezTo>
                  <a:pt x="1163464" y="114374"/>
                  <a:pt x="1189100" y="64418"/>
                  <a:pt x="1196988" y="3944"/>
                </a:cubicBezTo>
                <a:close/>
                <a:moveTo>
                  <a:pt x="92683" y="3944"/>
                </a:moveTo>
                <a:lnTo>
                  <a:pt x="165646" y="3944"/>
                </a:lnTo>
                <a:lnTo>
                  <a:pt x="165646" y="33523"/>
                </a:lnTo>
                <a:lnTo>
                  <a:pt x="240581" y="33523"/>
                </a:lnTo>
                <a:lnTo>
                  <a:pt x="240581" y="80851"/>
                </a:lnTo>
                <a:lnTo>
                  <a:pt x="17748" y="80851"/>
                </a:lnTo>
                <a:lnTo>
                  <a:pt x="17748" y="33523"/>
                </a:lnTo>
                <a:lnTo>
                  <a:pt x="92683" y="33523"/>
                </a:lnTo>
                <a:close/>
                <a:moveTo>
                  <a:pt x="2973289" y="1972"/>
                </a:moveTo>
                <a:lnTo>
                  <a:pt x="3054140" y="1972"/>
                </a:lnTo>
                <a:lnTo>
                  <a:pt x="3054140" y="33523"/>
                </a:lnTo>
                <a:lnTo>
                  <a:pt x="3154710" y="33523"/>
                </a:lnTo>
                <a:lnTo>
                  <a:pt x="3154710" y="80851"/>
                </a:lnTo>
                <a:lnTo>
                  <a:pt x="2872718" y="80851"/>
                </a:lnTo>
                <a:lnTo>
                  <a:pt x="2872718" y="33523"/>
                </a:lnTo>
                <a:lnTo>
                  <a:pt x="2973289" y="33523"/>
                </a:lnTo>
                <a:close/>
                <a:moveTo>
                  <a:pt x="2754400" y="0"/>
                </a:moveTo>
                <a:lnTo>
                  <a:pt x="2821447" y="0"/>
                </a:lnTo>
                <a:lnTo>
                  <a:pt x="2821447" y="92683"/>
                </a:lnTo>
                <a:lnTo>
                  <a:pt x="2860886" y="92683"/>
                </a:lnTo>
                <a:lnTo>
                  <a:pt x="2860886" y="138038"/>
                </a:lnTo>
                <a:lnTo>
                  <a:pt x="2821447" y="138038"/>
                </a:lnTo>
                <a:lnTo>
                  <a:pt x="2821447" y="335235"/>
                </a:lnTo>
                <a:cubicBezTo>
                  <a:pt x="2828020" y="333921"/>
                  <a:pt x="2837223" y="331949"/>
                  <a:pt x="2849054" y="329319"/>
                </a:cubicBezTo>
                <a:cubicBezTo>
                  <a:pt x="2855628" y="328005"/>
                  <a:pt x="2860229" y="326690"/>
                  <a:pt x="2862858" y="325375"/>
                </a:cubicBezTo>
                <a:lnTo>
                  <a:pt x="2862858" y="374675"/>
                </a:lnTo>
                <a:cubicBezTo>
                  <a:pt x="2819475" y="395709"/>
                  <a:pt x="2768861" y="407541"/>
                  <a:pt x="2711016" y="410170"/>
                </a:cubicBezTo>
                <a:lnTo>
                  <a:pt x="2711016" y="352983"/>
                </a:lnTo>
                <a:cubicBezTo>
                  <a:pt x="2716275" y="352983"/>
                  <a:pt x="2723505" y="352326"/>
                  <a:pt x="2732708" y="351011"/>
                </a:cubicBezTo>
                <a:cubicBezTo>
                  <a:pt x="2741911" y="351011"/>
                  <a:pt x="2749141" y="350354"/>
                  <a:pt x="2754400" y="349039"/>
                </a:cubicBezTo>
                <a:lnTo>
                  <a:pt x="2754400" y="138038"/>
                </a:lnTo>
                <a:lnTo>
                  <a:pt x="2712988" y="138038"/>
                </a:lnTo>
                <a:lnTo>
                  <a:pt x="2712988" y="92683"/>
                </a:lnTo>
                <a:lnTo>
                  <a:pt x="2754400" y="92683"/>
                </a:lnTo>
                <a:close/>
                <a:moveTo>
                  <a:pt x="562013" y="0"/>
                </a:moveTo>
                <a:lnTo>
                  <a:pt x="627088" y="0"/>
                </a:lnTo>
                <a:lnTo>
                  <a:pt x="627088" y="65075"/>
                </a:lnTo>
                <a:lnTo>
                  <a:pt x="668499" y="65075"/>
                </a:lnTo>
                <a:lnTo>
                  <a:pt x="668499" y="112402"/>
                </a:lnTo>
                <a:lnTo>
                  <a:pt x="631032" y="112402"/>
                </a:lnTo>
                <a:cubicBezTo>
                  <a:pt x="638920" y="155786"/>
                  <a:pt x="652066" y="193911"/>
                  <a:pt x="670471" y="226777"/>
                </a:cubicBezTo>
                <a:lnTo>
                  <a:pt x="670471" y="301712"/>
                </a:lnTo>
                <a:cubicBezTo>
                  <a:pt x="657325" y="285936"/>
                  <a:pt x="642864" y="264244"/>
                  <a:pt x="627088" y="236637"/>
                </a:cubicBezTo>
                <a:lnTo>
                  <a:pt x="627088" y="455526"/>
                </a:lnTo>
                <a:lnTo>
                  <a:pt x="562013" y="455526"/>
                </a:lnTo>
                <a:lnTo>
                  <a:pt x="562013" y="264244"/>
                </a:lnTo>
                <a:cubicBezTo>
                  <a:pt x="548866" y="291852"/>
                  <a:pt x="530461" y="324061"/>
                  <a:pt x="506797" y="360871"/>
                </a:cubicBezTo>
                <a:lnTo>
                  <a:pt x="506797" y="280020"/>
                </a:lnTo>
                <a:cubicBezTo>
                  <a:pt x="527832" y="236637"/>
                  <a:pt x="545580" y="180764"/>
                  <a:pt x="560041" y="112402"/>
                </a:cubicBezTo>
                <a:lnTo>
                  <a:pt x="516657" y="112402"/>
                </a:lnTo>
                <a:lnTo>
                  <a:pt x="516657" y="65075"/>
                </a:lnTo>
                <a:lnTo>
                  <a:pt x="562013" y="6507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4000">
              <a:solidFill>
                <a:srgbClr val="595959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grpSp>
        <p:nvGrpSpPr>
          <p:cNvPr id="11272" name="组合 20"/>
          <p:cNvGrpSpPr>
            <a:grpSpLocks/>
          </p:cNvGrpSpPr>
          <p:nvPr/>
        </p:nvGrpSpPr>
        <p:grpSpPr bwMode="auto">
          <a:xfrm>
            <a:off x="5643563" y="2076450"/>
            <a:ext cx="1311275" cy="1004888"/>
            <a:chOff x="0" y="0"/>
            <a:chExt cx="1310871" cy="1005208"/>
          </a:xfrm>
        </p:grpSpPr>
        <p:grpSp>
          <p:nvGrpSpPr>
            <p:cNvPr id="10249" name="组合 10"/>
            <p:cNvGrpSpPr>
              <a:grpSpLocks/>
            </p:cNvGrpSpPr>
            <p:nvPr/>
          </p:nvGrpSpPr>
          <p:grpSpPr bwMode="auto">
            <a:xfrm>
              <a:off x="789119" y="0"/>
              <a:ext cx="521752" cy="430686"/>
              <a:chOff x="0" y="0"/>
              <a:chExt cx="323080" cy="266690"/>
            </a:xfrm>
          </p:grpSpPr>
          <p:sp>
            <p:nvSpPr>
              <p:cNvPr id="10250" name="等腰三角形 11"/>
              <p:cNvSpPr>
                <a:spLocks noChangeArrowheads="1"/>
              </p:cNvSpPr>
              <p:nvPr/>
            </p:nvSpPr>
            <p:spPr bwMode="auto">
              <a:xfrm rot="-8045292">
                <a:off x="98495" y="-98728"/>
                <a:ext cx="107183" cy="30464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51" name="等腰三角形 12"/>
              <p:cNvSpPr>
                <a:spLocks noChangeArrowheads="1"/>
              </p:cNvSpPr>
              <p:nvPr/>
            </p:nvSpPr>
            <p:spPr bwMode="auto">
              <a:xfrm rot="-5285149">
                <a:off x="183025" y="126426"/>
                <a:ext cx="55066" cy="225041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0252" name="矩形 19"/>
            <p:cNvSpPr>
              <a:spLocks noChangeArrowheads="1"/>
            </p:cNvSpPr>
            <p:nvPr/>
          </p:nvSpPr>
          <p:spPr bwMode="auto">
            <a:xfrm>
              <a:off x="0" y="840055"/>
              <a:ext cx="231704" cy="165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1277" name="组合 28"/>
          <p:cNvGrpSpPr>
            <a:grpSpLocks/>
          </p:cNvGrpSpPr>
          <p:nvPr/>
        </p:nvGrpSpPr>
        <p:grpSpPr bwMode="auto">
          <a:xfrm>
            <a:off x="-528638" y="1631950"/>
            <a:ext cx="7029451" cy="1868488"/>
            <a:chOff x="0" y="0"/>
            <a:chExt cx="7029447" cy="1869070"/>
          </a:xfrm>
        </p:grpSpPr>
        <p:sp>
          <p:nvSpPr>
            <p:cNvPr id="10254" name="任意多边形 26"/>
            <p:cNvSpPr>
              <a:spLocks noChangeArrowheads="1"/>
            </p:cNvSpPr>
            <p:nvPr/>
          </p:nvSpPr>
          <p:spPr bwMode="auto">
            <a:xfrm>
              <a:off x="3265486" y="774941"/>
              <a:ext cx="3763961" cy="1094129"/>
            </a:xfrm>
            <a:custGeom>
              <a:avLst/>
              <a:gdLst>
                <a:gd name="T0" fmla="*/ 254610 w 3764573"/>
                <a:gd name="T1" fmla="*/ 95250 h 1094512"/>
                <a:gd name="T2" fmla="*/ 159360 w 3764573"/>
                <a:gd name="T3" fmla="*/ 190500 h 1094512"/>
                <a:gd name="T4" fmla="*/ 254610 w 3764573"/>
                <a:gd name="T5" fmla="*/ 285750 h 1094512"/>
                <a:gd name="T6" fmla="*/ 349860 w 3764573"/>
                <a:gd name="T7" fmla="*/ 190500 h 1094512"/>
                <a:gd name="T8" fmla="*/ 254610 w 3764573"/>
                <a:gd name="T9" fmla="*/ 95250 h 1094512"/>
                <a:gd name="T10" fmla="*/ 231227 w 3764573"/>
                <a:gd name="T11" fmla="*/ 0 h 1094512"/>
                <a:gd name="T12" fmla="*/ 3533346 w 3764573"/>
                <a:gd name="T13" fmla="*/ 0 h 1094512"/>
                <a:gd name="T14" fmla="*/ 3764573 w 3764573"/>
                <a:gd name="T15" fmla="*/ 231227 h 1094512"/>
                <a:gd name="T16" fmla="*/ 3764573 w 3764573"/>
                <a:gd name="T17" fmla="*/ 863285 h 1094512"/>
                <a:gd name="T18" fmla="*/ 3533346 w 3764573"/>
                <a:gd name="T19" fmla="*/ 1094512 h 1094512"/>
                <a:gd name="T20" fmla="*/ 231227 w 3764573"/>
                <a:gd name="T21" fmla="*/ 1094512 h 1094512"/>
                <a:gd name="T22" fmla="*/ 0 w 3764573"/>
                <a:gd name="T23" fmla="*/ 863285 h 1094512"/>
                <a:gd name="T24" fmla="*/ 0 w 3764573"/>
                <a:gd name="T25" fmla="*/ 231227 h 1094512"/>
                <a:gd name="T26" fmla="*/ 231227 w 3764573"/>
                <a:gd name="T27" fmla="*/ 0 h 1094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64573" h="1094512">
                  <a:moveTo>
                    <a:pt x="254610" y="95250"/>
                  </a:moveTo>
                  <a:cubicBezTo>
                    <a:pt x="202005" y="95250"/>
                    <a:pt x="159360" y="137895"/>
                    <a:pt x="159360" y="190500"/>
                  </a:cubicBezTo>
                  <a:cubicBezTo>
                    <a:pt x="159360" y="243105"/>
                    <a:pt x="202005" y="285750"/>
                    <a:pt x="254610" y="285750"/>
                  </a:cubicBezTo>
                  <a:cubicBezTo>
                    <a:pt x="307215" y="285750"/>
                    <a:pt x="349860" y="243105"/>
                    <a:pt x="349860" y="190500"/>
                  </a:cubicBezTo>
                  <a:cubicBezTo>
                    <a:pt x="349860" y="137895"/>
                    <a:pt x="307215" y="95250"/>
                    <a:pt x="254610" y="95250"/>
                  </a:cubicBezTo>
                  <a:close/>
                  <a:moveTo>
                    <a:pt x="231227" y="0"/>
                  </a:moveTo>
                  <a:lnTo>
                    <a:pt x="3533346" y="0"/>
                  </a:lnTo>
                  <a:cubicBezTo>
                    <a:pt x="3661049" y="0"/>
                    <a:pt x="3764573" y="103524"/>
                    <a:pt x="3764573" y="231227"/>
                  </a:cubicBezTo>
                  <a:lnTo>
                    <a:pt x="3764573" y="863285"/>
                  </a:lnTo>
                  <a:cubicBezTo>
                    <a:pt x="3764573" y="990988"/>
                    <a:pt x="3661049" y="1094512"/>
                    <a:pt x="3533346" y="1094512"/>
                  </a:cubicBezTo>
                  <a:lnTo>
                    <a:pt x="231227" y="1094512"/>
                  </a:lnTo>
                  <a:cubicBezTo>
                    <a:pt x="103524" y="1094512"/>
                    <a:pt x="0" y="990988"/>
                    <a:pt x="0" y="863285"/>
                  </a:cubicBezTo>
                  <a:lnTo>
                    <a:pt x="0" y="231227"/>
                  </a:lnTo>
                  <a:cubicBezTo>
                    <a:pt x="0" y="103524"/>
                    <a:pt x="103524" y="0"/>
                    <a:pt x="2312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55" name="任意多边形 17"/>
            <p:cNvSpPr>
              <a:spLocks noChangeArrowheads="1"/>
            </p:cNvSpPr>
            <p:nvPr/>
          </p:nvSpPr>
          <p:spPr bwMode="auto">
            <a:xfrm>
              <a:off x="4102099" y="895629"/>
              <a:ext cx="2373311" cy="855930"/>
            </a:xfrm>
            <a:custGeom>
              <a:avLst/>
              <a:gdLst>
                <a:gd name="T0" fmla="*/ 991903 w 2373958"/>
                <a:gd name="T1" fmla="*/ 103510 h 855948"/>
                <a:gd name="T2" fmla="*/ 991903 w 2373958"/>
                <a:gd name="T3" fmla="*/ 437927 h 855948"/>
                <a:gd name="T4" fmla="*/ 1167073 w 2373958"/>
                <a:gd name="T5" fmla="*/ 437927 h 855948"/>
                <a:gd name="T6" fmla="*/ 1338263 w 2373958"/>
                <a:gd name="T7" fmla="*/ 270719 h 855948"/>
                <a:gd name="T8" fmla="*/ 1167073 w 2373958"/>
                <a:gd name="T9" fmla="*/ 103510 h 855948"/>
                <a:gd name="T10" fmla="*/ 163228 w 2373958"/>
                <a:gd name="T11" fmla="*/ 103510 h 855948"/>
                <a:gd name="T12" fmla="*/ 163228 w 2373958"/>
                <a:gd name="T13" fmla="*/ 437927 h 855948"/>
                <a:gd name="T14" fmla="*/ 338398 w 2373958"/>
                <a:gd name="T15" fmla="*/ 437927 h 855948"/>
                <a:gd name="T16" fmla="*/ 509588 w 2373958"/>
                <a:gd name="T17" fmla="*/ 270719 h 855948"/>
                <a:gd name="T18" fmla="*/ 338398 w 2373958"/>
                <a:gd name="T19" fmla="*/ 103510 h 855948"/>
                <a:gd name="T20" fmla="*/ 1633464 w 2373958"/>
                <a:gd name="T21" fmla="*/ 0 h 855948"/>
                <a:gd name="T22" fmla="*/ 2373958 w 2373958"/>
                <a:gd name="T23" fmla="*/ 0 h 855948"/>
                <a:gd name="T24" fmla="*/ 2373958 w 2373958"/>
                <a:gd name="T25" fmla="*/ 103510 h 855948"/>
                <a:gd name="T26" fmla="*/ 2083334 w 2373958"/>
                <a:gd name="T27" fmla="*/ 103510 h 855948"/>
                <a:gd name="T28" fmla="*/ 2083334 w 2373958"/>
                <a:gd name="T29" fmla="*/ 855948 h 855948"/>
                <a:gd name="T30" fmla="*/ 1920107 w 2373958"/>
                <a:gd name="T31" fmla="*/ 855948 h 855948"/>
                <a:gd name="T32" fmla="*/ 1920107 w 2373958"/>
                <a:gd name="T33" fmla="*/ 103510 h 855948"/>
                <a:gd name="T34" fmla="*/ 1633464 w 2373958"/>
                <a:gd name="T35" fmla="*/ 103510 h 855948"/>
                <a:gd name="T36" fmla="*/ 828676 w 2373958"/>
                <a:gd name="T37" fmla="*/ 0 h 855948"/>
                <a:gd name="T38" fmla="*/ 1202904 w 2373958"/>
                <a:gd name="T39" fmla="*/ 0 h 855948"/>
                <a:gd name="T40" fmla="*/ 1505471 w 2373958"/>
                <a:gd name="T41" fmla="*/ 270719 h 855948"/>
                <a:gd name="T42" fmla="*/ 1198923 w 2373958"/>
                <a:gd name="T43" fmla="*/ 545418 h 855948"/>
                <a:gd name="T44" fmla="*/ 991903 w 2373958"/>
                <a:gd name="T45" fmla="*/ 545418 h 855948"/>
                <a:gd name="T46" fmla="*/ 991903 w 2373958"/>
                <a:gd name="T47" fmla="*/ 855948 h 855948"/>
                <a:gd name="T48" fmla="*/ 828676 w 2373958"/>
                <a:gd name="T49" fmla="*/ 855948 h 855948"/>
                <a:gd name="T50" fmla="*/ 0 w 2373958"/>
                <a:gd name="T51" fmla="*/ 0 h 855948"/>
                <a:gd name="T52" fmla="*/ 374229 w 2373958"/>
                <a:gd name="T53" fmla="*/ 0 h 855948"/>
                <a:gd name="T54" fmla="*/ 676796 w 2373958"/>
                <a:gd name="T55" fmla="*/ 270719 h 855948"/>
                <a:gd name="T56" fmla="*/ 370248 w 2373958"/>
                <a:gd name="T57" fmla="*/ 545418 h 855948"/>
                <a:gd name="T58" fmla="*/ 163228 w 2373958"/>
                <a:gd name="T59" fmla="*/ 545418 h 855948"/>
                <a:gd name="T60" fmla="*/ 163228 w 2373958"/>
                <a:gd name="T61" fmla="*/ 855948 h 855948"/>
                <a:gd name="T62" fmla="*/ 0 w 2373958"/>
                <a:gd name="T63" fmla="*/ 855948 h 855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3958" h="855948">
                  <a:moveTo>
                    <a:pt x="991903" y="103510"/>
                  </a:moveTo>
                  <a:lnTo>
                    <a:pt x="991903" y="437927"/>
                  </a:lnTo>
                  <a:lnTo>
                    <a:pt x="1167073" y="437927"/>
                  </a:lnTo>
                  <a:cubicBezTo>
                    <a:pt x="1286508" y="443235"/>
                    <a:pt x="1343571" y="387499"/>
                    <a:pt x="1338263" y="270719"/>
                  </a:cubicBezTo>
                  <a:cubicBezTo>
                    <a:pt x="1340917" y="156592"/>
                    <a:pt x="1283854" y="100856"/>
                    <a:pt x="1167073" y="103510"/>
                  </a:cubicBezTo>
                  <a:close/>
                  <a:moveTo>
                    <a:pt x="163228" y="103510"/>
                  </a:moveTo>
                  <a:lnTo>
                    <a:pt x="163228" y="437927"/>
                  </a:lnTo>
                  <a:lnTo>
                    <a:pt x="338398" y="437927"/>
                  </a:lnTo>
                  <a:cubicBezTo>
                    <a:pt x="457833" y="443235"/>
                    <a:pt x="514896" y="387499"/>
                    <a:pt x="509588" y="270719"/>
                  </a:cubicBezTo>
                  <a:cubicBezTo>
                    <a:pt x="512242" y="156592"/>
                    <a:pt x="455179" y="100856"/>
                    <a:pt x="338398" y="103510"/>
                  </a:cubicBezTo>
                  <a:close/>
                  <a:moveTo>
                    <a:pt x="1633464" y="0"/>
                  </a:moveTo>
                  <a:lnTo>
                    <a:pt x="2373958" y="0"/>
                  </a:lnTo>
                  <a:lnTo>
                    <a:pt x="2373958" y="103510"/>
                  </a:lnTo>
                  <a:lnTo>
                    <a:pt x="2083334" y="103510"/>
                  </a:lnTo>
                  <a:lnTo>
                    <a:pt x="2083334" y="855948"/>
                  </a:lnTo>
                  <a:lnTo>
                    <a:pt x="1920107" y="855948"/>
                  </a:lnTo>
                  <a:lnTo>
                    <a:pt x="1920107" y="103510"/>
                  </a:lnTo>
                  <a:lnTo>
                    <a:pt x="1633464" y="103510"/>
                  </a:lnTo>
                  <a:close/>
                  <a:moveTo>
                    <a:pt x="828676" y="0"/>
                  </a:moveTo>
                  <a:lnTo>
                    <a:pt x="1202904" y="0"/>
                  </a:lnTo>
                  <a:cubicBezTo>
                    <a:pt x="1404615" y="0"/>
                    <a:pt x="1505471" y="90240"/>
                    <a:pt x="1505471" y="270719"/>
                  </a:cubicBezTo>
                  <a:cubicBezTo>
                    <a:pt x="1510779" y="459160"/>
                    <a:pt x="1408597" y="550727"/>
                    <a:pt x="1198923" y="545418"/>
                  </a:cubicBezTo>
                  <a:lnTo>
                    <a:pt x="991903" y="545418"/>
                  </a:lnTo>
                  <a:lnTo>
                    <a:pt x="991903" y="855948"/>
                  </a:lnTo>
                  <a:lnTo>
                    <a:pt x="828676" y="855948"/>
                  </a:lnTo>
                  <a:close/>
                  <a:moveTo>
                    <a:pt x="0" y="0"/>
                  </a:moveTo>
                  <a:lnTo>
                    <a:pt x="374229" y="0"/>
                  </a:lnTo>
                  <a:cubicBezTo>
                    <a:pt x="575940" y="0"/>
                    <a:pt x="676796" y="90240"/>
                    <a:pt x="676796" y="270719"/>
                  </a:cubicBezTo>
                  <a:cubicBezTo>
                    <a:pt x="682105" y="459160"/>
                    <a:pt x="579922" y="550727"/>
                    <a:pt x="370248" y="545418"/>
                  </a:cubicBezTo>
                  <a:lnTo>
                    <a:pt x="163228" y="545418"/>
                  </a:lnTo>
                  <a:lnTo>
                    <a:pt x="163228" y="855948"/>
                  </a:lnTo>
                  <a:lnTo>
                    <a:pt x="0" y="855948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 sz="8000">
                <a:solidFill>
                  <a:srgbClr val="E44B46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endParaRPr>
            </a:p>
          </p:txBody>
        </p:sp>
        <p:sp>
          <p:nvSpPr>
            <p:cNvPr id="10256" name="矩形 27"/>
            <p:cNvSpPr>
              <a:spLocks noChangeArrowheads="1"/>
            </p:cNvSpPr>
            <p:nvPr/>
          </p:nvSpPr>
          <p:spPr bwMode="auto">
            <a:xfrm>
              <a:off x="0" y="0"/>
              <a:ext cx="368300" cy="22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57" name="直接连接符 29"/>
          <p:cNvSpPr>
            <a:spLocks noChangeShapeType="1"/>
          </p:cNvSpPr>
          <p:nvPr/>
        </p:nvSpPr>
        <p:spPr bwMode="auto">
          <a:xfrm>
            <a:off x="0" y="5945188"/>
            <a:ext cx="9144000" cy="1587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45000" decel="45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112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accel="41000" decel="46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2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3" presetClass="exit" presetSubtype="54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3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xit" presetSubtype="54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54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3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0</Words>
  <Characters>0</Characters>
  <Application>Microsoft Office PowerPoint</Application>
  <DocSecurity>0</DocSecurity>
  <PresentationFormat>全屏显示(4:3)</PresentationFormat>
  <Lines>0</Lines>
  <Paragraphs>0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122</cp:revision>
  <dcterms:created xsi:type="dcterms:W3CDTF">2014-07-16T01:44:00Z</dcterms:created>
  <dcterms:modified xsi:type="dcterms:W3CDTF">2016-09-09T03:50:33Z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