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1" r:id="rId5"/>
    <p:sldId id="262" r:id="rId6"/>
    <p:sldId id="263" r:id="rId7"/>
    <p:sldId id="264" r:id="rId8"/>
    <p:sldId id="260" r:id="rId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7B6"/>
    <a:srgbClr val="AFCAEB"/>
    <a:srgbClr val="F3BFEF"/>
    <a:srgbClr val="E034E0"/>
    <a:srgbClr val="E622D8"/>
    <a:srgbClr val="8B1374"/>
    <a:srgbClr val="E682C9"/>
    <a:srgbClr val="DE1C9D"/>
    <a:srgbClr val="F09EDB"/>
    <a:srgbClr val="F4A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18" autoAdjust="0"/>
  </p:normalViewPr>
  <p:slideViewPr>
    <p:cSldViewPr>
      <p:cViewPr>
        <p:scale>
          <a:sx n="100" d="100"/>
          <a:sy n="100" d="100"/>
        </p:scale>
        <p:origin x="-294" y="-46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85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02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82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881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596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45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879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99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6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59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82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442B7-705D-43A8-9FC1-8C75602C1D38}" type="datetimeFigureOut">
              <a:rPr lang="zh-CN" altLang="en-US" smtClean="0"/>
              <a:t>2012/5/24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C748E-04AD-4B5D-9C77-65F9C4651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20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microsoft.com/office/2007/relationships/hdphoto" Target="../media/hdphoto2.wdp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836712" y="-374233"/>
            <a:ext cx="11737304" cy="7696229"/>
            <a:chOff x="-4710438" y="-1904513"/>
            <a:chExt cx="15998170" cy="10312383"/>
          </a:xfrm>
          <a:solidFill>
            <a:schemeClr val="bg1">
              <a:lumMod val="75000"/>
              <a:alpha val="14000"/>
            </a:schemeClr>
          </a:solidFill>
        </p:grpSpPr>
        <p:grpSp>
          <p:nvGrpSpPr>
            <p:cNvPr id="106" name="组合 105"/>
            <p:cNvGrpSpPr/>
            <p:nvPr/>
          </p:nvGrpSpPr>
          <p:grpSpPr>
            <a:xfrm rot="19790647">
              <a:off x="-1697762" y="3034657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21" name="直角三角形 120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直角三角形 121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直角三角形 122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直角三角形 123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直角三角形 124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直角三角形 125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 rot="19790647">
              <a:off x="3733075" y="2888378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15" name="直角三角形 114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直角三角形 115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直角三角形 116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直角三角形 117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直角三角形 118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直角三角形 119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 rot="19790647">
              <a:off x="775543" y="-1770639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直角三角形 11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直角三角形 11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直角三角形 11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rot="19790647">
              <a:off x="6338307" y="-1904513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28" name="直角三角形 127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直角三角形 128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直角三角形 129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直角三角形 130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直角三角形 131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直角三角形 132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 rot="19790647">
              <a:off x="-4710438" y="-1709491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35" name="直角三角形 134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直角三角形 135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直角三角形 136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直角三角形 137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直角三角形 138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直角三角形 139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 rot="19790647">
            <a:off x="2198154" y="2059081"/>
            <a:ext cx="690941" cy="774026"/>
            <a:chOff x="4139952" y="1993404"/>
            <a:chExt cx="3228175" cy="3616359"/>
          </a:xfrm>
          <a:solidFill>
            <a:schemeClr val="bg1">
              <a:lumMod val="85000"/>
              <a:alpha val="89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81" name="组合 80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直角三角形 97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直角三角形 98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直角三角形 99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直角三角形 100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  <a:grpFill/>
          </p:grpSpPr>
          <p:sp>
            <p:nvSpPr>
              <p:cNvPr id="90" name="直角三角形 89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直角三角形 90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直角三角形 91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直角三角形 92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直角三角形 93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直角三角形 94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  <a:grpFill/>
          </p:grpSpPr>
          <p:sp>
            <p:nvSpPr>
              <p:cNvPr id="84" name="直角三角形 83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直角三角形 85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直角三角形 86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直角三角形 87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直角三角形 88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 rot="19790647">
            <a:off x="2100753" y="2200889"/>
            <a:ext cx="690941" cy="774026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45" name="组合 44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36" name="直角三角形 3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直角三角形 4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54" name="直角三角形 53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直角三角形 55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直角三角形 56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直角三角形 57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直角三角形 58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61" name="直角三角形 60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直角三角形 61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直角三角形 63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8" name="标题 1"/>
          <p:cNvSpPr txBox="1">
            <a:spLocks/>
          </p:cNvSpPr>
          <p:nvPr/>
        </p:nvSpPr>
        <p:spPr>
          <a:xfrm>
            <a:off x="2939357" y="1849388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9" name="标题 1"/>
          <p:cNvSpPr txBox="1">
            <a:spLocks/>
          </p:cNvSpPr>
          <p:nvPr/>
        </p:nvSpPr>
        <p:spPr>
          <a:xfrm>
            <a:off x="2843808" y="2413080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527026" y="466404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烦烦作品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7026" y="5017740"/>
            <a:ext cx="2807179" cy="276999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http://home.rapidbbs.cn/?224325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2240" y="4856281"/>
            <a:ext cx="1492134" cy="322917"/>
          </a:xfrm>
          <a:prstGeom prst="rect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第二十二个小模板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09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-324544" y="-443635"/>
            <a:ext cx="9649072" cy="3312368"/>
          </a:xfrm>
          <a:prstGeom prst="rect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2353167" y="2107451"/>
            <a:ext cx="502051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85395" y="467918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在这里填写大标题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353167" y="1002051"/>
            <a:ext cx="502051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53167" y="1383763"/>
            <a:ext cx="502051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353167" y="1746057"/>
            <a:ext cx="502051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353167" y="2475080"/>
            <a:ext cx="5020517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353167" y="1002051"/>
            <a:ext cx="0" cy="185544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90650" y="503355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在这里填写小标题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40352" y="4833322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754301" y="482176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1</a:t>
            </a:r>
            <a:endParaRPr lang="zh-CN" altLang="en-US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77" name="TextBox 11"/>
          <p:cNvSpPr txBox="1">
            <a:spLocks noChangeArrowheads="1"/>
          </p:cNvSpPr>
          <p:nvPr/>
        </p:nvSpPr>
        <p:spPr bwMode="auto">
          <a:xfrm flipH="1">
            <a:off x="1619672" y="271900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11"/>
          <p:cNvSpPr txBox="1">
            <a:spLocks noChangeArrowheads="1"/>
          </p:cNvSpPr>
          <p:nvPr/>
        </p:nvSpPr>
        <p:spPr bwMode="auto">
          <a:xfrm flipH="1">
            <a:off x="1619672" y="2323907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11"/>
          <p:cNvSpPr txBox="1">
            <a:spLocks noChangeArrowheads="1"/>
          </p:cNvSpPr>
          <p:nvPr/>
        </p:nvSpPr>
        <p:spPr bwMode="auto">
          <a:xfrm flipH="1">
            <a:off x="1619672" y="196895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</a:p>
        </p:txBody>
      </p:sp>
      <p:sp>
        <p:nvSpPr>
          <p:cNvPr id="80" name="TextBox 11"/>
          <p:cNvSpPr txBox="1">
            <a:spLocks noChangeArrowheads="1"/>
          </p:cNvSpPr>
          <p:nvPr/>
        </p:nvSpPr>
        <p:spPr bwMode="auto">
          <a:xfrm flipH="1">
            <a:off x="1619672" y="1597594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11"/>
          <p:cNvSpPr txBox="1">
            <a:spLocks noChangeArrowheads="1"/>
          </p:cNvSpPr>
          <p:nvPr/>
        </p:nvSpPr>
        <p:spPr bwMode="auto">
          <a:xfrm flipH="1">
            <a:off x="1619672" y="126058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11"/>
          <p:cNvSpPr txBox="1">
            <a:spLocks noChangeArrowheads="1"/>
          </p:cNvSpPr>
          <p:nvPr/>
        </p:nvSpPr>
        <p:spPr bwMode="auto">
          <a:xfrm flipH="1">
            <a:off x="1619672" y="86355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H="1">
            <a:off x="683568" y="2868733"/>
            <a:ext cx="1669598" cy="1428927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图片 8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525" y="1537579"/>
            <a:ext cx="3533775" cy="2943225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4783936" y="915060"/>
            <a:ext cx="1518364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48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 rot="19790647">
            <a:off x="639003" y="4675324"/>
            <a:ext cx="309108" cy="346278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91" name="组合 90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106" name="直角三角形 10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直角三角形 106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直角三角形 107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直角三角形 108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100" name="直角三角形 99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直角三角形 100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直角三角形 102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直角三角形 103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直角三角形 104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94" name="直角三角形 93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直角三角形 94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直角三角形 95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直角三角形 97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直角三角形 98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28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242639" y="-454868"/>
            <a:ext cx="9649072" cy="3312368"/>
          </a:xfrm>
          <a:prstGeom prst="rect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3534544" y="1633364"/>
            <a:ext cx="2160240" cy="2160240"/>
            <a:chOff x="3275856" y="1273324"/>
            <a:chExt cx="2160240" cy="2160240"/>
          </a:xfrm>
        </p:grpSpPr>
        <p:sp>
          <p:nvSpPr>
            <p:cNvPr id="23" name="十二边形 22"/>
            <p:cNvSpPr/>
            <p:nvPr/>
          </p:nvSpPr>
          <p:spPr>
            <a:xfrm>
              <a:off x="3275856" y="1273324"/>
              <a:ext cx="2160240" cy="2160240"/>
            </a:xfrm>
            <a:prstGeom prst="dodecagon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50800" stA="30000" endPos="16000" dist="152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3472241" y="1469709"/>
              <a:ext cx="1767469" cy="176746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17723" y="1715191"/>
              <a:ext cx="1276505" cy="12765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饼形 25"/>
            <p:cNvSpPr/>
            <p:nvPr/>
          </p:nvSpPr>
          <p:spPr>
            <a:xfrm>
              <a:off x="3472241" y="1473182"/>
              <a:ext cx="1767469" cy="1767469"/>
            </a:xfrm>
            <a:prstGeom prst="pie">
              <a:avLst>
                <a:gd name="adj1" fmla="val 4034581"/>
                <a:gd name="adj2" fmla="val 10005831"/>
              </a:avLst>
            </a:prstGeom>
            <a:solidFill>
              <a:schemeClr val="accent5">
                <a:lumMod val="50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>
              <a:off x="3472241" y="1473182"/>
              <a:ext cx="1767469" cy="1767469"/>
            </a:xfrm>
            <a:prstGeom prst="pie">
              <a:avLst>
                <a:gd name="adj1" fmla="val 10002669"/>
                <a:gd name="adj2" fmla="val 16200000"/>
              </a:avLst>
            </a:prstGeom>
            <a:solidFill>
              <a:schemeClr val="accent3">
                <a:lumMod val="50000"/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肘形连接符 2"/>
          <p:cNvCxnSpPr/>
          <p:nvPr/>
        </p:nvCxnSpPr>
        <p:spPr>
          <a:xfrm rot="10800000" flipV="1">
            <a:off x="800175" y="3042454"/>
            <a:ext cx="3384376" cy="360041"/>
          </a:xfrm>
          <a:prstGeom prst="bentConnector3">
            <a:avLst>
              <a:gd name="adj1" fmla="val 33958"/>
            </a:avLst>
          </a:prstGeom>
          <a:ln w="15875">
            <a:solidFill>
              <a:schemeClr val="bg1">
                <a:lumMod val="50000"/>
              </a:schemeClr>
            </a:solidFill>
            <a:prstDash val="sysDot"/>
            <a:headEnd type="oval"/>
            <a:tailEnd type="diamon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547664" y="2965484"/>
            <a:ext cx="1082348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  <a:endParaRPr lang="en-US" altLang="zh-CN" sz="10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4501" y="2641476"/>
            <a:ext cx="622732" cy="63825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肘形连接符 35"/>
          <p:cNvCxnSpPr>
            <a:stCxn id="47" idx="1"/>
          </p:cNvCxnSpPr>
          <p:nvPr/>
        </p:nvCxnSpPr>
        <p:spPr>
          <a:xfrm rot="10800000">
            <a:off x="804502" y="2065412"/>
            <a:ext cx="3226348" cy="448017"/>
          </a:xfrm>
          <a:prstGeom prst="bentConnector3">
            <a:avLst>
              <a:gd name="adj1" fmla="val 38486"/>
            </a:avLst>
          </a:prstGeom>
          <a:ln w="15875">
            <a:solidFill>
              <a:schemeClr val="bg1">
                <a:lumMod val="50000"/>
              </a:schemeClr>
            </a:solidFill>
            <a:prstDash val="sysDot"/>
            <a:headEnd type="oval"/>
            <a:tailEnd type="diamon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78099" y="1659520"/>
            <a:ext cx="1082348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选中中间的图形</a:t>
            </a:r>
            <a:endParaRPr lang="en-US" altLang="zh-CN" sz="10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自已设定比例。</a:t>
            </a:r>
            <a:endParaRPr lang="zh-CN" altLang="en-US" sz="1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4936" y="1335512"/>
            <a:ext cx="622732" cy="6382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肘形连接符 41"/>
          <p:cNvCxnSpPr/>
          <p:nvPr/>
        </p:nvCxnSpPr>
        <p:spPr>
          <a:xfrm flipV="1">
            <a:off x="5220492" y="2075232"/>
            <a:ext cx="3432408" cy="623180"/>
          </a:xfrm>
          <a:prstGeom prst="bentConnector3">
            <a:avLst>
              <a:gd name="adj1" fmla="val 47225"/>
            </a:avLst>
          </a:prstGeom>
          <a:ln w="15875">
            <a:solidFill>
              <a:schemeClr val="bg1">
                <a:lumMod val="50000"/>
              </a:schemeClr>
            </a:solidFill>
            <a:prstDash val="sysDot"/>
            <a:headEnd type="oval"/>
            <a:tailEnd type="diamon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570552" y="1638246"/>
            <a:ext cx="1082348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占有的比例可以</a:t>
            </a:r>
            <a:endParaRPr lang="en-US" altLang="zh-CN" sz="10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自已设定，只要</a:t>
            </a:r>
            <a:endParaRPr lang="zh-CN" altLang="en-US" sz="1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42362" y="1335512"/>
            <a:ext cx="622732" cy="63825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4030850" y="2344151"/>
            <a:ext cx="628698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62102" y="2857500"/>
            <a:ext cx="628698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91794" y="2547679"/>
            <a:ext cx="628698" cy="3385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985395" y="467918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在这里填写大标题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90650" y="503355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在这里填写小标题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740352" y="4833322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7754301" y="482176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2</a:t>
            </a:r>
            <a:endParaRPr lang="zh-CN" altLang="en-US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9790647">
            <a:off x="639003" y="4675324"/>
            <a:ext cx="309108" cy="346278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60" name="组合 59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75" name="直角三角形 74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直角三角形 76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直角三角形 77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直角三角形 78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直角三角形 79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69" name="直角三角形 68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直角三角形 6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直角三角形 7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直角三角形 7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直角三角形 7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63" name="直角三角形 62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直角三角形 63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直角三角形 67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770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242639" y="-454868"/>
            <a:ext cx="9649072" cy="3312368"/>
          </a:xfrm>
          <a:prstGeom prst="rect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8" name="组合 87"/>
          <p:cNvGrpSpPr/>
          <p:nvPr/>
        </p:nvGrpSpPr>
        <p:grpSpPr>
          <a:xfrm>
            <a:off x="1943953" y="697260"/>
            <a:ext cx="2706766" cy="1756826"/>
            <a:chOff x="3762388" y="3505257"/>
            <a:chExt cx="1117147" cy="725084"/>
          </a:xfrm>
        </p:grpSpPr>
        <p:sp>
          <p:nvSpPr>
            <p:cNvPr id="89" name="矩形 88"/>
            <p:cNvSpPr/>
            <p:nvPr/>
          </p:nvSpPr>
          <p:spPr>
            <a:xfrm>
              <a:off x="3762388" y="3858339"/>
              <a:ext cx="723888" cy="372002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50000"/>
                  </a:schemeClr>
                </a:gs>
                <a:gs pos="0">
                  <a:schemeClr val="accent3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152400" stA="50000" endA="300" endPos="55500" dist="50800" dir="5400000" sy="-100000" algn="bl" rotWithShape="0"/>
            </a:effectLst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90" name="矩形 89"/>
            <p:cNvSpPr/>
            <p:nvPr/>
          </p:nvSpPr>
          <p:spPr>
            <a:xfrm>
              <a:off x="4052090" y="3836156"/>
              <a:ext cx="827445" cy="381835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50000"/>
                  </a:schemeClr>
                </a:gs>
                <a:gs pos="0">
                  <a:schemeClr val="accent3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152400" stA="50000" endA="300" endPos="55500" dist="50800" dir="5400000" sy="-100000" algn="bl" rotWithShape="0"/>
            </a:effectLst>
            <a:scene3d>
              <a:camera prst="isometricOffAxis2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061757" y="3505257"/>
              <a:ext cx="495654" cy="491951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isometricOffAxis2Top">
                <a:rot lat="19960978" lon="2911397" rev="1808258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27491" y="2107445"/>
            <a:ext cx="1940639" cy="1259571"/>
            <a:chOff x="3762388" y="3505257"/>
            <a:chExt cx="1117147" cy="725084"/>
          </a:xfrm>
        </p:grpSpPr>
        <p:sp>
          <p:nvSpPr>
            <p:cNvPr id="85" name="矩形 84"/>
            <p:cNvSpPr/>
            <p:nvPr/>
          </p:nvSpPr>
          <p:spPr>
            <a:xfrm>
              <a:off x="3762388" y="3858339"/>
              <a:ext cx="723888" cy="372002"/>
            </a:xfrm>
            <a:prstGeom prst="rect">
              <a:avLst/>
            </a:prstGeom>
            <a:gradFill>
              <a:gsLst>
                <a:gs pos="100000">
                  <a:srgbClr val="7030A0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152400" stA="50000" endA="300" endPos="55500" dist="50800" dir="5400000" sy="-100000" algn="bl" rotWithShape="0"/>
            </a:effectLst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86" name="矩形 85"/>
            <p:cNvSpPr/>
            <p:nvPr/>
          </p:nvSpPr>
          <p:spPr>
            <a:xfrm>
              <a:off x="4052090" y="3836156"/>
              <a:ext cx="827445" cy="381835"/>
            </a:xfrm>
            <a:prstGeom prst="rect">
              <a:avLst/>
            </a:prstGeom>
            <a:gradFill>
              <a:gsLst>
                <a:gs pos="100000">
                  <a:srgbClr val="7030A0"/>
                </a:gs>
                <a:gs pos="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152400" stA="50000" endA="300" endPos="55500" dist="50800" dir="5400000" sy="-100000" algn="bl" rotWithShape="0"/>
            </a:effectLst>
            <a:scene3d>
              <a:camera prst="isometricOffAxis2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4061757" y="3505257"/>
              <a:ext cx="495654" cy="491951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60000"/>
                    <a:lumOff val="40000"/>
                  </a:schemeClr>
                </a:gs>
                <a:gs pos="0">
                  <a:schemeClr val="accent4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isometricOffAxis2Top">
                <a:rot lat="19960978" lon="2911397" rev="1808258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7544" y="3109487"/>
            <a:ext cx="1404286" cy="911452"/>
            <a:chOff x="3762388" y="3505257"/>
            <a:chExt cx="1117147" cy="725084"/>
          </a:xfrm>
        </p:grpSpPr>
        <p:sp>
          <p:nvSpPr>
            <p:cNvPr id="81" name="矩形 80"/>
            <p:cNvSpPr/>
            <p:nvPr/>
          </p:nvSpPr>
          <p:spPr>
            <a:xfrm>
              <a:off x="3762388" y="3858339"/>
              <a:ext cx="723888" cy="372002"/>
            </a:xfrm>
            <a:prstGeom prst="rect">
              <a:avLst/>
            </a:prstGeom>
            <a:gradFill>
              <a:gsLst>
                <a:gs pos="100000">
                  <a:srgbClr val="E622D8"/>
                </a:gs>
                <a:gs pos="0">
                  <a:srgbClr val="F09EDB"/>
                </a:gs>
              </a:gsLst>
              <a:lin ang="5400000" scaled="0"/>
            </a:gradFill>
            <a:ln>
              <a:noFill/>
            </a:ln>
            <a:effectLst>
              <a:reflection blurRad="152400" stA="50000" endA="300" endPos="55500" dist="50800" dir="5400000" sy="-100000" algn="bl" rotWithShape="0"/>
            </a:effectLst>
            <a:scene3d>
              <a:camera prst="isometricOffAxis1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82" name="矩形 81"/>
            <p:cNvSpPr/>
            <p:nvPr/>
          </p:nvSpPr>
          <p:spPr>
            <a:xfrm>
              <a:off x="4052090" y="3836156"/>
              <a:ext cx="827445" cy="381835"/>
            </a:xfrm>
            <a:prstGeom prst="rect">
              <a:avLst/>
            </a:prstGeom>
            <a:gradFill>
              <a:gsLst>
                <a:gs pos="100000">
                  <a:srgbClr val="E034E0"/>
                </a:gs>
                <a:gs pos="0">
                  <a:srgbClr val="F3BFEF"/>
                </a:gs>
              </a:gsLst>
              <a:lin ang="5400000" scaled="0"/>
            </a:gradFill>
            <a:ln>
              <a:noFill/>
            </a:ln>
            <a:effectLst>
              <a:reflection blurRad="152400" stA="50000" endA="300" endPos="55500" dist="50800" dir="5400000" sy="-100000" algn="bl" rotWithShape="0"/>
            </a:effectLst>
            <a:scene3d>
              <a:camera prst="isometricOffAxis2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4061757" y="3505257"/>
              <a:ext cx="495654" cy="491951"/>
            </a:xfrm>
            <a:prstGeom prst="rect">
              <a:avLst/>
            </a:prstGeom>
            <a:gradFill>
              <a:gsLst>
                <a:gs pos="100000">
                  <a:srgbClr val="F4A2C1"/>
                </a:gs>
                <a:gs pos="0">
                  <a:srgbClr val="DE1C9D"/>
                </a:gs>
              </a:gsLst>
              <a:lin ang="5400000" scaled="0"/>
            </a:gradFill>
            <a:ln>
              <a:noFill/>
            </a:ln>
            <a:scene3d>
              <a:camera prst="isometricOffAxis2Top">
                <a:rot lat="19960978" lon="2911397" rev="1808258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Group 20"/>
          <p:cNvGrpSpPr/>
          <p:nvPr/>
        </p:nvGrpSpPr>
        <p:grpSpPr>
          <a:xfrm>
            <a:off x="833192" y="2969811"/>
            <a:ext cx="598763" cy="472009"/>
            <a:chOff x="1212317" y="3289452"/>
            <a:chExt cx="885508" cy="640475"/>
          </a:xfrm>
          <a:effectLst>
            <a:outerShdw dist="50800" dir="5400000" sx="103000" sy="103000" rotWithShape="0">
              <a:schemeClr val="tx1">
                <a:alpha val="31000"/>
              </a:schemeClr>
            </a:outerShdw>
          </a:effectLst>
        </p:grpSpPr>
        <p:pic>
          <p:nvPicPr>
            <p:cNvPr id="97" name="Picture 3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8574" y="3289452"/>
              <a:ext cx="372995" cy="553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8" name="Picture 3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4830" y="3368279"/>
              <a:ext cx="372995" cy="553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9" name="Picture 3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2317" y="3376163"/>
              <a:ext cx="372995" cy="553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137" y="2039633"/>
            <a:ext cx="612898" cy="584105"/>
          </a:xfrm>
          <a:prstGeom prst="rect">
            <a:avLst/>
          </a:prstGeom>
          <a:noFill/>
          <a:ln>
            <a:noFill/>
          </a:ln>
          <a:effectLst>
            <a:outerShdw blurRad="38100" dir="1518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560" y="909761"/>
            <a:ext cx="706417" cy="574972"/>
          </a:xfrm>
          <a:prstGeom prst="rect">
            <a:avLst/>
          </a:prstGeom>
          <a:noFill/>
          <a:ln>
            <a:noFill/>
          </a:ln>
          <a:effectLst>
            <a:outerShdw dist="38100" dir="4200000" algn="ctr" rotWithShape="0">
              <a:schemeClr val="tx1">
                <a:alpha val="34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3" name="直接连接符 102"/>
          <p:cNvCxnSpPr/>
          <p:nvPr/>
        </p:nvCxnSpPr>
        <p:spPr>
          <a:xfrm>
            <a:off x="2078046" y="2746373"/>
            <a:ext cx="623837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V="1">
            <a:off x="1153567" y="3494049"/>
            <a:ext cx="7162849" cy="13012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肘形连接符 104"/>
          <p:cNvCxnSpPr/>
          <p:nvPr/>
        </p:nvCxnSpPr>
        <p:spPr>
          <a:xfrm rot="10800000">
            <a:off x="3264860" y="1599629"/>
            <a:ext cx="5051557" cy="440004"/>
          </a:xfrm>
          <a:prstGeom prst="bentConnector3">
            <a:avLst>
              <a:gd name="adj1" fmla="val 79226"/>
            </a:avLst>
          </a:prstGeom>
          <a:ln w="15875">
            <a:solidFill>
              <a:schemeClr val="bg1">
                <a:lumMod val="50000"/>
              </a:schemeClr>
            </a:solidFill>
            <a:prstDash val="sysDot"/>
            <a:headEnd type="oval"/>
            <a:tailEnd type="diamon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5298412" y="1632360"/>
            <a:ext cx="2749471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在这里填写文章内容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内容在这</a:t>
            </a:r>
            <a:endParaRPr lang="en-US" altLang="zh-CN" sz="10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内容在这里填</a:t>
            </a:r>
            <a:endParaRPr lang="zh-CN" altLang="en-US" sz="1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4707649" y="1326282"/>
            <a:ext cx="622732" cy="6382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TextBox 116"/>
          <p:cNvSpPr txBox="1"/>
          <p:nvPr/>
        </p:nvSpPr>
        <p:spPr>
          <a:xfrm>
            <a:off x="5298412" y="2353444"/>
            <a:ext cx="2749471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在这里填写文章内容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内容在这</a:t>
            </a:r>
            <a:endParaRPr lang="en-US" altLang="zh-CN" sz="10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内容在这里填</a:t>
            </a:r>
            <a:endParaRPr lang="zh-CN" altLang="en-US" sz="1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4707649" y="2065412"/>
            <a:ext cx="622732" cy="6382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TextBox 118"/>
          <p:cNvSpPr txBox="1"/>
          <p:nvPr/>
        </p:nvSpPr>
        <p:spPr>
          <a:xfrm>
            <a:off x="5298412" y="3131488"/>
            <a:ext cx="2749471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在这里填写文章内容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内容在这</a:t>
            </a:r>
            <a:endParaRPr lang="en-US" altLang="zh-CN" sz="10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在这里填写文章</a:t>
            </a:r>
            <a:r>
              <a:rPr lang="zh-CN" altLang="en-US" sz="1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内容在这里填</a:t>
            </a:r>
            <a:endParaRPr lang="zh-CN" altLang="en-US" sz="1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707649" y="2825410"/>
            <a:ext cx="622732" cy="6382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" name="直接连接符 120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985395" y="467918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在这里填写大标题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90650" y="503355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在这里填写小标题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740352" y="4833322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TextBox 124"/>
          <p:cNvSpPr txBox="1"/>
          <p:nvPr/>
        </p:nvSpPr>
        <p:spPr>
          <a:xfrm>
            <a:off x="7754301" y="482176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3</a:t>
            </a:r>
            <a:endParaRPr lang="zh-CN" altLang="en-US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grpSp>
        <p:nvGrpSpPr>
          <p:cNvPr id="126" name="组合 125"/>
          <p:cNvGrpSpPr/>
          <p:nvPr/>
        </p:nvGrpSpPr>
        <p:grpSpPr>
          <a:xfrm rot="19790647">
            <a:off x="639003" y="4675324"/>
            <a:ext cx="309108" cy="346278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127" name="组合 126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142" name="直角三角形 141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直角三角形 142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直角三角形 143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直角三角形 144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直角三角形 145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直角三角形 146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136" name="直角三角形 13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直角三角形 136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直角三角形 137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直角三角形 138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直角三角形 139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直角三角形 140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130" name="直角三角形 129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直角三角形 130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直角三角形 131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直角三角形 132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直角三角形 133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直角三角形 134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800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242639" y="-454868"/>
            <a:ext cx="9649072" cy="3312368"/>
          </a:xfrm>
          <a:prstGeom prst="rect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4139952" y="769268"/>
            <a:ext cx="4320480" cy="1944216"/>
            <a:chOff x="862678" y="1515641"/>
            <a:chExt cx="4320480" cy="1944216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矩形 49"/>
            <p:cNvSpPr/>
            <p:nvPr/>
          </p:nvSpPr>
          <p:spPr>
            <a:xfrm>
              <a:off x="862678" y="1515641"/>
              <a:ext cx="2160240" cy="194421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022918" y="1515641"/>
              <a:ext cx="2160240" cy="19442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7026" y="2497460"/>
            <a:ext cx="4320480" cy="1944216"/>
            <a:chOff x="862678" y="1515641"/>
            <a:chExt cx="4320480" cy="1944216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862678" y="1515641"/>
              <a:ext cx="2160240" cy="194421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022918" y="1515641"/>
              <a:ext cx="2160240" cy="19442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778378" y="271348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在这里填写标题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84877" y="3217540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内容在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83798" y="97774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在这里填写标题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90297" y="148179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内容在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在这里填写内容</a:t>
            </a:r>
          </a:p>
          <a:p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39552" y="769268"/>
            <a:ext cx="1776828" cy="1164994"/>
          </a:xfrm>
          <a:prstGeom prst="rect">
            <a:avLst/>
          </a:prstGeom>
          <a:blipFill dpi="0" rotWithShape="1">
            <a:blip r:embed="rId4">
              <a:alphaModFix amt="49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693901" y="3276682"/>
            <a:ext cx="1766531" cy="1164994"/>
          </a:xfrm>
          <a:prstGeom prst="rect">
            <a:avLst/>
          </a:prstGeom>
          <a:blipFill dpi="0" rotWithShape="1">
            <a:blip r:embed="rId6">
              <a:alphaModFix amt="56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985395" y="467918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在这里填写大标题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90650" y="503355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在这里填写小标题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740352" y="4833322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7754301" y="482176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4</a:t>
            </a:r>
            <a:endParaRPr lang="zh-CN" altLang="en-US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grpSp>
        <p:nvGrpSpPr>
          <p:cNvPr id="63" name="组合 62"/>
          <p:cNvGrpSpPr/>
          <p:nvPr/>
        </p:nvGrpSpPr>
        <p:grpSpPr>
          <a:xfrm rot="19790647">
            <a:off x="639003" y="4675324"/>
            <a:ext cx="309108" cy="346278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64" name="组合 63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79" name="直角三角形 78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直角三角形 7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直角三角形 8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直角三角形 8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直角三角形 8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直角三角形 8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73" name="直角三角形 72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直角三角形 73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直角三角形 74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直角三角形 76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直角三角形 77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67" name="直角三角形 66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直角三角形 67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直角三角形 68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直角三角形 69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直角三角形 71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124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242639" y="-454868"/>
            <a:ext cx="9649072" cy="3312368"/>
          </a:xfrm>
          <a:prstGeom prst="rect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85395" y="467918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在这里填写大标题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0650" y="503355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在这里填写小标题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740352" y="4833322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754301" y="482176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5</a:t>
            </a:r>
            <a:endParaRPr lang="zh-CN" altLang="en-US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9790647">
            <a:off x="639003" y="4675324"/>
            <a:ext cx="309108" cy="346278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26" name="组合 25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42" name="直角三角形 41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直角三角形 43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直角三角形 44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直角三角形 46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36" name="直角三角形 3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直角三角形 36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直角三角形 37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直角三角形 38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30" name="直角三角形 29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直角三角形 30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直角三角形 31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直角三角形 34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3" name="立方体 82"/>
          <p:cNvSpPr/>
          <p:nvPr/>
        </p:nvSpPr>
        <p:spPr>
          <a:xfrm>
            <a:off x="1908039" y="2497460"/>
            <a:ext cx="925817" cy="864096"/>
          </a:xfrm>
          <a:prstGeom prst="cube">
            <a:avLst/>
          </a:prstGeom>
          <a:solidFill>
            <a:srgbClr val="AFC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1609871" y="2800350"/>
            <a:ext cx="925817" cy="864096"/>
          </a:xfrm>
          <a:prstGeom prst="cube">
            <a:avLst/>
          </a:prstGeom>
          <a:solidFill>
            <a:srgbClr val="AFC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1727934" y="2039491"/>
            <a:ext cx="925817" cy="864096"/>
          </a:xfrm>
          <a:prstGeom prst="cube">
            <a:avLst/>
          </a:prstGeom>
          <a:solidFill>
            <a:srgbClr val="AFC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467544" y="2422065"/>
            <a:ext cx="3384376" cy="636601"/>
          </a:xfrm>
          <a:prstGeom prst="cube">
            <a:avLst/>
          </a:prstGeom>
          <a:solidFill>
            <a:srgbClr val="E034E0"/>
          </a:solidFill>
          <a:ln>
            <a:noFill/>
          </a:ln>
          <a:effectLst>
            <a:outerShdw blurRad="76200" dist="3429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1304237" y="3058666"/>
            <a:ext cx="925817" cy="864096"/>
          </a:xfrm>
          <a:prstGeom prst="cube">
            <a:avLst/>
          </a:prstGeom>
          <a:solidFill>
            <a:srgbClr val="AFC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993657" y="3361556"/>
            <a:ext cx="925817" cy="864096"/>
          </a:xfrm>
          <a:prstGeom prst="cube">
            <a:avLst/>
          </a:prstGeom>
          <a:solidFill>
            <a:srgbClr val="AFC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立方体 87"/>
          <p:cNvSpPr/>
          <p:nvPr/>
        </p:nvSpPr>
        <p:spPr>
          <a:xfrm>
            <a:off x="981887" y="2737879"/>
            <a:ext cx="925817" cy="864096"/>
          </a:xfrm>
          <a:prstGeom prst="cube">
            <a:avLst/>
          </a:prstGeom>
          <a:solidFill>
            <a:srgbClr val="AFC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899592" y="878235"/>
            <a:ext cx="1827787" cy="2186161"/>
            <a:chOff x="1500657" y="1593726"/>
            <a:chExt cx="1827787" cy="218616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1" name="立方体 90"/>
            <p:cNvSpPr/>
            <p:nvPr/>
          </p:nvSpPr>
          <p:spPr>
            <a:xfrm>
              <a:off x="2402627" y="2051695"/>
              <a:ext cx="925817" cy="864096"/>
            </a:xfrm>
            <a:prstGeom prst="cub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立方体 91"/>
            <p:cNvSpPr/>
            <p:nvPr/>
          </p:nvSpPr>
          <p:spPr>
            <a:xfrm>
              <a:off x="2104459" y="2354585"/>
              <a:ext cx="925817" cy="864096"/>
            </a:xfrm>
            <a:prstGeom prst="cub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立方体 92"/>
            <p:cNvSpPr/>
            <p:nvPr/>
          </p:nvSpPr>
          <p:spPr>
            <a:xfrm>
              <a:off x="2222522" y="1593726"/>
              <a:ext cx="925817" cy="864096"/>
            </a:xfrm>
            <a:prstGeom prst="cub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立方体 93"/>
            <p:cNvSpPr/>
            <p:nvPr/>
          </p:nvSpPr>
          <p:spPr>
            <a:xfrm>
              <a:off x="1798825" y="2612901"/>
              <a:ext cx="925817" cy="864096"/>
            </a:xfrm>
            <a:prstGeom prst="cub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立方体 95"/>
            <p:cNvSpPr/>
            <p:nvPr/>
          </p:nvSpPr>
          <p:spPr>
            <a:xfrm>
              <a:off x="1618720" y="2154932"/>
              <a:ext cx="925817" cy="864096"/>
            </a:xfrm>
            <a:prstGeom prst="cub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立方体 94"/>
            <p:cNvSpPr/>
            <p:nvPr/>
          </p:nvSpPr>
          <p:spPr>
            <a:xfrm>
              <a:off x="1500657" y="2915791"/>
              <a:ext cx="925817" cy="864096"/>
            </a:xfrm>
            <a:prstGeom prst="cub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Picture 164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718670" y="2422152"/>
            <a:ext cx="982663" cy="17462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00" name="椭圆 99"/>
          <p:cNvSpPr/>
          <p:nvPr/>
        </p:nvSpPr>
        <p:spPr>
          <a:xfrm rot="10955870">
            <a:off x="2734535" y="1439441"/>
            <a:ext cx="950279" cy="95027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71000">
                <a:schemeClr val="accent3">
                  <a:lumMod val="5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3500000" scaled="1"/>
            <a:tileRect/>
          </a:gradFill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2937573" y="1605022"/>
            <a:ext cx="59503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4645166" y="697260"/>
            <a:ext cx="3275206" cy="720080"/>
            <a:chOff x="4251446" y="968520"/>
            <a:chExt cx="3275206" cy="720080"/>
          </a:xfrm>
        </p:grpSpPr>
        <p:sp>
          <p:nvSpPr>
            <p:cNvPr id="104" name="矩形 103"/>
            <p:cNvSpPr/>
            <p:nvPr/>
          </p:nvSpPr>
          <p:spPr>
            <a:xfrm>
              <a:off x="4251446" y="968520"/>
              <a:ext cx="720080" cy="72008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187550" y="10669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在这里添加标题文字在这里</a:t>
              </a:r>
              <a:endPara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文字在这里添加</a:t>
              </a: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645166" y="1713352"/>
            <a:ext cx="3275206" cy="720080"/>
            <a:chOff x="4251446" y="968520"/>
            <a:chExt cx="3275206" cy="720080"/>
          </a:xfrm>
        </p:grpSpPr>
        <p:sp>
          <p:nvSpPr>
            <p:cNvPr id="112" name="矩形 111"/>
            <p:cNvSpPr/>
            <p:nvPr/>
          </p:nvSpPr>
          <p:spPr>
            <a:xfrm>
              <a:off x="4251446" y="968520"/>
              <a:ext cx="720080" cy="72008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187550" y="10669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在这里添加标题文字在这里</a:t>
              </a:r>
              <a:endPara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文字在这里添加</a:t>
              </a:r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645166" y="2729444"/>
            <a:ext cx="3275206" cy="720080"/>
            <a:chOff x="4251446" y="968520"/>
            <a:chExt cx="3275206" cy="720080"/>
          </a:xfrm>
        </p:grpSpPr>
        <p:sp>
          <p:nvSpPr>
            <p:cNvPr id="115" name="矩形 114"/>
            <p:cNvSpPr/>
            <p:nvPr/>
          </p:nvSpPr>
          <p:spPr>
            <a:xfrm>
              <a:off x="4251446" y="968520"/>
              <a:ext cx="720080" cy="72008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187550" y="10669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在这里添加标题文字在这里</a:t>
              </a:r>
              <a:endPara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文字在这里添加</a:t>
              </a:r>
              <a:r>
                <a:rPr lang="zh-CN" altLang="en-US" sz="14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645166" y="3745537"/>
            <a:ext cx="3275206" cy="720080"/>
            <a:chOff x="4251446" y="968520"/>
            <a:chExt cx="3275206" cy="720080"/>
          </a:xfrm>
        </p:grpSpPr>
        <p:sp>
          <p:nvSpPr>
            <p:cNvPr id="118" name="矩形 117"/>
            <p:cNvSpPr/>
            <p:nvPr/>
          </p:nvSpPr>
          <p:spPr>
            <a:xfrm>
              <a:off x="4251446" y="968520"/>
              <a:ext cx="720080" cy="72008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187550" y="10669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在这里添加标题文字在这里</a:t>
              </a:r>
              <a:endPara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文字在这里添加</a:t>
              </a:r>
              <a:r>
                <a:rPr lang="zh-CN" altLang="en-US" sz="14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2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242639" y="-454868"/>
            <a:ext cx="9649072" cy="3312368"/>
          </a:xfrm>
          <a:prstGeom prst="rect">
            <a:avLst/>
          </a:prstGeom>
          <a:solidFill>
            <a:schemeClr val="bg1">
              <a:lumMod val="5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8" name="直接连接符 57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985395" y="467918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在这里填写大标题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90650" y="5033551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在这里填写小标题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740352" y="4833322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7754301" y="4821769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Mincho Pro H" pitchFamily="18" charset="-128"/>
                <a:ea typeface="Kozuka Mincho Pro H" pitchFamily="18" charset="-128"/>
              </a:rPr>
              <a:t>6</a:t>
            </a:r>
            <a:endParaRPr lang="zh-CN" altLang="en-US" dirty="0">
              <a:solidFill>
                <a:schemeClr val="bg1"/>
              </a:solidFill>
              <a:latin typeface="Kozuka Mincho Pro H" pitchFamily="18" charset="-128"/>
              <a:ea typeface="Kozuka Mincho Pro H" pitchFamily="18" charset="-128"/>
            </a:endParaRPr>
          </a:p>
        </p:txBody>
      </p:sp>
      <p:grpSp>
        <p:nvGrpSpPr>
          <p:cNvPr id="63" name="组合 62"/>
          <p:cNvGrpSpPr/>
          <p:nvPr/>
        </p:nvGrpSpPr>
        <p:grpSpPr>
          <a:xfrm rot="19790647">
            <a:off x="639003" y="4675324"/>
            <a:ext cx="309108" cy="346278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64" name="组合 63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79" name="直角三角形 78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直角三角形 7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直角三角形 8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直角三角形 8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直角三角形 8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直角三角形 8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73" name="直角三角形 72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直角三角形 73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直角三角形 74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直角三角形 76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直角三角形 77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67" name="直角三角形 66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直角三角形 67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直角三角形 68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直角三角形 69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直角三角形 71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446389"/>
            <a:ext cx="2880366" cy="2526797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764579" y="3202970"/>
            <a:ext cx="1470826" cy="14708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>
            <a:endCxn id="6" idx="6"/>
          </p:cNvCxnSpPr>
          <p:nvPr/>
        </p:nvCxnSpPr>
        <p:spPr>
          <a:xfrm flipH="1">
            <a:off x="5235405" y="3202970"/>
            <a:ext cx="1280811" cy="735413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764579" y="667717"/>
            <a:ext cx="1470826" cy="14708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>
            <a:endCxn id="56" idx="6"/>
          </p:cNvCxnSpPr>
          <p:nvPr/>
        </p:nvCxnSpPr>
        <p:spPr>
          <a:xfrm flipH="1" flipV="1">
            <a:off x="5235405" y="1403130"/>
            <a:ext cx="1208803" cy="806298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/>
          <p:cNvSpPr/>
          <p:nvPr/>
        </p:nvSpPr>
        <p:spPr>
          <a:xfrm>
            <a:off x="833561" y="1633364"/>
            <a:ext cx="2246113" cy="2246113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>
            <a:endCxn id="87" idx="6"/>
          </p:cNvCxnSpPr>
          <p:nvPr/>
        </p:nvCxnSpPr>
        <p:spPr>
          <a:xfrm flipH="1">
            <a:off x="3079674" y="2756420"/>
            <a:ext cx="3436542" cy="1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3959932" y="926076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在这里添加标题文字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在添加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文字在这里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959932" y="3461329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在这里添加标题文字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在添加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文字在这里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180665" y="2279367"/>
            <a:ext cx="1551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在这里添加标题文字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在添加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文字在这里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在这里添加标题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013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52536" y="-374233"/>
            <a:ext cx="9705387" cy="6256069"/>
            <a:chOff x="-4710438" y="-1904513"/>
            <a:chExt cx="15998170" cy="10312383"/>
          </a:xfrm>
          <a:solidFill>
            <a:schemeClr val="bg1">
              <a:lumMod val="75000"/>
              <a:alpha val="14000"/>
            </a:schemeClr>
          </a:solidFill>
        </p:grpSpPr>
        <p:grpSp>
          <p:nvGrpSpPr>
            <p:cNvPr id="106" name="组合 105"/>
            <p:cNvGrpSpPr/>
            <p:nvPr/>
          </p:nvGrpSpPr>
          <p:grpSpPr>
            <a:xfrm rot="19790647">
              <a:off x="-1697762" y="3034657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21" name="直角三角形 120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直角三角形 121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直角三角形 122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直角三角形 123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直角三角形 124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直角三角形 125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 rot="19790647">
              <a:off x="3733075" y="2888378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15" name="直角三角形 114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直角三角形 115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直角三角形 116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直角三角形 117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直角三角形 118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直角三角形 119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 rot="19790647">
              <a:off x="775543" y="-1770639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直角三角形 11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直角三角形 11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直角三角形 11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rot="19790647">
              <a:off x="6338307" y="-1904513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28" name="直角三角形 127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直角三角形 128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直角三角形 129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直角三角形 130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直角三角形 131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直角三角形 132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 rot="19790647">
              <a:off x="-4710438" y="-1709491"/>
              <a:ext cx="4949425" cy="5373213"/>
              <a:chOff x="2909607" y="3289548"/>
              <a:chExt cx="1643999" cy="1784764"/>
            </a:xfrm>
            <a:grpFill/>
          </p:grpSpPr>
          <p:sp>
            <p:nvSpPr>
              <p:cNvPr id="135" name="直角三角形 134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直角三角形 135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直角三角形 136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直角三角形 137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直角三角形 138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直角三角形 139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 rot="19790647">
            <a:off x="2198154" y="2059081"/>
            <a:ext cx="690941" cy="774026"/>
            <a:chOff x="4139952" y="1993404"/>
            <a:chExt cx="3228175" cy="3616359"/>
          </a:xfrm>
          <a:solidFill>
            <a:schemeClr val="bg1">
              <a:lumMod val="85000"/>
              <a:alpha val="89000"/>
            </a:schemeClr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81" name="组合 80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直角三角形 97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直角三角形 98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直角三角形 99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直角三角形 100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  <a:grpFill/>
          </p:grpSpPr>
          <p:sp>
            <p:nvSpPr>
              <p:cNvPr id="90" name="直角三角形 89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直角三角形 90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直角三角形 91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直角三角形 92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直角三角形 93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直角三角形 94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  <a:grpFill/>
          </p:grpSpPr>
          <p:sp>
            <p:nvSpPr>
              <p:cNvPr id="84" name="直角三角形 83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直角三角形 85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直角三角形 86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直角三角形 87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直角三角形 88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 rot="19790647">
            <a:off x="2100753" y="2200889"/>
            <a:ext cx="690941" cy="774026"/>
            <a:chOff x="4139952" y="1993404"/>
            <a:chExt cx="3228175" cy="3616359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grpSp>
          <p:nvGrpSpPr>
            <p:cNvPr id="45" name="组合 44"/>
            <p:cNvGrpSpPr/>
            <p:nvPr/>
          </p:nvGrpSpPr>
          <p:grpSpPr>
            <a:xfrm>
              <a:off x="4139952" y="2960812"/>
              <a:ext cx="1643999" cy="1784764"/>
              <a:chOff x="2909607" y="3289548"/>
              <a:chExt cx="1643999" cy="1784764"/>
            </a:xfrm>
          </p:grpSpPr>
          <p:sp>
            <p:nvSpPr>
              <p:cNvPr id="36" name="直角三角形 35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直角三角形 43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5724128" y="3824999"/>
              <a:ext cx="1643999" cy="1784764"/>
              <a:chOff x="2909607" y="3289548"/>
              <a:chExt cx="1643999" cy="1784764"/>
            </a:xfrm>
          </p:grpSpPr>
          <p:sp>
            <p:nvSpPr>
              <p:cNvPr id="54" name="直角三角形 53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直角三角形 55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直角三角形 56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直角三角形 57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直角三角形 58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652120" y="1993404"/>
              <a:ext cx="1643999" cy="1784764"/>
              <a:chOff x="2909607" y="3289548"/>
              <a:chExt cx="1643999" cy="1784764"/>
            </a:xfrm>
          </p:grpSpPr>
          <p:sp>
            <p:nvSpPr>
              <p:cNvPr id="61" name="直角三角形 60"/>
              <p:cNvSpPr/>
              <p:nvPr/>
            </p:nvSpPr>
            <p:spPr>
              <a:xfrm rot="10800000">
                <a:off x="3198532" y="3289548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直角三角形 61"/>
              <p:cNvSpPr/>
              <p:nvPr/>
            </p:nvSpPr>
            <p:spPr>
              <a:xfrm rot="7167729">
                <a:off x="2696921" y="3618020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 rot="3614698">
                <a:off x="2733656" y="4199466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直角三角形 63"/>
              <p:cNvSpPr/>
              <p:nvPr/>
            </p:nvSpPr>
            <p:spPr>
              <a:xfrm>
                <a:off x="3254124" y="4491572"/>
                <a:ext cx="1008112" cy="582740"/>
              </a:xfrm>
              <a:prstGeom prst="rtTriangle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17894048">
                <a:off x="3758180" y="4172822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 rot="14400000">
                <a:off x="3718105" y="3580919"/>
                <a:ext cx="1008112" cy="58274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02" name="直接连接符 101"/>
          <p:cNvCxnSpPr/>
          <p:nvPr/>
        </p:nvCxnSpPr>
        <p:spPr>
          <a:xfrm>
            <a:off x="539552" y="5017740"/>
            <a:ext cx="7920880" cy="0"/>
          </a:xfrm>
          <a:prstGeom prst="line">
            <a:avLst/>
          </a:prstGeom>
          <a:ln w="317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527026" y="466404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烦烦作品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7026" y="5017740"/>
            <a:ext cx="2807179" cy="276999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http://home.rapidbbs.cn/?224325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2240" y="4856281"/>
            <a:ext cx="1492134" cy="322917"/>
          </a:xfrm>
          <a:prstGeom prst="rect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第二十二个小模板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103966" y="1895695"/>
            <a:ext cx="3877985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再次感谢锐友的指导和关心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3095483" y="2409515"/>
            <a:ext cx="376737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谢谢您的支持</a:t>
            </a: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2102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416</Words>
  <Application>Microsoft Office PowerPoint</Application>
  <PresentationFormat>全屏显示(16:10)</PresentationFormat>
  <Paragraphs>77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26</cp:revision>
  <dcterms:created xsi:type="dcterms:W3CDTF">2012-05-24T00:29:42Z</dcterms:created>
  <dcterms:modified xsi:type="dcterms:W3CDTF">2012-05-24T06:00:14Z</dcterms:modified>
</cp:coreProperties>
</file>