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0" r:id="rId5"/>
    <p:sldId id="261" r:id="rId6"/>
    <p:sldId id="262" r:id="rId7"/>
    <p:sldId id="263" r:id="rId8"/>
    <p:sldId id="264" r:id="rId9"/>
    <p:sldId id="259" r:id="rId10"/>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818"/>
    <a:srgbClr val="AE30D0"/>
    <a:srgbClr val="B48900"/>
    <a:srgbClr val="A432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94" y="-468"/>
      </p:cViewPr>
      <p:guideLst>
        <p:guide orient="horz" pos="180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5976640-577F-4D59-BCBE-3E1557ED758F}" type="datetimeFigureOut">
              <a:rPr lang="zh-CN" altLang="en-US" smtClean="0"/>
              <a:t>2012/5/11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CA3C7E-1DC2-45FD-B84E-1F0E3513FC72}" type="slidenum">
              <a:rPr lang="zh-CN" altLang="en-US" smtClean="0"/>
              <a:t>‹#›</a:t>
            </a:fld>
            <a:endParaRPr lang="zh-CN" altLang="en-US"/>
          </a:p>
        </p:txBody>
      </p:sp>
    </p:spTree>
    <p:extLst>
      <p:ext uri="{BB962C8B-B14F-4D97-AF65-F5344CB8AC3E}">
        <p14:creationId xmlns:p14="http://schemas.microsoft.com/office/powerpoint/2010/main" val="937846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5976640-577F-4D59-BCBE-3E1557ED758F}" type="datetimeFigureOut">
              <a:rPr lang="zh-CN" altLang="en-US" smtClean="0"/>
              <a:t>2012/5/11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CA3C7E-1DC2-45FD-B84E-1F0E3513FC72}" type="slidenum">
              <a:rPr lang="zh-CN" altLang="en-US" smtClean="0"/>
              <a:t>‹#›</a:t>
            </a:fld>
            <a:endParaRPr lang="zh-CN" altLang="en-US"/>
          </a:p>
        </p:txBody>
      </p:sp>
    </p:spTree>
    <p:extLst>
      <p:ext uri="{BB962C8B-B14F-4D97-AF65-F5344CB8AC3E}">
        <p14:creationId xmlns:p14="http://schemas.microsoft.com/office/powerpoint/2010/main" val="858670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0500"/>
            <a:ext cx="2057400" cy="406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90500"/>
            <a:ext cx="6019800" cy="406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5976640-577F-4D59-BCBE-3E1557ED758F}" type="datetimeFigureOut">
              <a:rPr lang="zh-CN" altLang="en-US" smtClean="0"/>
              <a:t>2012/5/11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CA3C7E-1DC2-45FD-B84E-1F0E3513FC72}" type="slidenum">
              <a:rPr lang="zh-CN" altLang="en-US" smtClean="0"/>
              <a:t>‹#›</a:t>
            </a:fld>
            <a:endParaRPr lang="zh-CN" altLang="en-US"/>
          </a:p>
        </p:txBody>
      </p:sp>
    </p:spTree>
    <p:extLst>
      <p:ext uri="{BB962C8B-B14F-4D97-AF65-F5344CB8AC3E}">
        <p14:creationId xmlns:p14="http://schemas.microsoft.com/office/powerpoint/2010/main" val="3244711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5976640-577F-4D59-BCBE-3E1557ED758F}" type="datetimeFigureOut">
              <a:rPr lang="zh-CN" altLang="en-US" smtClean="0"/>
              <a:t>2012/5/11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CA3C7E-1DC2-45FD-B84E-1F0E3513FC72}" type="slidenum">
              <a:rPr lang="zh-CN" altLang="en-US" smtClean="0"/>
              <a:t>‹#›</a:t>
            </a:fld>
            <a:endParaRPr lang="zh-CN" altLang="en-US"/>
          </a:p>
        </p:txBody>
      </p:sp>
    </p:spTree>
    <p:extLst>
      <p:ext uri="{BB962C8B-B14F-4D97-AF65-F5344CB8AC3E}">
        <p14:creationId xmlns:p14="http://schemas.microsoft.com/office/powerpoint/2010/main" val="2926508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5976640-577F-4D59-BCBE-3E1557ED758F}" type="datetimeFigureOut">
              <a:rPr lang="zh-CN" altLang="en-US" smtClean="0"/>
              <a:t>2012/5/11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CA3C7E-1DC2-45FD-B84E-1F0E3513FC72}" type="slidenum">
              <a:rPr lang="zh-CN" altLang="en-US" smtClean="0"/>
              <a:t>‹#›</a:t>
            </a:fld>
            <a:endParaRPr lang="zh-CN" altLang="en-US"/>
          </a:p>
        </p:txBody>
      </p:sp>
    </p:spTree>
    <p:extLst>
      <p:ext uri="{BB962C8B-B14F-4D97-AF65-F5344CB8AC3E}">
        <p14:creationId xmlns:p14="http://schemas.microsoft.com/office/powerpoint/2010/main" val="1619463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5976640-577F-4D59-BCBE-3E1557ED758F}" type="datetimeFigureOut">
              <a:rPr lang="zh-CN" altLang="en-US" smtClean="0"/>
              <a:t>2012/5/11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CA3C7E-1DC2-45FD-B84E-1F0E3513FC72}" type="slidenum">
              <a:rPr lang="zh-CN" altLang="en-US" smtClean="0"/>
              <a:t>‹#›</a:t>
            </a:fld>
            <a:endParaRPr lang="zh-CN" altLang="en-US"/>
          </a:p>
        </p:txBody>
      </p:sp>
    </p:spTree>
    <p:extLst>
      <p:ext uri="{BB962C8B-B14F-4D97-AF65-F5344CB8AC3E}">
        <p14:creationId xmlns:p14="http://schemas.microsoft.com/office/powerpoint/2010/main" val="3242066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5976640-577F-4D59-BCBE-3E1557ED758F}" type="datetimeFigureOut">
              <a:rPr lang="zh-CN" altLang="en-US" smtClean="0"/>
              <a:t>2012/5/11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FCA3C7E-1DC2-45FD-B84E-1F0E3513FC72}" type="slidenum">
              <a:rPr lang="zh-CN" altLang="en-US" smtClean="0"/>
              <a:t>‹#›</a:t>
            </a:fld>
            <a:endParaRPr lang="zh-CN" altLang="en-US"/>
          </a:p>
        </p:txBody>
      </p:sp>
    </p:spTree>
    <p:extLst>
      <p:ext uri="{BB962C8B-B14F-4D97-AF65-F5344CB8AC3E}">
        <p14:creationId xmlns:p14="http://schemas.microsoft.com/office/powerpoint/2010/main" val="3795519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5976640-577F-4D59-BCBE-3E1557ED758F}" type="datetimeFigureOut">
              <a:rPr lang="zh-CN" altLang="en-US" smtClean="0"/>
              <a:t>2012/5/11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FCA3C7E-1DC2-45FD-B84E-1F0E3513FC72}" type="slidenum">
              <a:rPr lang="zh-CN" altLang="en-US" smtClean="0"/>
              <a:t>‹#›</a:t>
            </a:fld>
            <a:endParaRPr lang="zh-CN" altLang="en-US"/>
          </a:p>
        </p:txBody>
      </p:sp>
    </p:spTree>
    <p:extLst>
      <p:ext uri="{BB962C8B-B14F-4D97-AF65-F5344CB8AC3E}">
        <p14:creationId xmlns:p14="http://schemas.microsoft.com/office/powerpoint/2010/main" val="1089727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5976640-577F-4D59-BCBE-3E1557ED758F}" type="datetimeFigureOut">
              <a:rPr lang="zh-CN" altLang="en-US" smtClean="0"/>
              <a:t>2012/5/11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FCA3C7E-1DC2-45FD-B84E-1F0E3513FC72}" type="slidenum">
              <a:rPr lang="zh-CN" altLang="en-US" smtClean="0"/>
              <a:t>‹#›</a:t>
            </a:fld>
            <a:endParaRPr lang="zh-CN" altLang="en-US"/>
          </a:p>
        </p:txBody>
      </p:sp>
    </p:spTree>
    <p:extLst>
      <p:ext uri="{BB962C8B-B14F-4D97-AF65-F5344CB8AC3E}">
        <p14:creationId xmlns:p14="http://schemas.microsoft.com/office/powerpoint/2010/main" val="4166561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5976640-577F-4D59-BCBE-3E1557ED758F}" type="datetimeFigureOut">
              <a:rPr lang="zh-CN" altLang="en-US" smtClean="0"/>
              <a:t>2012/5/11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CA3C7E-1DC2-45FD-B84E-1F0E3513FC72}" type="slidenum">
              <a:rPr lang="zh-CN" altLang="en-US" smtClean="0"/>
              <a:t>‹#›</a:t>
            </a:fld>
            <a:endParaRPr lang="zh-CN" altLang="en-US"/>
          </a:p>
        </p:txBody>
      </p:sp>
    </p:spTree>
    <p:extLst>
      <p:ext uri="{BB962C8B-B14F-4D97-AF65-F5344CB8AC3E}">
        <p14:creationId xmlns:p14="http://schemas.microsoft.com/office/powerpoint/2010/main" val="1915802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5976640-577F-4D59-BCBE-3E1557ED758F}" type="datetimeFigureOut">
              <a:rPr lang="zh-CN" altLang="en-US" smtClean="0"/>
              <a:t>2012/5/11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CA3C7E-1DC2-45FD-B84E-1F0E3513FC72}" type="slidenum">
              <a:rPr lang="zh-CN" altLang="en-US" smtClean="0"/>
              <a:t>‹#›</a:t>
            </a:fld>
            <a:endParaRPr lang="zh-CN" altLang="en-US"/>
          </a:p>
        </p:txBody>
      </p:sp>
    </p:spTree>
    <p:extLst>
      <p:ext uri="{BB962C8B-B14F-4D97-AF65-F5344CB8AC3E}">
        <p14:creationId xmlns:p14="http://schemas.microsoft.com/office/powerpoint/2010/main" val="3658426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65976640-577F-4D59-BCBE-3E1557ED758F}" type="datetimeFigureOut">
              <a:rPr lang="zh-CN" altLang="en-US" smtClean="0"/>
              <a:t>2012/5/11</a:t>
            </a:fld>
            <a:endParaRPr lang="zh-CN" altLang="en-US"/>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5FCA3C7E-1DC2-45FD-B84E-1F0E3513FC72}" type="slidenum">
              <a:rPr lang="zh-CN" altLang="en-US" smtClean="0"/>
              <a:t>‹#›</a:t>
            </a:fld>
            <a:endParaRPr lang="zh-CN" altLang="en-US"/>
          </a:p>
        </p:txBody>
      </p:sp>
    </p:spTree>
    <p:extLst>
      <p:ext uri="{BB962C8B-B14F-4D97-AF65-F5344CB8AC3E}">
        <p14:creationId xmlns:p14="http://schemas.microsoft.com/office/powerpoint/2010/main" val="33782249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2820"/>
            <a:ext cx="9144000" cy="3823920"/>
          </a:xfrm>
          <a:prstGeom prst="rect">
            <a:avLst/>
          </a:prstGeom>
        </p:spPr>
      </p:pic>
      <p:pic>
        <p:nvPicPr>
          <p:cNvPr id="6" name="图片 5"/>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9250"/>
                    </a14:imgEffect>
                  </a14:imgLayer>
                </a14:imgProps>
              </a:ext>
              <a:ext uri="{28A0092B-C50C-407E-A947-70E740481C1C}">
                <a14:useLocalDpi xmlns:a14="http://schemas.microsoft.com/office/drawing/2010/main" val="0"/>
              </a:ext>
            </a:extLst>
          </a:blip>
          <a:stretch>
            <a:fillRect/>
          </a:stretch>
        </p:blipFill>
        <p:spPr>
          <a:xfrm>
            <a:off x="-144016" y="3898568"/>
            <a:ext cx="9396536" cy="2055276"/>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63688" y="2209428"/>
            <a:ext cx="5346802" cy="2880320"/>
          </a:xfrm>
          <a:prstGeom prst="rect">
            <a:avLst/>
          </a:prstGeom>
          <a:noFill/>
          <a:ln>
            <a:noFill/>
          </a:ln>
          <a:effectLst>
            <a:outerShdw blurRad="50800" dist="38100" dir="2700000" algn="tl" rotWithShape="0">
              <a:prstClr val="black">
                <a:alpha val="40000"/>
              </a:prstClr>
            </a:outerShdw>
          </a:effectLst>
        </p:spPr>
      </p:pic>
      <p:sp>
        <p:nvSpPr>
          <p:cNvPr id="7" name="标题 1"/>
          <p:cNvSpPr txBox="1">
            <a:spLocks/>
          </p:cNvSpPr>
          <p:nvPr/>
        </p:nvSpPr>
        <p:spPr>
          <a:xfrm>
            <a:off x="1115616" y="1178932"/>
            <a:ext cx="6192688" cy="696780"/>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altLang="zh-CN" sz="2400" b="1" i="0" u="none" strike="noStrike" kern="1200" cap="none" spc="0" normalizeH="0" baseline="0" noProof="0" dirty="0" smtClean="0">
                <a:ln w="12700">
                  <a:solidFill>
                    <a:srgbClr val="1F497D">
                      <a:tint val="1000"/>
                    </a:srgbClr>
                  </a:solidFill>
                  <a:prstDash val="solid"/>
                </a:ln>
                <a:gradFill>
                  <a:gsLst>
                    <a:gs pos="100000">
                      <a:srgbClr val="C00000"/>
                    </a:gs>
                    <a:gs pos="2083">
                      <a:schemeClr val="bg1"/>
                    </a:gs>
                    <a:gs pos="48000">
                      <a:srgbClr val="FF0000"/>
                    </a:gs>
                    <a:gs pos="100000">
                      <a:schemeClr val="accent1">
                        <a:tint val="23500"/>
                        <a:satMod val="160000"/>
                      </a:schemeClr>
                    </a:gs>
                  </a:gsLst>
                  <a:lin ang="5400000" scaled="0"/>
                </a:gradFill>
                <a:effectLst>
                  <a:outerShdw blurRad="50000" dist="50800" dir="7500000" algn="tl">
                    <a:srgbClr val="000000">
                      <a:shade val="5000"/>
                      <a:alpha val="35000"/>
                    </a:srgbClr>
                  </a:outerShdw>
                </a:effectLst>
                <a:uLnTx/>
                <a:uFillTx/>
                <a:latin typeface="微软雅黑" pitchFamily="34" charset="-122"/>
                <a:ea typeface="微软雅黑" pitchFamily="34" charset="-122"/>
                <a:cs typeface="+mj-cs"/>
              </a:rPr>
              <a:t>Microsoft PowerPoint  </a:t>
            </a:r>
            <a:r>
              <a:rPr lang="zh-CN" altLang="en-US" sz="2400" b="1" dirty="0" smtClean="0">
                <a:ln w="12700">
                  <a:solidFill>
                    <a:srgbClr val="1F497D">
                      <a:tint val="1000"/>
                    </a:srgbClr>
                  </a:solidFill>
                  <a:prstDash val="solid"/>
                </a:ln>
                <a:gradFill>
                  <a:gsLst>
                    <a:gs pos="100000">
                      <a:srgbClr val="C00000"/>
                    </a:gs>
                    <a:gs pos="2083">
                      <a:schemeClr val="bg1"/>
                    </a:gs>
                    <a:gs pos="48000">
                      <a:srgbClr val="FF0000"/>
                    </a:gs>
                    <a:gs pos="100000">
                      <a:schemeClr val="accent1">
                        <a:tint val="23500"/>
                        <a:satMod val="160000"/>
                      </a:schemeClr>
                    </a:gs>
                  </a:gsLst>
                  <a:lin ang="5400000" scaled="0"/>
                </a:gradFill>
                <a:effectLst>
                  <a:outerShdw blurRad="50000" dist="50800" dir="7500000" algn="tl">
                    <a:srgbClr val="000000">
                      <a:shade val="5000"/>
                      <a:alpha val="35000"/>
                    </a:srgbClr>
                  </a:outerShdw>
                </a:effectLst>
                <a:latin typeface="微软雅黑" pitchFamily="34" charset="-122"/>
                <a:ea typeface="微软雅黑" pitchFamily="34" charset="-122"/>
              </a:rPr>
              <a:t>政府工作</a:t>
            </a:r>
            <a:r>
              <a:rPr kumimoji="0" lang="zh-CN" altLang="en-US" sz="2400" b="1" i="0" u="none" strike="noStrike" kern="1200" cap="none" spc="0" normalizeH="0" baseline="0" noProof="0" dirty="0" smtClean="0">
                <a:ln w="12700">
                  <a:solidFill>
                    <a:srgbClr val="1F497D">
                      <a:tint val="1000"/>
                    </a:srgbClr>
                  </a:solidFill>
                  <a:prstDash val="solid"/>
                </a:ln>
                <a:gradFill>
                  <a:gsLst>
                    <a:gs pos="100000">
                      <a:srgbClr val="C00000"/>
                    </a:gs>
                    <a:gs pos="2083">
                      <a:schemeClr val="bg1"/>
                    </a:gs>
                    <a:gs pos="48000">
                      <a:srgbClr val="FF0000"/>
                    </a:gs>
                    <a:gs pos="100000">
                      <a:schemeClr val="accent1">
                        <a:tint val="23500"/>
                        <a:satMod val="160000"/>
                      </a:schemeClr>
                    </a:gs>
                  </a:gsLst>
                  <a:lin ang="5400000" scaled="0"/>
                </a:gradFill>
                <a:effectLst>
                  <a:outerShdw blurRad="50000" dist="50800" dir="7500000" algn="tl">
                    <a:srgbClr val="000000">
                      <a:shade val="5000"/>
                      <a:alpha val="35000"/>
                    </a:srgbClr>
                  </a:outerShdw>
                </a:effectLst>
                <a:uLnTx/>
                <a:uFillTx/>
                <a:latin typeface="微软雅黑" pitchFamily="34" charset="-122"/>
                <a:ea typeface="微软雅黑" pitchFamily="34" charset="-122"/>
                <a:cs typeface="+mj-cs"/>
              </a:rPr>
              <a:t>模板</a:t>
            </a:r>
            <a:endParaRPr kumimoji="0" lang="en-US" altLang="zh-CN" sz="2400" b="1" i="0" u="none" strike="noStrike" kern="1200" cap="none" spc="0" normalizeH="0" baseline="0" noProof="0" dirty="0" smtClean="0">
              <a:ln w="12700">
                <a:solidFill>
                  <a:srgbClr val="1F497D">
                    <a:tint val="1000"/>
                  </a:srgbClr>
                </a:solidFill>
                <a:prstDash val="solid"/>
              </a:ln>
              <a:gradFill>
                <a:gsLst>
                  <a:gs pos="100000">
                    <a:srgbClr val="C00000"/>
                  </a:gs>
                  <a:gs pos="2083">
                    <a:schemeClr val="bg1"/>
                  </a:gs>
                  <a:gs pos="48000">
                    <a:srgbClr val="FF0000"/>
                  </a:gs>
                  <a:gs pos="100000">
                    <a:schemeClr val="accent1">
                      <a:tint val="23500"/>
                      <a:satMod val="160000"/>
                    </a:schemeClr>
                  </a:gs>
                </a:gsLst>
                <a:lin ang="5400000" scaled="0"/>
              </a:gradFill>
              <a:effectLst>
                <a:outerShdw blurRad="50000" dist="50800" dir="7500000" algn="tl">
                  <a:srgbClr val="000000">
                    <a:shade val="5000"/>
                    <a:alpha val="35000"/>
                  </a:srgbClr>
                </a:outerShdw>
              </a:effectLst>
              <a:uLnTx/>
              <a:uFillTx/>
              <a:latin typeface="微软雅黑" pitchFamily="34" charset="-122"/>
              <a:ea typeface="微软雅黑" pitchFamily="34" charset="-122"/>
              <a:cs typeface="+mj-cs"/>
            </a:endParaRPr>
          </a:p>
        </p:txBody>
      </p:sp>
      <p:sp>
        <p:nvSpPr>
          <p:cNvPr id="8" name="标题 1"/>
          <p:cNvSpPr txBox="1">
            <a:spLocks/>
          </p:cNvSpPr>
          <p:nvPr/>
        </p:nvSpPr>
        <p:spPr>
          <a:xfrm>
            <a:off x="2555776" y="1780819"/>
            <a:ext cx="3786214" cy="696780"/>
          </a:xfrm>
          <a:prstGeom prst="rect">
            <a:avLst/>
          </a:prstGeom>
        </p:spPr>
        <p:txBody>
          <a:bodyPr anchor="ctr"/>
          <a:lstStyle>
            <a:defPPr>
              <a:defRPr lang="zh-CN"/>
            </a:defPPr>
            <a:lvl1pPr marR="0" lvl="0" indent="0" algn="r" fontAlgn="auto">
              <a:lnSpc>
                <a:spcPct val="100000"/>
              </a:lnSpc>
              <a:spcBef>
                <a:spcPct val="0"/>
              </a:spcBef>
              <a:spcAft>
                <a:spcPts val="0"/>
              </a:spcAft>
              <a:buClrTx/>
              <a:buSzTx/>
              <a:buFontTx/>
              <a:buNone/>
              <a:tabLst/>
              <a:defRPr kumimoji="0" sz="2400" b="1" i="0" u="none" strike="noStrike" cap="none" spc="0" normalizeH="0" baseline="0">
                <a:ln w="12700">
                  <a:solidFill>
                    <a:srgbClr val="1F497D">
                      <a:tint val="1000"/>
                    </a:srgbClr>
                  </a:solidFill>
                  <a:prstDash val="solid"/>
                </a:ln>
                <a:gradFill>
                  <a:gsLst>
                    <a:gs pos="100000">
                      <a:srgbClr val="C00000"/>
                    </a:gs>
                    <a:gs pos="2083">
                      <a:schemeClr val="bg1"/>
                    </a:gs>
                    <a:gs pos="48000">
                      <a:srgbClr val="FF0000"/>
                    </a:gs>
                    <a:gs pos="100000">
                      <a:schemeClr val="accent1">
                        <a:tint val="23500"/>
                        <a:satMod val="160000"/>
                      </a:schemeClr>
                    </a:gs>
                  </a:gsLst>
                  <a:lin ang="5400000" scaled="0"/>
                </a:gradFill>
                <a:effectLst>
                  <a:outerShdw blurRad="50000" dist="50800" dir="7500000" algn="tl">
                    <a:srgbClr val="000000">
                      <a:shade val="5000"/>
                      <a:alpha val="35000"/>
                    </a:srgbClr>
                  </a:outerShdw>
                </a:effectLst>
                <a:uLnTx/>
                <a:uFillTx/>
                <a:latin typeface="微软雅黑" pitchFamily="34" charset="-122"/>
                <a:ea typeface="微软雅黑" pitchFamily="34" charset="-122"/>
                <a:cs typeface="+mj-cs"/>
              </a:defRPr>
            </a:lvl1pPr>
          </a:lstStyle>
          <a:p>
            <a:r>
              <a:rPr lang="zh-CN" altLang="en-US" sz="4400" dirty="0"/>
              <a:t>在此添加标题</a:t>
            </a:r>
            <a:endParaRPr lang="en-US" altLang="zh-CN" sz="4400" dirty="0"/>
          </a:p>
        </p:txBody>
      </p:sp>
    </p:spTree>
    <p:extLst>
      <p:ext uri="{BB962C8B-B14F-4D97-AF65-F5344CB8AC3E}">
        <p14:creationId xmlns:p14="http://schemas.microsoft.com/office/powerpoint/2010/main" val="363711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95536" y="697260"/>
            <a:ext cx="8352928" cy="4680520"/>
          </a:xfrm>
          <a:prstGeom prst="roundRect">
            <a:avLst>
              <a:gd name="adj" fmla="val 2631"/>
            </a:avLst>
          </a:prstGeom>
          <a:solidFill>
            <a:schemeClr val="bg1">
              <a:alpha val="3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163093" y="1429753"/>
            <a:ext cx="4929187" cy="787400"/>
            <a:chOff x="2267744" y="1429753"/>
            <a:chExt cx="4929187" cy="787400"/>
          </a:xfrm>
        </p:grpSpPr>
        <p:sp>
          <p:nvSpPr>
            <p:cNvPr id="8" name="圆角矩形 7"/>
            <p:cNvSpPr/>
            <p:nvPr/>
          </p:nvSpPr>
          <p:spPr bwMode="auto">
            <a:xfrm>
              <a:off x="2267744" y="1492776"/>
              <a:ext cx="4929187" cy="661354"/>
            </a:xfrm>
            <a:prstGeom prst="roundRect">
              <a:avLst/>
            </a:prstGeom>
            <a:solidFill>
              <a:srgbClr val="FF0000">
                <a:alpha val="25000"/>
              </a:srgbClr>
            </a:solidFill>
            <a:ln w="19050">
              <a:solidFill>
                <a:schemeClr val="bg1">
                  <a:alpha val="73000"/>
                </a:schemeClr>
              </a:solidFill>
            </a:ln>
            <a:effectLst>
              <a:outerShdw blurRad="50800" dist="38100" dir="5400000" algn="t" rotWithShape="0">
                <a:prstClr val="black">
                  <a:alpha val="2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n>
                  <a:solidFill>
                    <a:schemeClr val="bg1"/>
                  </a:solidFill>
                </a:ln>
                <a:effectLst>
                  <a:glow>
                    <a:schemeClr val="accent6">
                      <a:satMod val="175000"/>
                      <a:alpha val="1000"/>
                    </a:schemeClr>
                  </a:glow>
                </a:effectLst>
              </a:endParaRPr>
            </a:p>
          </p:txBody>
        </p:sp>
        <p:sp>
          <p:nvSpPr>
            <p:cNvPr id="9" name="标题 1"/>
            <p:cNvSpPr txBox="1">
              <a:spLocks/>
            </p:cNvSpPr>
            <p:nvPr/>
          </p:nvSpPr>
          <p:spPr bwMode="auto">
            <a:xfrm>
              <a:off x="3147955" y="1429753"/>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latin typeface="微软雅黑" pitchFamily="34" charset="-122"/>
                  <a:ea typeface="微软雅黑" pitchFamily="34" charset="-122"/>
                </a:rPr>
                <a:t>点击添加标题</a:t>
              </a:r>
            </a:p>
          </p:txBody>
        </p:sp>
      </p:gr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608" y="-1102940"/>
            <a:ext cx="7989518" cy="2883170"/>
          </a:xfrm>
          <a:prstGeom prst="rect">
            <a:avLst/>
          </a:prstGeom>
          <a:scene3d>
            <a:camera prst="orthographicFront">
              <a:rot lat="0" lon="10800000" rev="0"/>
            </a:camera>
            <a:lightRig rig="threePt" dir="t"/>
          </a:scene3d>
        </p:spPr>
      </p:pic>
      <p:grpSp>
        <p:nvGrpSpPr>
          <p:cNvPr id="19" name="组合 18"/>
          <p:cNvGrpSpPr/>
          <p:nvPr/>
        </p:nvGrpSpPr>
        <p:grpSpPr>
          <a:xfrm>
            <a:off x="2163093" y="2313714"/>
            <a:ext cx="4929187" cy="787400"/>
            <a:chOff x="2267744" y="1429753"/>
            <a:chExt cx="4929187" cy="787400"/>
          </a:xfrm>
        </p:grpSpPr>
        <p:sp>
          <p:nvSpPr>
            <p:cNvPr id="20" name="圆角矩形 19"/>
            <p:cNvSpPr/>
            <p:nvPr/>
          </p:nvSpPr>
          <p:spPr bwMode="auto">
            <a:xfrm>
              <a:off x="2267744" y="1492776"/>
              <a:ext cx="4929187" cy="661354"/>
            </a:xfrm>
            <a:prstGeom prst="roundRect">
              <a:avLst/>
            </a:prstGeom>
            <a:solidFill>
              <a:srgbClr val="FF0000">
                <a:alpha val="25000"/>
              </a:srgbClr>
            </a:solidFill>
            <a:ln w="19050">
              <a:solidFill>
                <a:schemeClr val="bg1">
                  <a:alpha val="73000"/>
                </a:schemeClr>
              </a:solidFill>
            </a:ln>
            <a:effectLst>
              <a:outerShdw blurRad="50800" dist="38100" dir="5400000" algn="t" rotWithShape="0">
                <a:prstClr val="black">
                  <a:alpha val="2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n>
                  <a:solidFill>
                    <a:schemeClr val="bg1"/>
                  </a:solidFill>
                </a:ln>
                <a:effectLst>
                  <a:glow>
                    <a:schemeClr val="accent6">
                      <a:satMod val="175000"/>
                      <a:alpha val="1000"/>
                    </a:schemeClr>
                  </a:glow>
                </a:effectLst>
              </a:endParaRPr>
            </a:p>
          </p:txBody>
        </p:sp>
        <p:sp>
          <p:nvSpPr>
            <p:cNvPr id="21" name="标题 1"/>
            <p:cNvSpPr txBox="1">
              <a:spLocks/>
            </p:cNvSpPr>
            <p:nvPr/>
          </p:nvSpPr>
          <p:spPr bwMode="auto">
            <a:xfrm>
              <a:off x="3147955" y="1429753"/>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latin typeface="微软雅黑" pitchFamily="34" charset="-122"/>
                  <a:ea typeface="微软雅黑" pitchFamily="34" charset="-122"/>
                </a:rPr>
                <a:t>点击添加标题</a:t>
              </a:r>
            </a:p>
          </p:txBody>
        </p:sp>
      </p:grpSp>
      <p:grpSp>
        <p:nvGrpSpPr>
          <p:cNvPr id="22" name="组合 21"/>
          <p:cNvGrpSpPr/>
          <p:nvPr/>
        </p:nvGrpSpPr>
        <p:grpSpPr>
          <a:xfrm>
            <a:off x="2163093" y="3197675"/>
            <a:ext cx="4929187" cy="787400"/>
            <a:chOff x="2267744" y="1429753"/>
            <a:chExt cx="4929187" cy="787400"/>
          </a:xfrm>
        </p:grpSpPr>
        <p:sp>
          <p:nvSpPr>
            <p:cNvPr id="23" name="圆角矩形 22"/>
            <p:cNvSpPr/>
            <p:nvPr/>
          </p:nvSpPr>
          <p:spPr bwMode="auto">
            <a:xfrm>
              <a:off x="2267744" y="1492776"/>
              <a:ext cx="4929187" cy="661354"/>
            </a:xfrm>
            <a:prstGeom prst="roundRect">
              <a:avLst/>
            </a:prstGeom>
            <a:solidFill>
              <a:srgbClr val="FF0000">
                <a:alpha val="25000"/>
              </a:srgbClr>
            </a:solidFill>
            <a:ln w="19050">
              <a:solidFill>
                <a:schemeClr val="bg1">
                  <a:alpha val="73000"/>
                </a:schemeClr>
              </a:solidFill>
            </a:ln>
            <a:effectLst>
              <a:outerShdw blurRad="50800" dist="38100" dir="5400000" algn="t" rotWithShape="0">
                <a:prstClr val="black">
                  <a:alpha val="2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n>
                  <a:solidFill>
                    <a:schemeClr val="bg1"/>
                  </a:solidFill>
                </a:ln>
                <a:effectLst>
                  <a:glow>
                    <a:schemeClr val="accent6">
                      <a:satMod val="175000"/>
                      <a:alpha val="1000"/>
                    </a:schemeClr>
                  </a:glow>
                </a:effectLst>
              </a:endParaRPr>
            </a:p>
          </p:txBody>
        </p:sp>
        <p:sp>
          <p:nvSpPr>
            <p:cNvPr id="24" name="标题 1"/>
            <p:cNvSpPr txBox="1">
              <a:spLocks/>
            </p:cNvSpPr>
            <p:nvPr/>
          </p:nvSpPr>
          <p:spPr bwMode="auto">
            <a:xfrm>
              <a:off x="3147955" y="1429753"/>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latin typeface="微软雅黑" pitchFamily="34" charset="-122"/>
                  <a:ea typeface="微软雅黑" pitchFamily="34" charset="-122"/>
                </a:rPr>
                <a:t>点击添加标题</a:t>
              </a:r>
            </a:p>
          </p:txBody>
        </p:sp>
      </p:grpSp>
      <p:grpSp>
        <p:nvGrpSpPr>
          <p:cNvPr id="25" name="组合 24"/>
          <p:cNvGrpSpPr/>
          <p:nvPr/>
        </p:nvGrpSpPr>
        <p:grpSpPr>
          <a:xfrm>
            <a:off x="2163093" y="4081636"/>
            <a:ext cx="4929187" cy="787400"/>
            <a:chOff x="2267744" y="1429753"/>
            <a:chExt cx="4929187" cy="787400"/>
          </a:xfrm>
        </p:grpSpPr>
        <p:sp>
          <p:nvSpPr>
            <p:cNvPr id="26" name="圆角矩形 25"/>
            <p:cNvSpPr/>
            <p:nvPr/>
          </p:nvSpPr>
          <p:spPr bwMode="auto">
            <a:xfrm>
              <a:off x="2267744" y="1492776"/>
              <a:ext cx="4929187" cy="661354"/>
            </a:xfrm>
            <a:prstGeom prst="roundRect">
              <a:avLst/>
            </a:prstGeom>
            <a:solidFill>
              <a:srgbClr val="FF0000">
                <a:alpha val="25000"/>
              </a:srgbClr>
            </a:solidFill>
            <a:ln w="19050">
              <a:solidFill>
                <a:schemeClr val="bg1">
                  <a:alpha val="73000"/>
                </a:schemeClr>
              </a:solidFill>
            </a:ln>
            <a:effectLst>
              <a:outerShdw blurRad="50800" dist="38100" dir="5400000" algn="t" rotWithShape="0">
                <a:prstClr val="black">
                  <a:alpha val="2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n>
                  <a:solidFill>
                    <a:schemeClr val="bg1"/>
                  </a:solidFill>
                </a:ln>
                <a:effectLst>
                  <a:glow>
                    <a:schemeClr val="accent6">
                      <a:satMod val="175000"/>
                      <a:alpha val="1000"/>
                    </a:schemeClr>
                  </a:glow>
                </a:effectLst>
              </a:endParaRPr>
            </a:p>
          </p:txBody>
        </p:sp>
        <p:sp>
          <p:nvSpPr>
            <p:cNvPr id="27" name="标题 1"/>
            <p:cNvSpPr txBox="1">
              <a:spLocks/>
            </p:cNvSpPr>
            <p:nvPr/>
          </p:nvSpPr>
          <p:spPr bwMode="auto">
            <a:xfrm>
              <a:off x="3147955" y="1429753"/>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latin typeface="微软雅黑" pitchFamily="34" charset="-122"/>
                  <a:ea typeface="微软雅黑" pitchFamily="34" charset="-122"/>
                </a:rPr>
                <a:t>点击添加标题</a:t>
              </a:r>
            </a:p>
          </p:txBody>
        </p:sp>
      </p:grpSp>
      <p:sp>
        <p:nvSpPr>
          <p:cNvPr id="28" name="标题 1"/>
          <p:cNvSpPr txBox="1">
            <a:spLocks/>
          </p:cNvSpPr>
          <p:nvPr/>
        </p:nvSpPr>
        <p:spPr bwMode="auto">
          <a:xfrm>
            <a:off x="6444208" y="49188"/>
            <a:ext cx="3168763"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latin typeface="微软雅黑" pitchFamily="34" charset="-122"/>
                <a:ea typeface="微软雅黑" pitchFamily="34" charset="-122"/>
              </a:rPr>
              <a:t>目录页</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12355845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95536" y="697260"/>
            <a:ext cx="8352928" cy="4680520"/>
          </a:xfrm>
          <a:prstGeom prst="roundRect">
            <a:avLst>
              <a:gd name="adj" fmla="val 2631"/>
            </a:avLst>
          </a:prstGeom>
          <a:solidFill>
            <a:schemeClr val="bg1">
              <a:alpha val="3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55576" y="841276"/>
            <a:ext cx="7920880" cy="504056"/>
          </a:xfrm>
          <a:prstGeom prst="rect">
            <a:avLst/>
          </a:prstGeom>
          <a:gradFill flip="none" rotWithShape="1">
            <a:gsLst>
              <a:gs pos="0">
                <a:srgbClr val="C00000"/>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608" y="-1102940"/>
            <a:ext cx="7989518" cy="2883170"/>
          </a:xfrm>
          <a:prstGeom prst="rect">
            <a:avLst/>
          </a:prstGeom>
          <a:scene3d>
            <a:camera prst="orthographicFront">
              <a:rot lat="0" lon="10800000" rev="0"/>
            </a:camera>
            <a:lightRig rig="threePt" dir="t"/>
          </a:scene3d>
        </p:spPr>
      </p:pic>
      <p:sp>
        <p:nvSpPr>
          <p:cNvPr id="8" name="标题 1"/>
          <p:cNvSpPr txBox="1">
            <a:spLocks/>
          </p:cNvSpPr>
          <p:nvPr/>
        </p:nvSpPr>
        <p:spPr bwMode="auto">
          <a:xfrm>
            <a:off x="2987413" y="699604"/>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solidFill>
                  <a:schemeClr val="bg1"/>
                </a:solidFill>
                <a:latin typeface="微软雅黑" pitchFamily="34" charset="-122"/>
                <a:ea typeface="微软雅黑" pitchFamily="34" charset="-122"/>
              </a:rPr>
              <a:t>在这里添加标题文字</a:t>
            </a:r>
            <a:endParaRPr lang="zh-CN" altLang="en-US" sz="2000" dirty="0">
              <a:solidFill>
                <a:schemeClr val="bg1"/>
              </a:solidFill>
              <a:latin typeface="微软雅黑" pitchFamily="34" charset="-122"/>
              <a:ea typeface="微软雅黑" pitchFamily="34" charset="-122"/>
            </a:endParaRPr>
          </a:p>
        </p:txBody>
      </p:sp>
      <p:sp>
        <p:nvSpPr>
          <p:cNvPr id="9" name="标题 1"/>
          <p:cNvSpPr txBox="1">
            <a:spLocks/>
          </p:cNvSpPr>
          <p:nvPr/>
        </p:nvSpPr>
        <p:spPr bwMode="auto">
          <a:xfrm>
            <a:off x="6444208" y="49188"/>
            <a:ext cx="3168763"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latin typeface="微软雅黑" pitchFamily="34" charset="-122"/>
                <a:ea typeface="微软雅黑" pitchFamily="34" charset="-122"/>
              </a:rPr>
              <a:t>文章页</a:t>
            </a:r>
            <a:endParaRPr lang="zh-CN" altLang="en-US" sz="2000" dirty="0">
              <a:latin typeface="微软雅黑" pitchFamily="34" charset="-122"/>
              <a:ea typeface="微软雅黑" pitchFamily="34" charset="-122"/>
            </a:endParaRPr>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94565" y="2051515"/>
            <a:ext cx="3477229" cy="2318153"/>
          </a:xfrm>
          <a:prstGeom prst="rect">
            <a:avLst/>
          </a:prstGeom>
          <a:ln>
            <a:noFill/>
          </a:ln>
          <a:effectLst>
            <a:outerShdw blurRad="292100" dist="139700" dir="2700000" algn="tl" rotWithShape="0">
              <a:srgbClr val="333333">
                <a:alpha val="65000"/>
              </a:srgbClr>
            </a:outerShdw>
          </a:effectLst>
          <a:extLst/>
        </p:spPr>
      </p:pic>
      <p:sp>
        <p:nvSpPr>
          <p:cNvPr id="12" name="矩形 11"/>
          <p:cNvSpPr/>
          <p:nvPr/>
        </p:nvSpPr>
        <p:spPr>
          <a:xfrm>
            <a:off x="5004048" y="2267539"/>
            <a:ext cx="3307921" cy="1754326"/>
          </a:xfrm>
          <a:prstGeom prst="rect">
            <a:avLst/>
          </a:prstGeom>
          <a:effectLst>
            <a:outerShdw blurRad="50800" dist="38100" dir="2700000" algn="tl" rotWithShape="0">
              <a:prstClr val="black">
                <a:alpha val="40000"/>
              </a:prstClr>
            </a:outerShdw>
          </a:effectLst>
        </p:spPr>
        <p:txBody>
          <a:bodyPr wrap="square">
            <a:spAutoFit/>
          </a:bodyPr>
          <a:lstStyle/>
          <a:p>
            <a:pPr algn="just"/>
            <a:r>
              <a:rPr lang="zh-CN" altLang="en-US" b="1" dirty="0" smtClean="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rPr>
              <a:t>       好</a:t>
            </a:r>
            <a:r>
              <a:rPr lang="zh-CN" altLang="en-US" b="1" dirty="0" smtClean="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rPr>
              <a:t>长时间没有做模板了，今天利用</a:t>
            </a:r>
            <a:r>
              <a:rPr lang="zh-CN" altLang="en-US" b="1" dirty="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rPr>
              <a:t>休息的时间，又做了一个模板，只是用来做底图的，里面的图表几乎没有</a:t>
            </a:r>
            <a:r>
              <a:rPr lang="zh-CN" altLang="en-US" b="1" dirty="0" smtClean="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rPr>
              <a:t>。我主要是把里面的要素全做成了</a:t>
            </a:r>
            <a:r>
              <a:rPr lang="en-US" altLang="zh-CN" b="1" dirty="0" smtClean="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rPr>
              <a:t>PNG</a:t>
            </a:r>
            <a:r>
              <a:rPr lang="zh-CN" altLang="en-US" b="1" dirty="0" smtClean="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rPr>
              <a:t>格式，方便大家直接用。</a:t>
            </a:r>
            <a:endParaRPr lang="zh-CN" altLang="en-US" b="1" dirty="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endParaRPr>
          </a:p>
        </p:txBody>
      </p:sp>
    </p:spTree>
    <p:extLst>
      <p:ext uri="{BB962C8B-B14F-4D97-AF65-F5344CB8AC3E}">
        <p14:creationId xmlns:p14="http://schemas.microsoft.com/office/powerpoint/2010/main" val="4045383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2)">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95536" y="697260"/>
            <a:ext cx="8352928" cy="4680520"/>
          </a:xfrm>
          <a:prstGeom prst="roundRect">
            <a:avLst>
              <a:gd name="adj" fmla="val 2631"/>
            </a:avLst>
          </a:prstGeom>
          <a:solidFill>
            <a:schemeClr val="bg1">
              <a:alpha val="3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55576" y="841276"/>
            <a:ext cx="7920880" cy="504056"/>
          </a:xfrm>
          <a:prstGeom prst="rect">
            <a:avLst/>
          </a:prstGeom>
          <a:gradFill flip="none" rotWithShape="1">
            <a:gsLst>
              <a:gs pos="0">
                <a:srgbClr val="C00000"/>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608" y="-1102940"/>
            <a:ext cx="7989518" cy="2883170"/>
          </a:xfrm>
          <a:prstGeom prst="rect">
            <a:avLst/>
          </a:prstGeom>
          <a:scene3d>
            <a:camera prst="orthographicFront">
              <a:rot lat="0" lon="10800000" rev="0"/>
            </a:camera>
            <a:lightRig rig="threePt" dir="t"/>
          </a:scene3d>
        </p:spPr>
      </p:pic>
      <p:sp>
        <p:nvSpPr>
          <p:cNvPr id="8" name="标题 1"/>
          <p:cNvSpPr txBox="1">
            <a:spLocks/>
          </p:cNvSpPr>
          <p:nvPr/>
        </p:nvSpPr>
        <p:spPr bwMode="auto">
          <a:xfrm>
            <a:off x="2987413" y="699604"/>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solidFill>
                  <a:schemeClr val="bg1"/>
                </a:solidFill>
                <a:latin typeface="微软雅黑" pitchFamily="34" charset="-122"/>
                <a:ea typeface="微软雅黑" pitchFamily="34" charset="-122"/>
              </a:rPr>
              <a:t>在这里添加标题文字</a:t>
            </a:r>
            <a:endParaRPr lang="zh-CN" altLang="en-US" sz="2000" dirty="0">
              <a:solidFill>
                <a:schemeClr val="bg1"/>
              </a:solidFill>
              <a:latin typeface="微软雅黑" pitchFamily="34" charset="-122"/>
              <a:ea typeface="微软雅黑" pitchFamily="34" charset="-122"/>
            </a:endParaRPr>
          </a:p>
        </p:txBody>
      </p:sp>
      <p:sp>
        <p:nvSpPr>
          <p:cNvPr id="9" name="标题 1"/>
          <p:cNvSpPr txBox="1">
            <a:spLocks/>
          </p:cNvSpPr>
          <p:nvPr/>
        </p:nvSpPr>
        <p:spPr bwMode="auto">
          <a:xfrm>
            <a:off x="6444208" y="49188"/>
            <a:ext cx="3168763"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latin typeface="微软雅黑" pitchFamily="34" charset="-122"/>
                <a:ea typeface="微软雅黑" pitchFamily="34" charset="-122"/>
              </a:rPr>
              <a:t>文章页</a:t>
            </a:r>
            <a:endParaRPr lang="zh-CN" altLang="en-US" sz="2000" dirty="0">
              <a:latin typeface="微软雅黑" pitchFamily="34" charset="-122"/>
              <a:ea typeface="微软雅黑" pitchFamily="34" charset="-122"/>
            </a:endParaRPr>
          </a:p>
        </p:txBody>
      </p:sp>
      <p:sp>
        <p:nvSpPr>
          <p:cNvPr id="11" name="矩形 10"/>
          <p:cNvSpPr>
            <a:spLocks noChangeArrowheads="1"/>
          </p:cNvSpPr>
          <p:nvPr/>
        </p:nvSpPr>
        <p:spPr bwMode="auto">
          <a:xfrm>
            <a:off x="4139952" y="3941685"/>
            <a:ext cx="393908" cy="644007"/>
          </a:xfrm>
          <a:prstGeom prst="rect">
            <a:avLst/>
          </a:prstGeom>
          <a:gradFill>
            <a:gsLst>
              <a:gs pos="0">
                <a:srgbClr val="FF0000"/>
              </a:gs>
              <a:gs pos="100000">
                <a:schemeClr val="bg1">
                  <a:alpha val="0"/>
                </a:schemeClr>
              </a:gs>
            </a:gsLst>
            <a:lin ang="5400000" scaled="1"/>
          </a:gradFill>
          <a:ln>
            <a:noFill/>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endParaRPr>
          </a:p>
        </p:txBody>
      </p:sp>
      <p:sp>
        <p:nvSpPr>
          <p:cNvPr id="13" name="矩形 12"/>
          <p:cNvSpPr>
            <a:spLocks noChangeArrowheads="1"/>
          </p:cNvSpPr>
          <p:nvPr/>
        </p:nvSpPr>
        <p:spPr bwMode="auto">
          <a:xfrm>
            <a:off x="4805115" y="3595456"/>
            <a:ext cx="392398" cy="990236"/>
          </a:xfrm>
          <a:prstGeom prst="rect">
            <a:avLst/>
          </a:prstGeom>
          <a:gradFill>
            <a:gsLst>
              <a:gs pos="0">
                <a:srgbClr val="7030A0"/>
              </a:gs>
              <a:gs pos="100000">
                <a:schemeClr val="bg1">
                  <a:alpha val="0"/>
                </a:schemeClr>
              </a:gs>
            </a:gsLst>
            <a:lin ang="5400000" scaled="1"/>
          </a:gradFill>
          <a:ln>
            <a:noFill/>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endParaRPr>
          </a:p>
        </p:txBody>
      </p:sp>
      <p:sp>
        <p:nvSpPr>
          <p:cNvPr id="14" name="矩形 13"/>
          <p:cNvSpPr>
            <a:spLocks noChangeArrowheads="1"/>
          </p:cNvSpPr>
          <p:nvPr/>
        </p:nvSpPr>
        <p:spPr bwMode="auto">
          <a:xfrm>
            <a:off x="5468690" y="3240350"/>
            <a:ext cx="393907" cy="1345342"/>
          </a:xfrm>
          <a:prstGeom prst="rect">
            <a:avLst/>
          </a:prstGeom>
          <a:gradFill>
            <a:gsLst>
              <a:gs pos="0">
                <a:srgbClr val="FFC000"/>
              </a:gs>
              <a:gs pos="100000">
                <a:schemeClr val="bg1">
                  <a:alpha val="0"/>
                </a:schemeClr>
              </a:gs>
            </a:gsLst>
            <a:lin ang="5400000" scaled="1"/>
          </a:gradFill>
          <a:ln>
            <a:noFill/>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endParaRPr>
          </a:p>
        </p:txBody>
      </p:sp>
      <p:sp>
        <p:nvSpPr>
          <p:cNvPr id="15" name="矩形 14"/>
          <p:cNvSpPr>
            <a:spLocks noChangeArrowheads="1"/>
          </p:cNvSpPr>
          <p:nvPr/>
        </p:nvSpPr>
        <p:spPr bwMode="auto">
          <a:xfrm>
            <a:off x="6133852" y="2885243"/>
            <a:ext cx="392398" cy="1700449"/>
          </a:xfrm>
          <a:prstGeom prst="rect">
            <a:avLst/>
          </a:prstGeom>
          <a:gradFill>
            <a:gsLst>
              <a:gs pos="0">
                <a:srgbClr val="C00000"/>
              </a:gs>
              <a:gs pos="100000">
                <a:schemeClr val="bg1">
                  <a:alpha val="0"/>
                </a:schemeClr>
              </a:gs>
            </a:gsLst>
            <a:lin ang="5400000" scaled="1"/>
          </a:gradFill>
          <a:ln>
            <a:noFill/>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endParaRPr>
          </a:p>
        </p:txBody>
      </p:sp>
      <p:sp>
        <p:nvSpPr>
          <p:cNvPr id="16" name="矩形 15"/>
          <p:cNvSpPr>
            <a:spLocks noChangeArrowheads="1"/>
          </p:cNvSpPr>
          <p:nvPr/>
        </p:nvSpPr>
        <p:spPr bwMode="auto">
          <a:xfrm>
            <a:off x="6797428" y="2530137"/>
            <a:ext cx="407490" cy="2055556"/>
          </a:xfrm>
          <a:prstGeom prst="rect">
            <a:avLst/>
          </a:prstGeom>
          <a:gradFill>
            <a:gsLst>
              <a:gs pos="0">
                <a:srgbClr val="B48900"/>
              </a:gs>
              <a:gs pos="100000">
                <a:schemeClr val="bg1">
                  <a:alpha val="0"/>
                </a:schemeClr>
              </a:gs>
            </a:gsLst>
            <a:lin ang="5400000" scaled="1"/>
          </a:gradFill>
          <a:ln>
            <a:noFill/>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endParaRPr>
          </a:p>
        </p:txBody>
      </p:sp>
      <p:sp>
        <p:nvSpPr>
          <p:cNvPr id="17" name="矩形 16"/>
          <p:cNvSpPr>
            <a:spLocks noChangeArrowheads="1"/>
          </p:cNvSpPr>
          <p:nvPr/>
        </p:nvSpPr>
        <p:spPr bwMode="auto">
          <a:xfrm>
            <a:off x="7476878" y="2156817"/>
            <a:ext cx="407490" cy="2428875"/>
          </a:xfrm>
          <a:prstGeom prst="rect">
            <a:avLst/>
          </a:prstGeom>
          <a:gradFill flip="none" rotWithShape="1">
            <a:gsLst>
              <a:gs pos="0">
                <a:schemeClr val="tx1"/>
              </a:gs>
              <a:gs pos="100000">
                <a:schemeClr val="bg1">
                  <a:alpha val="0"/>
                </a:schemeClr>
              </a:gs>
            </a:gsLst>
            <a:lin ang="5400000" scaled="1"/>
            <a:tileRect/>
          </a:gradFill>
          <a:ln>
            <a:noFill/>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endParaRPr>
          </a:p>
        </p:txBody>
      </p:sp>
      <p:sp>
        <p:nvSpPr>
          <p:cNvPr id="18" name="Freeform 554"/>
          <p:cNvSpPr>
            <a:spLocks/>
          </p:cNvSpPr>
          <p:nvPr/>
        </p:nvSpPr>
        <p:spPr bwMode="auto">
          <a:xfrm>
            <a:off x="3650684" y="1633364"/>
            <a:ext cx="4608512" cy="2916157"/>
          </a:xfrm>
          <a:custGeom>
            <a:avLst/>
            <a:gdLst>
              <a:gd name="T0" fmla="*/ 0 w 4400"/>
              <a:gd name="T1" fmla="*/ 0 h 2903"/>
              <a:gd name="T2" fmla="*/ 0 w 4400"/>
              <a:gd name="T3" fmla="*/ 2903 h 2903"/>
              <a:gd name="T4" fmla="*/ 4400 w 4400"/>
              <a:gd name="T5" fmla="*/ 2903 h 2903"/>
              <a:gd name="T6" fmla="*/ 0 60000 65536"/>
              <a:gd name="T7" fmla="*/ 0 60000 65536"/>
              <a:gd name="T8" fmla="*/ 0 60000 65536"/>
              <a:gd name="T9" fmla="*/ 0 w 4400"/>
              <a:gd name="T10" fmla="*/ 0 h 2903"/>
              <a:gd name="T11" fmla="*/ 4400 w 4400"/>
              <a:gd name="T12" fmla="*/ 2903 h 2903"/>
            </a:gdLst>
            <a:ahLst/>
            <a:cxnLst>
              <a:cxn ang="T6">
                <a:pos x="T0" y="T1"/>
              </a:cxn>
              <a:cxn ang="T7">
                <a:pos x="T2" y="T3"/>
              </a:cxn>
              <a:cxn ang="T8">
                <a:pos x="T4" y="T5"/>
              </a:cxn>
            </a:cxnLst>
            <a:rect l="T9" t="T10" r="T11" b="T12"/>
            <a:pathLst>
              <a:path w="4400" h="2903">
                <a:moveTo>
                  <a:pt x="0" y="0"/>
                </a:moveTo>
                <a:lnTo>
                  <a:pt x="0" y="2903"/>
                </a:lnTo>
                <a:lnTo>
                  <a:pt x="4400" y="2903"/>
                </a:lnTo>
              </a:path>
            </a:pathLst>
          </a:custGeom>
          <a:noFill/>
          <a:ln w="38100">
            <a:solidFill>
              <a:srgbClr val="000000"/>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latin typeface="굴림" pitchFamily="34" charset="-127"/>
              <a:ea typeface="굴림" pitchFamily="34" charset="-127"/>
            </a:endParaRPr>
          </a:p>
        </p:txBody>
      </p:sp>
      <p:sp>
        <p:nvSpPr>
          <p:cNvPr id="19" name="Line 548"/>
          <p:cNvSpPr>
            <a:spLocks noChangeShapeType="1"/>
          </p:cNvSpPr>
          <p:nvPr/>
        </p:nvSpPr>
        <p:spPr bwMode="auto">
          <a:xfrm flipH="1" flipV="1">
            <a:off x="3650673" y="2065412"/>
            <a:ext cx="4029939" cy="24804"/>
          </a:xfrm>
          <a:prstGeom prst="line">
            <a:avLst/>
          </a:prstGeom>
          <a:noFill/>
          <a:ln w="19050" cap="rnd">
            <a:solidFill>
              <a:srgbClr val="0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0" name="Line 548"/>
          <p:cNvSpPr>
            <a:spLocks noChangeShapeType="1"/>
          </p:cNvSpPr>
          <p:nvPr/>
        </p:nvSpPr>
        <p:spPr bwMode="auto">
          <a:xfrm flipH="1" flipV="1">
            <a:off x="3650673" y="2436063"/>
            <a:ext cx="3350489" cy="25933"/>
          </a:xfrm>
          <a:prstGeom prst="line">
            <a:avLst/>
          </a:prstGeom>
          <a:noFill/>
          <a:ln w="19050" cap="rnd">
            <a:solidFill>
              <a:srgbClr val="0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1" name="Line 548"/>
          <p:cNvSpPr>
            <a:spLocks noChangeShapeType="1"/>
          </p:cNvSpPr>
          <p:nvPr/>
        </p:nvSpPr>
        <p:spPr bwMode="auto">
          <a:xfrm flipH="1" flipV="1">
            <a:off x="3650673" y="2807843"/>
            <a:ext cx="2679367" cy="12966"/>
          </a:xfrm>
          <a:prstGeom prst="line">
            <a:avLst/>
          </a:prstGeom>
          <a:noFill/>
          <a:ln w="19050" cap="rnd">
            <a:solidFill>
              <a:srgbClr val="0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2" name="Line 548"/>
          <p:cNvSpPr>
            <a:spLocks noChangeShapeType="1"/>
          </p:cNvSpPr>
          <p:nvPr/>
        </p:nvSpPr>
        <p:spPr bwMode="auto">
          <a:xfrm flipH="1" flipV="1">
            <a:off x="3650673" y="3166656"/>
            <a:ext cx="2014970" cy="12966"/>
          </a:xfrm>
          <a:prstGeom prst="line">
            <a:avLst/>
          </a:prstGeom>
          <a:noFill/>
          <a:ln w="19050" cap="rnd">
            <a:solidFill>
              <a:srgbClr val="0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3" name="Line 548"/>
          <p:cNvSpPr>
            <a:spLocks noChangeShapeType="1"/>
          </p:cNvSpPr>
          <p:nvPr/>
        </p:nvSpPr>
        <p:spPr bwMode="auto">
          <a:xfrm flipH="1" flipV="1">
            <a:off x="3650673" y="3525469"/>
            <a:ext cx="1350641" cy="0"/>
          </a:xfrm>
          <a:prstGeom prst="line">
            <a:avLst/>
          </a:prstGeom>
          <a:noFill/>
          <a:ln w="19050" cap="rnd">
            <a:solidFill>
              <a:srgbClr val="0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 name="Line 548"/>
          <p:cNvSpPr>
            <a:spLocks noChangeShapeType="1"/>
          </p:cNvSpPr>
          <p:nvPr/>
        </p:nvSpPr>
        <p:spPr bwMode="auto">
          <a:xfrm flipH="1" flipV="1">
            <a:off x="3650673" y="3871317"/>
            <a:ext cx="675321" cy="0"/>
          </a:xfrm>
          <a:prstGeom prst="line">
            <a:avLst/>
          </a:prstGeom>
          <a:noFill/>
          <a:ln w="19050" cap="rnd">
            <a:solidFill>
              <a:srgbClr val="0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6" name="WordArt 553"/>
          <p:cNvSpPr>
            <a:spLocks noChangeArrowheads="1" noChangeShapeType="1" noTextEdit="1"/>
          </p:cNvSpPr>
          <p:nvPr/>
        </p:nvSpPr>
        <p:spPr bwMode="auto">
          <a:xfrm>
            <a:off x="2842532" y="2005582"/>
            <a:ext cx="503237" cy="144463"/>
          </a:xfrm>
          <a:prstGeom prst="rect">
            <a:avLst/>
          </a:prstGeom>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1400" kern="10" spc="-70" dirty="0">
                <a:solidFill>
                  <a:srgbClr val="000000"/>
                </a:solidFill>
                <a:latin typeface="楷体" pitchFamily="49" charset="-122"/>
                <a:ea typeface="楷体" pitchFamily="49" charset="-122"/>
              </a:rPr>
              <a:t>TEXT</a:t>
            </a:r>
            <a:endParaRPr lang="zh-CN" altLang="en-US" sz="1400" kern="10" spc="-70" dirty="0">
              <a:solidFill>
                <a:srgbClr val="000000"/>
              </a:solidFill>
              <a:latin typeface="楷体" pitchFamily="49" charset="-122"/>
              <a:ea typeface="楷体" pitchFamily="49" charset="-122"/>
            </a:endParaRPr>
          </a:p>
        </p:txBody>
      </p:sp>
      <p:sp>
        <p:nvSpPr>
          <p:cNvPr id="27" name="WordArt 553"/>
          <p:cNvSpPr>
            <a:spLocks noChangeArrowheads="1" noChangeShapeType="1" noTextEdit="1"/>
          </p:cNvSpPr>
          <p:nvPr/>
        </p:nvSpPr>
        <p:spPr bwMode="auto">
          <a:xfrm>
            <a:off x="2842532" y="2364283"/>
            <a:ext cx="503237" cy="144463"/>
          </a:xfrm>
          <a:prstGeom prst="rect">
            <a:avLst/>
          </a:prstGeom>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1400" kern="10" spc="-70" dirty="0">
                <a:solidFill>
                  <a:srgbClr val="000000"/>
                </a:solidFill>
                <a:latin typeface="楷体" pitchFamily="49" charset="-122"/>
                <a:ea typeface="楷体" pitchFamily="49" charset="-122"/>
              </a:rPr>
              <a:t>TEXT</a:t>
            </a:r>
            <a:endParaRPr lang="zh-CN" altLang="en-US" sz="1400" kern="10" spc="-70" dirty="0">
              <a:solidFill>
                <a:srgbClr val="000000"/>
              </a:solidFill>
              <a:latin typeface="楷体" pitchFamily="49" charset="-122"/>
              <a:ea typeface="楷体" pitchFamily="49" charset="-122"/>
            </a:endParaRPr>
          </a:p>
        </p:txBody>
      </p:sp>
      <p:sp>
        <p:nvSpPr>
          <p:cNvPr id="28" name="WordArt 553"/>
          <p:cNvSpPr>
            <a:spLocks noChangeArrowheads="1" noChangeShapeType="1" noTextEdit="1"/>
          </p:cNvSpPr>
          <p:nvPr/>
        </p:nvSpPr>
        <p:spPr bwMode="auto">
          <a:xfrm>
            <a:off x="2842532" y="2722984"/>
            <a:ext cx="503237" cy="144463"/>
          </a:xfrm>
          <a:prstGeom prst="rect">
            <a:avLst/>
          </a:prstGeom>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1400" kern="10" spc="-70" dirty="0">
                <a:solidFill>
                  <a:srgbClr val="000000"/>
                </a:solidFill>
                <a:latin typeface="楷体" pitchFamily="49" charset="-122"/>
                <a:ea typeface="楷体" pitchFamily="49" charset="-122"/>
              </a:rPr>
              <a:t>TEXT</a:t>
            </a:r>
            <a:endParaRPr lang="zh-CN" altLang="en-US" sz="1400" kern="10" spc="-70" dirty="0">
              <a:solidFill>
                <a:srgbClr val="000000"/>
              </a:solidFill>
              <a:latin typeface="楷体" pitchFamily="49" charset="-122"/>
              <a:ea typeface="楷体" pitchFamily="49" charset="-122"/>
            </a:endParaRPr>
          </a:p>
        </p:txBody>
      </p:sp>
      <p:sp>
        <p:nvSpPr>
          <p:cNvPr id="29" name="WordArt 553"/>
          <p:cNvSpPr>
            <a:spLocks noChangeArrowheads="1" noChangeShapeType="1" noTextEdit="1"/>
          </p:cNvSpPr>
          <p:nvPr/>
        </p:nvSpPr>
        <p:spPr bwMode="auto">
          <a:xfrm>
            <a:off x="2842532" y="3081685"/>
            <a:ext cx="503237" cy="144463"/>
          </a:xfrm>
          <a:prstGeom prst="rect">
            <a:avLst/>
          </a:prstGeom>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1400" kern="10" spc="-70" dirty="0">
                <a:solidFill>
                  <a:srgbClr val="000000"/>
                </a:solidFill>
                <a:latin typeface="楷体" pitchFamily="49" charset="-122"/>
                <a:ea typeface="楷体" pitchFamily="49" charset="-122"/>
              </a:rPr>
              <a:t>TEXT</a:t>
            </a:r>
            <a:endParaRPr lang="zh-CN" altLang="en-US" sz="1400" kern="10" spc="-70" dirty="0">
              <a:solidFill>
                <a:srgbClr val="000000"/>
              </a:solidFill>
              <a:latin typeface="楷体" pitchFamily="49" charset="-122"/>
              <a:ea typeface="楷体" pitchFamily="49" charset="-122"/>
            </a:endParaRPr>
          </a:p>
        </p:txBody>
      </p:sp>
      <p:sp>
        <p:nvSpPr>
          <p:cNvPr id="30" name="WordArt 553"/>
          <p:cNvSpPr>
            <a:spLocks noChangeArrowheads="1" noChangeShapeType="1" noTextEdit="1"/>
          </p:cNvSpPr>
          <p:nvPr/>
        </p:nvSpPr>
        <p:spPr bwMode="auto">
          <a:xfrm>
            <a:off x="2842532" y="3440386"/>
            <a:ext cx="503237" cy="144463"/>
          </a:xfrm>
          <a:prstGeom prst="rect">
            <a:avLst/>
          </a:prstGeom>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1400" kern="10" spc="-70" dirty="0">
                <a:solidFill>
                  <a:srgbClr val="000000"/>
                </a:solidFill>
                <a:latin typeface="楷体" pitchFamily="49" charset="-122"/>
                <a:ea typeface="楷体" pitchFamily="49" charset="-122"/>
              </a:rPr>
              <a:t>TEXT</a:t>
            </a:r>
            <a:endParaRPr lang="zh-CN" altLang="en-US" sz="1400" kern="10" spc="-70" dirty="0">
              <a:solidFill>
                <a:srgbClr val="000000"/>
              </a:solidFill>
              <a:latin typeface="楷体" pitchFamily="49" charset="-122"/>
              <a:ea typeface="楷体" pitchFamily="49" charset="-122"/>
            </a:endParaRPr>
          </a:p>
        </p:txBody>
      </p:sp>
      <p:sp>
        <p:nvSpPr>
          <p:cNvPr id="31" name="WordArt 553"/>
          <p:cNvSpPr>
            <a:spLocks noChangeArrowheads="1" noChangeShapeType="1" noTextEdit="1"/>
          </p:cNvSpPr>
          <p:nvPr/>
        </p:nvSpPr>
        <p:spPr bwMode="auto">
          <a:xfrm>
            <a:off x="2842532" y="3799085"/>
            <a:ext cx="503237" cy="144463"/>
          </a:xfrm>
          <a:prstGeom prst="rect">
            <a:avLst/>
          </a:prstGeom>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1400" kern="10" spc="-70" dirty="0">
                <a:solidFill>
                  <a:srgbClr val="000000"/>
                </a:solidFill>
                <a:latin typeface="楷体" pitchFamily="49" charset="-122"/>
                <a:ea typeface="楷体" pitchFamily="49" charset="-122"/>
              </a:rPr>
              <a:t>TEXT</a:t>
            </a:r>
            <a:endParaRPr lang="zh-CN" altLang="en-US" sz="1400" kern="10" spc="-70" dirty="0">
              <a:solidFill>
                <a:srgbClr val="000000"/>
              </a:solidFill>
              <a:latin typeface="楷体" pitchFamily="49" charset="-122"/>
              <a:ea typeface="楷体" pitchFamily="49" charset="-122"/>
            </a:endParaRPr>
          </a:p>
        </p:txBody>
      </p:sp>
      <p:sp>
        <p:nvSpPr>
          <p:cNvPr id="33" name="标题 1"/>
          <p:cNvSpPr txBox="1">
            <a:spLocks/>
          </p:cNvSpPr>
          <p:nvPr/>
        </p:nvSpPr>
        <p:spPr bwMode="auto">
          <a:xfrm>
            <a:off x="827584" y="2713484"/>
            <a:ext cx="1800200"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dirty="0" smtClean="0">
                <a:latin typeface="微软雅黑" pitchFamily="34" charset="-122"/>
                <a:ea typeface="微软雅黑" pitchFamily="34" charset="-122"/>
              </a:rPr>
              <a:t>在这里添加表格</a:t>
            </a:r>
            <a:r>
              <a:rPr lang="zh-CN" altLang="en-US" sz="2000" dirty="0">
                <a:latin typeface="微软雅黑" pitchFamily="34" charset="-122"/>
                <a:ea typeface="微软雅黑" pitchFamily="34" charset="-122"/>
              </a:rPr>
              <a:t>说明文字在这里添加表格说明</a:t>
            </a:r>
            <a:r>
              <a:rPr lang="zh-CN" altLang="en-US" sz="2000" dirty="0" smtClean="0">
                <a:latin typeface="微软雅黑" pitchFamily="34" charset="-122"/>
                <a:ea typeface="微软雅黑" pitchFamily="34" charset="-122"/>
              </a:rPr>
              <a:t>文字在</a:t>
            </a:r>
            <a:r>
              <a:rPr lang="zh-CN" altLang="en-US" sz="2000" dirty="0">
                <a:latin typeface="微软雅黑" pitchFamily="34" charset="-122"/>
                <a:ea typeface="微软雅黑" pitchFamily="34" charset="-122"/>
              </a:rPr>
              <a:t>这里添加表格</a:t>
            </a:r>
            <a:r>
              <a:rPr lang="zh-CN" altLang="en-US" sz="2000" dirty="0" smtClean="0">
                <a:latin typeface="微软雅黑" pitchFamily="34" charset="-122"/>
                <a:ea typeface="微软雅黑" pitchFamily="34" charset="-122"/>
              </a:rPr>
              <a:t>说</a:t>
            </a:r>
            <a:endParaRPr lang="zh-CN" altLang="en-US" sz="2000" dirty="0">
              <a:latin typeface="微软雅黑" pitchFamily="34" charset="-122"/>
              <a:ea typeface="微软雅黑" pitchFamily="34" charset="-122"/>
            </a:endParaRPr>
          </a:p>
          <a:p>
            <a:pPr algn="ctr" eaLnBrk="1" hangingPunct="1"/>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1346267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95536" y="697260"/>
            <a:ext cx="8352928" cy="4680520"/>
          </a:xfrm>
          <a:prstGeom prst="roundRect">
            <a:avLst>
              <a:gd name="adj" fmla="val 2631"/>
            </a:avLst>
          </a:prstGeom>
          <a:solidFill>
            <a:schemeClr val="bg1">
              <a:alpha val="3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55576" y="841276"/>
            <a:ext cx="7920880" cy="504056"/>
          </a:xfrm>
          <a:prstGeom prst="rect">
            <a:avLst/>
          </a:prstGeom>
          <a:gradFill flip="none" rotWithShape="1">
            <a:gsLst>
              <a:gs pos="0">
                <a:srgbClr val="C00000"/>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608" y="-1102940"/>
            <a:ext cx="7989518" cy="2883170"/>
          </a:xfrm>
          <a:prstGeom prst="rect">
            <a:avLst/>
          </a:prstGeom>
          <a:scene3d>
            <a:camera prst="orthographicFront">
              <a:rot lat="0" lon="10800000" rev="0"/>
            </a:camera>
            <a:lightRig rig="threePt" dir="t"/>
          </a:scene3d>
        </p:spPr>
      </p:pic>
      <p:sp>
        <p:nvSpPr>
          <p:cNvPr id="8" name="标题 1"/>
          <p:cNvSpPr txBox="1">
            <a:spLocks/>
          </p:cNvSpPr>
          <p:nvPr/>
        </p:nvSpPr>
        <p:spPr bwMode="auto">
          <a:xfrm>
            <a:off x="2987413" y="699604"/>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solidFill>
                  <a:schemeClr val="bg1"/>
                </a:solidFill>
                <a:latin typeface="微软雅黑" pitchFamily="34" charset="-122"/>
                <a:ea typeface="微软雅黑" pitchFamily="34" charset="-122"/>
              </a:rPr>
              <a:t>在这里添加标题文字</a:t>
            </a:r>
            <a:endParaRPr lang="zh-CN" altLang="en-US" sz="2000" dirty="0">
              <a:solidFill>
                <a:schemeClr val="bg1"/>
              </a:solidFill>
              <a:latin typeface="微软雅黑" pitchFamily="34" charset="-122"/>
              <a:ea typeface="微软雅黑" pitchFamily="34" charset="-122"/>
            </a:endParaRPr>
          </a:p>
        </p:txBody>
      </p:sp>
      <p:sp>
        <p:nvSpPr>
          <p:cNvPr id="9" name="标题 1"/>
          <p:cNvSpPr txBox="1">
            <a:spLocks/>
          </p:cNvSpPr>
          <p:nvPr/>
        </p:nvSpPr>
        <p:spPr bwMode="auto">
          <a:xfrm>
            <a:off x="6444208" y="49188"/>
            <a:ext cx="3168763"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latin typeface="微软雅黑" pitchFamily="34" charset="-122"/>
                <a:ea typeface="微软雅黑" pitchFamily="34" charset="-122"/>
              </a:rPr>
              <a:t>文章页</a:t>
            </a:r>
            <a:endParaRPr lang="zh-CN" altLang="en-US" sz="2000" dirty="0">
              <a:latin typeface="微软雅黑" pitchFamily="34" charset="-122"/>
              <a:ea typeface="微软雅黑" pitchFamily="34" charset="-122"/>
            </a:endParaRPr>
          </a:p>
        </p:txBody>
      </p:sp>
      <p:grpSp>
        <p:nvGrpSpPr>
          <p:cNvPr id="32" name="组合 31"/>
          <p:cNvGrpSpPr/>
          <p:nvPr/>
        </p:nvGrpSpPr>
        <p:grpSpPr>
          <a:xfrm>
            <a:off x="3955567" y="3005382"/>
            <a:ext cx="899450" cy="904627"/>
            <a:chOff x="1410299" y="1486023"/>
            <a:chExt cx="360040" cy="360040"/>
          </a:xfrm>
          <a:effectLst>
            <a:outerShdw blurRad="63500" sx="102000" sy="102000" algn="ctr" rotWithShape="0">
              <a:prstClr val="black">
                <a:alpha val="40000"/>
              </a:prstClr>
            </a:outerShdw>
          </a:effectLst>
        </p:grpSpPr>
        <p:sp>
          <p:nvSpPr>
            <p:cNvPr id="34" name="椭圆 33"/>
            <p:cNvSpPr/>
            <p:nvPr/>
          </p:nvSpPr>
          <p:spPr>
            <a:xfrm>
              <a:off x="1410299" y="1486023"/>
              <a:ext cx="360040" cy="360040"/>
            </a:xfrm>
            <a:prstGeom prst="ellipse">
              <a:avLst/>
            </a:prstGeom>
            <a:gradFill flip="none" rotWithShape="1">
              <a:gsLst>
                <a:gs pos="0">
                  <a:srgbClr val="FF4B4B"/>
                </a:gs>
                <a:gs pos="100000">
                  <a:srgbClr val="FF4B4B"/>
                </a:gs>
                <a:gs pos="28000">
                  <a:srgbClr val="FF9B9B"/>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V="1">
              <a:off x="1470725" y="1498344"/>
              <a:ext cx="242580" cy="11871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Group 27"/>
          <p:cNvGrpSpPr>
            <a:grpSpLocks/>
          </p:cNvGrpSpPr>
          <p:nvPr/>
        </p:nvGrpSpPr>
        <p:grpSpPr bwMode="auto">
          <a:xfrm>
            <a:off x="3131840" y="2207170"/>
            <a:ext cx="2598738" cy="2522538"/>
            <a:chOff x="2870" y="1498"/>
            <a:chExt cx="3069" cy="2979"/>
          </a:xfrm>
        </p:grpSpPr>
        <p:sp>
          <p:nvSpPr>
            <p:cNvPr id="37" name="Freeform 28"/>
            <p:cNvSpPr>
              <a:spLocks/>
            </p:cNvSpPr>
            <p:nvPr/>
          </p:nvSpPr>
          <p:spPr bwMode="blackWhite">
            <a:xfrm>
              <a:off x="3055" y="1498"/>
              <a:ext cx="1598" cy="1321"/>
            </a:xfrm>
            <a:custGeom>
              <a:avLst/>
              <a:gdLst>
                <a:gd name="T0" fmla="*/ 455 w 1057"/>
                <a:gd name="T1" fmla="*/ 879 h 900"/>
                <a:gd name="T2" fmla="*/ 471 w 1057"/>
                <a:gd name="T3" fmla="*/ 838 h 900"/>
                <a:gd name="T4" fmla="*/ 490 w 1057"/>
                <a:gd name="T5" fmla="*/ 799 h 900"/>
                <a:gd name="T6" fmla="*/ 514 w 1057"/>
                <a:gd name="T7" fmla="*/ 762 h 900"/>
                <a:gd name="T8" fmla="*/ 541 w 1057"/>
                <a:gd name="T9" fmla="*/ 728 h 900"/>
                <a:gd name="T10" fmla="*/ 570 w 1057"/>
                <a:gd name="T11" fmla="*/ 696 h 900"/>
                <a:gd name="T12" fmla="*/ 603 w 1057"/>
                <a:gd name="T13" fmla="*/ 667 h 900"/>
                <a:gd name="T14" fmla="*/ 639 w 1057"/>
                <a:gd name="T15" fmla="*/ 642 h 900"/>
                <a:gd name="T16" fmla="*/ 676 w 1057"/>
                <a:gd name="T17" fmla="*/ 621 h 900"/>
                <a:gd name="T18" fmla="*/ 713 w 1057"/>
                <a:gd name="T19" fmla="*/ 605 h 900"/>
                <a:gd name="T20" fmla="*/ 753 w 1057"/>
                <a:gd name="T21" fmla="*/ 591 h 900"/>
                <a:gd name="T22" fmla="*/ 793 w 1057"/>
                <a:gd name="T23" fmla="*/ 581 h 900"/>
                <a:gd name="T24" fmla="*/ 834 w 1057"/>
                <a:gd name="T25" fmla="*/ 575 h 900"/>
                <a:gd name="T26" fmla="*/ 833 w 1057"/>
                <a:gd name="T27" fmla="*/ 711 h 900"/>
                <a:gd name="T28" fmla="*/ 1056 w 1057"/>
                <a:gd name="T29" fmla="*/ 374 h 900"/>
                <a:gd name="T30" fmla="*/ 818 w 1057"/>
                <a:gd name="T31" fmla="*/ 0 h 900"/>
                <a:gd name="T32" fmla="*/ 819 w 1057"/>
                <a:gd name="T33" fmla="*/ 137 h 900"/>
                <a:gd name="T34" fmla="*/ 757 w 1057"/>
                <a:gd name="T35" fmla="*/ 143 h 900"/>
                <a:gd name="T36" fmla="*/ 694 w 1057"/>
                <a:gd name="T37" fmla="*/ 154 h 900"/>
                <a:gd name="T38" fmla="*/ 634 w 1057"/>
                <a:gd name="T39" fmla="*/ 168 h 900"/>
                <a:gd name="T40" fmla="*/ 574 w 1057"/>
                <a:gd name="T41" fmla="*/ 188 h 900"/>
                <a:gd name="T42" fmla="*/ 516 w 1057"/>
                <a:gd name="T43" fmla="*/ 211 h 900"/>
                <a:gd name="T44" fmla="*/ 460 w 1057"/>
                <a:gd name="T45" fmla="*/ 238 h 900"/>
                <a:gd name="T46" fmla="*/ 405 w 1057"/>
                <a:gd name="T47" fmla="*/ 270 h 900"/>
                <a:gd name="T48" fmla="*/ 352 w 1057"/>
                <a:gd name="T49" fmla="*/ 306 h 900"/>
                <a:gd name="T50" fmla="*/ 302 w 1057"/>
                <a:gd name="T51" fmla="*/ 346 h 900"/>
                <a:gd name="T52" fmla="*/ 255 w 1057"/>
                <a:gd name="T53" fmla="*/ 390 h 900"/>
                <a:gd name="T54" fmla="*/ 211 w 1057"/>
                <a:gd name="T55" fmla="*/ 437 h 900"/>
                <a:gd name="T56" fmla="*/ 170 w 1057"/>
                <a:gd name="T57" fmla="*/ 486 h 900"/>
                <a:gd name="T58" fmla="*/ 134 w 1057"/>
                <a:gd name="T59" fmla="*/ 539 h 900"/>
                <a:gd name="T60" fmla="*/ 101 w 1057"/>
                <a:gd name="T61" fmla="*/ 595 h 900"/>
                <a:gd name="T62" fmla="*/ 72 w 1057"/>
                <a:gd name="T63" fmla="*/ 653 h 900"/>
                <a:gd name="T64" fmla="*/ 47 w 1057"/>
                <a:gd name="T65" fmla="*/ 711 h 900"/>
                <a:gd name="T66" fmla="*/ 27 w 1057"/>
                <a:gd name="T67" fmla="*/ 773 h 900"/>
                <a:gd name="T68" fmla="*/ 11 w 1057"/>
                <a:gd name="T69" fmla="*/ 835 h 900"/>
                <a:gd name="T70" fmla="*/ 0 w 1057"/>
                <a:gd name="T71" fmla="*/ 899 h 900"/>
                <a:gd name="T72" fmla="*/ 238 w 1057"/>
                <a:gd name="T73" fmla="*/ 741 h 900"/>
                <a:gd name="T74" fmla="*/ 455 w 1057"/>
                <a:gd name="T75" fmla="*/ 879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gradFill rotWithShape="1">
              <a:gsLst>
                <a:gs pos="0">
                  <a:srgbClr val="FF0000"/>
                </a:gs>
                <a:gs pos="100000">
                  <a:srgbClr val="FF0000">
                    <a:gamma/>
                    <a:tint val="66667"/>
                    <a:invGamma/>
                  </a:srgbClr>
                </a:gs>
              </a:gsLst>
              <a:lin ang="5400000" scaled="1"/>
            </a:gradFill>
            <a:ln w="28575"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8" name="Freeform 29"/>
            <p:cNvSpPr>
              <a:spLocks/>
            </p:cNvSpPr>
            <p:nvPr/>
          </p:nvSpPr>
          <p:spPr bwMode="blackWhite">
            <a:xfrm>
              <a:off x="4124" y="3150"/>
              <a:ext cx="1562" cy="1327"/>
            </a:xfrm>
            <a:custGeom>
              <a:avLst/>
              <a:gdLst>
                <a:gd name="T0" fmla="*/ 585 w 1033"/>
                <a:gd name="T1" fmla="*/ 1 h 904"/>
                <a:gd name="T2" fmla="*/ 573 w 1033"/>
                <a:gd name="T3" fmla="*/ 41 h 904"/>
                <a:gd name="T4" fmla="*/ 556 w 1033"/>
                <a:gd name="T5" fmla="*/ 78 h 904"/>
                <a:gd name="T6" fmla="*/ 537 w 1033"/>
                <a:gd name="T7" fmla="*/ 116 h 904"/>
                <a:gd name="T8" fmla="*/ 514 w 1033"/>
                <a:gd name="T9" fmla="*/ 150 h 904"/>
                <a:gd name="T10" fmla="*/ 488 w 1033"/>
                <a:gd name="T11" fmla="*/ 182 h 904"/>
                <a:gd name="T12" fmla="*/ 459 w 1033"/>
                <a:gd name="T13" fmla="*/ 212 h 904"/>
                <a:gd name="T14" fmla="*/ 427 w 1033"/>
                <a:gd name="T15" fmla="*/ 239 h 904"/>
                <a:gd name="T16" fmla="*/ 393 w 1033"/>
                <a:gd name="T17" fmla="*/ 262 h 904"/>
                <a:gd name="T18" fmla="*/ 356 w 1033"/>
                <a:gd name="T19" fmla="*/ 283 h 904"/>
                <a:gd name="T20" fmla="*/ 317 w 1033"/>
                <a:gd name="T21" fmla="*/ 301 h 904"/>
                <a:gd name="T22" fmla="*/ 277 w 1033"/>
                <a:gd name="T23" fmla="*/ 314 h 904"/>
                <a:gd name="T24" fmla="*/ 236 w 1033"/>
                <a:gd name="T25" fmla="*/ 323 h 904"/>
                <a:gd name="T26" fmla="*/ 235 w 1033"/>
                <a:gd name="T27" fmla="*/ 187 h 904"/>
                <a:gd name="T28" fmla="*/ 159 w 1033"/>
                <a:gd name="T29" fmla="*/ 298 h 904"/>
                <a:gd name="T30" fmla="*/ 80 w 1033"/>
                <a:gd name="T31" fmla="*/ 409 h 904"/>
                <a:gd name="T32" fmla="*/ 0 w 1033"/>
                <a:gd name="T33" fmla="*/ 517 h 904"/>
                <a:gd name="T34" fmla="*/ 236 w 1033"/>
                <a:gd name="T35" fmla="*/ 903 h 904"/>
                <a:gd name="T36" fmla="*/ 236 w 1033"/>
                <a:gd name="T37" fmla="*/ 766 h 904"/>
                <a:gd name="T38" fmla="*/ 295 w 1033"/>
                <a:gd name="T39" fmla="*/ 759 h 904"/>
                <a:gd name="T40" fmla="*/ 353 w 1033"/>
                <a:gd name="T41" fmla="*/ 747 h 904"/>
                <a:gd name="T42" fmla="*/ 411 w 1033"/>
                <a:gd name="T43" fmla="*/ 733 h 904"/>
                <a:gd name="T44" fmla="*/ 467 w 1033"/>
                <a:gd name="T45" fmla="*/ 713 h 904"/>
                <a:gd name="T46" fmla="*/ 522 w 1033"/>
                <a:gd name="T47" fmla="*/ 691 h 904"/>
                <a:gd name="T48" fmla="*/ 575 w 1033"/>
                <a:gd name="T49" fmla="*/ 665 h 904"/>
                <a:gd name="T50" fmla="*/ 626 w 1033"/>
                <a:gd name="T51" fmla="*/ 635 h 904"/>
                <a:gd name="T52" fmla="*/ 676 w 1033"/>
                <a:gd name="T53" fmla="*/ 601 h 904"/>
                <a:gd name="T54" fmla="*/ 724 w 1033"/>
                <a:gd name="T55" fmla="*/ 564 h 904"/>
                <a:gd name="T56" fmla="*/ 768 w 1033"/>
                <a:gd name="T57" fmla="*/ 525 h 904"/>
                <a:gd name="T58" fmla="*/ 811 w 1033"/>
                <a:gd name="T59" fmla="*/ 481 h 904"/>
                <a:gd name="T60" fmla="*/ 849 w 1033"/>
                <a:gd name="T61" fmla="*/ 435 h 904"/>
                <a:gd name="T62" fmla="*/ 884 w 1033"/>
                <a:gd name="T63" fmla="*/ 387 h 904"/>
                <a:gd name="T64" fmla="*/ 916 w 1033"/>
                <a:gd name="T65" fmla="*/ 337 h 904"/>
                <a:gd name="T66" fmla="*/ 945 w 1033"/>
                <a:gd name="T67" fmla="*/ 284 h 904"/>
                <a:gd name="T68" fmla="*/ 970 w 1033"/>
                <a:gd name="T69" fmla="*/ 231 h 904"/>
                <a:gd name="T70" fmla="*/ 991 w 1033"/>
                <a:gd name="T71" fmla="*/ 174 h 904"/>
                <a:gd name="T72" fmla="*/ 1009 w 1033"/>
                <a:gd name="T73" fmla="*/ 117 h 904"/>
                <a:gd name="T74" fmla="*/ 1023 w 1033"/>
                <a:gd name="T75" fmla="*/ 58 h 904"/>
                <a:gd name="T76" fmla="*/ 1032 w 1033"/>
                <a:gd name="T77" fmla="*/ 0 h 904"/>
                <a:gd name="T78" fmla="*/ 812 w 1033"/>
                <a:gd name="T79" fmla="*/ 132 h 904"/>
                <a:gd name="T80" fmla="*/ 585 w 1033"/>
                <a:gd name="T81" fmla="*/ 1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gradFill rotWithShape="1">
              <a:gsLst>
                <a:gs pos="0">
                  <a:srgbClr val="FF3300">
                    <a:gamma/>
                    <a:tint val="60392"/>
                    <a:invGamma/>
                  </a:srgbClr>
                </a:gs>
                <a:gs pos="100000">
                  <a:srgbClr val="FF3300"/>
                </a:gs>
              </a:gsLst>
              <a:lin ang="5400000" scaled="1"/>
            </a:gradFill>
            <a:ln w="28575"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9" name="Freeform 30"/>
            <p:cNvSpPr>
              <a:spLocks/>
            </p:cNvSpPr>
            <p:nvPr/>
          </p:nvSpPr>
          <p:spPr bwMode="blackWhite">
            <a:xfrm>
              <a:off x="2870" y="2667"/>
              <a:ext cx="1407" cy="1578"/>
            </a:xfrm>
            <a:custGeom>
              <a:avLst/>
              <a:gdLst>
                <a:gd name="T0" fmla="*/ 929 w 930"/>
                <a:gd name="T1" fmla="*/ 645 h 1075"/>
                <a:gd name="T2" fmla="*/ 887 w 930"/>
                <a:gd name="T3" fmla="*/ 634 h 1075"/>
                <a:gd name="T4" fmla="*/ 847 w 930"/>
                <a:gd name="T5" fmla="*/ 620 h 1075"/>
                <a:gd name="T6" fmla="*/ 807 w 930"/>
                <a:gd name="T7" fmla="*/ 603 h 1075"/>
                <a:gd name="T8" fmla="*/ 771 w 930"/>
                <a:gd name="T9" fmla="*/ 582 h 1075"/>
                <a:gd name="T10" fmla="*/ 735 w 930"/>
                <a:gd name="T11" fmla="*/ 557 h 1075"/>
                <a:gd name="T12" fmla="*/ 703 w 930"/>
                <a:gd name="T13" fmla="*/ 529 h 1075"/>
                <a:gd name="T14" fmla="*/ 673 w 930"/>
                <a:gd name="T15" fmla="*/ 497 h 1075"/>
                <a:gd name="T16" fmla="*/ 648 w 930"/>
                <a:gd name="T17" fmla="*/ 465 h 1075"/>
                <a:gd name="T18" fmla="*/ 624 w 930"/>
                <a:gd name="T19" fmla="*/ 428 h 1075"/>
                <a:gd name="T20" fmla="*/ 607 w 930"/>
                <a:gd name="T21" fmla="*/ 398 h 1075"/>
                <a:gd name="T22" fmla="*/ 594 w 930"/>
                <a:gd name="T23" fmla="*/ 366 h 1075"/>
                <a:gd name="T24" fmla="*/ 583 w 930"/>
                <a:gd name="T25" fmla="*/ 332 h 1075"/>
                <a:gd name="T26" fmla="*/ 577 w 930"/>
                <a:gd name="T27" fmla="*/ 298 h 1075"/>
                <a:gd name="T28" fmla="*/ 575 w 930"/>
                <a:gd name="T29" fmla="*/ 264 h 1075"/>
                <a:gd name="T30" fmla="*/ 576 w 930"/>
                <a:gd name="T31" fmla="*/ 229 h 1075"/>
                <a:gd name="T32" fmla="*/ 748 w 930"/>
                <a:gd name="T33" fmla="*/ 229 h 1075"/>
                <a:gd name="T34" fmla="*/ 360 w 930"/>
                <a:gd name="T35" fmla="*/ 0 h 1075"/>
                <a:gd name="T36" fmla="*/ 0 w 930"/>
                <a:gd name="T37" fmla="*/ 236 h 1075"/>
                <a:gd name="T38" fmla="*/ 136 w 930"/>
                <a:gd name="T39" fmla="*/ 237 h 1075"/>
                <a:gd name="T40" fmla="*/ 141 w 930"/>
                <a:gd name="T41" fmla="*/ 299 h 1075"/>
                <a:gd name="T42" fmla="*/ 150 w 930"/>
                <a:gd name="T43" fmla="*/ 362 h 1075"/>
                <a:gd name="T44" fmla="*/ 165 w 930"/>
                <a:gd name="T45" fmla="*/ 422 h 1075"/>
                <a:gd name="T46" fmla="*/ 182 w 930"/>
                <a:gd name="T47" fmla="*/ 483 h 1075"/>
                <a:gd name="T48" fmla="*/ 204 w 930"/>
                <a:gd name="T49" fmla="*/ 541 h 1075"/>
                <a:gd name="T50" fmla="*/ 231 w 930"/>
                <a:gd name="T51" fmla="*/ 598 h 1075"/>
                <a:gd name="T52" fmla="*/ 262 w 930"/>
                <a:gd name="T53" fmla="*/ 653 h 1075"/>
                <a:gd name="T54" fmla="*/ 296 w 930"/>
                <a:gd name="T55" fmla="*/ 704 h 1075"/>
                <a:gd name="T56" fmla="*/ 333 w 930"/>
                <a:gd name="T57" fmla="*/ 752 h 1075"/>
                <a:gd name="T58" fmla="*/ 374 w 930"/>
                <a:gd name="T59" fmla="*/ 797 h 1075"/>
                <a:gd name="T60" fmla="*/ 419 w 930"/>
                <a:gd name="T61" fmla="*/ 841 h 1075"/>
                <a:gd name="T62" fmla="*/ 465 w 930"/>
                <a:gd name="T63" fmla="*/ 880 h 1075"/>
                <a:gd name="T64" fmla="*/ 514 w 930"/>
                <a:gd name="T65" fmla="*/ 917 h 1075"/>
                <a:gd name="T66" fmla="*/ 566 w 930"/>
                <a:gd name="T67" fmla="*/ 951 h 1075"/>
                <a:gd name="T68" fmla="*/ 620 w 930"/>
                <a:gd name="T69" fmla="*/ 980 h 1075"/>
                <a:gd name="T70" fmla="*/ 675 w 930"/>
                <a:gd name="T71" fmla="*/ 1007 h 1075"/>
                <a:gd name="T72" fmla="*/ 732 w 930"/>
                <a:gd name="T73" fmla="*/ 1029 h 1075"/>
                <a:gd name="T74" fmla="*/ 790 w 930"/>
                <a:gd name="T75" fmla="*/ 1048 h 1075"/>
                <a:gd name="T76" fmla="*/ 849 w 930"/>
                <a:gd name="T77" fmla="*/ 1062 h 1075"/>
                <a:gd name="T78" fmla="*/ 910 w 930"/>
                <a:gd name="T79" fmla="*/ 1074 h 1075"/>
                <a:gd name="T80" fmla="*/ 772 w 930"/>
                <a:gd name="T81" fmla="*/ 845 h 1075"/>
                <a:gd name="T82" fmla="*/ 929 w 930"/>
                <a:gd name="T83" fmla="*/ 645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gradFill rotWithShape="1">
              <a:gsLst>
                <a:gs pos="0">
                  <a:srgbClr val="800000"/>
                </a:gs>
                <a:gs pos="100000">
                  <a:srgbClr val="800000">
                    <a:gamma/>
                    <a:tint val="44314"/>
                    <a:invGamma/>
                  </a:srgbClr>
                </a:gs>
              </a:gsLst>
              <a:lin ang="5400000" scaled="1"/>
            </a:gradFill>
            <a:ln w="28575"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0" name="Freeform 31"/>
            <p:cNvSpPr>
              <a:spLocks/>
            </p:cNvSpPr>
            <p:nvPr/>
          </p:nvSpPr>
          <p:spPr bwMode="blackWhite">
            <a:xfrm>
              <a:off x="4513" y="1706"/>
              <a:ext cx="1426" cy="1564"/>
            </a:xfrm>
            <a:custGeom>
              <a:avLst/>
              <a:gdLst>
                <a:gd name="T0" fmla="*/ 554 w 943"/>
                <a:gd name="T1" fmla="*/ 1064 h 1065"/>
                <a:gd name="T2" fmla="*/ 942 w 943"/>
                <a:gd name="T3" fmla="*/ 840 h 1065"/>
                <a:gd name="T4" fmla="*/ 781 w 943"/>
                <a:gd name="T5" fmla="*/ 840 h 1065"/>
                <a:gd name="T6" fmla="*/ 776 w 943"/>
                <a:gd name="T7" fmla="*/ 778 h 1065"/>
                <a:gd name="T8" fmla="*/ 767 w 943"/>
                <a:gd name="T9" fmla="*/ 716 h 1065"/>
                <a:gd name="T10" fmla="*/ 754 w 943"/>
                <a:gd name="T11" fmla="*/ 655 h 1065"/>
                <a:gd name="T12" fmla="*/ 737 w 943"/>
                <a:gd name="T13" fmla="*/ 595 h 1065"/>
                <a:gd name="T14" fmla="*/ 714 w 943"/>
                <a:gd name="T15" fmla="*/ 536 h 1065"/>
                <a:gd name="T16" fmla="*/ 688 w 943"/>
                <a:gd name="T17" fmla="*/ 480 h 1065"/>
                <a:gd name="T18" fmla="*/ 658 w 943"/>
                <a:gd name="T19" fmla="*/ 425 h 1065"/>
                <a:gd name="T20" fmla="*/ 624 w 943"/>
                <a:gd name="T21" fmla="*/ 372 h 1065"/>
                <a:gd name="T22" fmla="*/ 586 w 943"/>
                <a:gd name="T23" fmla="*/ 323 h 1065"/>
                <a:gd name="T24" fmla="*/ 547 w 943"/>
                <a:gd name="T25" fmla="*/ 275 h 1065"/>
                <a:gd name="T26" fmla="*/ 502 w 943"/>
                <a:gd name="T27" fmla="*/ 232 h 1065"/>
                <a:gd name="T28" fmla="*/ 455 w 943"/>
                <a:gd name="T29" fmla="*/ 191 h 1065"/>
                <a:gd name="T30" fmla="*/ 405 w 943"/>
                <a:gd name="T31" fmla="*/ 153 h 1065"/>
                <a:gd name="T32" fmla="*/ 352 w 943"/>
                <a:gd name="T33" fmla="*/ 120 h 1065"/>
                <a:gd name="T34" fmla="*/ 298 w 943"/>
                <a:gd name="T35" fmla="*/ 89 h 1065"/>
                <a:gd name="T36" fmla="*/ 241 w 943"/>
                <a:gd name="T37" fmla="*/ 63 h 1065"/>
                <a:gd name="T38" fmla="*/ 182 w 943"/>
                <a:gd name="T39" fmla="*/ 41 h 1065"/>
                <a:gd name="T40" fmla="*/ 122 w 943"/>
                <a:gd name="T41" fmla="*/ 23 h 1065"/>
                <a:gd name="T42" fmla="*/ 61 w 943"/>
                <a:gd name="T43" fmla="*/ 9 h 1065"/>
                <a:gd name="T44" fmla="*/ 0 w 943"/>
                <a:gd name="T45" fmla="*/ 0 h 1065"/>
                <a:gd name="T46" fmla="*/ 137 w 943"/>
                <a:gd name="T47" fmla="*/ 226 h 1065"/>
                <a:gd name="T48" fmla="*/ 5 w 943"/>
                <a:gd name="T49" fmla="*/ 451 h 1065"/>
                <a:gd name="T50" fmla="*/ 48 w 943"/>
                <a:gd name="T51" fmla="*/ 465 h 1065"/>
                <a:gd name="T52" fmla="*/ 90 w 943"/>
                <a:gd name="T53" fmla="*/ 483 h 1065"/>
                <a:gd name="T54" fmla="*/ 130 w 943"/>
                <a:gd name="T55" fmla="*/ 505 h 1065"/>
                <a:gd name="T56" fmla="*/ 168 w 943"/>
                <a:gd name="T57" fmla="*/ 531 h 1065"/>
                <a:gd name="T58" fmla="*/ 202 w 943"/>
                <a:gd name="T59" fmla="*/ 561 h 1065"/>
                <a:gd name="T60" fmla="*/ 233 w 943"/>
                <a:gd name="T61" fmla="*/ 594 h 1065"/>
                <a:gd name="T62" fmla="*/ 262 w 943"/>
                <a:gd name="T63" fmla="*/ 629 h 1065"/>
                <a:gd name="T64" fmla="*/ 285 w 943"/>
                <a:gd name="T65" fmla="*/ 668 h 1065"/>
                <a:gd name="T66" fmla="*/ 305 w 943"/>
                <a:gd name="T67" fmla="*/ 709 h 1065"/>
                <a:gd name="T68" fmla="*/ 321 w 943"/>
                <a:gd name="T69" fmla="*/ 751 h 1065"/>
                <a:gd name="T70" fmla="*/ 333 w 943"/>
                <a:gd name="T71" fmla="*/ 795 h 1065"/>
                <a:gd name="T72" fmla="*/ 340 w 943"/>
                <a:gd name="T73" fmla="*/ 840 h 1065"/>
                <a:gd name="T74" fmla="*/ 188 w 943"/>
                <a:gd name="T75" fmla="*/ 841 h 1065"/>
                <a:gd name="T76" fmla="*/ 554 w 943"/>
                <a:gd name="T77" fmla="*/ 1064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gradFill rotWithShape="1">
              <a:gsLst>
                <a:gs pos="0">
                  <a:srgbClr val="CC0000">
                    <a:gamma/>
                    <a:tint val="66667"/>
                    <a:invGamma/>
                  </a:srgbClr>
                </a:gs>
                <a:gs pos="100000">
                  <a:srgbClr val="CC0000"/>
                </a:gs>
              </a:gsLst>
              <a:lin ang="5400000" scaled="1"/>
            </a:gradFill>
            <a:ln w="28575"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41" name="Line 548"/>
          <p:cNvSpPr>
            <a:spLocks noChangeShapeType="1"/>
          </p:cNvSpPr>
          <p:nvPr/>
        </p:nvSpPr>
        <p:spPr bwMode="auto">
          <a:xfrm flipH="1" flipV="1">
            <a:off x="5005302" y="2857500"/>
            <a:ext cx="2014970" cy="12966"/>
          </a:xfrm>
          <a:prstGeom prst="line">
            <a:avLst/>
          </a:prstGeom>
          <a:noFill/>
          <a:ln w="19050" cap="rnd">
            <a:solidFill>
              <a:srgbClr val="0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2" name="Line 548"/>
          <p:cNvSpPr>
            <a:spLocks noChangeShapeType="1"/>
          </p:cNvSpPr>
          <p:nvPr/>
        </p:nvSpPr>
        <p:spPr bwMode="auto">
          <a:xfrm flipH="1" flipV="1">
            <a:off x="5005302" y="3897043"/>
            <a:ext cx="2014970" cy="12966"/>
          </a:xfrm>
          <a:prstGeom prst="line">
            <a:avLst/>
          </a:prstGeom>
          <a:noFill/>
          <a:ln w="19050" cap="rnd">
            <a:solidFill>
              <a:srgbClr val="0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3" name="Line 548"/>
          <p:cNvSpPr>
            <a:spLocks noChangeShapeType="1"/>
          </p:cNvSpPr>
          <p:nvPr/>
        </p:nvSpPr>
        <p:spPr bwMode="auto">
          <a:xfrm flipH="1" flipV="1">
            <a:off x="1763688" y="2857500"/>
            <a:ext cx="2014970" cy="12966"/>
          </a:xfrm>
          <a:prstGeom prst="line">
            <a:avLst/>
          </a:prstGeom>
          <a:noFill/>
          <a:ln w="19050" cap="rnd">
            <a:solidFill>
              <a:srgbClr val="0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4" name="Line 548"/>
          <p:cNvSpPr>
            <a:spLocks noChangeShapeType="1"/>
          </p:cNvSpPr>
          <p:nvPr/>
        </p:nvSpPr>
        <p:spPr bwMode="auto">
          <a:xfrm flipH="1" flipV="1">
            <a:off x="1763688" y="3865612"/>
            <a:ext cx="2014970" cy="12966"/>
          </a:xfrm>
          <a:prstGeom prst="line">
            <a:avLst/>
          </a:prstGeom>
          <a:noFill/>
          <a:ln w="19050" cap="rnd">
            <a:solidFill>
              <a:srgbClr val="0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5" name="标题 1"/>
          <p:cNvSpPr txBox="1">
            <a:spLocks/>
          </p:cNvSpPr>
          <p:nvPr/>
        </p:nvSpPr>
        <p:spPr bwMode="auto">
          <a:xfrm>
            <a:off x="827584" y="2137420"/>
            <a:ext cx="2304256"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dirty="0" smtClean="0">
                <a:latin typeface="微软雅黑" pitchFamily="34" charset="-122"/>
                <a:ea typeface="微软雅黑" pitchFamily="34" charset="-122"/>
              </a:rPr>
              <a:t>在这里添加</a:t>
            </a:r>
            <a:r>
              <a:rPr lang="zh-CN" altLang="en-US" dirty="0" smtClean="0">
                <a:latin typeface="微软雅黑" pitchFamily="34" charset="-122"/>
                <a:ea typeface="微软雅黑" pitchFamily="34" charset="-122"/>
              </a:rPr>
              <a:t>说明文字</a:t>
            </a:r>
            <a:endParaRPr lang="zh-CN" altLang="en-US" dirty="0">
              <a:latin typeface="微软雅黑" pitchFamily="34" charset="-122"/>
              <a:ea typeface="微软雅黑" pitchFamily="34" charset="-122"/>
            </a:endParaRPr>
          </a:p>
        </p:txBody>
      </p:sp>
      <p:sp>
        <p:nvSpPr>
          <p:cNvPr id="46" name="标题 1"/>
          <p:cNvSpPr txBox="1">
            <a:spLocks/>
          </p:cNvSpPr>
          <p:nvPr/>
        </p:nvSpPr>
        <p:spPr bwMode="auto">
          <a:xfrm>
            <a:off x="827584" y="3222228"/>
            <a:ext cx="2304256"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dirty="0" smtClean="0">
                <a:latin typeface="微软雅黑" pitchFamily="34" charset="-122"/>
                <a:ea typeface="微软雅黑" pitchFamily="34" charset="-122"/>
              </a:rPr>
              <a:t>在这里添加</a:t>
            </a:r>
            <a:r>
              <a:rPr lang="zh-CN" altLang="en-US" dirty="0" smtClean="0">
                <a:latin typeface="微软雅黑" pitchFamily="34" charset="-122"/>
                <a:ea typeface="微软雅黑" pitchFamily="34" charset="-122"/>
              </a:rPr>
              <a:t>说明文字</a:t>
            </a:r>
            <a:endParaRPr lang="zh-CN" altLang="en-US" dirty="0">
              <a:latin typeface="微软雅黑" pitchFamily="34" charset="-122"/>
              <a:ea typeface="微软雅黑" pitchFamily="34" charset="-122"/>
            </a:endParaRPr>
          </a:p>
        </p:txBody>
      </p:sp>
      <p:sp>
        <p:nvSpPr>
          <p:cNvPr id="47" name="标题 1"/>
          <p:cNvSpPr txBox="1">
            <a:spLocks/>
          </p:cNvSpPr>
          <p:nvPr/>
        </p:nvSpPr>
        <p:spPr bwMode="auto">
          <a:xfrm>
            <a:off x="6084168" y="2137420"/>
            <a:ext cx="2304256"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dirty="0" smtClean="0">
                <a:latin typeface="微软雅黑" pitchFamily="34" charset="-122"/>
                <a:ea typeface="微软雅黑" pitchFamily="34" charset="-122"/>
              </a:rPr>
              <a:t>在这里添加</a:t>
            </a:r>
            <a:r>
              <a:rPr lang="zh-CN" altLang="en-US" dirty="0" smtClean="0">
                <a:latin typeface="微软雅黑" pitchFamily="34" charset="-122"/>
                <a:ea typeface="微软雅黑" pitchFamily="34" charset="-122"/>
              </a:rPr>
              <a:t>说明文字</a:t>
            </a:r>
            <a:endParaRPr lang="zh-CN" altLang="en-US" dirty="0">
              <a:latin typeface="微软雅黑" pitchFamily="34" charset="-122"/>
              <a:ea typeface="微软雅黑" pitchFamily="34" charset="-122"/>
            </a:endParaRPr>
          </a:p>
        </p:txBody>
      </p:sp>
      <p:sp>
        <p:nvSpPr>
          <p:cNvPr id="48" name="标题 1"/>
          <p:cNvSpPr txBox="1">
            <a:spLocks/>
          </p:cNvSpPr>
          <p:nvPr/>
        </p:nvSpPr>
        <p:spPr bwMode="auto">
          <a:xfrm>
            <a:off x="6084168" y="3217540"/>
            <a:ext cx="2304256"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dirty="0" smtClean="0">
                <a:latin typeface="微软雅黑" pitchFamily="34" charset="-122"/>
                <a:ea typeface="微软雅黑" pitchFamily="34" charset="-122"/>
              </a:rPr>
              <a:t>在这里添加</a:t>
            </a:r>
            <a:r>
              <a:rPr lang="zh-CN" altLang="en-US" dirty="0" smtClean="0">
                <a:latin typeface="微软雅黑" pitchFamily="34" charset="-122"/>
                <a:ea typeface="微软雅黑" pitchFamily="34" charset="-122"/>
              </a:rPr>
              <a:t>说明文字</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024088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95536" y="697260"/>
            <a:ext cx="8352928" cy="4680520"/>
          </a:xfrm>
          <a:prstGeom prst="roundRect">
            <a:avLst>
              <a:gd name="adj" fmla="val 2631"/>
            </a:avLst>
          </a:prstGeom>
          <a:solidFill>
            <a:schemeClr val="bg1">
              <a:alpha val="3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55576" y="841276"/>
            <a:ext cx="7920880" cy="504056"/>
          </a:xfrm>
          <a:prstGeom prst="rect">
            <a:avLst/>
          </a:prstGeom>
          <a:gradFill flip="none" rotWithShape="1">
            <a:gsLst>
              <a:gs pos="0">
                <a:srgbClr val="C00000"/>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608" y="-1102940"/>
            <a:ext cx="7989518" cy="2883170"/>
          </a:xfrm>
          <a:prstGeom prst="rect">
            <a:avLst/>
          </a:prstGeom>
          <a:scene3d>
            <a:camera prst="orthographicFront">
              <a:rot lat="0" lon="10800000" rev="0"/>
            </a:camera>
            <a:lightRig rig="threePt" dir="t"/>
          </a:scene3d>
        </p:spPr>
      </p:pic>
      <p:sp>
        <p:nvSpPr>
          <p:cNvPr id="8" name="标题 1"/>
          <p:cNvSpPr txBox="1">
            <a:spLocks/>
          </p:cNvSpPr>
          <p:nvPr/>
        </p:nvSpPr>
        <p:spPr bwMode="auto">
          <a:xfrm>
            <a:off x="2987413" y="699604"/>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solidFill>
                  <a:schemeClr val="bg1"/>
                </a:solidFill>
                <a:latin typeface="微软雅黑" pitchFamily="34" charset="-122"/>
                <a:ea typeface="微软雅黑" pitchFamily="34" charset="-122"/>
              </a:rPr>
              <a:t>在这里添加标题文字</a:t>
            </a:r>
            <a:endParaRPr lang="zh-CN" altLang="en-US" sz="2000" dirty="0">
              <a:solidFill>
                <a:schemeClr val="bg1"/>
              </a:solidFill>
              <a:latin typeface="微软雅黑" pitchFamily="34" charset="-122"/>
              <a:ea typeface="微软雅黑" pitchFamily="34" charset="-122"/>
            </a:endParaRPr>
          </a:p>
        </p:txBody>
      </p:sp>
      <p:sp>
        <p:nvSpPr>
          <p:cNvPr id="9" name="标题 1"/>
          <p:cNvSpPr txBox="1">
            <a:spLocks/>
          </p:cNvSpPr>
          <p:nvPr/>
        </p:nvSpPr>
        <p:spPr bwMode="auto">
          <a:xfrm>
            <a:off x="6444208" y="49188"/>
            <a:ext cx="3168763"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latin typeface="微软雅黑" pitchFamily="34" charset="-122"/>
                <a:ea typeface="微软雅黑" pitchFamily="34" charset="-122"/>
              </a:rPr>
              <a:t>文章页</a:t>
            </a:r>
            <a:endParaRPr lang="zh-CN" altLang="en-US" sz="2000" dirty="0">
              <a:latin typeface="微软雅黑" pitchFamily="34" charset="-122"/>
              <a:ea typeface="微软雅黑" pitchFamily="34" charset="-122"/>
            </a:endParaRPr>
          </a:p>
        </p:txBody>
      </p:sp>
      <p:sp>
        <p:nvSpPr>
          <p:cNvPr id="23" name="Freeform 6"/>
          <p:cNvSpPr>
            <a:spLocks/>
          </p:cNvSpPr>
          <p:nvPr/>
        </p:nvSpPr>
        <p:spPr bwMode="gray">
          <a:xfrm rot="5400000">
            <a:off x="1176274" y="1572706"/>
            <a:ext cx="3479084" cy="3600400"/>
          </a:xfrm>
          <a:custGeom>
            <a:avLst/>
            <a:gdLst>
              <a:gd name="connsiteX0" fmla="*/ 0 w 10594"/>
              <a:gd name="connsiteY0" fmla="*/ 7877 h 10000"/>
              <a:gd name="connsiteX1" fmla="*/ 2600 w 10594"/>
              <a:gd name="connsiteY1" fmla="*/ 6241 h 10000"/>
              <a:gd name="connsiteX2" fmla="*/ 2590 w 10594"/>
              <a:gd name="connsiteY2" fmla="*/ 7096 h 10000"/>
              <a:gd name="connsiteX3" fmla="*/ 2632 w 10594"/>
              <a:gd name="connsiteY3" fmla="*/ 7096 h 10000"/>
              <a:gd name="connsiteX4" fmla="*/ 2747 w 10594"/>
              <a:gd name="connsiteY4" fmla="*/ 7096 h 10000"/>
              <a:gd name="connsiteX5" fmla="*/ 2957 w 10594"/>
              <a:gd name="connsiteY5" fmla="*/ 7086 h 10000"/>
              <a:gd name="connsiteX6" fmla="*/ 3220 w 10594"/>
              <a:gd name="connsiteY6" fmla="*/ 7043 h 10000"/>
              <a:gd name="connsiteX7" fmla="*/ 3546 w 10594"/>
              <a:gd name="connsiteY7" fmla="*/ 6990 h 10000"/>
              <a:gd name="connsiteX8" fmla="*/ 3913 w 10594"/>
              <a:gd name="connsiteY8" fmla="*/ 6895 h 10000"/>
              <a:gd name="connsiteX9" fmla="*/ 4333 w 10594"/>
              <a:gd name="connsiteY9" fmla="*/ 6769 h 10000"/>
              <a:gd name="connsiteX10" fmla="*/ 4785 w 10594"/>
              <a:gd name="connsiteY10" fmla="*/ 6610 h 10000"/>
              <a:gd name="connsiteX11" fmla="*/ 5258 w 10594"/>
              <a:gd name="connsiteY11" fmla="*/ 6389 h 10000"/>
              <a:gd name="connsiteX12" fmla="*/ 5762 w 10594"/>
              <a:gd name="connsiteY12" fmla="*/ 6103 h 10000"/>
              <a:gd name="connsiteX13" fmla="*/ 6266 w 10594"/>
              <a:gd name="connsiteY13" fmla="*/ 5776 h 10000"/>
              <a:gd name="connsiteX14" fmla="*/ 6760 w 10594"/>
              <a:gd name="connsiteY14" fmla="*/ 5364 h 10000"/>
              <a:gd name="connsiteX15" fmla="*/ 7264 w 10594"/>
              <a:gd name="connsiteY15" fmla="*/ 4889 h 10000"/>
              <a:gd name="connsiteX16" fmla="*/ 7831 w 10594"/>
              <a:gd name="connsiteY16" fmla="*/ 4277 h 10000"/>
              <a:gd name="connsiteX17" fmla="*/ 8336 w 10594"/>
              <a:gd name="connsiteY17" fmla="*/ 3696 h 10000"/>
              <a:gd name="connsiteX18" fmla="*/ 8787 w 10594"/>
              <a:gd name="connsiteY18" fmla="*/ 3147 h 10000"/>
              <a:gd name="connsiteX19" fmla="*/ 9165 w 10594"/>
              <a:gd name="connsiteY19" fmla="*/ 2629 h 10000"/>
              <a:gd name="connsiteX20" fmla="*/ 9491 w 10594"/>
              <a:gd name="connsiteY20" fmla="*/ 2154 h 10000"/>
              <a:gd name="connsiteX21" fmla="*/ 9764 w 10594"/>
              <a:gd name="connsiteY21" fmla="*/ 1732 h 10000"/>
              <a:gd name="connsiteX22" fmla="*/ 9995 w 10594"/>
              <a:gd name="connsiteY22" fmla="*/ 1331 h 10000"/>
              <a:gd name="connsiteX23" fmla="*/ 10184 w 10594"/>
              <a:gd name="connsiteY23" fmla="*/ 993 h 10000"/>
              <a:gd name="connsiteX24" fmla="*/ 10321 w 10594"/>
              <a:gd name="connsiteY24" fmla="*/ 697 h 10000"/>
              <a:gd name="connsiteX25" fmla="*/ 10426 w 10594"/>
              <a:gd name="connsiteY25" fmla="*/ 444 h 10000"/>
              <a:gd name="connsiteX26" fmla="*/ 10510 w 10594"/>
              <a:gd name="connsiteY26" fmla="*/ 253 h 10000"/>
              <a:gd name="connsiteX27" fmla="*/ 10562 w 10594"/>
              <a:gd name="connsiteY27" fmla="*/ 127 h 10000"/>
              <a:gd name="connsiteX28" fmla="*/ 10594 w 10594"/>
              <a:gd name="connsiteY28" fmla="*/ 21 h 10000"/>
              <a:gd name="connsiteX29" fmla="*/ 10594 w 10594"/>
              <a:gd name="connsiteY29" fmla="*/ 0 h 10000"/>
              <a:gd name="connsiteX30" fmla="*/ 10594 w 10594"/>
              <a:gd name="connsiteY30" fmla="*/ 42 h 10000"/>
              <a:gd name="connsiteX31" fmla="*/ 10573 w 10594"/>
              <a:gd name="connsiteY31" fmla="*/ 180 h 10000"/>
              <a:gd name="connsiteX32" fmla="*/ 10552 w 10594"/>
              <a:gd name="connsiteY32" fmla="*/ 380 h 10000"/>
              <a:gd name="connsiteX33" fmla="*/ 10489 w 10594"/>
              <a:gd name="connsiteY33" fmla="*/ 655 h 10000"/>
              <a:gd name="connsiteX34" fmla="*/ 10426 w 10594"/>
              <a:gd name="connsiteY34" fmla="*/ 982 h 10000"/>
              <a:gd name="connsiteX35" fmla="*/ 10331 w 10594"/>
              <a:gd name="connsiteY35" fmla="*/ 1373 h 10000"/>
              <a:gd name="connsiteX36" fmla="*/ 10195 w 10594"/>
              <a:gd name="connsiteY36" fmla="*/ 1816 h 10000"/>
              <a:gd name="connsiteX37" fmla="*/ 10037 w 10594"/>
              <a:gd name="connsiteY37" fmla="*/ 2291 h 10000"/>
              <a:gd name="connsiteX38" fmla="*/ 9848 w 10594"/>
              <a:gd name="connsiteY38" fmla="*/ 2788 h 10000"/>
              <a:gd name="connsiteX39" fmla="*/ 9596 w 10594"/>
              <a:gd name="connsiteY39" fmla="*/ 3326 h 10000"/>
              <a:gd name="connsiteX40" fmla="*/ 9312 w 10594"/>
              <a:gd name="connsiteY40" fmla="*/ 3886 h 10000"/>
              <a:gd name="connsiteX41" fmla="*/ 8976 w 10594"/>
              <a:gd name="connsiteY41" fmla="*/ 4446 h 10000"/>
              <a:gd name="connsiteX42" fmla="*/ 8598 w 10594"/>
              <a:gd name="connsiteY42" fmla="*/ 5016 h 10000"/>
              <a:gd name="connsiteX43" fmla="*/ 8147 w 10594"/>
              <a:gd name="connsiteY43" fmla="*/ 5586 h 10000"/>
              <a:gd name="connsiteX44" fmla="*/ 7642 w 10594"/>
              <a:gd name="connsiteY44" fmla="*/ 6146 h 10000"/>
              <a:gd name="connsiteX45" fmla="*/ 7033 w 10594"/>
              <a:gd name="connsiteY45" fmla="*/ 6727 h 10000"/>
              <a:gd name="connsiteX46" fmla="*/ 6424 w 10594"/>
              <a:gd name="connsiteY46" fmla="*/ 7233 h 10000"/>
              <a:gd name="connsiteX47" fmla="*/ 5846 w 10594"/>
              <a:gd name="connsiteY47" fmla="*/ 7666 h 10000"/>
              <a:gd name="connsiteX48" fmla="*/ 5289 w 10594"/>
              <a:gd name="connsiteY48" fmla="*/ 8036 h 10000"/>
              <a:gd name="connsiteX49" fmla="*/ 4754 w 10594"/>
              <a:gd name="connsiteY49" fmla="*/ 8342 h 10000"/>
              <a:gd name="connsiteX50" fmla="*/ 4270 w 10594"/>
              <a:gd name="connsiteY50" fmla="*/ 8585 h 10000"/>
              <a:gd name="connsiteX51" fmla="*/ 3819 w 10594"/>
              <a:gd name="connsiteY51" fmla="*/ 8775 h 10000"/>
              <a:gd name="connsiteX52" fmla="*/ 3430 w 10594"/>
              <a:gd name="connsiteY52" fmla="*/ 8923 h 10000"/>
              <a:gd name="connsiteX53" fmla="*/ 3094 w 10594"/>
              <a:gd name="connsiteY53" fmla="*/ 9029 h 10000"/>
              <a:gd name="connsiteX54" fmla="*/ 2821 w 10594"/>
              <a:gd name="connsiteY54" fmla="*/ 9102 h 10000"/>
              <a:gd name="connsiteX55" fmla="*/ 2611 w 10594"/>
              <a:gd name="connsiteY55" fmla="*/ 9145 h 10000"/>
              <a:gd name="connsiteX56" fmla="*/ 2495 w 10594"/>
              <a:gd name="connsiteY56" fmla="*/ 9166 h 10000"/>
              <a:gd name="connsiteX57" fmla="*/ 2443 w 10594"/>
              <a:gd name="connsiteY57" fmla="*/ 9166 h 10000"/>
              <a:gd name="connsiteX58" fmla="*/ 2348 w 10594"/>
              <a:gd name="connsiteY58" fmla="*/ 10000 h 10000"/>
              <a:gd name="connsiteX59" fmla="*/ 0 w 10594"/>
              <a:gd name="connsiteY59" fmla="*/ 787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0594" h="10000">
                <a:moveTo>
                  <a:pt x="0" y="7877"/>
                </a:moveTo>
                <a:lnTo>
                  <a:pt x="2600" y="6241"/>
                </a:lnTo>
                <a:cubicBezTo>
                  <a:pt x="2597" y="6526"/>
                  <a:pt x="2593" y="6811"/>
                  <a:pt x="2590" y="7096"/>
                </a:cubicBezTo>
                <a:lnTo>
                  <a:pt x="2632" y="7096"/>
                </a:lnTo>
                <a:lnTo>
                  <a:pt x="2747" y="7096"/>
                </a:lnTo>
                <a:lnTo>
                  <a:pt x="2957" y="7086"/>
                </a:lnTo>
                <a:lnTo>
                  <a:pt x="3220" y="7043"/>
                </a:lnTo>
                <a:lnTo>
                  <a:pt x="3546" y="6990"/>
                </a:lnTo>
                <a:lnTo>
                  <a:pt x="3913" y="6895"/>
                </a:lnTo>
                <a:lnTo>
                  <a:pt x="4333" y="6769"/>
                </a:lnTo>
                <a:lnTo>
                  <a:pt x="4785" y="6610"/>
                </a:lnTo>
                <a:lnTo>
                  <a:pt x="5258" y="6389"/>
                </a:lnTo>
                <a:lnTo>
                  <a:pt x="5762" y="6103"/>
                </a:lnTo>
                <a:lnTo>
                  <a:pt x="6266" y="5776"/>
                </a:lnTo>
                <a:lnTo>
                  <a:pt x="6760" y="5364"/>
                </a:lnTo>
                <a:lnTo>
                  <a:pt x="7264" y="4889"/>
                </a:lnTo>
                <a:lnTo>
                  <a:pt x="7831" y="4277"/>
                </a:lnTo>
                <a:lnTo>
                  <a:pt x="8336" y="3696"/>
                </a:lnTo>
                <a:lnTo>
                  <a:pt x="8787" y="3147"/>
                </a:lnTo>
                <a:lnTo>
                  <a:pt x="9165" y="2629"/>
                </a:lnTo>
                <a:lnTo>
                  <a:pt x="9491" y="2154"/>
                </a:lnTo>
                <a:lnTo>
                  <a:pt x="9764" y="1732"/>
                </a:lnTo>
                <a:lnTo>
                  <a:pt x="9995" y="1331"/>
                </a:lnTo>
                <a:lnTo>
                  <a:pt x="10184" y="993"/>
                </a:lnTo>
                <a:lnTo>
                  <a:pt x="10321" y="697"/>
                </a:lnTo>
                <a:lnTo>
                  <a:pt x="10426" y="444"/>
                </a:lnTo>
                <a:cubicBezTo>
                  <a:pt x="10454" y="380"/>
                  <a:pt x="10482" y="317"/>
                  <a:pt x="10510" y="253"/>
                </a:cubicBezTo>
                <a:cubicBezTo>
                  <a:pt x="10527" y="211"/>
                  <a:pt x="10545" y="169"/>
                  <a:pt x="10562" y="127"/>
                </a:cubicBezTo>
                <a:cubicBezTo>
                  <a:pt x="10573" y="92"/>
                  <a:pt x="10583" y="56"/>
                  <a:pt x="10594" y="21"/>
                </a:cubicBezTo>
                <a:lnTo>
                  <a:pt x="10594" y="0"/>
                </a:lnTo>
                <a:lnTo>
                  <a:pt x="10594" y="42"/>
                </a:lnTo>
                <a:lnTo>
                  <a:pt x="10573" y="180"/>
                </a:lnTo>
                <a:cubicBezTo>
                  <a:pt x="10566" y="247"/>
                  <a:pt x="10559" y="313"/>
                  <a:pt x="10552" y="380"/>
                </a:cubicBezTo>
                <a:cubicBezTo>
                  <a:pt x="10531" y="472"/>
                  <a:pt x="10510" y="563"/>
                  <a:pt x="10489" y="655"/>
                </a:cubicBezTo>
                <a:lnTo>
                  <a:pt x="10426" y="982"/>
                </a:lnTo>
                <a:cubicBezTo>
                  <a:pt x="10394" y="1112"/>
                  <a:pt x="10363" y="1243"/>
                  <a:pt x="10331" y="1373"/>
                </a:cubicBezTo>
                <a:cubicBezTo>
                  <a:pt x="10286" y="1521"/>
                  <a:pt x="10240" y="1668"/>
                  <a:pt x="10195" y="1816"/>
                </a:cubicBezTo>
                <a:cubicBezTo>
                  <a:pt x="10142" y="1974"/>
                  <a:pt x="10090" y="2133"/>
                  <a:pt x="10037" y="2291"/>
                </a:cubicBezTo>
                <a:lnTo>
                  <a:pt x="9848" y="2788"/>
                </a:lnTo>
                <a:lnTo>
                  <a:pt x="9596" y="3326"/>
                </a:lnTo>
                <a:lnTo>
                  <a:pt x="9312" y="3886"/>
                </a:lnTo>
                <a:lnTo>
                  <a:pt x="8976" y="4446"/>
                </a:lnTo>
                <a:lnTo>
                  <a:pt x="8598" y="5016"/>
                </a:lnTo>
                <a:lnTo>
                  <a:pt x="8147" y="5586"/>
                </a:lnTo>
                <a:lnTo>
                  <a:pt x="7642" y="6146"/>
                </a:lnTo>
                <a:lnTo>
                  <a:pt x="7033" y="6727"/>
                </a:lnTo>
                <a:lnTo>
                  <a:pt x="6424" y="7233"/>
                </a:lnTo>
                <a:lnTo>
                  <a:pt x="5846" y="7666"/>
                </a:lnTo>
                <a:lnTo>
                  <a:pt x="5289" y="8036"/>
                </a:lnTo>
                <a:lnTo>
                  <a:pt x="4754" y="8342"/>
                </a:lnTo>
                <a:lnTo>
                  <a:pt x="4270" y="8585"/>
                </a:lnTo>
                <a:lnTo>
                  <a:pt x="3819" y="8775"/>
                </a:lnTo>
                <a:lnTo>
                  <a:pt x="3430" y="8923"/>
                </a:lnTo>
                <a:lnTo>
                  <a:pt x="3094" y="9029"/>
                </a:lnTo>
                <a:lnTo>
                  <a:pt x="2821" y="9102"/>
                </a:lnTo>
                <a:lnTo>
                  <a:pt x="2611" y="9145"/>
                </a:lnTo>
                <a:lnTo>
                  <a:pt x="2495" y="9166"/>
                </a:lnTo>
                <a:lnTo>
                  <a:pt x="2443" y="9166"/>
                </a:lnTo>
                <a:cubicBezTo>
                  <a:pt x="2411" y="9444"/>
                  <a:pt x="2380" y="9722"/>
                  <a:pt x="2348" y="10000"/>
                </a:cubicBezTo>
                <a:lnTo>
                  <a:pt x="0" y="7877"/>
                </a:lnTo>
                <a:close/>
              </a:path>
            </a:pathLst>
          </a:custGeom>
          <a:gradFill rotWithShape="1">
            <a:gsLst>
              <a:gs pos="0">
                <a:srgbClr val="FF0000"/>
              </a:gs>
              <a:gs pos="100000">
                <a:srgbClr val="C00000"/>
              </a:gs>
            </a:gsLst>
            <a:lin ang="0" scaled="1"/>
          </a:gradFill>
          <a:ln w="0">
            <a:noFill/>
            <a:prstDash val="solid"/>
            <a:round/>
            <a:headEnd/>
            <a:tailEnd/>
          </a:ln>
          <a:effectLst>
            <a:glow>
              <a:schemeClr val="accent2">
                <a:satMod val="175000"/>
                <a:alpha val="26000"/>
              </a:schemeClr>
            </a:glow>
            <a:outerShdw blurRad="50800" dist="228600" dir="5400000" algn="t" rotWithShape="0">
              <a:prstClr val="black">
                <a:alpha val="40000"/>
              </a:prstClr>
            </a:outerShdw>
            <a:reflection blurRad="6350" stA="52000" endA="300" endPos="35000" dir="5400000" sy="-100000" algn="bl" rotWithShape="0"/>
            <a:softEdge rad="228600"/>
          </a:effectLst>
          <a:scene3d>
            <a:camera prst="orthographicFront"/>
            <a:lightRig rig="threePt" dir="t"/>
          </a:scene3d>
          <a:sp3d>
            <a:bevelB prst="angle"/>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2" name="组合 11"/>
          <p:cNvGrpSpPr/>
          <p:nvPr/>
        </p:nvGrpSpPr>
        <p:grpSpPr>
          <a:xfrm>
            <a:off x="1710384" y="2353444"/>
            <a:ext cx="3343531" cy="188959"/>
            <a:chOff x="1710384" y="2353444"/>
            <a:chExt cx="3343531" cy="188959"/>
          </a:xfrm>
        </p:grpSpPr>
        <p:sp>
          <p:nvSpPr>
            <p:cNvPr id="24" name="Line 3"/>
            <p:cNvSpPr>
              <a:spLocks noChangeShapeType="1"/>
            </p:cNvSpPr>
            <p:nvPr/>
          </p:nvSpPr>
          <p:spPr bwMode="black">
            <a:xfrm>
              <a:off x="1807326" y="2425452"/>
              <a:ext cx="3146070"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25" name="组合 24"/>
            <p:cNvGrpSpPr/>
            <p:nvPr/>
          </p:nvGrpSpPr>
          <p:grpSpPr>
            <a:xfrm>
              <a:off x="1710384" y="2353444"/>
              <a:ext cx="193883" cy="182707"/>
              <a:chOff x="1410299" y="1486023"/>
              <a:chExt cx="360040" cy="360040"/>
            </a:xfrm>
            <a:effectLst>
              <a:outerShdw blurRad="63500" sx="102000" sy="102000" algn="ctr" rotWithShape="0">
                <a:prstClr val="black">
                  <a:alpha val="40000"/>
                </a:prstClr>
              </a:outerShdw>
            </a:effectLst>
          </p:grpSpPr>
          <p:sp>
            <p:nvSpPr>
              <p:cNvPr id="26" name="椭圆 25"/>
              <p:cNvSpPr/>
              <p:nvPr/>
            </p:nvSpPr>
            <p:spPr>
              <a:xfrm>
                <a:off x="1410299" y="1486023"/>
                <a:ext cx="360040" cy="360040"/>
              </a:xfrm>
              <a:prstGeom prst="ellipse">
                <a:avLst/>
              </a:prstGeom>
              <a:gradFill flip="none" rotWithShape="1">
                <a:gsLst>
                  <a:gs pos="0">
                    <a:srgbClr val="FF4B4B"/>
                  </a:gs>
                  <a:gs pos="100000">
                    <a:srgbClr val="FF4B4B"/>
                  </a:gs>
                  <a:gs pos="28000">
                    <a:srgbClr val="FF9B9B"/>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4860032" y="2359696"/>
              <a:ext cx="193883" cy="182707"/>
              <a:chOff x="1410299" y="1486023"/>
              <a:chExt cx="360040" cy="360040"/>
            </a:xfrm>
            <a:effectLst>
              <a:outerShdw blurRad="63500" sx="102000" sy="102000" algn="ctr" rotWithShape="0">
                <a:prstClr val="black">
                  <a:alpha val="40000"/>
                </a:prstClr>
              </a:outerShdw>
            </a:effectLst>
          </p:grpSpPr>
          <p:sp>
            <p:nvSpPr>
              <p:cNvPr id="29" name="椭圆 28"/>
              <p:cNvSpPr/>
              <p:nvPr/>
            </p:nvSpPr>
            <p:spPr>
              <a:xfrm>
                <a:off x="1410299" y="1486023"/>
                <a:ext cx="360040" cy="360040"/>
              </a:xfrm>
              <a:prstGeom prst="ellipse">
                <a:avLst/>
              </a:prstGeom>
              <a:gradFill flip="none" rotWithShape="1">
                <a:gsLst>
                  <a:gs pos="0">
                    <a:srgbClr val="FF4B4B"/>
                  </a:gs>
                  <a:gs pos="100000">
                    <a:srgbClr val="FF4B4B"/>
                  </a:gs>
                  <a:gs pos="28000">
                    <a:srgbClr val="FF9B9B"/>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 name="组合 9"/>
          <p:cNvGrpSpPr/>
          <p:nvPr/>
        </p:nvGrpSpPr>
        <p:grpSpPr>
          <a:xfrm>
            <a:off x="1979712" y="3097527"/>
            <a:ext cx="3074203" cy="188959"/>
            <a:chOff x="1979712" y="3097527"/>
            <a:chExt cx="3074203" cy="188959"/>
          </a:xfrm>
        </p:grpSpPr>
        <p:sp>
          <p:nvSpPr>
            <p:cNvPr id="49" name="Line 3"/>
            <p:cNvSpPr>
              <a:spLocks noChangeShapeType="1"/>
            </p:cNvSpPr>
            <p:nvPr/>
          </p:nvSpPr>
          <p:spPr bwMode="black">
            <a:xfrm>
              <a:off x="2122823" y="3169535"/>
              <a:ext cx="2830572"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50" name="组合 49"/>
            <p:cNvGrpSpPr/>
            <p:nvPr/>
          </p:nvGrpSpPr>
          <p:grpSpPr>
            <a:xfrm>
              <a:off x="1979712" y="3097527"/>
              <a:ext cx="193883" cy="182707"/>
              <a:chOff x="1410299" y="1486023"/>
              <a:chExt cx="360040" cy="360040"/>
            </a:xfrm>
            <a:effectLst>
              <a:outerShdw blurRad="63500" sx="102000" sy="102000" algn="ctr" rotWithShape="0">
                <a:prstClr val="black">
                  <a:alpha val="40000"/>
                </a:prstClr>
              </a:outerShdw>
            </a:effectLst>
          </p:grpSpPr>
          <p:sp>
            <p:nvSpPr>
              <p:cNvPr id="54" name="椭圆 53"/>
              <p:cNvSpPr/>
              <p:nvPr/>
            </p:nvSpPr>
            <p:spPr>
              <a:xfrm>
                <a:off x="1410299" y="1486023"/>
                <a:ext cx="360040" cy="360040"/>
              </a:xfrm>
              <a:prstGeom prst="ellipse">
                <a:avLst/>
              </a:prstGeom>
              <a:gradFill flip="none" rotWithShape="1">
                <a:gsLst>
                  <a:gs pos="0">
                    <a:srgbClr val="FF4B4B"/>
                  </a:gs>
                  <a:gs pos="100000">
                    <a:srgbClr val="FF4B4B"/>
                  </a:gs>
                  <a:gs pos="28000">
                    <a:srgbClr val="FF9B9B"/>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4860032" y="3103779"/>
              <a:ext cx="193883" cy="182707"/>
              <a:chOff x="1410299" y="1486023"/>
              <a:chExt cx="360040" cy="360040"/>
            </a:xfrm>
            <a:effectLst>
              <a:outerShdw blurRad="63500" sx="102000" sy="102000" algn="ctr" rotWithShape="0">
                <a:prstClr val="black">
                  <a:alpha val="40000"/>
                </a:prstClr>
              </a:outerShdw>
            </a:effectLst>
          </p:grpSpPr>
          <p:sp>
            <p:nvSpPr>
              <p:cNvPr id="52" name="椭圆 51"/>
              <p:cNvSpPr/>
              <p:nvPr/>
            </p:nvSpPr>
            <p:spPr>
              <a:xfrm>
                <a:off x="1410299" y="1486023"/>
                <a:ext cx="360040" cy="360040"/>
              </a:xfrm>
              <a:prstGeom prst="ellipse">
                <a:avLst/>
              </a:prstGeom>
              <a:gradFill flip="none" rotWithShape="1">
                <a:gsLst>
                  <a:gs pos="0">
                    <a:srgbClr val="FF4B4B"/>
                  </a:gs>
                  <a:gs pos="100000">
                    <a:srgbClr val="FF4B4B"/>
                  </a:gs>
                  <a:gs pos="28000">
                    <a:srgbClr val="FF9B9B"/>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 name="组合 6"/>
          <p:cNvGrpSpPr/>
          <p:nvPr/>
        </p:nvGrpSpPr>
        <p:grpSpPr>
          <a:xfrm>
            <a:off x="2504636" y="3841610"/>
            <a:ext cx="2549279" cy="188959"/>
            <a:chOff x="2504636" y="3841610"/>
            <a:chExt cx="2549279" cy="188959"/>
          </a:xfrm>
        </p:grpSpPr>
        <p:sp>
          <p:nvSpPr>
            <p:cNvPr id="57" name="Line 3"/>
            <p:cNvSpPr>
              <a:spLocks noChangeShapeType="1"/>
            </p:cNvSpPr>
            <p:nvPr/>
          </p:nvSpPr>
          <p:spPr bwMode="black">
            <a:xfrm>
              <a:off x="2647747" y="3913618"/>
              <a:ext cx="2305648"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58" name="组合 57"/>
            <p:cNvGrpSpPr/>
            <p:nvPr/>
          </p:nvGrpSpPr>
          <p:grpSpPr>
            <a:xfrm>
              <a:off x="2504636" y="3841610"/>
              <a:ext cx="193883" cy="182707"/>
              <a:chOff x="1410299" y="1486023"/>
              <a:chExt cx="360040" cy="360040"/>
            </a:xfrm>
            <a:effectLst>
              <a:outerShdw blurRad="63500" sx="102000" sy="102000" algn="ctr" rotWithShape="0">
                <a:prstClr val="black">
                  <a:alpha val="40000"/>
                </a:prstClr>
              </a:outerShdw>
            </a:effectLst>
          </p:grpSpPr>
          <p:sp>
            <p:nvSpPr>
              <p:cNvPr id="62" name="椭圆 61"/>
              <p:cNvSpPr/>
              <p:nvPr/>
            </p:nvSpPr>
            <p:spPr>
              <a:xfrm>
                <a:off x="1410299" y="1486023"/>
                <a:ext cx="360040" cy="360040"/>
              </a:xfrm>
              <a:prstGeom prst="ellipse">
                <a:avLst/>
              </a:prstGeom>
              <a:gradFill flip="none" rotWithShape="1">
                <a:gsLst>
                  <a:gs pos="0">
                    <a:srgbClr val="FF4B4B"/>
                  </a:gs>
                  <a:gs pos="100000">
                    <a:srgbClr val="FF4B4B"/>
                  </a:gs>
                  <a:gs pos="28000">
                    <a:srgbClr val="FF9B9B"/>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4860032" y="3847862"/>
              <a:ext cx="193883" cy="182707"/>
              <a:chOff x="1410299" y="1486023"/>
              <a:chExt cx="360040" cy="360040"/>
            </a:xfrm>
            <a:effectLst>
              <a:outerShdw blurRad="63500" sx="102000" sy="102000" algn="ctr" rotWithShape="0">
                <a:prstClr val="black">
                  <a:alpha val="40000"/>
                </a:prstClr>
              </a:outerShdw>
            </a:effectLst>
          </p:grpSpPr>
          <p:sp>
            <p:nvSpPr>
              <p:cNvPr id="60" name="椭圆 59"/>
              <p:cNvSpPr/>
              <p:nvPr/>
            </p:nvSpPr>
            <p:spPr>
              <a:xfrm>
                <a:off x="1410299" y="1486023"/>
                <a:ext cx="360040" cy="360040"/>
              </a:xfrm>
              <a:prstGeom prst="ellipse">
                <a:avLst/>
              </a:prstGeom>
              <a:gradFill flip="none" rotWithShape="1">
                <a:gsLst>
                  <a:gs pos="0">
                    <a:srgbClr val="FF4B4B"/>
                  </a:gs>
                  <a:gs pos="100000">
                    <a:srgbClr val="FF4B4B"/>
                  </a:gs>
                  <a:gs pos="28000">
                    <a:srgbClr val="FF9B9B"/>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2" name="组合 71"/>
          <p:cNvGrpSpPr/>
          <p:nvPr/>
        </p:nvGrpSpPr>
        <p:grpSpPr>
          <a:xfrm>
            <a:off x="4679908" y="2017925"/>
            <a:ext cx="3528597" cy="787400"/>
            <a:chOff x="2267744" y="1429753"/>
            <a:chExt cx="4929187" cy="787400"/>
          </a:xfrm>
        </p:grpSpPr>
        <p:sp>
          <p:nvSpPr>
            <p:cNvPr id="73" name="圆角矩形 72"/>
            <p:cNvSpPr/>
            <p:nvPr/>
          </p:nvSpPr>
          <p:spPr bwMode="auto">
            <a:xfrm>
              <a:off x="2267744" y="1492776"/>
              <a:ext cx="4929187" cy="661354"/>
            </a:xfrm>
            <a:prstGeom prst="roundRect">
              <a:avLst/>
            </a:prstGeom>
            <a:solidFill>
              <a:srgbClr val="FF0000">
                <a:alpha val="25000"/>
              </a:srgbClr>
            </a:solidFill>
            <a:ln w="19050">
              <a:solidFill>
                <a:schemeClr val="bg1">
                  <a:alpha val="73000"/>
                </a:schemeClr>
              </a:solidFill>
            </a:ln>
            <a:effectLst>
              <a:outerShdw blurRad="50800" dist="38100" dir="5400000" algn="t" rotWithShape="0">
                <a:prstClr val="black">
                  <a:alpha val="2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n>
                  <a:solidFill>
                    <a:schemeClr val="bg1"/>
                  </a:solidFill>
                </a:ln>
                <a:effectLst>
                  <a:glow>
                    <a:schemeClr val="accent6">
                      <a:satMod val="175000"/>
                      <a:alpha val="1000"/>
                    </a:schemeClr>
                  </a:glow>
                </a:effectLst>
              </a:endParaRPr>
            </a:p>
          </p:txBody>
        </p:sp>
        <p:sp>
          <p:nvSpPr>
            <p:cNvPr id="74" name="标题 1"/>
            <p:cNvSpPr txBox="1">
              <a:spLocks/>
            </p:cNvSpPr>
            <p:nvPr/>
          </p:nvSpPr>
          <p:spPr bwMode="auto">
            <a:xfrm>
              <a:off x="3147955" y="1429753"/>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latin typeface="微软雅黑" pitchFamily="34" charset="-122"/>
                  <a:ea typeface="微软雅黑" pitchFamily="34" charset="-122"/>
                </a:rPr>
                <a:t>点击添加标题</a:t>
              </a:r>
            </a:p>
          </p:txBody>
        </p:sp>
      </p:grpSp>
      <p:grpSp>
        <p:nvGrpSpPr>
          <p:cNvPr id="3" name="组合 2"/>
          <p:cNvGrpSpPr/>
          <p:nvPr/>
        </p:nvGrpSpPr>
        <p:grpSpPr>
          <a:xfrm>
            <a:off x="3419872" y="4540749"/>
            <a:ext cx="1634043" cy="188959"/>
            <a:chOff x="3419872" y="4540749"/>
            <a:chExt cx="1634043" cy="188959"/>
          </a:xfrm>
        </p:grpSpPr>
        <p:sp>
          <p:nvSpPr>
            <p:cNvPr id="65" name="Line 3"/>
            <p:cNvSpPr>
              <a:spLocks noChangeShapeType="1"/>
            </p:cNvSpPr>
            <p:nvPr/>
          </p:nvSpPr>
          <p:spPr bwMode="black">
            <a:xfrm>
              <a:off x="3562984" y="4612757"/>
              <a:ext cx="1390412"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66" name="组合 65"/>
            <p:cNvGrpSpPr/>
            <p:nvPr/>
          </p:nvGrpSpPr>
          <p:grpSpPr>
            <a:xfrm>
              <a:off x="3419872" y="4540749"/>
              <a:ext cx="193883" cy="182707"/>
              <a:chOff x="1410299" y="1486023"/>
              <a:chExt cx="360040" cy="360040"/>
            </a:xfrm>
            <a:effectLst>
              <a:outerShdw blurRad="63500" sx="102000" sy="102000" algn="ctr" rotWithShape="0">
                <a:prstClr val="black">
                  <a:alpha val="40000"/>
                </a:prstClr>
              </a:outerShdw>
            </a:effectLst>
          </p:grpSpPr>
          <p:sp>
            <p:nvSpPr>
              <p:cNvPr id="70" name="椭圆 69"/>
              <p:cNvSpPr/>
              <p:nvPr/>
            </p:nvSpPr>
            <p:spPr>
              <a:xfrm>
                <a:off x="1410299" y="1486023"/>
                <a:ext cx="360040" cy="360040"/>
              </a:xfrm>
              <a:prstGeom prst="ellipse">
                <a:avLst/>
              </a:prstGeom>
              <a:gradFill flip="none" rotWithShape="1">
                <a:gsLst>
                  <a:gs pos="0">
                    <a:srgbClr val="FF4B4B"/>
                  </a:gs>
                  <a:gs pos="100000">
                    <a:srgbClr val="FF4B4B"/>
                  </a:gs>
                  <a:gs pos="28000">
                    <a:srgbClr val="FF9B9B"/>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a:off x="4860032" y="4547001"/>
              <a:ext cx="193883" cy="182707"/>
              <a:chOff x="1410299" y="1486023"/>
              <a:chExt cx="360040" cy="360040"/>
            </a:xfrm>
            <a:effectLst>
              <a:outerShdw blurRad="63500" sx="102000" sy="102000" algn="ctr" rotWithShape="0">
                <a:prstClr val="black">
                  <a:alpha val="40000"/>
                </a:prstClr>
              </a:outerShdw>
            </a:effectLst>
          </p:grpSpPr>
          <p:sp>
            <p:nvSpPr>
              <p:cNvPr id="68" name="椭圆 67"/>
              <p:cNvSpPr/>
              <p:nvPr/>
            </p:nvSpPr>
            <p:spPr>
              <a:xfrm>
                <a:off x="1410299" y="1486023"/>
                <a:ext cx="360040" cy="360040"/>
              </a:xfrm>
              <a:prstGeom prst="ellipse">
                <a:avLst/>
              </a:prstGeom>
              <a:gradFill flip="none" rotWithShape="1">
                <a:gsLst>
                  <a:gs pos="0">
                    <a:srgbClr val="FF4B4B"/>
                  </a:gs>
                  <a:gs pos="100000">
                    <a:srgbClr val="FF4B4B"/>
                  </a:gs>
                  <a:gs pos="28000">
                    <a:srgbClr val="FF9B9B"/>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5" name="组合 74"/>
          <p:cNvGrpSpPr/>
          <p:nvPr/>
        </p:nvGrpSpPr>
        <p:grpSpPr>
          <a:xfrm>
            <a:off x="4679909" y="2740775"/>
            <a:ext cx="3528597" cy="787400"/>
            <a:chOff x="2267744" y="1429753"/>
            <a:chExt cx="4929187" cy="787400"/>
          </a:xfrm>
        </p:grpSpPr>
        <p:sp>
          <p:nvSpPr>
            <p:cNvPr id="76" name="圆角矩形 75"/>
            <p:cNvSpPr/>
            <p:nvPr/>
          </p:nvSpPr>
          <p:spPr bwMode="auto">
            <a:xfrm>
              <a:off x="2267744" y="1492776"/>
              <a:ext cx="4929187" cy="661354"/>
            </a:xfrm>
            <a:prstGeom prst="roundRect">
              <a:avLst/>
            </a:prstGeom>
            <a:solidFill>
              <a:srgbClr val="FF0000">
                <a:alpha val="25000"/>
              </a:srgbClr>
            </a:solidFill>
            <a:ln w="19050">
              <a:solidFill>
                <a:schemeClr val="bg1">
                  <a:alpha val="73000"/>
                </a:schemeClr>
              </a:solidFill>
            </a:ln>
            <a:effectLst>
              <a:outerShdw blurRad="50800" dist="38100" dir="5400000" algn="t" rotWithShape="0">
                <a:prstClr val="black">
                  <a:alpha val="2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n>
                  <a:solidFill>
                    <a:schemeClr val="bg1"/>
                  </a:solidFill>
                </a:ln>
                <a:effectLst>
                  <a:glow>
                    <a:schemeClr val="accent6">
                      <a:satMod val="175000"/>
                      <a:alpha val="1000"/>
                    </a:schemeClr>
                  </a:glow>
                </a:effectLst>
              </a:endParaRPr>
            </a:p>
          </p:txBody>
        </p:sp>
        <p:sp>
          <p:nvSpPr>
            <p:cNvPr id="77" name="标题 1"/>
            <p:cNvSpPr txBox="1">
              <a:spLocks/>
            </p:cNvSpPr>
            <p:nvPr/>
          </p:nvSpPr>
          <p:spPr bwMode="auto">
            <a:xfrm>
              <a:off x="3147955" y="1429753"/>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latin typeface="微软雅黑" pitchFamily="34" charset="-122"/>
                  <a:ea typeface="微软雅黑" pitchFamily="34" charset="-122"/>
                </a:rPr>
                <a:t>点击添加标题</a:t>
              </a:r>
            </a:p>
          </p:txBody>
        </p:sp>
      </p:grpSp>
      <p:grpSp>
        <p:nvGrpSpPr>
          <p:cNvPr id="78" name="组合 77"/>
          <p:cNvGrpSpPr/>
          <p:nvPr/>
        </p:nvGrpSpPr>
        <p:grpSpPr>
          <a:xfrm>
            <a:off x="4679909" y="3469877"/>
            <a:ext cx="3528597" cy="787400"/>
            <a:chOff x="2267744" y="1429753"/>
            <a:chExt cx="4929187" cy="787400"/>
          </a:xfrm>
        </p:grpSpPr>
        <p:sp>
          <p:nvSpPr>
            <p:cNvPr id="79" name="圆角矩形 78"/>
            <p:cNvSpPr/>
            <p:nvPr/>
          </p:nvSpPr>
          <p:spPr bwMode="auto">
            <a:xfrm>
              <a:off x="2267744" y="1492776"/>
              <a:ext cx="4929187" cy="661354"/>
            </a:xfrm>
            <a:prstGeom prst="roundRect">
              <a:avLst/>
            </a:prstGeom>
            <a:solidFill>
              <a:srgbClr val="FF0000">
                <a:alpha val="25000"/>
              </a:srgbClr>
            </a:solidFill>
            <a:ln w="19050">
              <a:solidFill>
                <a:schemeClr val="bg1">
                  <a:alpha val="73000"/>
                </a:schemeClr>
              </a:solidFill>
            </a:ln>
            <a:effectLst>
              <a:outerShdw blurRad="50800" dist="38100" dir="5400000" algn="t" rotWithShape="0">
                <a:prstClr val="black">
                  <a:alpha val="2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n>
                  <a:solidFill>
                    <a:schemeClr val="bg1"/>
                  </a:solidFill>
                </a:ln>
                <a:effectLst>
                  <a:glow>
                    <a:schemeClr val="accent6">
                      <a:satMod val="175000"/>
                      <a:alpha val="1000"/>
                    </a:schemeClr>
                  </a:glow>
                </a:effectLst>
              </a:endParaRPr>
            </a:p>
          </p:txBody>
        </p:sp>
        <p:sp>
          <p:nvSpPr>
            <p:cNvPr id="80" name="标题 1"/>
            <p:cNvSpPr txBox="1">
              <a:spLocks/>
            </p:cNvSpPr>
            <p:nvPr/>
          </p:nvSpPr>
          <p:spPr bwMode="auto">
            <a:xfrm>
              <a:off x="3147955" y="1429753"/>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latin typeface="微软雅黑" pitchFamily="34" charset="-122"/>
                  <a:ea typeface="微软雅黑" pitchFamily="34" charset="-122"/>
                </a:rPr>
                <a:t>点击添加标题</a:t>
              </a:r>
            </a:p>
          </p:txBody>
        </p:sp>
      </p:grpSp>
      <p:grpSp>
        <p:nvGrpSpPr>
          <p:cNvPr id="81" name="组合 80"/>
          <p:cNvGrpSpPr/>
          <p:nvPr/>
        </p:nvGrpSpPr>
        <p:grpSpPr>
          <a:xfrm>
            <a:off x="4679909" y="4198978"/>
            <a:ext cx="3528597" cy="787400"/>
            <a:chOff x="2267744" y="1429753"/>
            <a:chExt cx="4929187" cy="787400"/>
          </a:xfrm>
        </p:grpSpPr>
        <p:sp>
          <p:nvSpPr>
            <p:cNvPr id="82" name="圆角矩形 81"/>
            <p:cNvSpPr/>
            <p:nvPr/>
          </p:nvSpPr>
          <p:spPr bwMode="auto">
            <a:xfrm>
              <a:off x="2267744" y="1492776"/>
              <a:ext cx="4929187" cy="661354"/>
            </a:xfrm>
            <a:prstGeom prst="roundRect">
              <a:avLst/>
            </a:prstGeom>
            <a:solidFill>
              <a:srgbClr val="FF0000">
                <a:alpha val="25000"/>
              </a:srgbClr>
            </a:solidFill>
            <a:ln w="19050">
              <a:solidFill>
                <a:schemeClr val="bg1">
                  <a:alpha val="73000"/>
                </a:schemeClr>
              </a:solidFill>
            </a:ln>
            <a:effectLst>
              <a:outerShdw blurRad="50800" dist="38100" dir="5400000" algn="t" rotWithShape="0">
                <a:prstClr val="black">
                  <a:alpha val="2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n>
                  <a:solidFill>
                    <a:schemeClr val="bg1"/>
                  </a:solidFill>
                </a:ln>
                <a:effectLst>
                  <a:glow>
                    <a:schemeClr val="accent6">
                      <a:satMod val="175000"/>
                      <a:alpha val="1000"/>
                    </a:schemeClr>
                  </a:glow>
                </a:effectLst>
              </a:endParaRPr>
            </a:p>
          </p:txBody>
        </p:sp>
        <p:sp>
          <p:nvSpPr>
            <p:cNvPr id="83" name="标题 1"/>
            <p:cNvSpPr txBox="1">
              <a:spLocks/>
            </p:cNvSpPr>
            <p:nvPr/>
          </p:nvSpPr>
          <p:spPr bwMode="auto">
            <a:xfrm>
              <a:off x="3147955" y="1429753"/>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latin typeface="微软雅黑" pitchFamily="34" charset="-122"/>
                  <a:ea typeface="微软雅黑" pitchFamily="34" charset="-122"/>
                </a:rPr>
                <a:t>点击添加标题</a:t>
              </a:r>
            </a:p>
          </p:txBody>
        </p:sp>
      </p:grpSp>
    </p:spTree>
    <p:extLst>
      <p:ext uri="{BB962C8B-B14F-4D97-AF65-F5344CB8AC3E}">
        <p14:creationId xmlns:p14="http://schemas.microsoft.com/office/powerpoint/2010/main" val="29093935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95536" y="697260"/>
            <a:ext cx="8352928" cy="4680520"/>
          </a:xfrm>
          <a:prstGeom prst="roundRect">
            <a:avLst>
              <a:gd name="adj" fmla="val 2631"/>
            </a:avLst>
          </a:prstGeom>
          <a:solidFill>
            <a:schemeClr val="bg1">
              <a:alpha val="3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55576" y="841276"/>
            <a:ext cx="7920880" cy="504056"/>
          </a:xfrm>
          <a:prstGeom prst="rect">
            <a:avLst/>
          </a:prstGeom>
          <a:gradFill flip="none" rotWithShape="1">
            <a:gsLst>
              <a:gs pos="0">
                <a:srgbClr val="C00000"/>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608" y="-1102940"/>
            <a:ext cx="7989518" cy="2883170"/>
          </a:xfrm>
          <a:prstGeom prst="rect">
            <a:avLst/>
          </a:prstGeom>
          <a:scene3d>
            <a:camera prst="orthographicFront">
              <a:rot lat="0" lon="10800000" rev="0"/>
            </a:camera>
            <a:lightRig rig="threePt" dir="t"/>
          </a:scene3d>
        </p:spPr>
      </p:pic>
      <p:sp>
        <p:nvSpPr>
          <p:cNvPr id="8" name="标题 1"/>
          <p:cNvSpPr txBox="1">
            <a:spLocks/>
          </p:cNvSpPr>
          <p:nvPr/>
        </p:nvSpPr>
        <p:spPr bwMode="auto">
          <a:xfrm>
            <a:off x="2987413" y="699604"/>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solidFill>
                  <a:schemeClr val="bg1"/>
                </a:solidFill>
                <a:latin typeface="微软雅黑" pitchFamily="34" charset="-122"/>
                <a:ea typeface="微软雅黑" pitchFamily="34" charset="-122"/>
              </a:rPr>
              <a:t>在这里添加标题文字</a:t>
            </a:r>
            <a:endParaRPr lang="zh-CN" altLang="en-US" sz="2000" dirty="0">
              <a:solidFill>
                <a:schemeClr val="bg1"/>
              </a:solidFill>
              <a:latin typeface="微软雅黑" pitchFamily="34" charset="-122"/>
              <a:ea typeface="微软雅黑" pitchFamily="34" charset="-122"/>
            </a:endParaRPr>
          </a:p>
        </p:txBody>
      </p:sp>
      <p:sp>
        <p:nvSpPr>
          <p:cNvPr id="9" name="标题 1"/>
          <p:cNvSpPr txBox="1">
            <a:spLocks/>
          </p:cNvSpPr>
          <p:nvPr/>
        </p:nvSpPr>
        <p:spPr bwMode="auto">
          <a:xfrm>
            <a:off x="6444208" y="49188"/>
            <a:ext cx="3168763"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latin typeface="微软雅黑" pitchFamily="34" charset="-122"/>
                <a:ea typeface="微软雅黑" pitchFamily="34" charset="-122"/>
              </a:rPr>
              <a:t>文章页</a:t>
            </a:r>
            <a:endParaRPr lang="zh-CN" altLang="en-US" sz="2000" dirty="0">
              <a:latin typeface="微软雅黑" pitchFamily="34" charset="-122"/>
              <a:ea typeface="微软雅黑" pitchFamily="34" charset="-122"/>
            </a:endParaRPr>
          </a:p>
        </p:txBody>
      </p:sp>
      <p:sp>
        <p:nvSpPr>
          <p:cNvPr id="84" name="Arc 327"/>
          <p:cNvSpPr>
            <a:spLocks/>
          </p:cNvSpPr>
          <p:nvPr/>
        </p:nvSpPr>
        <p:spPr bwMode="auto">
          <a:xfrm>
            <a:off x="1960169" y="2014734"/>
            <a:ext cx="2998921" cy="3021774"/>
          </a:xfrm>
          <a:custGeom>
            <a:avLst/>
            <a:gdLst>
              <a:gd name="T0" fmla="*/ 0 w 21600"/>
              <a:gd name="T1" fmla="*/ 0 h 21684"/>
              <a:gd name="T2" fmla="*/ 22 w 21600"/>
              <a:gd name="T3" fmla="*/ 21 h 21684"/>
              <a:gd name="T4" fmla="*/ 0 w 21600"/>
              <a:gd name="T5" fmla="*/ 21 h 21684"/>
              <a:gd name="T6" fmla="*/ 0 60000 65536"/>
              <a:gd name="T7" fmla="*/ 0 60000 65536"/>
              <a:gd name="T8" fmla="*/ 0 60000 65536"/>
              <a:gd name="T9" fmla="*/ 0 w 21600"/>
              <a:gd name="T10" fmla="*/ 0 h 21684"/>
              <a:gd name="T11" fmla="*/ 21600 w 21600"/>
              <a:gd name="T12" fmla="*/ 21684 h 21684"/>
            </a:gdLst>
            <a:ahLst/>
            <a:cxnLst>
              <a:cxn ang="T6">
                <a:pos x="T0" y="T1"/>
              </a:cxn>
              <a:cxn ang="T7">
                <a:pos x="T2" y="T3"/>
              </a:cxn>
              <a:cxn ang="T8">
                <a:pos x="T4" y="T5"/>
              </a:cxn>
            </a:cxnLst>
            <a:rect l="T9" t="T10" r="T11" b="T12"/>
            <a:pathLst>
              <a:path w="21600" h="21684" fill="none" extrusionOk="0">
                <a:moveTo>
                  <a:pt x="-1" y="0"/>
                </a:moveTo>
                <a:cubicBezTo>
                  <a:pt x="11929" y="0"/>
                  <a:pt x="21600" y="9670"/>
                  <a:pt x="21600" y="21600"/>
                </a:cubicBezTo>
                <a:cubicBezTo>
                  <a:pt x="21600" y="21627"/>
                  <a:pt x="21599" y="21655"/>
                  <a:pt x="21599" y="21683"/>
                </a:cubicBezTo>
              </a:path>
              <a:path w="21600" h="21684" stroke="0" extrusionOk="0">
                <a:moveTo>
                  <a:pt x="-1" y="0"/>
                </a:moveTo>
                <a:cubicBezTo>
                  <a:pt x="11929" y="0"/>
                  <a:pt x="21600" y="9670"/>
                  <a:pt x="21600" y="21600"/>
                </a:cubicBezTo>
                <a:cubicBezTo>
                  <a:pt x="21600" y="21627"/>
                  <a:pt x="21599" y="21655"/>
                  <a:pt x="21599" y="21683"/>
                </a:cubicBezTo>
                <a:lnTo>
                  <a:pt x="0" y="21600"/>
                </a:lnTo>
                <a:close/>
              </a:path>
            </a:pathLst>
          </a:custGeom>
          <a:solidFill>
            <a:schemeClr val="accent1">
              <a:lumMod val="60000"/>
              <a:lumOff val="40000"/>
            </a:schemeClr>
          </a:solidFill>
          <a:ln w="381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latin typeface="굴림" pitchFamily="34" charset="-127"/>
              <a:ea typeface="굴림" pitchFamily="34" charset="-127"/>
            </a:endParaRPr>
          </a:p>
        </p:txBody>
      </p:sp>
      <p:sp>
        <p:nvSpPr>
          <p:cNvPr id="85" name="Arc 328"/>
          <p:cNvSpPr>
            <a:spLocks/>
          </p:cNvSpPr>
          <p:nvPr/>
        </p:nvSpPr>
        <p:spPr bwMode="auto">
          <a:xfrm>
            <a:off x="1960169" y="3021059"/>
            <a:ext cx="2000207" cy="2015449"/>
          </a:xfrm>
          <a:custGeom>
            <a:avLst/>
            <a:gdLst>
              <a:gd name="T0" fmla="*/ 0 w 21600"/>
              <a:gd name="T1" fmla="*/ 0 h 21684"/>
              <a:gd name="T2" fmla="*/ 6 w 21600"/>
              <a:gd name="T3" fmla="*/ 6 h 21684"/>
              <a:gd name="T4" fmla="*/ 0 w 21600"/>
              <a:gd name="T5" fmla="*/ 6 h 21684"/>
              <a:gd name="T6" fmla="*/ 0 60000 65536"/>
              <a:gd name="T7" fmla="*/ 0 60000 65536"/>
              <a:gd name="T8" fmla="*/ 0 60000 65536"/>
              <a:gd name="T9" fmla="*/ 0 w 21600"/>
              <a:gd name="T10" fmla="*/ 0 h 21684"/>
              <a:gd name="T11" fmla="*/ 21600 w 21600"/>
              <a:gd name="T12" fmla="*/ 21684 h 21684"/>
            </a:gdLst>
            <a:ahLst/>
            <a:cxnLst>
              <a:cxn ang="T6">
                <a:pos x="T0" y="T1"/>
              </a:cxn>
              <a:cxn ang="T7">
                <a:pos x="T2" y="T3"/>
              </a:cxn>
              <a:cxn ang="T8">
                <a:pos x="T4" y="T5"/>
              </a:cxn>
            </a:cxnLst>
            <a:rect l="T9" t="T10" r="T11" b="T12"/>
            <a:pathLst>
              <a:path w="21600" h="21684" fill="none" extrusionOk="0">
                <a:moveTo>
                  <a:pt x="-1" y="0"/>
                </a:moveTo>
                <a:cubicBezTo>
                  <a:pt x="11929" y="0"/>
                  <a:pt x="21600" y="9670"/>
                  <a:pt x="21600" y="21600"/>
                </a:cubicBezTo>
                <a:cubicBezTo>
                  <a:pt x="21600" y="21627"/>
                  <a:pt x="21599" y="21655"/>
                  <a:pt x="21599" y="21683"/>
                </a:cubicBezTo>
              </a:path>
              <a:path w="21600" h="21684" stroke="0" extrusionOk="0">
                <a:moveTo>
                  <a:pt x="-1" y="0"/>
                </a:moveTo>
                <a:cubicBezTo>
                  <a:pt x="11929" y="0"/>
                  <a:pt x="21600" y="9670"/>
                  <a:pt x="21600" y="21600"/>
                </a:cubicBezTo>
                <a:cubicBezTo>
                  <a:pt x="21600" y="21627"/>
                  <a:pt x="21599" y="21655"/>
                  <a:pt x="21599" y="21683"/>
                </a:cubicBezTo>
                <a:lnTo>
                  <a:pt x="0" y="21600"/>
                </a:lnTo>
                <a:close/>
              </a:path>
            </a:pathLst>
          </a:custGeom>
          <a:solidFill>
            <a:srgbClr val="AE30D0"/>
          </a:solidFill>
          <a:ln w="19050" cap="rnd">
            <a:solidFill>
              <a:srgbClr val="FFFFFF"/>
            </a:solidFill>
            <a:prstDash val="sysDot"/>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latin typeface="굴림" pitchFamily="34" charset="-127"/>
              <a:ea typeface="굴림" pitchFamily="34" charset="-127"/>
            </a:endParaRPr>
          </a:p>
        </p:txBody>
      </p:sp>
      <p:sp>
        <p:nvSpPr>
          <p:cNvPr id="86" name="Arc 329"/>
          <p:cNvSpPr>
            <a:spLocks/>
          </p:cNvSpPr>
          <p:nvPr/>
        </p:nvSpPr>
        <p:spPr bwMode="auto">
          <a:xfrm>
            <a:off x="1960169" y="4030183"/>
            <a:ext cx="998714" cy="1006325"/>
          </a:xfrm>
          <a:custGeom>
            <a:avLst/>
            <a:gdLst>
              <a:gd name="T0" fmla="*/ 0 w 21600"/>
              <a:gd name="T1" fmla="*/ 0 h 21684"/>
              <a:gd name="T2" fmla="*/ 1 w 21600"/>
              <a:gd name="T3" fmla="*/ 1 h 21684"/>
              <a:gd name="T4" fmla="*/ 0 w 21600"/>
              <a:gd name="T5" fmla="*/ 1 h 21684"/>
              <a:gd name="T6" fmla="*/ 0 60000 65536"/>
              <a:gd name="T7" fmla="*/ 0 60000 65536"/>
              <a:gd name="T8" fmla="*/ 0 60000 65536"/>
              <a:gd name="T9" fmla="*/ 0 w 21600"/>
              <a:gd name="T10" fmla="*/ 0 h 21684"/>
              <a:gd name="T11" fmla="*/ 21600 w 21600"/>
              <a:gd name="T12" fmla="*/ 21684 h 21684"/>
            </a:gdLst>
            <a:ahLst/>
            <a:cxnLst>
              <a:cxn ang="T6">
                <a:pos x="T0" y="T1"/>
              </a:cxn>
              <a:cxn ang="T7">
                <a:pos x="T2" y="T3"/>
              </a:cxn>
              <a:cxn ang="T8">
                <a:pos x="T4" y="T5"/>
              </a:cxn>
            </a:cxnLst>
            <a:rect l="T9" t="T10" r="T11" b="T12"/>
            <a:pathLst>
              <a:path w="21600" h="21684" fill="none" extrusionOk="0">
                <a:moveTo>
                  <a:pt x="-1" y="0"/>
                </a:moveTo>
                <a:cubicBezTo>
                  <a:pt x="11929" y="0"/>
                  <a:pt x="21600" y="9670"/>
                  <a:pt x="21600" y="21600"/>
                </a:cubicBezTo>
                <a:cubicBezTo>
                  <a:pt x="21600" y="21627"/>
                  <a:pt x="21599" y="21655"/>
                  <a:pt x="21599" y="21683"/>
                </a:cubicBezTo>
              </a:path>
              <a:path w="21600" h="21684" stroke="0" extrusionOk="0">
                <a:moveTo>
                  <a:pt x="-1" y="0"/>
                </a:moveTo>
                <a:cubicBezTo>
                  <a:pt x="11929" y="0"/>
                  <a:pt x="21600" y="9670"/>
                  <a:pt x="21600" y="21600"/>
                </a:cubicBezTo>
                <a:cubicBezTo>
                  <a:pt x="21600" y="21627"/>
                  <a:pt x="21599" y="21655"/>
                  <a:pt x="21599" y="21683"/>
                </a:cubicBezTo>
                <a:lnTo>
                  <a:pt x="0" y="21600"/>
                </a:lnTo>
                <a:close/>
              </a:path>
            </a:pathLst>
          </a:custGeom>
          <a:solidFill>
            <a:srgbClr val="B21818"/>
          </a:solidFill>
          <a:ln w="19050" cap="rnd">
            <a:solidFill>
              <a:srgbClr val="FFFFFF"/>
            </a:solidFill>
            <a:prstDash val="sysDot"/>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latin typeface="굴림" pitchFamily="34" charset="-127"/>
              <a:ea typeface="굴림" pitchFamily="34" charset="-127"/>
            </a:endParaRPr>
          </a:p>
        </p:txBody>
      </p:sp>
      <p:sp>
        <p:nvSpPr>
          <p:cNvPr id="87" name="Freeform 330"/>
          <p:cNvSpPr>
            <a:spLocks/>
          </p:cNvSpPr>
          <p:nvPr/>
        </p:nvSpPr>
        <p:spPr bwMode="auto">
          <a:xfrm>
            <a:off x="1962149" y="1647825"/>
            <a:ext cx="4554045" cy="3388683"/>
          </a:xfrm>
          <a:custGeom>
            <a:avLst/>
            <a:gdLst>
              <a:gd name="T0" fmla="*/ 0 w 4400"/>
              <a:gd name="T1" fmla="*/ 0 h 2903"/>
              <a:gd name="T2" fmla="*/ 0 w 4400"/>
              <a:gd name="T3" fmla="*/ 2117 h 2903"/>
              <a:gd name="T4" fmla="*/ 2445 w 4400"/>
              <a:gd name="T5" fmla="*/ 2117 h 2903"/>
              <a:gd name="T6" fmla="*/ 0 60000 65536"/>
              <a:gd name="T7" fmla="*/ 0 60000 65536"/>
              <a:gd name="T8" fmla="*/ 0 60000 65536"/>
              <a:gd name="T9" fmla="*/ 0 w 4400"/>
              <a:gd name="T10" fmla="*/ 0 h 2903"/>
              <a:gd name="T11" fmla="*/ 4400 w 4400"/>
              <a:gd name="T12" fmla="*/ 2903 h 2903"/>
            </a:gdLst>
            <a:ahLst/>
            <a:cxnLst>
              <a:cxn ang="T6">
                <a:pos x="T0" y="T1"/>
              </a:cxn>
              <a:cxn ang="T7">
                <a:pos x="T2" y="T3"/>
              </a:cxn>
              <a:cxn ang="T8">
                <a:pos x="T4" y="T5"/>
              </a:cxn>
            </a:cxnLst>
            <a:rect l="T9" t="T10" r="T11" b="T12"/>
            <a:pathLst>
              <a:path w="4400" h="2903">
                <a:moveTo>
                  <a:pt x="0" y="0"/>
                </a:moveTo>
                <a:lnTo>
                  <a:pt x="0" y="2903"/>
                </a:lnTo>
                <a:lnTo>
                  <a:pt x="4400" y="2903"/>
                </a:lnTo>
              </a:path>
            </a:pathLst>
          </a:custGeom>
          <a:noFill/>
          <a:ln w="38100">
            <a:solidFill>
              <a:schemeClr val="tx1"/>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latin typeface="굴림" pitchFamily="34" charset="-127"/>
              <a:ea typeface="굴림" pitchFamily="34" charset="-127"/>
            </a:endParaRPr>
          </a:p>
        </p:txBody>
      </p:sp>
      <p:sp>
        <p:nvSpPr>
          <p:cNvPr id="94" name="WordArt 349"/>
          <p:cNvSpPr>
            <a:spLocks noChangeArrowheads="1" noChangeShapeType="1" noTextEdit="1"/>
          </p:cNvSpPr>
          <p:nvPr/>
        </p:nvSpPr>
        <p:spPr bwMode="auto">
          <a:xfrm>
            <a:off x="1348995" y="1958749"/>
            <a:ext cx="388929" cy="11336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solidFill>
                  <a:srgbClr val="FFFFFF"/>
                </a:solidFill>
                <a:effectLst/>
                <a:uLnTx/>
                <a:uFillTx/>
                <a:latin typeface="Arial Black"/>
              </a:rPr>
              <a:t>TEXT</a:t>
            </a:r>
            <a:endParaRPr kumimoji="0" lang="zh-CN" altLang="en-US" sz="1400" b="0" i="0" u="none" strike="noStrike" kern="10" cap="none" spc="-70" normalizeH="0" baseline="0" noProof="0" dirty="0" smtClean="0">
              <a:ln>
                <a:noFill/>
              </a:ln>
              <a:solidFill>
                <a:srgbClr val="FFFFFF"/>
              </a:solidFill>
              <a:effectLst/>
              <a:uLnTx/>
              <a:uFillTx/>
              <a:latin typeface="Arial Black"/>
            </a:endParaRPr>
          </a:p>
        </p:txBody>
      </p:sp>
      <p:sp>
        <p:nvSpPr>
          <p:cNvPr id="98" name="WordArt 365"/>
          <p:cNvSpPr>
            <a:spLocks noChangeArrowheads="1" noChangeShapeType="1" noTextEdit="1"/>
          </p:cNvSpPr>
          <p:nvPr/>
        </p:nvSpPr>
        <p:spPr bwMode="auto">
          <a:xfrm>
            <a:off x="1348995" y="2966474"/>
            <a:ext cx="388929" cy="11196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smtClean="0">
                <a:ln>
                  <a:noFill/>
                </a:ln>
                <a:solidFill>
                  <a:srgbClr val="FFFFFF"/>
                </a:solidFill>
                <a:effectLst/>
                <a:uLnTx/>
                <a:uFillTx/>
                <a:latin typeface="Arial Black"/>
              </a:rPr>
              <a:t>TEXT</a:t>
            </a:r>
            <a:endParaRPr kumimoji="0" lang="zh-CN" altLang="en-US" sz="1400" b="0" i="0" u="none" strike="noStrike" kern="10" cap="none" spc="-70" normalizeH="0" baseline="0" noProof="0" smtClean="0">
              <a:ln>
                <a:noFill/>
              </a:ln>
              <a:solidFill>
                <a:srgbClr val="FFFFFF"/>
              </a:solidFill>
              <a:effectLst/>
              <a:uLnTx/>
              <a:uFillTx/>
              <a:latin typeface="Arial Black"/>
            </a:endParaRPr>
          </a:p>
        </p:txBody>
      </p:sp>
      <p:sp>
        <p:nvSpPr>
          <p:cNvPr id="99" name="WordArt 366"/>
          <p:cNvSpPr>
            <a:spLocks noChangeArrowheads="1" noChangeShapeType="1" noTextEdit="1"/>
          </p:cNvSpPr>
          <p:nvPr/>
        </p:nvSpPr>
        <p:spPr bwMode="auto">
          <a:xfrm>
            <a:off x="1348995" y="3972799"/>
            <a:ext cx="388929" cy="11196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smtClean="0">
                <a:ln>
                  <a:noFill/>
                </a:ln>
                <a:solidFill>
                  <a:srgbClr val="FFFFFF"/>
                </a:solidFill>
                <a:effectLst/>
                <a:uLnTx/>
                <a:uFillTx/>
                <a:latin typeface="Arial Black"/>
              </a:rPr>
              <a:t>TEXT</a:t>
            </a:r>
            <a:endParaRPr kumimoji="0" lang="zh-CN" altLang="en-US" sz="1400" b="0" i="0" u="none" strike="noStrike" kern="10" cap="none" spc="-70" normalizeH="0" baseline="0" noProof="0" smtClean="0">
              <a:ln>
                <a:noFill/>
              </a:ln>
              <a:solidFill>
                <a:srgbClr val="FFFFFF"/>
              </a:solidFill>
              <a:effectLst/>
              <a:uLnTx/>
              <a:uFillTx/>
              <a:latin typeface="Arial Black"/>
            </a:endParaRPr>
          </a:p>
        </p:txBody>
      </p:sp>
      <p:sp>
        <p:nvSpPr>
          <p:cNvPr id="100" name="WordArt 367"/>
          <p:cNvSpPr>
            <a:spLocks noChangeArrowheads="1" noChangeShapeType="1" noTextEdit="1"/>
          </p:cNvSpPr>
          <p:nvPr/>
        </p:nvSpPr>
        <p:spPr bwMode="auto">
          <a:xfrm>
            <a:off x="1903219" y="3972799"/>
            <a:ext cx="112512" cy="11196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10" cap="none" spc="-70" normalizeH="0" baseline="0" noProof="0" dirty="0" smtClean="0">
              <a:ln>
                <a:noFill/>
              </a:ln>
              <a:solidFill>
                <a:srgbClr val="FFFFFF"/>
              </a:solidFill>
              <a:effectLst/>
              <a:uLnTx/>
              <a:uFillTx/>
              <a:latin typeface="Arial Black"/>
            </a:endParaRPr>
          </a:p>
        </p:txBody>
      </p:sp>
      <p:sp>
        <p:nvSpPr>
          <p:cNvPr id="105" name="WordArt 376"/>
          <p:cNvSpPr>
            <a:spLocks noChangeArrowheads="1" noChangeShapeType="1" noTextEdit="1"/>
          </p:cNvSpPr>
          <p:nvPr/>
        </p:nvSpPr>
        <p:spPr bwMode="auto">
          <a:xfrm>
            <a:off x="1348995" y="4980523"/>
            <a:ext cx="388929" cy="11336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smtClean="0">
                <a:ln>
                  <a:noFill/>
                </a:ln>
                <a:solidFill>
                  <a:srgbClr val="FFFFFF"/>
                </a:solidFill>
                <a:effectLst/>
                <a:uLnTx/>
                <a:uFillTx/>
                <a:latin typeface="Arial Black"/>
              </a:rPr>
              <a:t>TEXT</a:t>
            </a:r>
            <a:endParaRPr kumimoji="0" lang="zh-CN" altLang="en-US" sz="1400" b="0" i="0" u="none" strike="noStrike" kern="10" cap="none" spc="-70" normalizeH="0" baseline="0" noProof="0" smtClean="0">
              <a:ln>
                <a:noFill/>
              </a:ln>
              <a:solidFill>
                <a:srgbClr val="FFFFFF"/>
              </a:solidFill>
              <a:effectLst/>
              <a:uLnTx/>
              <a:uFillTx/>
              <a:latin typeface="Arial Black"/>
            </a:endParaRPr>
          </a:p>
        </p:txBody>
      </p:sp>
      <p:sp>
        <p:nvSpPr>
          <p:cNvPr id="109" name="WordArt 380"/>
          <p:cNvSpPr>
            <a:spLocks noChangeArrowheads="1" noChangeShapeType="1" noTextEdit="1"/>
          </p:cNvSpPr>
          <p:nvPr/>
        </p:nvSpPr>
        <p:spPr bwMode="auto">
          <a:xfrm rot="2897471">
            <a:off x="1158708" y="3648086"/>
            <a:ext cx="2300368" cy="169782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70302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10" cap="none" spc="-70" normalizeH="0" baseline="0" noProof="0" dirty="0" smtClean="0">
                <a:ln>
                  <a:noFill/>
                </a:ln>
                <a:solidFill>
                  <a:srgbClr val="FFFFFF"/>
                </a:solidFill>
                <a:effectLst/>
                <a:uLnTx/>
                <a:uFillTx/>
                <a:latin typeface="微软雅黑" pitchFamily="34" charset="-122"/>
                <a:ea typeface="微软雅黑" pitchFamily="34" charset="-122"/>
              </a:rPr>
              <a:t>在此添加标题文字</a:t>
            </a:r>
          </a:p>
        </p:txBody>
      </p:sp>
      <p:sp>
        <p:nvSpPr>
          <p:cNvPr id="143" name="WordArt 380"/>
          <p:cNvSpPr>
            <a:spLocks noChangeArrowheads="1" noChangeShapeType="1" noTextEdit="1"/>
          </p:cNvSpPr>
          <p:nvPr/>
        </p:nvSpPr>
        <p:spPr bwMode="auto">
          <a:xfrm rot="2897471">
            <a:off x="1591309" y="3095713"/>
            <a:ext cx="2905052" cy="169782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70302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10" cap="none" spc="-70" normalizeH="0" baseline="0" noProof="0" dirty="0" smtClean="0">
                <a:ln>
                  <a:noFill/>
                </a:ln>
                <a:solidFill>
                  <a:srgbClr val="FFFFFF"/>
                </a:solidFill>
                <a:effectLst/>
                <a:uLnTx/>
                <a:uFillTx/>
                <a:latin typeface="微软雅黑" pitchFamily="34" charset="-122"/>
                <a:ea typeface="微软雅黑" pitchFamily="34" charset="-122"/>
              </a:rPr>
              <a:t>在此添加标题文字</a:t>
            </a:r>
          </a:p>
        </p:txBody>
      </p:sp>
      <p:grpSp>
        <p:nvGrpSpPr>
          <p:cNvPr id="144" name="组合 143"/>
          <p:cNvGrpSpPr/>
          <p:nvPr/>
        </p:nvGrpSpPr>
        <p:grpSpPr>
          <a:xfrm>
            <a:off x="1838359" y="1892921"/>
            <a:ext cx="242231" cy="243625"/>
            <a:chOff x="1410299" y="1486023"/>
            <a:chExt cx="360040" cy="360040"/>
          </a:xfrm>
          <a:effectLst>
            <a:outerShdw blurRad="63500" sx="102000" sy="102000" algn="ctr" rotWithShape="0">
              <a:prstClr val="black">
                <a:alpha val="40000"/>
              </a:prstClr>
            </a:outerShdw>
          </a:effectLst>
        </p:grpSpPr>
        <p:sp>
          <p:nvSpPr>
            <p:cNvPr id="145" name="椭圆 144"/>
            <p:cNvSpPr/>
            <p:nvPr/>
          </p:nvSpPr>
          <p:spPr>
            <a:xfrm>
              <a:off x="1410299" y="1486023"/>
              <a:ext cx="360040" cy="360040"/>
            </a:xfrm>
            <a:prstGeom prst="ellipse">
              <a:avLst/>
            </a:prstGeom>
            <a:gradFill flip="none" rotWithShape="1">
              <a:gsLst>
                <a:gs pos="0">
                  <a:schemeClr val="tx2">
                    <a:lumMod val="60000"/>
                    <a:lumOff val="40000"/>
                  </a:schemeClr>
                </a:gs>
                <a:gs pos="100000">
                  <a:schemeClr val="tx2">
                    <a:lumMod val="60000"/>
                    <a:lumOff val="40000"/>
                  </a:schemeClr>
                </a:gs>
                <a:gs pos="28000">
                  <a:schemeClr val="tx2">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椭圆 145"/>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7" name="组合 146"/>
          <p:cNvGrpSpPr/>
          <p:nvPr/>
        </p:nvGrpSpPr>
        <p:grpSpPr>
          <a:xfrm>
            <a:off x="1835696" y="2899246"/>
            <a:ext cx="242231" cy="243625"/>
            <a:chOff x="1410299" y="1486023"/>
            <a:chExt cx="360040" cy="360040"/>
          </a:xfrm>
          <a:effectLst>
            <a:outerShdw blurRad="63500" sx="102000" sy="102000" algn="ctr" rotWithShape="0">
              <a:prstClr val="black">
                <a:alpha val="40000"/>
              </a:prstClr>
            </a:outerShdw>
          </a:effectLst>
        </p:grpSpPr>
        <p:sp>
          <p:nvSpPr>
            <p:cNvPr id="148" name="椭圆 147"/>
            <p:cNvSpPr/>
            <p:nvPr/>
          </p:nvSpPr>
          <p:spPr>
            <a:xfrm>
              <a:off x="1410299" y="1486023"/>
              <a:ext cx="360040" cy="360040"/>
            </a:xfrm>
            <a:prstGeom prst="ellipse">
              <a:avLst/>
            </a:prstGeom>
            <a:gradFill flip="none" rotWithShape="1">
              <a:gsLst>
                <a:gs pos="0">
                  <a:schemeClr val="tx2">
                    <a:lumMod val="60000"/>
                    <a:lumOff val="40000"/>
                  </a:schemeClr>
                </a:gs>
                <a:gs pos="100000">
                  <a:schemeClr val="tx2">
                    <a:lumMod val="60000"/>
                    <a:lumOff val="40000"/>
                  </a:schemeClr>
                </a:gs>
                <a:gs pos="28000">
                  <a:schemeClr val="tx2">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椭圆 148"/>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0" name="组合 149"/>
          <p:cNvGrpSpPr/>
          <p:nvPr/>
        </p:nvGrpSpPr>
        <p:grpSpPr>
          <a:xfrm>
            <a:off x="1835696" y="3906970"/>
            <a:ext cx="242231" cy="243625"/>
            <a:chOff x="1410299" y="1486023"/>
            <a:chExt cx="360040" cy="360040"/>
          </a:xfrm>
          <a:effectLst>
            <a:outerShdw blurRad="63500" sx="102000" sy="102000" algn="ctr" rotWithShape="0">
              <a:prstClr val="black">
                <a:alpha val="40000"/>
              </a:prstClr>
            </a:outerShdw>
          </a:effectLst>
        </p:grpSpPr>
        <p:sp>
          <p:nvSpPr>
            <p:cNvPr id="151" name="椭圆 150"/>
            <p:cNvSpPr/>
            <p:nvPr/>
          </p:nvSpPr>
          <p:spPr>
            <a:xfrm>
              <a:off x="1410299" y="1486023"/>
              <a:ext cx="360040" cy="360040"/>
            </a:xfrm>
            <a:prstGeom prst="ellipse">
              <a:avLst/>
            </a:prstGeom>
            <a:gradFill flip="none" rotWithShape="1">
              <a:gsLst>
                <a:gs pos="0">
                  <a:schemeClr val="tx2">
                    <a:lumMod val="60000"/>
                    <a:lumOff val="40000"/>
                  </a:schemeClr>
                </a:gs>
                <a:gs pos="100000">
                  <a:schemeClr val="tx2">
                    <a:lumMod val="60000"/>
                    <a:lumOff val="40000"/>
                  </a:schemeClr>
                </a:gs>
                <a:gs pos="28000">
                  <a:schemeClr val="tx2">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3" name="组合 152"/>
          <p:cNvGrpSpPr/>
          <p:nvPr/>
        </p:nvGrpSpPr>
        <p:grpSpPr>
          <a:xfrm>
            <a:off x="1835696" y="4873724"/>
            <a:ext cx="242231" cy="243625"/>
            <a:chOff x="1410299" y="1486023"/>
            <a:chExt cx="360040" cy="360040"/>
          </a:xfrm>
          <a:effectLst>
            <a:outerShdw blurRad="63500" sx="102000" sy="102000" algn="ctr" rotWithShape="0">
              <a:prstClr val="black">
                <a:alpha val="40000"/>
              </a:prstClr>
            </a:outerShdw>
          </a:effectLst>
        </p:grpSpPr>
        <p:sp>
          <p:nvSpPr>
            <p:cNvPr id="154" name="椭圆 153"/>
            <p:cNvSpPr/>
            <p:nvPr/>
          </p:nvSpPr>
          <p:spPr>
            <a:xfrm>
              <a:off x="1410299" y="1486023"/>
              <a:ext cx="360040" cy="360040"/>
            </a:xfrm>
            <a:prstGeom prst="ellipse">
              <a:avLst/>
            </a:prstGeom>
            <a:gradFill flip="none" rotWithShape="1">
              <a:gsLst>
                <a:gs pos="0">
                  <a:schemeClr val="tx2">
                    <a:lumMod val="60000"/>
                    <a:lumOff val="40000"/>
                  </a:schemeClr>
                </a:gs>
                <a:gs pos="100000">
                  <a:schemeClr val="tx2">
                    <a:lumMod val="60000"/>
                    <a:lumOff val="40000"/>
                  </a:schemeClr>
                </a:gs>
                <a:gs pos="28000">
                  <a:schemeClr val="tx2">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6" name="组合 155"/>
          <p:cNvGrpSpPr/>
          <p:nvPr/>
        </p:nvGrpSpPr>
        <p:grpSpPr>
          <a:xfrm>
            <a:off x="2839156" y="4910692"/>
            <a:ext cx="242231" cy="243625"/>
            <a:chOff x="1410299" y="1486023"/>
            <a:chExt cx="360040" cy="360040"/>
          </a:xfrm>
          <a:effectLst>
            <a:outerShdw blurRad="63500" sx="102000" sy="102000" algn="ctr" rotWithShape="0">
              <a:prstClr val="black">
                <a:alpha val="40000"/>
              </a:prstClr>
            </a:outerShdw>
          </a:effectLst>
        </p:grpSpPr>
        <p:sp>
          <p:nvSpPr>
            <p:cNvPr id="157" name="椭圆 156"/>
            <p:cNvSpPr/>
            <p:nvPr/>
          </p:nvSpPr>
          <p:spPr>
            <a:xfrm>
              <a:off x="1410299" y="1486023"/>
              <a:ext cx="360040" cy="360040"/>
            </a:xfrm>
            <a:prstGeom prst="ellipse">
              <a:avLst/>
            </a:prstGeom>
            <a:gradFill flip="none" rotWithShape="1">
              <a:gsLst>
                <a:gs pos="0">
                  <a:schemeClr val="tx2">
                    <a:lumMod val="60000"/>
                    <a:lumOff val="40000"/>
                  </a:schemeClr>
                </a:gs>
                <a:gs pos="100000">
                  <a:schemeClr val="tx2">
                    <a:lumMod val="60000"/>
                    <a:lumOff val="40000"/>
                  </a:schemeClr>
                </a:gs>
                <a:gs pos="28000">
                  <a:schemeClr val="tx2">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椭圆 157"/>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9" name="组合 158"/>
          <p:cNvGrpSpPr/>
          <p:nvPr/>
        </p:nvGrpSpPr>
        <p:grpSpPr>
          <a:xfrm>
            <a:off x="3839260" y="4919029"/>
            <a:ext cx="242231" cy="243625"/>
            <a:chOff x="1410299" y="1486023"/>
            <a:chExt cx="360040" cy="360040"/>
          </a:xfrm>
          <a:effectLst>
            <a:outerShdw blurRad="63500" sx="102000" sy="102000" algn="ctr" rotWithShape="0">
              <a:prstClr val="black">
                <a:alpha val="40000"/>
              </a:prstClr>
            </a:outerShdw>
          </a:effectLst>
        </p:grpSpPr>
        <p:sp>
          <p:nvSpPr>
            <p:cNvPr id="160" name="椭圆 159"/>
            <p:cNvSpPr/>
            <p:nvPr/>
          </p:nvSpPr>
          <p:spPr>
            <a:xfrm>
              <a:off x="1410299" y="1486023"/>
              <a:ext cx="360040" cy="360040"/>
            </a:xfrm>
            <a:prstGeom prst="ellipse">
              <a:avLst/>
            </a:prstGeom>
            <a:gradFill flip="none" rotWithShape="1">
              <a:gsLst>
                <a:gs pos="0">
                  <a:schemeClr val="tx2">
                    <a:lumMod val="60000"/>
                    <a:lumOff val="40000"/>
                  </a:schemeClr>
                </a:gs>
                <a:gs pos="100000">
                  <a:schemeClr val="tx2">
                    <a:lumMod val="60000"/>
                    <a:lumOff val="40000"/>
                  </a:schemeClr>
                </a:gs>
                <a:gs pos="28000">
                  <a:schemeClr val="tx2">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椭圆 160"/>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2" name="组合 161"/>
          <p:cNvGrpSpPr/>
          <p:nvPr/>
        </p:nvGrpSpPr>
        <p:grpSpPr>
          <a:xfrm>
            <a:off x="4837974" y="4918131"/>
            <a:ext cx="242231" cy="243625"/>
            <a:chOff x="1410299" y="1486023"/>
            <a:chExt cx="360040" cy="360040"/>
          </a:xfrm>
          <a:effectLst>
            <a:outerShdw blurRad="63500" sx="102000" sy="102000" algn="ctr" rotWithShape="0">
              <a:prstClr val="black">
                <a:alpha val="40000"/>
              </a:prstClr>
            </a:outerShdw>
          </a:effectLst>
        </p:grpSpPr>
        <p:sp>
          <p:nvSpPr>
            <p:cNvPr id="163" name="椭圆 162"/>
            <p:cNvSpPr/>
            <p:nvPr/>
          </p:nvSpPr>
          <p:spPr>
            <a:xfrm>
              <a:off x="1410299" y="1486023"/>
              <a:ext cx="360040" cy="360040"/>
            </a:xfrm>
            <a:prstGeom prst="ellipse">
              <a:avLst/>
            </a:prstGeom>
            <a:gradFill flip="none" rotWithShape="1">
              <a:gsLst>
                <a:gs pos="0">
                  <a:schemeClr val="tx2">
                    <a:lumMod val="60000"/>
                    <a:lumOff val="40000"/>
                  </a:schemeClr>
                </a:gs>
                <a:gs pos="100000">
                  <a:schemeClr val="tx2">
                    <a:lumMod val="60000"/>
                    <a:lumOff val="40000"/>
                  </a:schemeClr>
                </a:gs>
                <a:gs pos="28000">
                  <a:schemeClr val="tx2">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163"/>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8" name="WordArt 369"/>
          <p:cNvSpPr>
            <a:spLocks noChangeArrowheads="1" noChangeShapeType="1" noTextEdit="1"/>
          </p:cNvSpPr>
          <p:nvPr/>
        </p:nvSpPr>
        <p:spPr bwMode="auto">
          <a:xfrm>
            <a:off x="1899354" y="1962164"/>
            <a:ext cx="112512" cy="10995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effectLst/>
                <a:uLnTx/>
                <a:uFillTx/>
                <a:latin typeface="Arial Black"/>
              </a:rPr>
              <a:t>3</a:t>
            </a:r>
            <a:endParaRPr kumimoji="0" lang="zh-CN" altLang="en-US" sz="1400" b="0" i="0" u="none" strike="noStrike" kern="10" cap="none" spc="-70" normalizeH="0" baseline="0" noProof="0" dirty="0" smtClean="0">
              <a:ln>
                <a:noFill/>
              </a:ln>
              <a:effectLst/>
              <a:uLnTx/>
              <a:uFillTx/>
              <a:latin typeface="Arial Black"/>
            </a:endParaRPr>
          </a:p>
        </p:txBody>
      </p:sp>
      <p:sp>
        <p:nvSpPr>
          <p:cNvPr id="169" name="WordArt 369"/>
          <p:cNvSpPr>
            <a:spLocks noChangeArrowheads="1" noChangeShapeType="1" noTextEdit="1"/>
          </p:cNvSpPr>
          <p:nvPr/>
        </p:nvSpPr>
        <p:spPr bwMode="auto">
          <a:xfrm>
            <a:off x="1899354" y="2968489"/>
            <a:ext cx="112512" cy="10995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effectLst/>
                <a:uLnTx/>
                <a:uFillTx/>
                <a:latin typeface="Arial Black"/>
              </a:rPr>
              <a:t>2</a:t>
            </a:r>
            <a:endParaRPr kumimoji="0" lang="zh-CN" altLang="en-US" sz="1400" b="0" i="0" u="none" strike="noStrike" kern="10" cap="none" spc="-70" normalizeH="0" baseline="0" noProof="0" dirty="0" smtClean="0">
              <a:ln>
                <a:noFill/>
              </a:ln>
              <a:effectLst/>
              <a:uLnTx/>
              <a:uFillTx/>
              <a:latin typeface="Arial Black"/>
            </a:endParaRPr>
          </a:p>
        </p:txBody>
      </p:sp>
      <p:sp>
        <p:nvSpPr>
          <p:cNvPr id="170" name="WordArt 369"/>
          <p:cNvSpPr>
            <a:spLocks noChangeArrowheads="1" noChangeShapeType="1" noTextEdit="1"/>
          </p:cNvSpPr>
          <p:nvPr/>
        </p:nvSpPr>
        <p:spPr bwMode="auto">
          <a:xfrm>
            <a:off x="1907704" y="3972799"/>
            <a:ext cx="92489" cy="10995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effectLst/>
                <a:uLnTx/>
                <a:uFillTx/>
                <a:latin typeface="Arial Black"/>
              </a:rPr>
              <a:t>1</a:t>
            </a:r>
            <a:endParaRPr kumimoji="0" lang="zh-CN" altLang="en-US" sz="1400" b="0" i="0" u="none" strike="noStrike" kern="10" cap="none" spc="-70" normalizeH="0" baseline="0" noProof="0" dirty="0" smtClean="0">
              <a:ln>
                <a:noFill/>
              </a:ln>
              <a:effectLst/>
              <a:uLnTx/>
              <a:uFillTx/>
              <a:latin typeface="Arial Black"/>
            </a:endParaRPr>
          </a:p>
        </p:txBody>
      </p:sp>
      <p:sp>
        <p:nvSpPr>
          <p:cNvPr id="171" name="WordArt 369"/>
          <p:cNvSpPr>
            <a:spLocks noChangeArrowheads="1" noChangeShapeType="1" noTextEdit="1"/>
          </p:cNvSpPr>
          <p:nvPr/>
        </p:nvSpPr>
        <p:spPr bwMode="auto">
          <a:xfrm>
            <a:off x="1899354" y="4940559"/>
            <a:ext cx="112512" cy="10995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effectLst/>
                <a:uLnTx/>
                <a:uFillTx/>
                <a:latin typeface="Arial Black"/>
              </a:rPr>
              <a:t>0</a:t>
            </a:r>
            <a:endParaRPr kumimoji="0" lang="zh-CN" altLang="en-US" sz="1400" b="0" i="0" u="none" strike="noStrike" kern="10" cap="none" spc="-70" normalizeH="0" baseline="0" noProof="0" dirty="0" smtClean="0">
              <a:ln>
                <a:noFill/>
              </a:ln>
              <a:effectLst/>
              <a:uLnTx/>
              <a:uFillTx/>
              <a:latin typeface="Arial Black"/>
            </a:endParaRPr>
          </a:p>
        </p:txBody>
      </p:sp>
      <p:sp>
        <p:nvSpPr>
          <p:cNvPr id="172" name="WordArt 369"/>
          <p:cNvSpPr>
            <a:spLocks noChangeArrowheads="1" noChangeShapeType="1" noTextEdit="1"/>
          </p:cNvSpPr>
          <p:nvPr/>
        </p:nvSpPr>
        <p:spPr bwMode="auto">
          <a:xfrm>
            <a:off x="2909556" y="4977527"/>
            <a:ext cx="92489" cy="10995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effectLst/>
                <a:uLnTx/>
                <a:uFillTx/>
                <a:latin typeface="Arial Black"/>
              </a:rPr>
              <a:t>1</a:t>
            </a:r>
            <a:endParaRPr kumimoji="0" lang="zh-CN" altLang="en-US" sz="1400" b="0" i="0" u="none" strike="noStrike" kern="10" cap="none" spc="-70" normalizeH="0" baseline="0" noProof="0" dirty="0" smtClean="0">
              <a:ln>
                <a:noFill/>
              </a:ln>
              <a:effectLst/>
              <a:uLnTx/>
              <a:uFillTx/>
              <a:latin typeface="Arial Black"/>
            </a:endParaRPr>
          </a:p>
        </p:txBody>
      </p:sp>
      <p:sp>
        <p:nvSpPr>
          <p:cNvPr id="173" name="WordArt 369"/>
          <p:cNvSpPr>
            <a:spLocks noChangeArrowheads="1" noChangeShapeType="1" noTextEdit="1"/>
          </p:cNvSpPr>
          <p:nvPr/>
        </p:nvSpPr>
        <p:spPr bwMode="auto">
          <a:xfrm>
            <a:off x="3899649" y="4977527"/>
            <a:ext cx="112512" cy="10995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effectLst/>
                <a:uLnTx/>
                <a:uFillTx/>
                <a:latin typeface="Arial Black"/>
              </a:rPr>
              <a:t>2</a:t>
            </a:r>
            <a:endParaRPr kumimoji="0" lang="zh-CN" altLang="en-US" sz="1400" b="0" i="0" u="none" strike="noStrike" kern="10" cap="none" spc="-70" normalizeH="0" baseline="0" noProof="0" dirty="0" smtClean="0">
              <a:ln>
                <a:noFill/>
              </a:ln>
              <a:effectLst/>
              <a:uLnTx/>
              <a:uFillTx/>
              <a:latin typeface="Arial Black"/>
            </a:endParaRPr>
          </a:p>
        </p:txBody>
      </p:sp>
      <p:sp>
        <p:nvSpPr>
          <p:cNvPr id="174" name="WordArt 369"/>
          <p:cNvSpPr>
            <a:spLocks noChangeArrowheads="1" noChangeShapeType="1" noTextEdit="1"/>
          </p:cNvSpPr>
          <p:nvPr/>
        </p:nvSpPr>
        <p:spPr bwMode="auto">
          <a:xfrm>
            <a:off x="4899357" y="4983977"/>
            <a:ext cx="112512" cy="10995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effectLst/>
                <a:uLnTx/>
                <a:uFillTx/>
                <a:latin typeface="Arial Black"/>
              </a:rPr>
              <a:t>3</a:t>
            </a:r>
            <a:endParaRPr kumimoji="0" lang="zh-CN" altLang="en-US" sz="1400" b="0" i="0" u="none" strike="noStrike" kern="10" cap="none" spc="-70" normalizeH="0" baseline="0" noProof="0" dirty="0" smtClean="0">
              <a:ln>
                <a:noFill/>
              </a:ln>
              <a:effectLst/>
              <a:uLnTx/>
              <a:uFillTx/>
              <a:latin typeface="Arial Black"/>
            </a:endParaRPr>
          </a:p>
        </p:txBody>
      </p:sp>
      <p:sp>
        <p:nvSpPr>
          <p:cNvPr id="175" name="矩形 174"/>
          <p:cNvSpPr/>
          <p:nvPr/>
        </p:nvSpPr>
        <p:spPr>
          <a:xfrm>
            <a:off x="5004048" y="2218473"/>
            <a:ext cx="3307921" cy="1754326"/>
          </a:xfrm>
          <a:prstGeom prst="rect">
            <a:avLst/>
          </a:prstGeom>
          <a:effectLst>
            <a:outerShdw blurRad="50800" dist="38100" dir="2700000" algn="tl" rotWithShape="0">
              <a:prstClr val="black">
                <a:alpha val="40000"/>
              </a:prstClr>
            </a:outerShdw>
          </a:effectLst>
        </p:spPr>
        <p:txBody>
          <a:bodyPr wrap="square">
            <a:spAutoFit/>
          </a:bodyPr>
          <a:lstStyle/>
          <a:p>
            <a:pPr algn="just"/>
            <a:r>
              <a:rPr lang="zh-CN" altLang="en-US" b="1" dirty="0" smtClean="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rPr>
              <a:t>       好</a:t>
            </a:r>
            <a:r>
              <a:rPr lang="zh-CN" altLang="en-US" b="1" dirty="0" smtClean="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rPr>
              <a:t>长时间没有做模板了，今天利用</a:t>
            </a:r>
            <a:r>
              <a:rPr lang="zh-CN" altLang="en-US" b="1" dirty="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rPr>
              <a:t>休息的时间，又做了一个模板，只是用来做底图的，里面的图表几乎没有</a:t>
            </a:r>
            <a:r>
              <a:rPr lang="zh-CN" altLang="en-US" b="1" dirty="0" smtClean="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rPr>
              <a:t>。我主要是把里面的要素全做成了</a:t>
            </a:r>
            <a:r>
              <a:rPr lang="en-US" altLang="zh-CN" b="1" dirty="0" smtClean="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rPr>
              <a:t>PNG</a:t>
            </a:r>
            <a:r>
              <a:rPr lang="zh-CN" altLang="en-US" b="1" dirty="0" smtClean="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rPr>
              <a:t>格式，方便大家直接用。</a:t>
            </a:r>
            <a:endParaRPr lang="zh-CN" altLang="en-US" b="1" dirty="0">
              <a:ln>
                <a:solidFill>
                  <a:schemeClr val="bg1">
                    <a:alpha val="61000"/>
                  </a:schemeClr>
                </a:solidFill>
              </a:ln>
              <a:effectLst>
                <a:outerShdw blurRad="317500" dist="165100" dir="5400000" algn="t" rotWithShape="0">
                  <a:prstClr val="black">
                    <a:alpha val="40000"/>
                  </a:prstClr>
                </a:outerShdw>
              </a:effectLst>
              <a:latin typeface="微软雅黑" pitchFamily="34" charset="-122"/>
              <a:ea typeface="微软雅黑" pitchFamily="34" charset="-122"/>
            </a:endParaRPr>
          </a:p>
        </p:txBody>
      </p:sp>
    </p:spTree>
    <p:extLst>
      <p:ext uri="{BB962C8B-B14F-4D97-AF65-F5344CB8AC3E}">
        <p14:creationId xmlns:p14="http://schemas.microsoft.com/office/powerpoint/2010/main" val="31920249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圆角矩形 46"/>
          <p:cNvSpPr/>
          <p:nvPr/>
        </p:nvSpPr>
        <p:spPr>
          <a:xfrm>
            <a:off x="395536" y="697260"/>
            <a:ext cx="8352928" cy="4680520"/>
          </a:xfrm>
          <a:prstGeom prst="roundRect">
            <a:avLst>
              <a:gd name="adj" fmla="val 2631"/>
            </a:avLst>
          </a:prstGeom>
          <a:solidFill>
            <a:schemeClr val="bg1">
              <a:alpha val="3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55576" y="841276"/>
            <a:ext cx="7920880" cy="504056"/>
          </a:xfrm>
          <a:prstGeom prst="rect">
            <a:avLst/>
          </a:prstGeom>
          <a:gradFill flip="none" rotWithShape="1">
            <a:gsLst>
              <a:gs pos="0">
                <a:srgbClr val="C00000"/>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608" y="-1102940"/>
            <a:ext cx="7989518" cy="2883170"/>
          </a:xfrm>
          <a:prstGeom prst="rect">
            <a:avLst/>
          </a:prstGeom>
          <a:scene3d>
            <a:camera prst="orthographicFront">
              <a:rot lat="0" lon="10800000" rev="0"/>
            </a:camera>
            <a:lightRig rig="threePt" dir="t"/>
          </a:scene3d>
        </p:spPr>
      </p:pic>
      <p:sp>
        <p:nvSpPr>
          <p:cNvPr id="8" name="标题 1"/>
          <p:cNvSpPr txBox="1">
            <a:spLocks/>
          </p:cNvSpPr>
          <p:nvPr/>
        </p:nvSpPr>
        <p:spPr bwMode="auto">
          <a:xfrm>
            <a:off x="2987413" y="699604"/>
            <a:ext cx="3168763" cy="787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solidFill>
                  <a:schemeClr val="bg1"/>
                </a:solidFill>
                <a:latin typeface="微软雅黑" pitchFamily="34" charset="-122"/>
                <a:ea typeface="微软雅黑" pitchFamily="34" charset="-122"/>
              </a:rPr>
              <a:t>在这里添加标题文字</a:t>
            </a:r>
            <a:endParaRPr lang="zh-CN" altLang="en-US" sz="2000" dirty="0">
              <a:solidFill>
                <a:schemeClr val="bg1"/>
              </a:solidFill>
              <a:latin typeface="微软雅黑" pitchFamily="34" charset="-122"/>
              <a:ea typeface="微软雅黑" pitchFamily="34" charset="-122"/>
            </a:endParaRPr>
          </a:p>
        </p:txBody>
      </p:sp>
      <p:sp>
        <p:nvSpPr>
          <p:cNvPr id="9" name="标题 1"/>
          <p:cNvSpPr txBox="1">
            <a:spLocks/>
          </p:cNvSpPr>
          <p:nvPr/>
        </p:nvSpPr>
        <p:spPr bwMode="auto">
          <a:xfrm>
            <a:off x="6444208" y="49188"/>
            <a:ext cx="3168763"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smtClean="0">
                <a:latin typeface="微软雅黑" pitchFamily="34" charset="-122"/>
                <a:ea typeface="微软雅黑" pitchFamily="34" charset="-122"/>
              </a:rPr>
              <a:t>文章页</a:t>
            </a:r>
            <a:endParaRPr lang="zh-CN" altLang="en-US" sz="2000" dirty="0">
              <a:latin typeface="微软雅黑" pitchFamily="34" charset="-122"/>
              <a:ea typeface="微软雅黑" pitchFamily="34" charset="-122"/>
            </a:endParaRPr>
          </a:p>
        </p:txBody>
      </p:sp>
      <p:grpSp>
        <p:nvGrpSpPr>
          <p:cNvPr id="48" name="组合 47"/>
          <p:cNvGrpSpPr/>
          <p:nvPr/>
        </p:nvGrpSpPr>
        <p:grpSpPr>
          <a:xfrm>
            <a:off x="1986356" y="1705372"/>
            <a:ext cx="5170875" cy="3414312"/>
            <a:chOff x="1442072" y="193204"/>
            <a:chExt cx="5938240" cy="4104456"/>
          </a:xfrm>
          <a:effectLst>
            <a:outerShdw blurRad="50800" dist="38100" dir="2700000" algn="tl" rotWithShape="0">
              <a:prstClr val="black">
                <a:alpha val="40000"/>
              </a:prstClr>
            </a:outerShdw>
          </a:effectLst>
        </p:grpSpPr>
        <p:sp>
          <p:nvSpPr>
            <p:cNvPr id="49" name="圆角矩形 48"/>
            <p:cNvSpPr/>
            <p:nvPr/>
          </p:nvSpPr>
          <p:spPr>
            <a:xfrm>
              <a:off x="1442072" y="193204"/>
              <a:ext cx="5933113" cy="4104456"/>
            </a:xfrm>
            <a:prstGeom prst="roundRect">
              <a:avLst>
                <a:gd name="adj" fmla="val 3051"/>
              </a:avLst>
            </a:prstGeom>
            <a:blipFill>
              <a:blip r:embed="rId3"/>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Book Antiqua"/>
                <a:ea typeface="宋体"/>
                <a:cs typeface="+mn-cs"/>
              </a:endParaRPr>
            </a:p>
          </p:txBody>
        </p:sp>
        <p:sp>
          <p:nvSpPr>
            <p:cNvPr id="50" name="同侧圆角矩形 49"/>
            <p:cNvSpPr/>
            <p:nvPr/>
          </p:nvSpPr>
          <p:spPr>
            <a:xfrm rot="16200000">
              <a:off x="6115004" y="-92158"/>
              <a:ext cx="547687" cy="1972672"/>
            </a:xfrm>
            <a:prstGeom prst="round2SameRect">
              <a:avLst/>
            </a:prstGeom>
            <a:solidFill>
              <a:srgbClr val="B4DE8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Book Antiqua"/>
                <a:ea typeface="宋体"/>
                <a:cs typeface="+mn-cs"/>
              </a:endParaRPr>
            </a:p>
          </p:txBody>
        </p:sp>
        <p:sp>
          <p:nvSpPr>
            <p:cNvPr id="51" name="同侧圆角矩形 50"/>
            <p:cNvSpPr/>
            <p:nvPr/>
          </p:nvSpPr>
          <p:spPr>
            <a:xfrm>
              <a:off x="1442072" y="3280528"/>
              <a:ext cx="5938240" cy="1017132"/>
            </a:xfrm>
            <a:prstGeom prst="round2SameRect">
              <a:avLst>
                <a:gd name="adj1" fmla="val 16667"/>
                <a:gd name="adj2" fmla="val 13114"/>
              </a:avLst>
            </a:prstGeom>
            <a:gradFill>
              <a:gsLst>
                <a:gs pos="0">
                  <a:sysClr val="windowText" lastClr="000000">
                    <a:lumMod val="3000"/>
                    <a:lumOff val="97000"/>
                    <a:alpha val="81000"/>
                  </a:sysClr>
                </a:gs>
                <a:gs pos="100000">
                  <a:srgbClr val="CEB966">
                    <a:tint val="23500"/>
                    <a:satMod val="160000"/>
                    <a:alpha val="73000"/>
                  </a:srgbClr>
                </a:gs>
              </a:gsLst>
              <a:lin ang="54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Book Antiqua"/>
                <a:ea typeface="宋体"/>
                <a:cs typeface="+mn-cs"/>
              </a:endParaRPr>
            </a:p>
          </p:txBody>
        </p:sp>
        <p:sp>
          <p:nvSpPr>
            <p:cNvPr id="52" name="椭圆 51"/>
            <p:cNvSpPr/>
            <p:nvPr/>
          </p:nvSpPr>
          <p:spPr>
            <a:xfrm>
              <a:off x="6541688" y="3538605"/>
              <a:ext cx="520091" cy="500977"/>
            </a:xfrm>
            <a:prstGeom prst="ellipse">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Book Antiqua"/>
                <a:ea typeface="宋体"/>
                <a:cs typeface="+mn-cs"/>
              </a:endParaRPr>
            </a:p>
          </p:txBody>
        </p:sp>
        <p:sp>
          <p:nvSpPr>
            <p:cNvPr id="53" name="等腰三角形 52"/>
            <p:cNvSpPr/>
            <p:nvPr/>
          </p:nvSpPr>
          <p:spPr>
            <a:xfrm rot="5400000">
              <a:off x="6713503" y="3681290"/>
              <a:ext cx="279076" cy="231779"/>
            </a:xfrm>
            <a:prstGeom prst="triangle">
              <a:avLst/>
            </a:prstGeom>
            <a:solidFill>
              <a:srgbClr val="B4DE8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Book Antiqua"/>
                <a:ea typeface="宋体"/>
                <a:cs typeface="+mn-cs"/>
              </a:endParaRPr>
            </a:p>
          </p:txBody>
        </p:sp>
        <p:sp>
          <p:nvSpPr>
            <p:cNvPr id="54" name="TextBox 53"/>
            <p:cNvSpPr txBox="1"/>
            <p:nvPr/>
          </p:nvSpPr>
          <p:spPr>
            <a:xfrm>
              <a:off x="1703306" y="3437955"/>
              <a:ext cx="4702291" cy="646331"/>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这里添加文本主要用来加入内容的这里添加文本主要用来加入内容的这里添加</a:t>
              </a:r>
              <a:endParaRPr kumimoji="0" lang="zh-CN" altLang="en-US" sz="18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sp>
          <p:nvSpPr>
            <p:cNvPr id="55" name="TextBox 54"/>
            <p:cNvSpPr txBox="1"/>
            <p:nvPr/>
          </p:nvSpPr>
          <p:spPr>
            <a:xfrm>
              <a:off x="5644312" y="685809"/>
              <a:ext cx="161007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这里添加文本</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471655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2820"/>
            <a:ext cx="9144000" cy="3823920"/>
          </a:xfrm>
          <a:prstGeom prst="rect">
            <a:avLst/>
          </a:prstGeom>
        </p:spPr>
      </p:pic>
      <p:pic>
        <p:nvPicPr>
          <p:cNvPr id="6" name="图片 5"/>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9250"/>
                    </a14:imgEffect>
                  </a14:imgLayer>
                </a14:imgProps>
              </a:ext>
              <a:ext uri="{28A0092B-C50C-407E-A947-70E740481C1C}">
                <a14:useLocalDpi xmlns:a14="http://schemas.microsoft.com/office/drawing/2010/main" val="0"/>
              </a:ext>
            </a:extLst>
          </a:blip>
          <a:stretch>
            <a:fillRect/>
          </a:stretch>
        </p:blipFill>
        <p:spPr>
          <a:xfrm>
            <a:off x="-144016" y="3898568"/>
            <a:ext cx="9396536" cy="2055276"/>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63688" y="2209428"/>
            <a:ext cx="5346802" cy="2880320"/>
          </a:xfrm>
          <a:prstGeom prst="rect">
            <a:avLst/>
          </a:prstGeom>
          <a:noFill/>
          <a:ln>
            <a:noFill/>
          </a:ln>
          <a:effectLst>
            <a:outerShdw blurRad="50800" dist="38100" dir="2700000" algn="tl" rotWithShape="0">
              <a:prstClr val="black">
                <a:alpha val="40000"/>
              </a:prstClr>
            </a:outerShdw>
          </a:effectLst>
        </p:spPr>
      </p:pic>
      <p:sp>
        <p:nvSpPr>
          <p:cNvPr id="7" name="标题 1"/>
          <p:cNvSpPr txBox="1">
            <a:spLocks/>
          </p:cNvSpPr>
          <p:nvPr/>
        </p:nvSpPr>
        <p:spPr>
          <a:xfrm>
            <a:off x="1115616" y="1178932"/>
            <a:ext cx="6192688" cy="696780"/>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altLang="zh-CN" sz="2400" b="1" i="0" u="none" strike="noStrike" kern="1200" cap="none" spc="0" normalizeH="0" baseline="0" noProof="0" dirty="0" smtClean="0">
                <a:ln w="12700">
                  <a:solidFill>
                    <a:srgbClr val="1F497D">
                      <a:tint val="1000"/>
                    </a:srgbClr>
                  </a:solidFill>
                  <a:prstDash val="solid"/>
                </a:ln>
                <a:gradFill>
                  <a:gsLst>
                    <a:gs pos="100000">
                      <a:srgbClr val="C00000"/>
                    </a:gs>
                    <a:gs pos="2083">
                      <a:schemeClr val="bg1"/>
                    </a:gs>
                    <a:gs pos="48000">
                      <a:srgbClr val="FF0000"/>
                    </a:gs>
                    <a:gs pos="100000">
                      <a:schemeClr val="accent1">
                        <a:tint val="23500"/>
                        <a:satMod val="160000"/>
                      </a:schemeClr>
                    </a:gs>
                  </a:gsLst>
                  <a:lin ang="5400000" scaled="0"/>
                </a:gradFill>
                <a:effectLst>
                  <a:outerShdw blurRad="50000" dist="50800" dir="7500000" algn="tl">
                    <a:srgbClr val="000000">
                      <a:shade val="5000"/>
                      <a:alpha val="35000"/>
                    </a:srgbClr>
                  </a:outerShdw>
                </a:effectLst>
                <a:uLnTx/>
                <a:uFillTx/>
                <a:latin typeface="微软雅黑" pitchFamily="34" charset="-122"/>
                <a:ea typeface="微软雅黑" pitchFamily="34" charset="-122"/>
                <a:cs typeface="+mj-cs"/>
              </a:rPr>
              <a:t>Microsoft PowerPoint  </a:t>
            </a:r>
            <a:r>
              <a:rPr lang="zh-CN" altLang="en-US" sz="2400" b="1" dirty="0" smtClean="0">
                <a:ln w="12700">
                  <a:solidFill>
                    <a:srgbClr val="1F497D">
                      <a:tint val="1000"/>
                    </a:srgbClr>
                  </a:solidFill>
                  <a:prstDash val="solid"/>
                </a:ln>
                <a:gradFill>
                  <a:gsLst>
                    <a:gs pos="100000">
                      <a:srgbClr val="C00000"/>
                    </a:gs>
                    <a:gs pos="2083">
                      <a:schemeClr val="bg1"/>
                    </a:gs>
                    <a:gs pos="48000">
                      <a:srgbClr val="FF0000"/>
                    </a:gs>
                    <a:gs pos="100000">
                      <a:schemeClr val="accent1">
                        <a:tint val="23500"/>
                        <a:satMod val="160000"/>
                      </a:schemeClr>
                    </a:gs>
                  </a:gsLst>
                  <a:lin ang="5400000" scaled="0"/>
                </a:gradFill>
                <a:effectLst>
                  <a:outerShdw blurRad="50000" dist="50800" dir="7500000" algn="tl">
                    <a:srgbClr val="000000">
                      <a:shade val="5000"/>
                      <a:alpha val="35000"/>
                    </a:srgbClr>
                  </a:outerShdw>
                </a:effectLst>
                <a:latin typeface="微软雅黑" pitchFamily="34" charset="-122"/>
                <a:ea typeface="微软雅黑" pitchFamily="34" charset="-122"/>
              </a:rPr>
              <a:t>政府工作</a:t>
            </a:r>
            <a:r>
              <a:rPr kumimoji="0" lang="zh-CN" altLang="en-US" sz="2400" b="1" i="0" u="none" strike="noStrike" kern="1200" cap="none" spc="0" normalizeH="0" baseline="0" noProof="0" dirty="0" smtClean="0">
                <a:ln w="12700">
                  <a:solidFill>
                    <a:srgbClr val="1F497D">
                      <a:tint val="1000"/>
                    </a:srgbClr>
                  </a:solidFill>
                  <a:prstDash val="solid"/>
                </a:ln>
                <a:gradFill>
                  <a:gsLst>
                    <a:gs pos="100000">
                      <a:srgbClr val="C00000"/>
                    </a:gs>
                    <a:gs pos="2083">
                      <a:schemeClr val="bg1"/>
                    </a:gs>
                    <a:gs pos="48000">
                      <a:srgbClr val="FF0000"/>
                    </a:gs>
                    <a:gs pos="100000">
                      <a:schemeClr val="accent1">
                        <a:tint val="23500"/>
                        <a:satMod val="160000"/>
                      </a:schemeClr>
                    </a:gs>
                  </a:gsLst>
                  <a:lin ang="5400000" scaled="0"/>
                </a:gradFill>
                <a:effectLst>
                  <a:outerShdw blurRad="50000" dist="50800" dir="7500000" algn="tl">
                    <a:srgbClr val="000000">
                      <a:shade val="5000"/>
                      <a:alpha val="35000"/>
                    </a:srgbClr>
                  </a:outerShdw>
                </a:effectLst>
                <a:uLnTx/>
                <a:uFillTx/>
                <a:latin typeface="微软雅黑" pitchFamily="34" charset="-122"/>
                <a:ea typeface="微软雅黑" pitchFamily="34" charset="-122"/>
                <a:cs typeface="+mj-cs"/>
              </a:rPr>
              <a:t>模板</a:t>
            </a:r>
            <a:endParaRPr kumimoji="0" lang="en-US" altLang="zh-CN" sz="2400" b="1" i="0" u="none" strike="noStrike" kern="1200" cap="none" spc="0" normalizeH="0" baseline="0" noProof="0" dirty="0" smtClean="0">
              <a:ln w="12700">
                <a:solidFill>
                  <a:srgbClr val="1F497D">
                    <a:tint val="1000"/>
                  </a:srgbClr>
                </a:solidFill>
                <a:prstDash val="solid"/>
              </a:ln>
              <a:gradFill>
                <a:gsLst>
                  <a:gs pos="100000">
                    <a:srgbClr val="C00000"/>
                  </a:gs>
                  <a:gs pos="2083">
                    <a:schemeClr val="bg1"/>
                  </a:gs>
                  <a:gs pos="48000">
                    <a:srgbClr val="FF0000"/>
                  </a:gs>
                  <a:gs pos="100000">
                    <a:schemeClr val="accent1">
                      <a:tint val="23500"/>
                      <a:satMod val="160000"/>
                    </a:schemeClr>
                  </a:gs>
                </a:gsLst>
                <a:lin ang="5400000" scaled="0"/>
              </a:gradFill>
              <a:effectLst>
                <a:outerShdw blurRad="50000" dist="50800" dir="7500000" algn="tl">
                  <a:srgbClr val="000000">
                    <a:shade val="5000"/>
                    <a:alpha val="35000"/>
                  </a:srgbClr>
                </a:outerShdw>
              </a:effectLst>
              <a:uLnTx/>
              <a:uFillTx/>
              <a:latin typeface="微软雅黑" pitchFamily="34" charset="-122"/>
              <a:ea typeface="微软雅黑" pitchFamily="34" charset="-122"/>
              <a:cs typeface="+mj-cs"/>
            </a:endParaRPr>
          </a:p>
        </p:txBody>
      </p:sp>
      <p:sp>
        <p:nvSpPr>
          <p:cNvPr id="8" name="标题 1"/>
          <p:cNvSpPr txBox="1">
            <a:spLocks/>
          </p:cNvSpPr>
          <p:nvPr/>
        </p:nvSpPr>
        <p:spPr>
          <a:xfrm>
            <a:off x="2555776" y="1780819"/>
            <a:ext cx="3786214" cy="696780"/>
          </a:xfrm>
          <a:prstGeom prst="rect">
            <a:avLst/>
          </a:prstGeom>
        </p:spPr>
        <p:txBody>
          <a:bodyPr anchor="ctr"/>
          <a:lstStyle>
            <a:defPPr>
              <a:defRPr lang="zh-CN"/>
            </a:defPPr>
            <a:lvl1pPr marR="0" lvl="0" indent="0" algn="r" fontAlgn="auto">
              <a:lnSpc>
                <a:spcPct val="100000"/>
              </a:lnSpc>
              <a:spcBef>
                <a:spcPct val="0"/>
              </a:spcBef>
              <a:spcAft>
                <a:spcPts val="0"/>
              </a:spcAft>
              <a:buClrTx/>
              <a:buSzTx/>
              <a:buFontTx/>
              <a:buNone/>
              <a:tabLst/>
              <a:defRPr kumimoji="0" sz="2400" b="1" i="0" u="none" strike="noStrike" cap="none" spc="0" normalizeH="0" baseline="0">
                <a:ln w="12700">
                  <a:solidFill>
                    <a:srgbClr val="1F497D">
                      <a:tint val="1000"/>
                    </a:srgbClr>
                  </a:solidFill>
                  <a:prstDash val="solid"/>
                </a:ln>
                <a:gradFill>
                  <a:gsLst>
                    <a:gs pos="100000">
                      <a:srgbClr val="C00000"/>
                    </a:gs>
                    <a:gs pos="2083">
                      <a:schemeClr val="bg1"/>
                    </a:gs>
                    <a:gs pos="48000">
                      <a:srgbClr val="FF0000"/>
                    </a:gs>
                    <a:gs pos="100000">
                      <a:schemeClr val="accent1">
                        <a:tint val="23500"/>
                        <a:satMod val="160000"/>
                      </a:schemeClr>
                    </a:gs>
                  </a:gsLst>
                  <a:lin ang="5400000" scaled="0"/>
                </a:gradFill>
                <a:effectLst>
                  <a:outerShdw blurRad="50000" dist="50800" dir="7500000" algn="tl">
                    <a:srgbClr val="000000">
                      <a:shade val="5000"/>
                      <a:alpha val="35000"/>
                    </a:srgbClr>
                  </a:outerShdw>
                </a:effectLst>
                <a:uLnTx/>
                <a:uFillTx/>
                <a:latin typeface="微软雅黑" pitchFamily="34" charset="-122"/>
                <a:ea typeface="微软雅黑" pitchFamily="34" charset="-122"/>
                <a:cs typeface="+mj-cs"/>
              </a:defRPr>
            </a:lvl1pPr>
          </a:lstStyle>
          <a:p>
            <a:r>
              <a:rPr lang="zh-CN" altLang="en-US" sz="4400" dirty="0" smtClean="0"/>
              <a:t>谢谢您的支持</a:t>
            </a:r>
            <a:endParaRPr lang="en-US" altLang="zh-CN" sz="4400" dirty="0"/>
          </a:p>
        </p:txBody>
      </p:sp>
    </p:spTree>
    <p:extLst>
      <p:ext uri="{BB962C8B-B14F-4D97-AF65-F5344CB8AC3E}">
        <p14:creationId xmlns:p14="http://schemas.microsoft.com/office/powerpoint/2010/main" val="2341415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272</Words>
  <Application>Microsoft Office PowerPoint</Application>
  <PresentationFormat>全屏显示(16:10)</PresentationFormat>
  <Paragraphs>53</Paragraphs>
  <Slides>9</Slides>
  <Notes>0</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Windows 用户</cp:lastModifiedBy>
  <cp:revision>12</cp:revision>
  <dcterms:created xsi:type="dcterms:W3CDTF">2012-05-11T02:05:18Z</dcterms:created>
  <dcterms:modified xsi:type="dcterms:W3CDTF">2012-05-11T04:35:01Z</dcterms:modified>
</cp:coreProperties>
</file>