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9" r:id="rId13"/>
    <p:sldId id="268" r:id="rId14"/>
    <p:sldId id="270" r:id="rId15"/>
    <p:sldId id="271" r:id="rId16"/>
  </p:sldIdLst>
  <p:sldSz cx="14401800" cy="7200900"/>
  <p:notesSz cx="6858000" cy="9144000"/>
  <p:embeddedFontLst>
    <p:embeddedFont>
      <p:font typeface="Comic Sans MS" panose="030F0702030302020204" pitchFamily="66" charset="0"/>
      <p:regular r:id="rId17"/>
      <p:bold r:id="rId18"/>
      <p:italic r:id="rId19"/>
      <p:boldItalic r:id="rId20"/>
    </p:embeddedFont>
    <p:embeddedFont>
      <p:font typeface="Calibri" panose="020F0502020204030204" pitchFamily="34" charset="0"/>
      <p:regular r:id="rId21"/>
      <p:bold r:id="rId22"/>
      <p:italic r:id="rId23"/>
      <p:boldItalic r:id="rId24"/>
    </p:embeddedFont>
    <p:embeddedFont>
      <p:font typeface="楷体_GB2312" panose="02010600030101010101" charset="-122"/>
      <p:regular r:id="rId25"/>
    </p:embeddedFont>
  </p:embeddedFontLst>
  <p:defaultTextStyle>
    <a:defPPr>
      <a:defRPr lang="zh-CN"/>
    </a:defPPr>
    <a:lvl1pPr marL="0" algn="l" defTabSz="123444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17220" algn="l" defTabSz="123444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34440" algn="l" defTabSz="123444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51660" algn="l" defTabSz="123444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68880" algn="l" defTabSz="123444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86100" algn="l" defTabSz="123444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703320" algn="l" defTabSz="123444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320540" algn="l" defTabSz="123444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937760" algn="l" defTabSz="123444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73E4D"/>
    <a:srgbClr val="A1D729"/>
    <a:srgbClr val="262626"/>
    <a:srgbClr val="A1D636"/>
    <a:srgbClr val="B9E65E"/>
    <a:srgbClr val="8BBD27"/>
    <a:srgbClr val="B3DE28"/>
    <a:srgbClr val="E42D1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92" d="100"/>
          <a:sy n="92" d="100"/>
        </p:scale>
        <p:origin x="-636" y="-108"/>
      </p:cViewPr>
      <p:guideLst>
        <p:guide orient="horz" pos="2268"/>
        <p:guide pos="4536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2" d="100"/>
        <a:sy n="62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2.fntdata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font" Target="fonts/font5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1.fntdata"/><Relationship Id="rId25" Type="http://schemas.openxmlformats.org/officeDocument/2006/relationships/font" Target="fonts/font9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4.fntdata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8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7.fntdata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6.fntdata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080135" y="2236947"/>
            <a:ext cx="12241530" cy="1543526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160270" y="4080510"/>
            <a:ext cx="10081260" cy="184023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172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344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516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688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861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703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3205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9377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9C7DAA-7140-499F-A3DD-74FA60FEF6F0}" type="datetimeFigureOut">
              <a:rPr lang="zh-CN" altLang="en-US" smtClean="0"/>
              <a:t>2016/9/9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A1ABA-A00F-419A-9F44-188A0E93B2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822854" y="5040630"/>
            <a:ext cx="8641080" cy="595075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822854" y="643414"/>
            <a:ext cx="8641080" cy="4320540"/>
          </a:xfrm>
        </p:spPr>
        <p:txBody>
          <a:bodyPr/>
          <a:lstStyle>
            <a:lvl1pPr marL="0" indent="0">
              <a:buNone/>
              <a:defRPr sz="4300"/>
            </a:lvl1pPr>
            <a:lvl2pPr marL="617220" indent="0">
              <a:buNone/>
              <a:defRPr sz="3800"/>
            </a:lvl2pPr>
            <a:lvl3pPr marL="1234440" indent="0">
              <a:buNone/>
              <a:defRPr sz="3200"/>
            </a:lvl3pPr>
            <a:lvl4pPr marL="1851660" indent="0">
              <a:buNone/>
              <a:defRPr sz="2700"/>
            </a:lvl4pPr>
            <a:lvl5pPr marL="2468880" indent="0">
              <a:buNone/>
              <a:defRPr sz="2700"/>
            </a:lvl5pPr>
            <a:lvl6pPr marL="3086100" indent="0">
              <a:buNone/>
              <a:defRPr sz="2700"/>
            </a:lvl6pPr>
            <a:lvl7pPr marL="3703320" indent="0">
              <a:buNone/>
              <a:defRPr sz="2700"/>
            </a:lvl7pPr>
            <a:lvl8pPr marL="4320540" indent="0">
              <a:buNone/>
              <a:defRPr sz="2700"/>
            </a:lvl8pPr>
            <a:lvl9pPr marL="4937760" indent="0">
              <a:buNone/>
              <a:defRPr sz="27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822854" y="5635705"/>
            <a:ext cx="8641080" cy="845105"/>
          </a:xfrm>
        </p:spPr>
        <p:txBody>
          <a:bodyPr/>
          <a:lstStyle>
            <a:lvl1pPr marL="0" indent="0">
              <a:buNone/>
              <a:defRPr sz="1900"/>
            </a:lvl1pPr>
            <a:lvl2pPr marL="617220" indent="0">
              <a:buNone/>
              <a:defRPr sz="1600"/>
            </a:lvl2pPr>
            <a:lvl3pPr marL="1234440" indent="0">
              <a:buNone/>
              <a:defRPr sz="1400"/>
            </a:lvl3pPr>
            <a:lvl4pPr marL="1851660" indent="0">
              <a:buNone/>
              <a:defRPr sz="1200"/>
            </a:lvl4pPr>
            <a:lvl5pPr marL="2468880" indent="0">
              <a:buNone/>
              <a:defRPr sz="1200"/>
            </a:lvl5pPr>
            <a:lvl6pPr marL="3086100" indent="0">
              <a:buNone/>
              <a:defRPr sz="1200"/>
            </a:lvl6pPr>
            <a:lvl7pPr marL="3703320" indent="0">
              <a:buNone/>
              <a:defRPr sz="1200"/>
            </a:lvl7pPr>
            <a:lvl8pPr marL="4320540" indent="0">
              <a:buNone/>
              <a:defRPr sz="1200"/>
            </a:lvl8pPr>
            <a:lvl9pPr marL="4937760" indent="0">
              <a:buNone/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9C7DAA-7140-499F-A3DD-74FA60FEF6F0}" type="datetimeFigureOut">
              <a:rPr lang="zh-CN" altLang="en-US" smtClean="0"/>
              <a:t>2016/9/9 Friday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A1ABA-A00F-419A-9F44-188A0E93B2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9C7DAA-7140-499F-A3DD-74FA60FEF6F0}" type="datetimeFigureOut">
              <a:rPr lang="zh-CN" altLang="en-US" smtClean="0"/>
              <a:t>2016/9/9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A1ABA-A00F-419A-9F44-188A0E93B2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6444557" y="303372"/>
            <a:ext cx="5103137" cy="6450806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135143" y="303372"/>
            <a:ext cx="15069384" cy="6450806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9C7DAA-7140-499F-A3DD-74FA60FEF6F0}" type="datetimeFigureOut">
              <a:rPr lang="zh-CN" altLang="en-US" smtClean="0"/>
              <a:t>2016/9/9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A1ABA-A00F-419A-9F44-188A0E93B2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9C7DAA-7140-499F-A3DD-74FA60FEF6F0}" type="datetimeFigureOut">
              <a:rPr lang="zh-CN" altLang="en-US" smtClean="0"/>
              <a:t>2016/9/9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A1ABA-A00F-419A-9F44-188A0E93B2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37643" y="4627245"/>
            <a:ext cx="12241530" cy="1430179"/>
          </a:xfrm>
        </p:spPr>
        <p:txBody>
          <a:bodyPr anchor="t"/>
          <a:lstStyle>
            <a:lvl1pPr algn="l">
              <a:defRPr sz="54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37643" y="3052049"/>
            <a:ext cx="12241530" cy="1575196"/>
          </a:xfrm>
        </p:spPr>
        <p:txBody>
          <a:bodyPr anchor="b"/>
          <a:lstStyle>
            <a:lvl1pPr marL="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1pPr>
            <a:lvl2pPr marL="61722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3444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3pPr>
            <a:lvl4pPr marL="185166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6888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861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70332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32054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93776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9C7DAA-7140-499F-A3DD-74FA60FEF6F0}" type="datetimeFigureOut">
              <a:rPr lang="zh-CN" altLang="en-US" smtClean="0"/>
              <a:t>2016/9/9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A1ABA-A00F-419A-9F44-188A0E93B2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135142" y="1763554"/>
            <a:ext cx="10086261" cy="499062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461433" y="1763554"/>
            <a:ext cx="10086261" cy="499062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9C7DAA-7140-499F-A3DD-74FA60FEF6F0}" type="datetimeFigureOut">
              <a:rPr lang="zh-CN" altLang="en-US" smtClean="0"/>
              <a:t>2016/9/9 Friday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A1ABA-A00F-419A-9F44-188A0E93B2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0090" y="288370"/>
            <a:ext cx="12961620" cy="12001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0090" y="1611869"/>
            <a:ext cx="6363296" cy="671750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17220" indent="0">
              <a:buNone/>
              <a:defRPr sz="2700" b="1"/>
            </a:lvl2pPr>
            <a:lvl3pPr marL="1234440" indent="0">
              <a:buNone/>
              <a:defRPr sz="2400" b="1"/>
            </a:lvl3pPr>
            <a:lvl4pPr marL="1851660" indent="0">
              <a:buNone/>
              <a:defRPr sz="2200" b="1"/>
            </a:lvl4pPr>
            <a:lvl5pPr marL="2468880" indent="0">
              <a:buNone/>
              <a:defRPr sz="2200" b="1"/>
            </a:lvl5pPr>
            <a:lvl6pPr marL="3086100" indent="0">
              <a:buNone/>
              <a:defRPr sz="2200" b="1"/>
            </a:lvl6pPr>
            <a:lvl7pPr marL="3703320" indent="0">
              <a:buNone/>
              <a:defRPr sz="2200" b="1"/>
            </a:lvl7pPr>
            <a:lvl8pPr marL="4320540" indent="0">
              <a:buNone/>
              <a:defRPr sz="2200" b="1"/>
            </a:lvl8pPr>
            <a:lvl9pPr marL="4937760" indent="0">
              <a:buNone/>
              <a:defRPr sz="2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720090" y="2283619"/>
            <a:ext cx="6363296" cy="4148852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7315915" y="1611869"/>
            <a:ext cx="6365796" cy="671750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17220" indent="0">
              <a:buNone/>
              <a:defRPr sz="2700" b="1"/>
            </a:lvl2pPr>
            <a:lvl3pPr marL="1234440" indent="0">
              <a:buNone/>
              <a:defRPr sz="2400" b="1"/>
            </a:lvl3pPr>
            <a:lvl4pPr marL="1851660" indent="0">
              <a:buNone/>
              <a:defRPr sz="2200" b="1"/>
            </a:lvl4pPr>
            <a:lvl5pPr marL="2468880" indent="0">
              <a:buNone/>
              <a:defRPr sz="2200" b="1"/>
            </a:lvl5pPr>
            <a:lvl6pPr marL="3086100" indent="0">
              <a:buNone/>
              <a:defRPr sz="2200" b="1"/>
            </a:lvl6pPr>
            <a:lvl7pPr marL="3703320" indent="0">
              <a:buNone/>
              <a:defRPr sz="2200" b="1"/>
            </a:lvl7pPr>
            <a:lvl8pPr marL="4320540" indent="0">
              <a:buNone/>
              <a:defRPr sz="2200" b="1"/>
            </a:lvl8pPr>
            <a:lvl9pPr marL="4937760" indent="0">
              <a:buNone/>
              <a:defRPr sz="2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7315915" y="2283619"/>
            <a:ext cx="6365796" cy="4148852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9C7DAA-7140-499F-A3DD-74FA60FEF6F0}" type="datetimeFigureOut">
              <a:rPr lang="zh-CN" altLang="en-US" smtClean="0"/>
              <a:t>2016/9/9 Friday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A1ABA-A00F-419A-9F44-188A0E93B2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9C7DAA-7140-499F-A3DD-74FA60FEF6F0}" type="datetimeFigureOut">
              <a:rPr lang="zh-CN" altLang="en-US" smtClean="0"/>
              <a:t>2016/9/9 Friday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A1ABA-A00F-419A-9F44-188A0E93B2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9C7DAA-7140-499F-A3DD-74FA60FEF6F0}" type="datetimeFigureOut">
              <a:rPr lang="zh-CN" altLang="en-US" smtClean="0"/>
              <a:t>2016/9/9 Friday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A1ABA-A00F-419A-9F44-188A0E93B2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0" y="0"/>
            <a:ext cx="14401800" cy="216000"/>
          </a:xfrm>
          <a:prstGeom prst="rect">
            <a:avLst/>
          </a:prstGeom>
          <a:pattFill prst="lgConfetti">
            <a:fgClr>
              <a:srgbClr val="8BBD27"/>
            </a:fgClr>
            <a:bgClr>
              <a:srgbClr val="B9E65E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0" y="6984900"/>
            <a:ext cx="14401800" cy="216000"/>
          </a:xfrm>
          <a:prstGeom prst="rect">
            <a:avLst/>
          </a:prstGeom>
          <a:pattFill prst="lgConfetti">
            <a:fgClr>
              <a:srgbClr val="8BBD27"/>
            </a:fgClr>
            <a:bgClr>
              <a:srgbClr val="B9E65E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2897148" y="5832699"/>
            <a:ext cx="1280864" cy="1009036"/>
          </a:xfrm>
          <a:prstGeom prst="rect">
            <a:avLst/>
          </a:prstGeom>
        </p:spPr>
      </p:pic>
      <p:sp>
        <p:nvSpPr>
          <p:cNvPr id="5" name="梯形 4"/>
          <p:cNvSpPr/>
          <p:nvPr userDrawn="1"/>
        </p:nvSpPr>
        <p:spPr>
          <a:xfrm rot="2539131" flipV="1">
            <a:off x="13629640" y="23644"/>
            <a:ext cx="1403389" cy="381495"/>
          </a:xfrm>
          <a:prstGeom prst="trapezoid">
            <a:avLst>
              <a:gd name="adj" fmla="val 60274"/>
            </a:avLst>
          </a:prstGeom>
          <a:pattFill prst="lgConfetti">
            <a:fgClr>
              <a:srgbClr val="8BBD27"/>
            </a:fgClr>
            <a:bgClr>
              <a:srgbClr val="B9E65E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梯形 7"/>
          <p:cNvSpPr/>
          <p:nvPr userDrawn="1"/>
        </p:nvSpPr>
        <p:spPr>
          <a:xfrm rot="2539131" flipV="1">
            <a:off x="-701694" y="6831475"/>
            <a:ext cx="1403389" cy="381495"/>
          </a:xfrm>
          <a:prstGeom prst="trapezoid">
            <a:avLst>
              <a:gd name="adj" fmla="val 60274"/>
            </a:avLst>
          </a:prstGeom>
          <a:pattFill prst="lgConfetti">
            <a:fgClr>
              <a:srgbClr val="8BBD27"/>
            </a:fgClr>
            <a:bgClr>
              <a:srgbClr val="B9E65E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0091" y="286702"/>
            <a:ext cx="4738093" cy="1220153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630704" y="286703"/>
            <a:ext cx="8051006" cy="6145769"/>
          </a:xfrm>
        </p:spPr>
        <p:txBody>
          <a:bodyPr/>
          <a:lstStyle>
            <a:lvl1pPr>
              <a:defRPr sz="4300"/>
            </a:lvl1pPr>
            <a:lvl2pPr>
              <a:defRPr sz="38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720091" y="1506856"/>
            <a:ext cx="4738093" cy="4925616"/>
          </a:xfrm>
        </p:spPr>
        <p:txBody>
          <a:bodyPr/>
          <a:lstStyle>
            <a:lvl1pPr marL="0" indent="0">
              <a:buNone/>
              <a:defRPr sz="1900"/>
            </a:lvl1pPr>
            <a:lvl2pPr marL="617220" indent="0">
              <a:buNone/>
              <a:defRPr sz="1600"/>
            </a:lvl2pPr>
            <a:lvl3pPr marL="1234440" indent="0">
              <a:buNone/>
              <a:defRPr sz="1400"/>
            </a:lvl3pPr>
            <a:lvl4pPr marL="1851660" indent="0">
              <a:buNone/>
              <a:defRPr sz="1200"/>
            </a:lvl4pPr>
            <a:lvl5pPr marL="2468880" indent="0">
              <a:buNone/>
              <a:defRPr sz="1200"/>
            </a:lvl5pPr>
            <a:lvl6pPr marL="3086100" indent="0">
              <a:buNone/>
              <a:defRPr sz="1200"/>
            </a:lvl6pPr>
            <a:lvl7pPr marL="3703320" indent="0">
              <a:buNone/>
              <a:defRPr sz="1200"/>
            </a:lvl7pPr>
            <a:lvl8pPr marL="4320540" indent="0">
              <a:buNone/>
              <a:defRPr sz="1200"/>
            </a:lvl8pPr>
            <a:lvl9pPr marL="4937760" indent="0">
              <a:buNone/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9C7DAA-7140-499F-A3DD-74FA60FEF6F0}" type="datetimeFigureOut">
              <a:rPr lang="zh-CN" altLang="en-US" smtClean="0"/>
              <a:t>2016/9/9 Friday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A1ABA-A00F-419A-9F44-188A0E93B2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720090" y="288370"/>
            <a:ext cx="12961620" cy="1200150"/>
          </a:xfrm>
          <a:prstGeom prst="rect">
            <a:avLst/>
          </a:prstGeom>
        </p:spPr>
        <p:txBody>
          <a:bodyPr vert="horz" lIns="123444" tIns="61722" rIns="123444" bIns="61722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0090" y="1680211"/>
            <a:ext cx="12961620" cy="4752261"/>
          </a:xfrm>
          <a:prstGeom prst="rect">
            <a:avLst/>
          </a:prstGeom>
        </p:spPr>
        <p:txBody>
          <a:bodyPr vert="horz" lIns="123444" tIns="61722" rIns="123444" bIns="61722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720090" y="6674168"/>
            <a:ext cx="3360420" cy="383381"/>
          </a:xfrm>
          <a:prstGeom prst="rect">
            <a:avLst/>
          </a:prstGeom>
        </p:spPr>
        <p:txBody>
          <a:bodyPr vert="horz" lIns="123444" tIns="61722" rIns="123444" bIns="61722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9C7DAA-7140-499F-A3DD-74FA60FEF6F0}" type="datetimeFigureOut">
              <a:rPr lang="zh-CN" altLang="en-US" smtClean="0"/>
              <a:t>2016/9/9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920615" y="6674168"/>
            <a:ext cx="4560570" cy="383381"/>
          </a:xfrm>
          <a:prstGeom prst="rect">
            <a:avLst/>
          </a:prstGeom>
        </p:spPr>
        <p:txBody>
          <a:bodyPr vert="horz" lIns="123444" tIns="61722" rIns="123444" bIns="61722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10321290" y="6674168"/>
            <a:ext cx="3360420" cy="383381"/>
          </a:xfrm>
          <a:prstGeom prst="rect">
            <a:avLst/>
          </a:prstGeom>
        </p:spPr>
        <p:txBody>
          <a:bodyPr vert="horz" lIns="123444" tIns="61722" rIns="123444" bIns="61722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FA1ABA-A00F-419A-9F44-188A0E93B2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1234440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62915" indent="-462915" algn="l" defTabSz="1234440" rtl="0" eaLnBrk="1" latinLnBrk="0" hangingPunct="1">
        <a:spcBef>
          <a:spcPct val="20000"/>
        </a:spcBef>
        <a:buFont typeface="Arial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1003300" indent="-386080" algn="l" defTabSz="1234440" rtl="0" eaLnBrk="1" latinLnBrk="0" hangingPunct="1">
        <a:spcBef>
          <a:spcPct val="20000"/>
        </a:spcBef>
        <a:buFont typeface="Arial" pitchFamily="34" charset="0"/>
        <a:buChar char="–"/>
        <a:defRPr sz="3800" kern="1200">
          <a:solidFill>
            <a:schemeClr val="tx1"/>
          </a:solidFill>
          <a:latin typeface="+mn-lt"/>
          <a:ea typeface="+mn-ea"/>
          <a:cs typeface="+mn-cs"/>
        </a:defRPr>
      </a:lvl2pPr>
      <a:lvl3pPr marL="1543050" indent="-308610" algn="l" defTabSz="123444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60270" indent="-308610" algn="l" defTabSz="1234440" rtl="0" eaLnBrk="1" latinLnBrk="0" hangingPunct="1">
        <a:spcBef>
          <a:spcPct val="20000"/>
        </a:spcBef>
        <a:buFont typeface="Arial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77490" indent="-308610" algn="l" defTabSz="1234440" rtl="0" eaLnBrk="1" latinLnBrk="0" hangingPunct="1">
        <a:spcBef>
          <a:spcPct val="20000"/>
        </a:spcBef>
        <a:buFont typeface="Arial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94710" indent="-308610" algn="l" defTabSz="123444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011930" indent="-308610" algn="l" defTabSz="123444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629150" indent="-308610" algn="l" defTabSz="123444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246370" indent="-308610" algn="l" defTabSz="123444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3444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17220" algn="l" defTabSz="123444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34440" algn="l" defTabSz="123444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51660" algn="l" defTabSz="123444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68880" algn="l" defTabSz="123444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86100" algn="l" defTabSz="123444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703320" algn="l" defTabSz="123444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320540" algn="l" defTabSz="123444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937760" algn="l" defTabSz="123444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64396" y="3187129"/>
            <a:ext cx="9073008" cy="1862048"/>
          </a:xfrm>
          <a:prstGeom prst="rect">
            <a:avLst/>
          </a:prstGeom>
          <a:noFill/>
          <a:ln w="19050">
            <a:solidFill>
              <a:srgbClr val="A1D7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0314" y="648122"/>
            <a:ext cx="3864762" cy="568893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898422" y="3456434"/>
            <a:ext cx="860495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职场      剂润滑剂</a:t>
            </a:r>
            <a:endParaRPr lang="zh-CN" altLang="en-US" sz="8000" dirty="0">
              <a:solidFill>
                <a:schemeClr val="tx1">
                  <a:lumMod val="85000"/>
                  <a:lumOff val="15000"/>
                </a:schemeClr>
              </a:solidFill>
              <a:latin typeface="华康俪金黑W8(P)" pitchFamily="34" charset="-122"/>
              <a:ea typeface="华康俪金黑W8(P)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135845" y="3187129"/>
            <a:ext cx="1986442" cy="18620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11500" b="1" dirty="0">
                <a:pattFill prst="lgConfetti">
                  <a:fgClr>
                    <a:srgbClr val="8BBD27"/>
                  </a:fgClr>
                  <a:bgClr>
                    <a:srgbClr val="B9E65E"/>
                  </a:bgClr>
                </a:pattFill>
                <a:latin typeface="Comic Sans MS" pitchFamily="66" charset="0"/>
              </a:rPr>
              <a:t>12</a:t>
            </a:r>
            <a:endParaRPr lang="zh-CN" altLang="en-US" sz="11500" b="1" dirty="0">
              <a:pattFill prst="lgConfetti">
                <a:fgClr>
                  <a:srgbClr val="8BBD27"/>
                </a:fgClr>
                <a:bgClr>
                  <a:srgbClr val="B9E65E"/>
                </a:bgClr>
              </a:pattFill>
              <a:latin typeface="Comic Sans MS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898422" y="5904706"/>
            <a:ext cx="8604956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文案：</a:t>
            </a:r>
            <a:r>
              <a:rPr lang="en-US" altLang="zh-CN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xxxxxx</a:t>
            </a:r>
            <a:r>
              <a:rPr lang="zh-CN" altLang="en-US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    </a:t>
            </a:r>
            <a:r>
              <a:rPr lang="en-US" altLang="zh-CN" sz="320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PPTer</a:t>
            </a:r>
            <a:r>
              <a:rPr lang="zh-CN" altLang="en-US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：</a:t>
            </a:r>
            <a:r>
              <a:rPr lang="en-US" altLang="zh-CN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xxxxxxxxxx</a:t>
            </a:r>
          </a:p>
        </p:txBody>
      </p:sp>
      <p:sp>
        <p:nvSpPr>
          <p:cNvPr id="3" name="梯形 2"/>
          <p:cNvSpPr/>
          <p:nvPr/>
        </p:nvSpPr>
        <p:spPr>
          <a:xfrm rot="18900000" flipH="1">
            <a:off x="2245862" y="3056081"/>
            <a:ext cx="837068" cy="329338"/>
          </a:xfrm>
          <a:prstGeom prst="trapezoid">
            <a:avLst>
              <a:gd name="adj" fmla="val 60274"/>
            </a:avLst>
          </a:prstGeom>
          <a:pattFill prst="lgConfetti">
            <a:fgClr>
              <a:srgbClr val="A1D729"/>
            </a:fgClr>
            <a:bgClr>
              <a:srgbClr val="B9E65E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梯形 9"/>
          <p:cNvSpPr/>
          <p:nvPr/>
        </p:nvSpPr>
        <p:spPr>
          <a:xfrm rot="8239006" flipV="1">
            <a:off x="11227201" y="4784272"/>
            <a:ext cx="837068" cy="329338"/>
          </a:xfrm>
          <a:prstGeom prst="trapezoid">
            <a:avLst>
              <a:gd name="adj" fmla="val 60274"/>
            </a:avLst>
          </a:prstGeom>
          <a:pattFill prst="lgConfetti">
            <a:fgClr>
              <a:srgbClr val="A1D729"/>
            </a:fgClr>
            <a:bgClr>
              <a:srgbClr val="B9E65E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梯形 10"/>
          <p:cNvSpPr/>
          <p:nvPr/>
        </p:nvSpPr>
        <p:spPr>
          <a:xfrm rot="3066605" flipV="1">
            <a:off x="10639992" y="2680382"/>
            <a:ext cx="2441868" cy="1013493"/>
          </a:xfrm>
          <a:prstGeom prst="trapezoid">
            <a:avLst>
              <a:gd name="adj" fmla="val 60274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梯形 11"/>
          <p:cNvSpPr/>
          <p:nvPr/>
        </p:nvSpPr>
        <p:spPr>
          <a:xfrm rot="1405705" flipV="1">
            <a:off x="1677488" y="4922549"/>
            <a:ext cx="2441868" cy="1013493"/>
          </a:xfrm>
          <a:prstGeom prst="trapezoid">
            <a:avLst>
              <a:gd name="adj" fmla="val 60274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642978" y="720130"/>
            <a:ext cx="3253666" cy="923330"/>
          </a:xfrm>
          <a:prstGeom prst="rect">
            <a:avLst/>
          </a:prstGeom>
          <a:pattFill prst="smConfetti">
            <a:fgClr>
              <a:srgbClr val="B9E65E"/>
            </a:fgClr>
            <a:bgClr>
              <a:schemeClr val="accent5">
                <a:lumMod val="20000"/>
                <a:lumOff val="80000"/>
              </a:schemeClr>
            </a:bgClr>
          </a:patt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dirty="0">
                <a:solidFill>
                  <a:srgbClr val="8BBD27"/>
                </a:solidFill>
                <a:latin typeface="华康俪金黑W8(P)" pitchFamily="34" charset="-122"/>
                <a:ea typeface="华康俪金黑W8(P)" pitchFamily="34" charset="-122"/>
              </a:rPr>
              <a:t>定期游泳</a:t>
            </a:r>
          </a:p>
        </p:txBody>
      </p:sp>
      <p:grpSp>
        <p:nvGrpSpPr>
          <p:cNvPr id="19" name="组合 18"/>
          <p:cNvGrpSpPr/>
          <p:nvPr/>
        </p:nvGrpSpPr>
        <p:grpSpPr>
          <a:xfrm>
            <a:off x="6768852" y="2520330"/>
            <a:ext cx="6768728" cy="3093538"/>
            <a:chOff x="6768852" y="2520330"/>
            <a:chExt cx="6768728" cy="3093538"/>
          </a:xfrm>
        </p:grpSpPr>
        <p:grpSp>
          <p:nvGrpSpPr>
            <p:cNvPr id="8" name="组合 7"/>
            <p:cNvGrpSpPr/>
            <p:nvPr/>
          </p:nvGrpSpPr>
          <p:grpSpPr>
            <a:xfrm>
              <a:off x="6768852" y="2520330"/>
              <a:ext cx="6768728" cy="1384995"/>
              <a:chOff x="6768852" y="2520330"/>
              <a:chExt cx="6768728" cy="1384995"/>
            </a:xfrm>
          </p:grpSpPr>
          <p:sp>
            <p:nvSpPr>
              <p:cNvPr id="3" name="矩形 2"/>
              <p:cNvSpPr/>
              <p:nvPr/>
            </p:nvSpPr>
            <p:spPr>
              <a:xfrm>
                <a:off x="6984852" y="2520330"/>
                <a:ext cx="6552728" cy="1384995"/>
              </a:xfrm>
              <a:prstGeom prst="rect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zh-CN" altLang="en-US" sz="28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楷体_GB2312" pitchFamily="49" charset="-122"/>
                    <a:ea typeface="楷体_GB2312" pitchFamily="49" charset="-122"/>
                  </a:rPr>
                  <a:t>游泳是最消耗体力的运动之一，但这种让人精疲力竭的活动，能让人摆脱烦恼，身心舒展。</a:t>
                </a:r>
                <a:endParaRPr lang="zh-CN" altLang="en-US" sz="28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楷体_GB2312" pitchFamily="49" charset="-122"/>
                  <a:ea typeface="楷体_GB2312" pitchFamily="49" charset="-122"/>
                </a:endParaRPr>
              </a:p>
            </p:txBody>
          </p:sp>
          <p:sp>
            <p:nvSpPr>
              <p:cNvPr id="5" name="矩形 4"/>
              <p:cNvSpPr/>
              <p:nvPr/>
            </p:nvSpPr>
            <p:spPr>
              <a:xfrm>
                <a:off x="6768852" y="2690828"/>
                <a:ext cx="216000" cy="1152000"/>
              </a:xfrm>
              <a:prstGeom prst="rect">
                <a:avLst/>
              </a:prstGeom>
              <a:pattFill prst="lgConfetti">
                <a:fgClr>
                  <a:schemeClr val="tx1">
                    <a:lumMod val="95000"/>
                    <a:lumOff val="5000"/>
                  </a:schemeClr>
                </a:fgClr>
                <a:bgClr>
                  <a:schemeClr val="tx1">
                    <a:lumMod val="75000"/>
                    <a:lumOff val="25000"/>
                  </a:schemeClr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6768852" y="4659761"/>
              <a:ext cx="6768728" cy="954107"/>
              <a:chOff x="6768852" y="4659761"/>
              <a:chExt cx="6768728" cy="954107"/>
            </a:xfrm>
          </p:grpSpPr>
          <p:sp>
            <p:nvSpPr>
              <p:cNvPr id="4" name="矩形 3"/>
              <p:cNvSpPr/>
              <p:nvPr/>
            </p:nvSpPr>
            <p:spPr>
              <a:xfrm>
                <a:off x="6984852" y="4659761"/>
                <a:ext cx="6552728" cy="954107"/>
              </a:xfrm>
              <a:prstGeom prst="rect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zh-CN" altLang="en-US" sz="28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楷体_GB2312" pitchFamily="49" charset="-122"/>
                    <a:ea typeface="楷体_GB2312" pitchFamily="49" charset="-122"/>
                  </a:rPr>
                  <a:t>选择一个人去游泳也不错，</a:t>
                </a:r>
                <a:r>
                  <a:rPr lang="zh-CN" altLang="en-US" sz="2800" b="1" dirty="0">
                    <a:solidFill>
                      <a:srgbClr val="B73E4D"/>
                    </a:solidFill>
                    <a:latin typeface="楷体_GB2312" pitchFamily="49" charset="-122"/>
                    <a:ea typeface="楷体_GB2312" pitchFamily="49" charset="-122"/>
                  </a:rPr>
                  <a:t>被水包围其中，再糟糕的心情也能被软化</a:t>
                </a:r>
                <a:r>
                  <a:rPr lang="zh-CN" altLang="en-US" sz="28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楷体_GB2312" pitchFamily="49" charset="-122"/>
                    <a:ea typeface="楷体_GB2312" pitchFamily="49" charset="-122"/>
                  </a:rPr>
                  <a:t>。</a:t>
                </a:r>
                <a:endParaRPr lang="zh-CN" altLang="en-US" sz="28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楷体_GB2312" pitchFamily="49" charset="-122"/>
                  <a:ea typeface="楷体_GB2312" pitchFamily="49" charset="-122"/>
                </a:endParaRPr>
              </a:p>
            </p:txBody>
          </p:sp>
          <p:sp>
            <p:nvSpPr>
              <p:cNvPr id="6" name="矩形 5"/>
              <p:cNvSpPr/>
              <p:nvPr/>
            </p:nvSpPr>
            <p:spPr>
              <a:xfrm>
                <a:off x="6768852" y="4824586"/>
                <a:ext cx="216000" cy="720000"/>
              </a:xfrm>
              <a:prstGeom prst="rect">
                <a:avLst/>
              </a:prstGeom>
              <a:pattFill prst="lgConfetti">
                <a:fgClr>
                  <a:schemeClr val="tx1">
                    <a:lumMod val="95000"/>
                    <a:lumOff val="5000"/>
                  </a:schemeClr>
                </a:fgClr>
                <a:bgClr>
                  <a:schemeClr val="tx1">
                    <a:lumMod val="75000"/>
                    <a:lumOff val="25000"/>
                  </a:schemeClr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0" name="六边形 9"/>
          <p:cNvSpPr/>
          <p:nvPr/>
        </p:nvSpPr>
        <p:spPr>
          <a:xfrm>
            <a:off x="864196" y="884059"/>
            <a:ext cx="727974" cy="595472"/>
          </a:xfrm>
          <a:custGeom>
            <a:avLst/>
            <a:gdLst/>
            <a:ahLst/>
            <a:cxnLst/>
            <a:rect l="l" t="t" r="r" b="b"/>
            <a:pathLst>
              <a:path w="973607" h="796396">
                <a:moveTo>
                  <a:pt x="130809" y="0"/>
                </a:moveTo>
                <a:lnTo>
                  <a:pt x="506613" y="0"/>
                </a:lnTo>
                <a:lnTo>
                  <a:pt x="580775" y="148324"/>
                </a:lnTo>
                <a:lnTo>
                  <a:pt x="811589" y="148324"/>
                </a:lnTo>
                <a:lnTo>
                  <a:pt x="973607" y="472360"/>
                </a:lnTo>
                <a:lnTo>
                  <a:pt x="811589" y="796396"/>
                </a:lnTo>
                <a:lnTo>
                  <a:pt x="271529" y="796396"/>
                </a:lnTo>
                <a:lnTo>
                  <a:pt x="134949" y="523236"/>
                </a:lnTo>
                <a:lnTo>
                  <a:pt x="130809" y="523236"/>
                </a:lnTo>
                <a:lnTo>
                  <a:pt x="0" y="261618"/>
                </a:lnTo>
                <a:close/>
              </a:path>
            </a:pathLst>
          </a:custGeom>
          <a:pattFill prst="lgConfetti">
            <a:fgClr>
              <a:schemeClr val="tx1">
                <a:lumMod val="95000"/>
                <a:lumOff val="5000"/>
              </a:schemeClr>
            </a:fgClr>
            <a:bgClr>
              <a:schemeClr val="tx1">
                <a:lumMod val="75000"/>
                <a:lumOff val="2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79557" y="827852"/>
            <a:ext cx="49725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4000" b="1" dirty="0" smtClean="0">
                <a:solidFill>
                  <a:srgbClr val="8BBD27"/>
                </a:solidFill>
                <a:latin typeface="Comic Sans MS" pitchFamily="66" charset="0"/>
              </a:rPr>
              <a:t>9</a:t>
            </a:r>
            <a:endParaRPr lang="zh-CN" altLang="en-US" sz="4000" b="1" dirty="0">
              <a:solidFill>
                <a:srgbClr val="8BBD27"/>
              </a:solidFill>
              <a:latin typeface="Comic Sans MS" pitchFamily="66" charset="0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751282" y="2376314"/>
            <a:ext cx="5462392" cy="3573918"/>
            <a:chOff x="751282" y="2376314"/>
            <a:chExt cx="5462392" cy="3573918"/>
          </a:xfrm>
        </p:grpSpPr>
        <p:sp>
          <p:nvSpPr>
            <p:cNvPr id="15" name="任意多边形 14"/>
            <p:cNvSpPr/>
            <p:nvPr/>
          </p:nvSpPr>
          <p:spPr>
            <a:xfrm>
              <a:off x="828059" y="2736354"/>
              <a:ext cx="4788665" cy="3213878"/>
            </a:xfrm>
            <a:custGeom>
              <a:avLst/>
              <a:gdLst>
                <a:gd name="connsiteX0" fmla="*/ 0 w 4967785"/>
                <a:gd name="connsiteY0" fmla="*/ 0 h 3248167"/>
                <a:gd name="connsiteX1" fmla="*/ 0 w 4967785"/>
                <a:gd name="connsiteY1" fmla="*/ 3248167 h 3248167"/>
                <a:gd name="connsiteX2" fmla="*/ 4967785 w 4967785"/>
                <a:gd name="connsiteY2" fmla="*/ 3248167 h 3248167"/>
                <a:gd name="connsiteX3" fmla="*/ 4067033 w 4967785"/>
                <a:gd name="connsiteY3" fmla="*/ 723331 h 3248167"/>
                <a:gd name="connsiteX4" fmla="*/ 0 w 4967785"/>
                <a:gd name="connsiteY4" fmla="*/ 0 h 32481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67785" h="3248167">
                  <a:moveTo>
                    <a:pt x="0" y="0"/>
                  </a:moveTo>
                  <a:lnTo>
                    <a:pt x="0" y="3248167"/>
                  </a:lnTo>
                  <a:lnTo>
                    <a:pt x="4967785" y="3248167"/>
                  </a:lnTo>
                  <a:lnTo>
                    <a:pt x="4067033" y="723331"/>
                  </a:lnTo>
                  <a:lnTo>
                    <a:pt x="0" y="0"/>
                  </a:lnTo>
                  <a:close/>
                </a:path>
              </a:pathLst>
            </a:custGeom>
            <a:pattFill prst="lgConfetti">
              <a:fgClr>
                <a:srgbClr val="A1D729"/>
              </a:fgClr>
              <a:bgClr>
                <a:srgbClr val="B9E65E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4358" y="2587674"/>
              <a:ext cx="4751635" cy="3178680"/>
            </a:xfrm>
            <a:prstGeom prst="rect">
              <a:avLst/>
            </a:prstGeom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/>
          </p:spPr>
        </p:pic>
        <p:sp>
          <p:nvSpPr>
            <p:cNvPr id="13" name="梯形 12"/>
            <p:cNvSpPr/>
            <p:nvPr/>
          </p:nvSpPr>
          <p:spPr>
            <a:xfrm rot="18785369" flipH="1">
              <a:off x="633883" y="2520008"/>
              <a:ext cx="564135" cy="329338"/>
            </a:xfrm>
            <a:prstGeom prst="trapezoid">
              <a:avLst>
                <a:gd name="adj" fmla="val 39040"/>
              </a:avLst>
            </a:prstGeom>
            <a:pattFill prst="lgConfetti">
              <a:fgClr>
                <a:srgbClr val="A1D729"/>
              </a:fgClr>
              <a:bgClr>
                <a:srgbClr val="B9E65E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梯形 13"/>
            <p:cNvSpPr/>
            <p:nvPr/>
          </p:nvSpPr>
          <p:spPr>
            <a:xfrm rot="19066389" flipV="1">
              <a:off x="5320131" y="5548215"/>
              <a:ext cx="893543" cy="329338"/>
            </a:xfrm>
            <a:prstGeom prst="trapezoid">
              <a:avLst>
                <a:gd name="adj" fmla="val 60274"/>
              </a:avLst>
            </a:prstGeom>
            <a:pattFill prst="lgConfetti">
              <a:fgClr>
                <a:srgbClr val="A1D729"/>
              </a:fgClr>
              <a:bgClr>
                <a:srgbClr val="B9E65E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1706436" y="2376314"/>
              <a:ext cx="4270328" cy="3061703"/>
              <a:chOff x="1800454" y="2535831"/>
              <a:chExt cx="4270328" cy="3061703"/>
            </a:xfrm>
          </p:grpSpPr>
          <p:cxnSp>
            <p:nvCxnSpPr>
              <p:cNvPr id="17" name="直接连接符 16"/>
              <p:cNvCxnSpPr/>
              <p:nvPr/>
            </p:nvCxnSpPr>
            <p:spPr>
              <a:xfrm>
                <a:off x="1800454" y="2535831"/>
                <a:ext cx="4270328" cy="1704"/>
              </a:xfrm>
              <a:prstGeom prst="line">
                <a:avLst/>
              </a:prstGeom>
              <a:ln w="28575">
                <a:solidFill>
                  <a:srgbClr val="A1D729">
                    <a:alpha val="85098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直接连接符 17"/>
              <p:cNvCxnSpPr/>
              <p:nvPr/>
            </p:nvCxnSpPr>
            <p:spPr>
              <a:xfrm>
                <a:off x="6061860" y="2537534"/>
                <a:ext cx="0" cy="3060000"/>
              </a:xfrm>
              <a:prstGeom prst="line">
                <a:avLst/>
              </a:prstGeom>
              <a:ln w="28575">
                <a:solidFill>
                  <a:srgbClr val="A1D729">
                    <a:alpha val="85098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1" name="组合 20"/>
          <p:cNvGrpSpPr/>
          <p:nvPr/>
        </p:nvGrpSpPr>
        <p:grpSpPr>
          <a:xfrm>
            <a:off x="4608612" y="516043"/>
            <a:ext cx="432464" cy="1127417"/>
            <a:chOff x="5915338" y="516043"/>
            <a:chExt cx="432464" cy="1127417"/>
          </a:xfrm>
        </p:grpSpPr>
        <p:sp>
          <p:nvSpPr>
            <p:cNvPr id="22" name="六边形 9"/>
            <p:cNvSpPr/>
            <p:nvPr/>
          </p:nvSpPr>
          <p:spPr>
            <a:xfrm>
              <a:off x="5915338" y="651971"/>
              <a:ext cx="283732" cy="232088"/>
            </a:xfrm>
            <a:custGeom>
              <a:avLst/>
              <a:gdLst/>
              <a:ahLst/>
              <a:cxnLst/>
              <a:rect l="l" t="t" r="r" b="b"/>
              <a:pathLst>
                <a:path w="973607" h="796396">
                  <a:moveTo>
                    <a:pt x="130809" y="0"/>
                  </a:moveTo>
                  <a:lnTo>
                    <a:pt x="506613" y="0"/>
                  </a:lnTo>
                  <a:lnTo>
                    <a:pt x="580775" y="148324"/>
                  </a:lnTo>
                  <a:lnTo>
                    <a:pt x="811589" y="148324"/>
                  </a:lnTo>
                  <a:lnTo>
                    <a:pt x="973607" y="472360"/>
                  </a:lnTo>
                  <a:lnTo>
                    <a:pt x="811589" y="796396"/>
                  </a:lnTo>
                  <a:lnTo>
                    <a:pt x="271529" y="796396"/>
                  </a:lnTo>
                  <a:lnTo>
                    <a:pt x="134949" y="523236"/>
                  </a:lnTo>
                  <a:lnTo>
                    <a:pt x="130809" y="523236"/>
                  </a:lnTo>
                  <a:lnTo>
                    <a:pt x="0" y="261618"/>
                  </a:lnTo>
                  <a:close/>
                </a:path>
              </a:pathLst>
            </a:custGeom>
            <a:pattFill prst="lgConfetti">
              <a:fgClr>
                <a:srgbClr val="A1D729"/>
              </a:fgClr>
              <a:bgClr>
                <a:srgbClr val="B9E65E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六边形 9"/>
            <p:cNvSpPr/>
            <p:nvPr/>
          </p:nvSpPr>
          <p:spPr>
            <a:xfrm>
              <a:off x="6252036" y="516043"/>
              <a:ext cx="95766" cy="78334"/>
            </a:xfrm>
            <a:custGeom>
              <a:avLst/>
              <a:gdLst/>
              <a:ahLst/>
              <a:cxnLst/>
              <a:rect l="l" t="t" r="r" b="b"/>
              <a:pathLst>
                <a:path w="973607" h="796396">
                  <a:moveTo>
                    <a:pt x="130809" y="0"/>
                  </a:moveTo>
                  <a:lnTo>
                    <a:pt x="506613" y="0"/>
                  </a:lnTo>
                  <a:lnTo>
                    <a:pt x="580775" y="148324"/>
                  </a:lnTo>
                  <a:lnTo>
                    <a:pt x="811589" y="148324"/>
                  </a:lnTo>
                  <a:lnTo>
                    <a:pt x="973607" y="472360"/>
                  </a:lnTo>
                  <a:lnTo>
                    <a:pt x="811589" y="796396"/>
                  </a:lnTo>
                  <a:lnTo>
                    <a:pt x="271529" y="796396"/>
                  </a:lnTo>
                  <a:lnTo>
                    <a:pt x="134949" y="523236"/>
                  </a:lnTo>
                  <a:lnTo>
                    <a:pt x="130809" y="523236"/>
                  </a:lnTo>
                  <a:lnTo>
                    <a:pt x="0" y="261618"/>
                  </a:lnTo>
                  <a:close/>
                </a:path>
              </a:pathLst>
            </a:custGeom>
            <a:pattFill prst="lgConfetti">
              <a:fgClr>
                <a:srgbClr val="A1D729"/>
              </a:fgClr>
              <a:bgClr>
                <a:srgbClr val="B9E65E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六边形 9"/>
            <p:cNvSpPr/>
            <p:nvPr/>
          </p:nvSpPr>
          <p:spPr>
            <a:xfrm>
              <a:off x="6199070" y="1565126"/>
              <a:ext cx="95766" cy="78334"/>
            </a:xfrm>
            <a:custGeom>
              <a:avLst/>
              <a:gdLst/>
              <a:ahLst/>
              <a:cxnLst/>
              <a:rect l="l" t="t" r="r" b="b"/>
              <a:pathLst>
                <a:path w="973607" h="796396">
                  <a:moveTo>
                    <a:pt x="130809" y="0"/>
                  </a:moveTo>
                  <a:lnTo>
                    <a:pt x="506613" y="0"/>
                  </a:lnTo>
                  <a:lnTo>
                    <a:pt x="580775" y="148324"/>
                  </a:lnTo>
                  <a:lnTo>
                    <a:pt x="811589" y="148324"/>
                  </a:lnTo>
                  <a:lnTo>
                    <a:pt x="973607" y="472360"/>
                  </a:lnTo>
                  <a:lnTo>
                    <a:pt x="811589" y="796396"/>
                  </a:lnTo>
                  <a:lnTo>
                    <a:pt x="271529" y="796396"/>
                  </a:lnTo>
                  <a:lnTo>
                    <a:pt x="134949" y="523236"/>
                  </a:lnTo>
                  <a:lnTo>
                    <a:pt x="130809" y="523236"/>
                  </a:lnTo>
                  <a:lnTo>
                    <a:pt x="0" y="261618"/>
                  </a:lnTo>
                  <a:close/>
                </a:path>
              </a:pathLst>
            </a:custGeom>
            <a:pattFill prst="lgConfetti">
              <a:fgClr>
                <a:srgbClr val="A1D729"/>
              </a:fgClr>
              <a:bgClr>
                <a:srgbClr val="B9E65E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642978" y="720130"/>
            <a:ext cx="5125874" cy="923330"/>
          </a:xfrm>
          <a:prstGeom prst="rect">
            <a:avLst/>
          </a:prstGeom>
          <a:pattFill prst="smConfetti">
            <a:fgClr>
              <a:srgbClr val="B9E65E"/>
            </a:fgClr>
            <a:bgClr>
              <a:schemeClr val="accent5">
                <a:lumMod val="20000"/>
                <a:lumOff val="80000"/>
              </a:schemeClr>
            </a:bgClr>
          </a:patt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dirty="0">
                <a:solidFill>
                  <a:srgbClr val="8BBD27"/>
                </a:solidFill>
                <a:latin typeface="华康俪金黑W8(P)" pitchFamily="34" charset="-122"/>
                <a:ea typeface="华康俪金黑W8(P)" pitchFamily="34" charset="-122"/>
              </a:rPr>
              <a:t>开车时大声歌唱</a:t>
            </a:r>
          </a:p>
        </p:txBody>
      </p:sp>
      <p:grpSp>
        <p:nvGrpSpPr>
          <p:cNvPr id="19" name="组合 18"/>
          <p:cNvGrpSpPr/>
          <p:nvPr/>
        </p:nvGrpSpPr>
        <p:grpSpPr>
          <a:xfrm>
            <a:off x="6768852" y="2287463"/>
            <a:ext cx="6768728" cy="3490070"/>
            <a:chOff x="6768852" y="2287463"/>
            <a:chExt cx="6768728" cy="3490070"/>
          </a:xfrm>
        </p:grpSpPr>
        <p:grpSp>
          <p:nvGrpSpPr>
            <p:cNvPr id="9" name="组合 8"/>
            <p:cNvGrpSpPr/>
            <p:nvPr/>
          </p:nvGrpSpPr>
          <p:grpSpPr>
            <a:xfrm>
              <a:off x="6768852" y="2287463"/>
              <a:ext cx="6768728" cy="1384995"/>
              <a:chOff x="6768852" y="2287463"/>
              <a:chExt cx="6768728" cy="1384995"/>
            </a:xfrm>
          </p:grpSpPr>
          <p:sp>
            <p:nvSpPr>
              <p:cNvPr id="3" name="矩形 2"/>
              <p:cNvSpPr/>
              <p:nvPr/>
            </p:nvSpPr>
            <p:spPr>
              <a:xfrm>
                <a:off x="6984852" y="2287463"/>
                <a:ext cx="6552728" cy="1384995"/>
              </a:xfrm>
              <a:prstGeom prst="rect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zh-CN" altLang="en-US" sz="28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楷体_GB2312" pitchFamily="49" charset="-122"/>
                    <a:ea typeface="楷体_GB2312" pitchFamily="49" charset="-122"/>
                  </a:rPr>
                  <a:t>心情不好时，打开车上的收音机，调到较大音量，跟着里面播放的旋律大声歌唱，</a:t>
                </a:r>
                <a:r>
                  <a:rPr lang="zh-CN" altLang="en-US" sz="2800" b="1" dirty="0">
                    <a:solidFill>
                      <a:srgbClr val="B73E4D"/>
                    </a:solidFill>
                    <a:latin typeface="楷体_GB2312" pitchFamily="49" charset="-122"/>
                    <a:ea typeface="楷体_GB2312" pitchFamily="49" charset="-122"/>
                  </a:rPr>
                  <a:t>完全不必在意别人投来异样的眼神</a:t>
                </a:r>
                <a:r>
                  <a:rPr lang="zh-CN" altLang="en-US" sz="28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楷体_GB2312" pitchFamily="49" charset="-122"/>
                    <a:ea typeface="楷体_GB2312" pitchFamily="49" charset="-122"/>
                  </a:rPr>
                  <a:t>。</a:t>
                </a:r>
                <a:endParaRPr lang="zh-CN" altLang="en-US" sz="28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楷体_GB2312" pitchFamily="49" charset="-122"/>
                  <a:ea typeface="楷体_GB2312" pitchFamily="49" charset="-122"/>
                </a:endParaRPr>
              </a:p>
            </p:txBody>
          </p:sp>
          <p:sp>
            <p:nvSpPr>
              <p:cNvPr id="5" name="矩形 4"/>
              <p:cNvSpPr/>
              <p:nvPr/>
            </p:nvSpPr>
            <p:spPr>
              <a:xfrm>
                <a:off x="6768852" y="2457961"/>
                <a:ext cx="216000" cy="1152000"/>
              </a:xfrm>
              <a:prstGeom prst="rect">
                <a:avLst/>
              </a:prstGeom>
              <a:pattFill prst="lgConfetti">
                <a:fgClr>
                  <a:schemeClr val="tx1">
                    <a:lumMod val="95000"/>
                    <a:lumOff val="5000"/>
                  </a:schemeClr>
                </a:fgClr>
                <a:bgClr>
                  <a:schemeClr val="tx1">
                    <a:lumMod val="75000"/>
                    <a:lumOff val="25000"/>
                  </a:schemeClr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8" name="组合 17"/>
            <p:cNvGrpSpPr/>
            <p:nvPr/>
          </p:nvGrpSpPr>
          <p:grpSpPr>
            <a:xfrm>
              <a:off x="6768852" y="4392538"/>
              <a:ext cx="6768728" cy="1384995"/>
              <a:chOff x="6768852" y="4392538"/>
              <a:chExt cx="6768728" cy="1384995"/>
            </a:xfrm>
          </p:grpSpPr>
          <p:sp>
            <p:nvSpPr>
              <p:cNvPr id="4" name="矩形 3"/>
              <p:cNvSpPr/>
              <p:nvPr/>
            </p:nvSpPr>
            <p:spPr>
              <a:xfrm>
                <a:off x="6984852" y="4392538"/>
                <a:ext cx="6552728" cy="1384995"/>
              </a:xfrm>
              <a:prstGeom prst="rect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zh-CN" altLang="en-US" sz="28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楷体_GB2312" pitchFamily="49" charset="-122"/>
                    <a:ea typeface="楷体_GB2312" pitchFamily="49" charset="-122"/>
                  </a:rPr>
                  <a:t>也许此时的你在别人眼中有点傻乎乎的，但这确实是一种让人快速释放心情的好方法。</a:t>
                </a:r>
                <a:endParaRPr lang="zh-CN" altLang="en-US" sz="28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楷体_GB2312" pitchFamily="49" charset="-122"/>
                  <a:ea typeface="楷体_GB2312" pitchFamily="49" charset="-122"/>
                </a:endParaRPr>
              </a:p>
            </p:txBody>
          </p:sp>
          <p:sp>
            <p:nvSpPr>
              <p:cNvPr id="6" name="矩形 5"/>
              <p:cNvSpPr/>
              <p:nvPr/>
            </p:nvSpPr>
            <p:spPr>
              <a:xfrm>
                <a:off x="6768852" y="4557363"/>
                <a:ext cx="216000" cy="1152000"/>
              </a:xfrm>
              <a:prstGeom prst="rect">
                <a:avLst/>
              </a:prstGeom>
              <a:pattFill prst="lgConfetti">
                <a:fgClr>
                  <a:schemeClr val="tx1">
                    <a:lumMod val="95000"/>
                    <a:lumOff val="5000"/>
                  </a:schemeClr>
                </a:fgClr>
                <a:bgClr>
                  <a:schemeClr val="tx1">
                    <a:lumMod val="75000"/>
                    <a:lumOff val="25000"/>
                  </a:schemeClr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0" name="六边形 9"/>
          <p:cNvSpPr/>
          <p:nvPr/>
        </p:nvSpPr>
        <p:spPr>
          <a:xfrm>
            <a:off x="864196" y="884059"/>
            <a:ext cx="727974" cy="595472"/>
          </a:xfrm>
          <a:custGeom>
            <a:avLst/>
            <a:gdLst/>
            <a:ahLst/>
            <a:cxnLst/>
            <a:rect l="l" t="t" r="r" b="b"/>
            <a:pathLst>
              <a:path w="973607" h="796396">
                <a:moveTo>
                  <a:pt x="130809" y="0"/>
                </a:moveTo>
                <a:lnTo>
                  <a:pt x="506613" y="0"/>
                </a:lnTo>
                <a:lnTo>
                  <a:pt x="580775" y="148324"/>
                </a:lnTo>
                <a:lnTo>
                  <a:pt x="811589" y="148324"/>
                </a:lnTo>
                <a:lnTo>
                  <a:pt x="973607" y="472360"/>
                </a:lnTo>
                <a:lnTo>
                  <a:pt x="811589" y="796396"/>
                </a:lnTo>
                <a:lnTo>
                  <a:pt x="271529" y="796396"/>
                </a:lnTo>
                <a:lnTo>
                  <a:pt x="134949" y="523236"/>
                </a:lnTo>
                <a:lnTo>
                  <a:pt x="130809" y="523236"/>
                </a:lnTo>
                <a:lnTo>
                  <a:pt x="0" y="261618"/>
                </a:lnTo>
                <a:close/>
              </a:path>
            </a:pathLst>
          </a:custGeom>
          <a:pattFill prst="lgConfetti">
            <a:fgClr>
              <a:schemeClr val="tx1">
                <a:lumMod val="95000"/>
                <a:lumOff val="5000"/>
              </a:schemeClr>
            </a:fgClr>
            <a:bgClr>
              <a:schemeClr val="tx1">
                <a:lumMod val="75000"/>
                <a:lumOff val="2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23264" y="827852"/>
            <a:ext cx="80983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4000" b="1" dirty="0" smtClean="0">
                <a:solidFill>
                  <a:srgbClr val="8BBD27"/>
                </a:solidFill>
                <a:latin typeface="Comic Sans MS" pitchFamily="66" charset="0"/>
              </a:rPr>
              <a:t>10</a:t>
            </a:r>
            <a:endParaRPr lang="zh-CN" altLang="en-US" sz="4000" b="1" dirty="0">
              <a:solidFill>
                <a:srgbClr val="8BBD27"/>
              </a:solidFill>
              <a:latin typeface="Comic Sans MS" pitchFamily="66" charset="0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697727" y="2420069"/>
            <a:ext cx="5571274" cy="3224859"/>
            <a:chOff x="697727" y="2535831"/>
            <a:chExt cx="5571274" cy="3224859"/>
          </a:xfrm>
        </p:grpSpPr>
        <p:sp>
          <p:nvSpPr>
            <p:cNvPr id="17" name="任意多边形 16"/>
            <p:cNvSpPr/>
            <p:nvPr/>
          </p:nvSpPr>
          <p:spPr>
            <a:xfrm>
              <a:off x="828059" y="2880370"/>
              <a:ext cx="4788665" cy="2880320"/>
            </a:xfrm>
            <a:custGeom>
              <a:avLst/>
              <a:gdLst>
                <a:gd name="connsiteX0" fmla="*/ 0 w 4967785"/>
                <a:gd name="connsiteY0" fmla="*/ 0 h 3248167"/>
                <a:gd name="connsiteX1" fmla="*/ 0 w 4967785"/>
                <a:gd name="connsiteY1" fmla="*/ 3248167 h 3248167"/>
                <a:gd name="connsiteX2" fmla="*/ 4967785 w 4967785"/>
                <a:gd name="connsiteY2" fmla="*/ 3248167 h 3248167"/>
                <a:gd name="connsiteX3" fmla="*/ 4067033 w 4967785"/>
                <a:gd name="connsiteY3" fmla="*/ 723331 h 3248167"/>
                <a:gd name="connsiteX4" fmla="*/ 0 w 4967785"/>
                <a:gd name="connsiteY4" fmla="*/ 0 h 32481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67785" h="3248167">
                  <a:moveTo>
                    <a:pt x="0" y="0"/>
                  </a:moveTo>
                  <a:lnTo>
                    <a:pt x="0" y="3248167"/>
                  </a:lnTo>
                  <a:lnTo>
                    <a:pt x="4967785" y="3248167"/>
                  </a:lnTo>
                  <a:lnTo>
                    <a:pt x="4067033" y="723331"/>
                  </a:lnTo>
                  <a:lnTo>
                    <a:pt x="0" y="0"/>
                  </a:lnTo>
                  <a:close/>
                </a:path>
              </a:pathLst>
            </a:custGeom>
            <a:pattFill prst="lgConfetti">
              <a:fgClr>
                <a:srgbClr val="A1D729"/>
              </a:fgClr>
              <a:bgClr>
                <a:srgbClr val="B9E65E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047" b="4119"/>
            <a:stretch>
              <a:fillRect/>
            </a:stretch>
          </p:blipFill>
          <p:spPr>
            <a:xfrm>
              <a:off x="979556" y="2808564"/>
              <a:ext cx="4853192" cy="2776604"/>
            </a:xfrm>
            <a:prstGeom prst="rect">
              <a:avLst/>
            </a:prstGeom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/>
          </p:spPr>
        </p:pic>
        <p:sp>
          <p:nvSpPr>
            <p:cNvPr id="11" name="梯形 10"/>
            <p:cNvSpPr/>
            <p:nvPr/>
          </p:nvSpPr>
          <p:spPr>
            <a:xfrm rot="18785369" flipH="1">
              <a:off x="653931" y="2679884"/>
              <a:ext cx="416930" cy="329338"/>
            </a:xfrm>
            <a:prstGeom prst="trapezoid">
              <a:avLst>
                <a:gd name="adj" fmla="val 24099"/>
              </a:avLst>
            </a:prstGeom>
            <a:pattFill prst="lgConfetti">
              <a:fgClr>
                <a:srgbClr val="A1D729"/>
              </a:fgClr>
              <a:bgClr>
                <a:srgbClr val="B9E65E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梯形 12"/>
            <p:cNvSpPr/>
            <p:nvPr/>
          </p:nvSpPr>
          <p:spPr>
            <a:xfrm rot="19066389" flipV="1">
              <a:off x="5431933" y="5398433"/>
              <a:ext cx="837068" cy="329338"/>
            </a:xfrm>
            <a:prstGeom prst="trapezoid">
              <a:avLst>
                <a:gd name="adj" fmla="val 60274"/>
              </a:avLst>
            </a:prstGeom>
            <a:pattFill prst="lgConfetti">
              <a:fgClr>
                <a:srgbClr val="A1D729"/>
              </a:fgClr>
              <a:bgClr>
                <a:srgbClr val="B9E65E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1800454" y="2535831"/>
              <a:ext cx="4270328" cy="2936827"/>
              <a:chOff x="1800454" y="2535831"/>
              <a:chExt cx="4270328" cy="2936827"/>
            </a:xfrm>
          </p:grpSpPr>
          <p:cxnSp>
            <p:nvCxnSpPr>
              <p:cNvPr id="15" name="直接连接符 14"/>
              <p:cNvCxnSpPr/>
              <p:nvPr/>
            </p:nvCxnSpPr>
            <p:spPr>
              <a:xfrm>
                <a:off x="1800454" y="2535831"/>
                <a:ext cx="4270328" cy="1704"/>
              </a:xfrm>
              <a:prstGeom prst="line">
                <a:avLst/>
              </a:prstGeom>
              <a:ln w="28575">
                <a:solidFill>
                  <a:srgbClr val="A1D729">
                    <a:alpha val="85098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直接连接符 15"/>
              <p:cNvCxnSpPr/>
              <p:nvPr/>
            </p:nvCxnSpPr>
            <p:spPr>
              <a:xfrm>
                <a:off x="6061860" y="2537535"/>
                <a:ext cx="0" cy="2935123"/>
              </a:xfrm>
              <a:prstGeom prst="line">
                <a:avLst/>
              </a:prstGeom>
              <a:ln w="28575">
                <a:solidFill>
                  <a:srgbClr val="A1D729">
                    <a:alpha val="85098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1" name="组合 20"/>
          <p:cNvGrpSpPr/>
          <p:nvPr/>
        </p:nvGrpSpPr>
        <p:grpSpPr>
          <a:xfrm>
            <a:off x="6696428" y="516043"/>
            <a:ext cx="432464" cy="1127417"/>
            <a:chOff x="5915338" y="516043"/>
            <a:chExt cx="432464" cy="1127417"/>
          </a:xfrm>
        </p:grpSpPr>
        <p:sp>
          <p:nvSpPr>
            <p:cNvPr id="22" name="六边形 9"/>
            <p:cNvSpPr/>
            <p:nvPr/>
          </p:nvSpPr>
          <p:spPr>
            <a:xfrm>
              <a:off x="5915338" y="651971"/>
              <a:ext cx="283732" cy="232088"/>
            </a:xfrm>
            <a:custGeom>
              <a:avLst/>
              <a:gdLst/>
              <a:ahLst/>
              <a:cxnLst/>
              <a:rect l="l" t="t" r="r" b="b"/>
              <a:pathLst>
                <a:path w="973607" h="796396">
                  <a:moveTo>
                    <a:pt x="130809" y="0"/>
                  </a:moveTo>
                  <a:lnTo>
                    <a:pt x="506613" y="0"/>
                  </a:lnTo>
                  <a:lnTo>
                    <a:pt x="580775" y="148324"/>
                  </a:lnTo>
                  <a:lnTo>
                    <a:pt x="811589" y="148324"/>
                  </a:lnTo>
                  <a:lnTo>
                    <a:pt x="973607" y="472360"/>
                  </a:lnTo>
                  <a:lnTo>
                    <a:pt x="811589" y="796396"/>
                  </a:lnTo>
                  <a:lnTo>
                    <a:pt x="271529" y="796396"/>
                  </a:lnTo>
                  <a:lnTo>
                    <a:pt x="134949" y="523236"/>
                  </a:lnTo>
                  <a:lnTo>
                    <a:pt x="130809" y="523236"/>
                  </a:lnTo>
                  <a:lnTo>
                    <a:pt x="0" y="261618"/>
                  </a:lnTo>
                  <a:close/>
                </a:path>
              </a:pathLst>
            </a:custGeom>
            <a:pattFill prst="lgConfetti">
              <a:fgClr>
                <a:srgbClr val="A1D729"/>
              </a:fgClr>
              <a:bgClr>
                <a:srgbClr val="B9E65E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六边形 9"/>
            <p:cNvSpPr/>
            <p:nvPr/>
          </p:nvSpPr>
          <p:spPr>
            <a:xfrm>
              <a:off x="6252036" y="516043"/>
              <a:ext cx="95766" cy="78334"/>
            </a:xfrm>
            <a:custGeom>
              <a:avLst/>
              <a:gdLst/>
              <a:ahLst/>
              <a:cxnLst/>
              <a:rect l="l" t="t" r="r" b="b"/>
              <a:pathLst>
                <a:path w="973607" h="796396">
                  <a:moveTo>
                    <a:pt x="130809" y="0"/>
                  </a:moveTo>
                  <a:lnTo>
                    <a:pt x="506613" y="0"/>
                  </a:lnTo>
                  <a:lnTo>
                    <a:pt x="580775" y="148324"/>
                  </a:lnTo>
                  <a:lnTo>
                    <a:pt x="811589" y="148324"/>
                  </a:lnTo>
                  <a:lnTo>
                    <a:pt x="973607" y="472360"/>
                  </a:lnTo>
                  <a:lnTo>
                    <a:pt x="811589" y="796396"/>
                  </a:lnTo>
                  <a:lnTo>
                    <a:pt x="271529" y="796396"/>
                  </a:lnTo>
                  <a:lnTo>
                    <a:pt x="134949" y="523236"/>
                  </a:lnTo>
                  <a:lnTo>
                    <a:pt x="130809" y="523236"/>
                  </a:lnTo>
                  <a:lnTo>
                    <a:pt x="0" y="261618"/>
                  </a:lnTo>
                  <a:close/>
                </a:path>
              </a:pathLst>
            </a:custGeom>
            <a:pattFill prst="lgConfetti">
              <a:fgClr>
                <a:srgbClr val="A1D729"/>
              </a:fgClr>
              <a:bgClr>
                <a:srgbClr val="B9E65E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六边形 9"/>
            <p:cNvSpPr/>
            <p:nvPr/>
          </p:nvSpPr>
          <p:spPr>
            <a:xfrm>
              <a:off x="6199070" y="1565126"/>
              <a:ext cx="95766" cy="78334"/>
            </a:xfrm>
            <a:custGeom>
              <a:avLst/>
              <a:gdLst/>
              <a:ahLst/>
              <a:cxnLst/>
              <a:rect l="l" t="t" r="r" b="b"/>
              <a:pathLst>
                <a:path w="973607" h="796396">
                  <a:moveTo>
                    <a:pt x="130809" y="0"/>
                  </a:moveTo>
                  <a:lnTo>
                    <a:pt x="506613" y="0"/>
                  </a:lnTo>
                  <a:lnTo>
                    <a:pt x="580775" y="148324"/>
                  </a:lnTo>
                  <a:lnTo>
                    <a:pt x="811589" y="148324"/>
                  </a:lnTo>
                  <a:lnTo>
                    <a:pt x="973607" y="472360"/>
                  </a:lnTo>
                  <a:lnTo>
                    <a:pt x="811589" y="796396"/>
                  </a:lnTo>
                  <a:lnTo>
                    <a:pt x="271529" y="796396"/>
                  </a:lnTo>
                  <a:lnTo>
                    <a:pt x="134949" y="523236"/>
                  </a:lnTo>
                  <a:lnTo>
                    <a:pt x="130809" y="523236"/>
                  </a:lnTo>
                  <a:lnTo>
                    <a:pt x="0" y="261618"/>
                  </a:lnTo>
                  <a:close/>
                </a:path>
              </a:pathLst>
            </a:custGeom>
            <a:pattFill prst="lgConfetti">
              <a:fgClr>
                <a:srgbClr val="A1D729"/>
              </a:fgClr>
              <a:bgClr>
                <a:srgbClr val="B9E65E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642978" y="720130"/>
            <a:ext cx="5341874" cy="923330"/>
          </a:xfrm>
          <a:prstGeom prst="rect">
            <a:avLst/>
          </a:prstGeom>
          <a:pattFill prst="smConfetti">
            <a:fgClr>
              <a:srgbClr val="B9E65E"/>
            </a:fgClr>
            <a:bgClr>
              <a:schemeClr val="accent5">
                <a:lumMod val="20000"/>
                <a:lumOff val="80000"/>
              </a:schemeClr>
            </a:bgClr>
          </a:patt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dirty="0">
                <a:solidFill>
                  <a:srgbClr val="8BBD27"/>
                </a:solidFill>
                <a:latin typeface="华康俪金黑W8(P)" pitchFamily="34" charset="-122"/>
                <a:ea typeface="华康俪金黑W8(P)" pitchFamily="34" charset="-122"/>
              </a:rPr>
              <a:t>喝咖啡时读小说</a:t>
            </a:r>
          </a:p>
        </p:txBody>
      </p:sp>
      <p:grpSp>
        <p:nvGrpSpPr>
          <p:cNvPr id="18" name="组合 17"/>
          <p:cNvGrpSpPr/>
          <p:nvPr/>
        </p:nvGrpSpPr>
        <p:grpSpPr>
          <a:xfrm>
            <a:off x="6768852" y="2336587"/>
            <a:ext cx="6768728" cy="3432524"/>
            <a:chOff x="6768852" y="2273001"/>
            <a:chExt cx="6768728" cy="3432524"/>
          </a:xfrm>
        </p:grpSpPr>
        <p:grpSp>
          <p:nvGrpSpPr>
            <p:cNvPr id="8" name="组合 7"/>
            <p:cNvGrpSpPr/>
            <p:nvPr/>
          </p:nvGrpSpPr>
          <p:grpSpPr>
            <a:xfrm>
              <a:off x="6768852" y="2273001"/>
              <a:ext cx="6768728" cy="1384995"/>
              <a:chOff x="6768852" y="2273001"/>
              <a:chExt cx="6768728" cy="1384995"/>
            </a:xfrm>
          </p:grpSpPr>
          <p:sp>
            <p:nvSpPr>
              <p:cNvPr id="3" name="矩形 2"/>
              <p:cNvSpPr/>
              <p:nvPr/>
            </p:nvSpPr>
            <p:spPr>
              <a:xfrm>
                <a:off x="6984852" y="2273001"/>
                <a:ext cx="6552728" cy="1384995"/>
              </a:xfrm>
              <a:prstGeom prst="rect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zh-CN" altLang="en-US" sz="28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楷体_GB2312" pitchFamily="49" charset="-122"/>
                    <a:ea typeface="楷体_GB2312" pitchFamily="49" charset="-122"/>
                  </a:rPr>
                  <a:t>挑一家出名的咖啡馆，带上一本近期最让你感兴趣的小说，选一个靠窗边的位置，坐下来点一杯咖啡，边喝边读</a:t>
                </a:r>
                <a:r>
                  <a:rPr lang="en-US" altLang="zh-CN" sz="28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楷体_GB2312" pitchFamily="49" charset="-122"/>
                    <a:ea typeface="楷体_GB2312" pitchFamily="49" charset="-122"/>
                  </a:rPr>
                  <a:t>……</a:t>
                </a:r>
                <a:endParaRPr lang="zh-CN" altLang="en-US" sz="28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楷体_GB2312" pitchFamily="49" charset="-122"/>
                  <a:ea typeface="楷体_GB2312" pitchFamily="49" charset="-122"/>
                </a:endParaRPr>
              </a:p>
            </p:txBody>
          </p:sp>
          <p:sp>
            <p:nvSpPr>
              <p:cNvPr id="5" name="矩形 4"/>
              <p:cNvSpPr/>
              <p:nvPr/>
            </p:nvSpPr>
            <p:spPr>
              <a:xfrm>
                <a:off x="6768852" y="2443499"/>
                <a:ext cx="216000" cy="1152000"/>
              </a:xfrm>
              <a:prstGeom prst="rect">
                <a:avLst/>
              </a:prstGeom>
              <a:pattFill prst="lgConfetti">
                <a:fgClr>
                  <a:schemeClr val="tx1">
                    <a:lumMod val="95000"/>
                    <a:lumOff val="5000"/>
                  </a:schemeClr>
                </a:fgClr>
                <a:bgClr>
                  <a:schemeClr val="tx1">
                    <a:lumMod val="75000"/>
                    <a:lumOff val="25000"/>
                  </a:schemeClr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6768852" y="4320530"/>
              <a:ext cx="6768728" cy="1384995"/>
              <a:chOff x="6768852" y="4320530"/>
              <a:chExt cx="6768728" cy="1384995"/>
            </a:xfrm>
          </p:grpSpPr>
          <p:sp>
            <p:nvSpPr>
              <p:cNvPr id="4" name="矩形 3"/>
              <p:cNvSpPr/>
              <p:nvPr/>
            </p:nvSpPr>
            <p:spPr>
              <a:xfrm>
                <a:off x="6984852" y="4320530"/>
                <a:ext cx="6552728" cy="1384995"/>
              </a:xfrm>
              <a:prstGeom prst="rect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zh-CN" altLang="en-US" sz="2800" b="1" dirty="0">
                    <a:solidFill>
                      <a:srgbClr val="B73E4D"/>
                    </a:solidFill>
                    <a:latin typeface="楷体_GB2312" pitchFamily="49" charset="-122"/>
                    <a:ea typeface="楷体_GB2312" pitchFamily="49" charset="-122"/>
                  </a:rPr>
                  <a:t>让自己体验一下电影中才有的浪漫镜头</a:t>
                </a:r>
                <a:r>
                  <a:rPr lang="zh-CN" altLang="en-US" sz="28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楷体_GB2312" pitchFamily="49" charset="-122"/>
                    <a:ea typeface="楷体_GB2312" pitchFamily="49" charset="-122"/>
                  </a:rPr>
                  <a:t>，你也会遭到气氛的影响，得到真实的放松和享受。</a:t>
                </a:r>
                <a:endParaRPr lang="zh-CN" altLang="en-US" sz="28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楷体_GB2312" pitchFamily="49" charset="-122"/>
                  <a:ea typeface="楷体_GB2312" pitchFamily="49" charset="-122"/>
                </a:endParaRPr>
              </a:p>
            </p:txBody>
          </p:sp>
          <p:sp>
            <p:nvSpPr>
              <p:cNvPr id="6" name="矩形 5"/>
              <p:cNvSpPr/>
              <p:nvPr/>
            </p:nvSpPr>
            <p:spPr>
              <a:xfrm>
                <a:off x="6768852" y="4485355"/>
                <a:ext cx="216000" cy="1152000"/>
              </a:xfrm>
              <a:prstGeom prst="rect">
                <a:avLst/>
              </a:prstGeom>
              <a:pattFill prst="lgConfetti">
                <a:fgClr>
                  <a:schemeClr val="tx1">
                    <a:lumMod val="95000"/>
                    <a:lumOff val="5000"/>
                  </a:schemeClr>
                </a:fgClr>
                <a:bgClr>
                  <a:schemeClr val="tx1">
                    <a:lumMod val="75000"/>
                    <a:lumOff val="25000"/>
                  </a:schemeClr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0" name="六边形 9"/>
          <p:cNvSpPr/>
          <p:nvPr/>
        </p:nvSpPr>
        <p:spPr>
          <a:xfrm>
            <a:off x="864196" y="884059"/>
            <a:ext cx="727974" cy="595472"/>
          </a:xfrm>
          <a:custGeom>
            <a:avLst/>
            <a:gdLst/>
            <a:ahLst/>
            <a:cxnLst/>
            <a:rect l="l" t="t" r="r" b="b"/>
            <a:pathLst>
              <a:path w="973607" h="796396">
                <a:moveTo>
                  <a:pt x="130809" y="0"/>
                </a:moveTo>
                <a:lnTo>
                  <a:pt x="506613" y="0"/>
                </a:lnTo>
                <a:lnTo>
                  <a:pt x="580775" y="148324"/>
                </a:lnTo>
                <a:lnTo>
                  <a:pt x="811589" y="148324"/>
                </a:lnTo>
                <a:lnTo>
                  <a:pt x="973607" y="472360"/>
                </a:lnTo>
                <a:lnTo>
                  <a:pt x="811589" y="796396"/>
                </a:lnTo>
                <a:lnTo>
                  <a:pt x="271529" y="796396"/>
                </a:lnTo>
                <a:lnTo>
                  <a:pt x="134949" y="523236"/>
                </a:lnTo>
                <a:lnTo>
                  <a:pt x="130809" y="523236"/>
                </a:lnTo>
                <a:lnTo>
                  <a:pt x="0" y="261618"/>
                </a:lnTo>
                <a:close/>
              </a:path>
            </a:pathLst>
          </a:custGeom>
          <a:pattFill prst="lgConfetti">
            <a:fgClr>
              <a:schemeClr val="tx1">
                <a:lumMod val="95000"/>
                <a:lumOff val="5000"/>
              </a:schemeClr>
            </a:fgClr>
            <a:bgClr>
              <a:schemeClr val="tx1">
                <a:lumMod val="75000"/>
                <a:lumOff val="2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23264" y="827852"/>
            <a:ext cx="80983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4000" b="1" dirty="0" smtClean="0">
                <a:solidFill>
                  <a:srgbClr val="8BBD27"/>
                </a:solidFill>
                <a:latin typeface="Comic Sans MS" pitchFamily="66" charset="0"/>
              </a:rPr>
              <a:t>11</a:t>
            </a:r>
            <a:endParaRPr lang="zh-CN" altLang="en-US" sz="4000" b="1" dirty="0">
              <a:solidFill>
                <a:srgbClr val="8BBD27"/>
              </a:solidFill>
              <a:latin typeface="Comic Sans MS" pitchFamily="66" charset="0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776309" y="2288653"/>
            <a:ext cx="5490098" cy="3528392"/>
            <a:chOff x="776309" y="2304306"/>
            <a:chExt cx="5490098" cy="3528392"/>
          </a:xfrm>
        </p:grpSpPr>
        <p:sp>
          <p:nvSpPr>
            <p:cNvPr id="17" name="任意多边形 16"/>
            <p:cNvSpPr/>
            <p:nvPr/>
          </p:nvSpPr>
          <p:spPr>
            <a:xfrm>
              <a:off x="828059" y="2584531"/>
              <a:ext cx="4788665" cy="3248167"/>
            </a:xfrm>
            <a:custGeom>
              <a:avLst/>
              <a:gdLst>
                <a:gd name="connsiteX0" fmla="*/ 0 w 4967785"/>
                <a:gd name="connsiteY0" fmla="*/ 0 h 3248167"/>
                <a:gd name="connsiteX1" fmla="*/ 0 w 4967785"/>
                <a:gd name="connsiteY1" fmla="*/ 3248167 h 3248167"/>
                <a:gd name="connsiteX2" fmla="*/ 4967785 w 4967785"/>
                <a:gd name="connsiteY2" fmla="*/ 3248167 h 3248167"/>
                <a:gd name="connsiteX3" fmla="*/ 4067033 w 4967785"/>
                <a:gd name="connsiteY3" fmla="*/ 723331 h 3248167"/>
                <a:gd name="connsiteX4" fmla="*/ 0 w 4967785"/>
                <a:gd name="connsiteY4" fmla="*/ 0 h 32481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67785" h="3248167">
                  <a:moveTo>
                    <a:pt x="0" y="0"/>
                  </a:moveTo>
                  <a:lnTo>
                    <a:pt x="0" y="3248167"/>
                  </a:lnTo>
                  <a:lnTo>
                    <a:pt x="4967785" y="3248167"/>
                  </a:lnTo>
                  <a:lnTo>
                    <a:pt x="4067033" y="723331"/>
                  </a:lnTo>
                  <a:lnTo>
                    <a:pt x="0" y="0"/>
                  </a:lnTo>
                  <a:close/>
                </a:path>
              </a:pathLst>
            </a:custGeom>
            <a:pattFill prst="lgConfetti">
              <a:fgClr>
                <a:srgbClr val="A1D729"/>
              </a:fgClr>
              <a:bgClr>
                <a:srgbClr val="B9E65E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9556" y="2535973"/>
              <a:ext cx="4853192" cy="3149722"/>
            </a:xfrm>
            <a:prstGeom prst="rect">
              <a:avLst/>
            </a:prstGeom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/>
          </p:spPr>
        </p:pic>
        <p:sp>
          <p:nvSpPr>
            <p:cNvPr id="11" name="梯形 10"/>
            <p:cNvSpPr/>
            <p:nvPr/>
          </p:nvSpPr>
          <p:spPr>
            <a:xfrm rot="18785369" flipH="1">
              <a:off x="622367" y="2481765"/>
              <a:ext cx="637222" cy="329338"/>
            </a:xfrm>
            <a:prstGeom prst="trapezoid">
              <a:avLst>
                <a:gd name="adj" fmla="val 40838"/>
              </a:avLst>
            </a:prstGeom>
            <a:pattFill prst="lgConfetti">
              <a:fgClr>
                <a:srgbClr val="A1D729"/>
              </a:fgClr>
              <a:bgClr>
                <a:srgbClr val="B9E65E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梯形 12"/>
            <p:cNvSpPr/>
            <p:nvPr/>
          </p:nvSpPr>
          <p:spPr>
            <a:xfrm rot="19066389" flipV="1">
              <a:off x="5312773" y="5446416"/>
              <a:ext cx="953634" cy="329338"/>
            </a:xfrm>
            <a:prstGeom prst="trapezoid">
              <a:avLst>
                <a:gd name="adj" fmla="val 60274"/>
              </a:avLst>
            </a:prstGeom>
            <a:pattFill prst="lgConfetti">
              <a:fgClr>
                <a:srgbClr val="A1D729"/>
              </a:fgClr>
              <a:bgClr>
                <a:srgbClr val="B9E65E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1778444" y="2304306"/>
              <a:ext cx="4270328" cy="3107347"/>
              <a:chOff x="1806633" y="2523474"/>
              <a:chExt cx="4270328" cy="3107347"/>
            </a:xfrm>
          </p:grpSpPr>
          <p:cxnSp>
            <p:nvCxnSpPr>
              <p:cNvPr id="15" name="直接连接符 14"/>
              <p:cNvCxnSpPr/>
              <p:nvPr/>
            </p:nvCxnSpPr>
            <p:spPr>
              <a:xfrm>
                <a:off x="1806633" y="2523474"/>
                <a:ext cx="4270328" cy="1704"/>
              </a:xfrm>
              <a:prstGeom prst="line">
                <a:avLst/>
              </a:prstGeom>
              <a:ln w="28575">
                <a:solidFill>
                  <a:srgbClr val="A1D729">
                    <a:alpha val="85098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直接连接符 15"/>
              <p:cNvCxnSpPr/>
              <p:nvPr/>
            </p:nvCxnSpPr>
            <p:spPr>
              <a:xfrm>
                <a:off x="6061860" y="2525178"/>
                <a:ext cx="0" cy="3105643"/>
              </a:xfrm>
              <a:prstGeom prst="line">
                <a:avLst/>
              </a:prstGeom>
              <a:ln w="28575">
                <a:solidFill>
                  <a:srgbClr val="A1D729">
                    <a:alpha val="85098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0" name="组合 19"/>
          <p:cNvGrpSpPr/>
          <p:nvPr/>
        </p:nvGrpSpPr>
        <p:grpSpPr>
          <a:xfrm>
            <a:off x="6768436" y="516043"/>
            <a:ext cx="432464" cy="1127417"/>
            <a:chOff x="5915338" y="516043"/>
            <a:chExt cx="432464" cy="1127417"/>
          </a:xfrm>
        </p:grpSpPr>
        <p:sp>
          <p:nvSpPr>
            <p:cNvPr id="21" name="六边形 9"/>
            <p:cNvSpPr/>
            <p:nvPr/>
          </p:nvSpPr>
          <p:spPr>
            <a:xfrm>
              <a:off x="5915338" y="651971"/>
              <a:ext cx="283732" cy="232088"/>
            </a:xfrm>
            <a:custGeom>
              <a:avLst/>
              <a:gdLst/>
              <a:ahLst/>
              <a:cxnLst/>
              <a:rect l="l" t="t" r="r" b="b"/>
              <a:pathLst>
                <a:path w="973607" h="796396">
                  <a:moveTo>
                    <a:pt x="130809" y="0"/>
                  </a:moveTo>
                  <a:lnTo>
                    <a:pt x="506613" y="0"/>
                  </a:lnTo>
                  <a:lnTo>
                    <a:pt x="580775" y="148324"/>
                  </a:lnTo>
                  <a:lnTo>
                    <a:pt x="811589" y="148324"/>
                  </a:lnTo>
                  <a:lnTo>
                    <a:pt x="973607" y="472360"/>
                  </a:lnTo>
                  <a:lnTo>
                    <a:pt x="811589" y="796396"/>
                  </a:lnTo>
                  <a:lnTo>
                    <a:pt x="271529" y="796396"/>
                  </a:lnTo>
                  <a:lnTo>
                    <a:pt x="134949" y="523236"/>
                  </a:lnTo>
                  <a:lnTo>
                    <a:pt x="130809" y="523236"/>
                  </a:lnTo>
                  <a:lnTo>
                    <a:pt x="0" y="261618"/>
                  </a:lnTo>
                  <a:close/>
                </a:path>
              </a:pathLst>
            </a:custGeom>
            <a:pattFill prst="lgConfetti">
              <a:fgClr>
                <a:srgbClr val="A1D729"/>
              </a:fgClr>
              <a:bgClr>
                <a:srgbClr val="B9E65E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六边形 9"/>
            <p:cNvSpPr/>
            <p:nvPr/>
          </p:nvSpPr>
          <p:spPr>
            <a:xfrm>
              <a:off x="6252036" y="516043"/>
              <a:ext cx="95766" cy="78334"/>
            </a:xfrm>
            <a:custGeom>
              <a:avLst/>
              <a:gdLst/>
              <a:ahLst/>
              <a:cxnLst/>
              <a:rect l="l" t="t" r="r" b="b"/>
              <a:pathLst>
                <a:path w="973607" h="796396">
                  <a:moveTo>
                    <a:pt x="130809" y="0"/>
                  </a:moveTo>
                  <a:lnTo>
                    <a:pt x="506613" y="0"/>
                  </a:lnTo>
                  <a:lnTo>
                    <a:pt x="580775" y="148324"/>
                  </a:lnTo>
                  <a:lnTo>
                    <a:pt x="811589" y="148324"/>
                  </a:lnTo>
                  <a:lnTo>
                    <a:pt x="973607" y="472360"/>
                  </a:lnTo>
                  <a:lnTo>
                    <a:pt x="811589" y="796396"/>
                  </a:lnTo>
                  <a:lnTo>
                    <a:pt x="271529" y="796396"/>
                  </a:lnTo>
                  <a:lnTo>
                    <a:pt x="134949" y="523236"/>
                  </a:lnTo>
                  <a:lnTo>
                    <a:pt x="130809" y="523236"/>
                  </a:lnTo>
                  <a:lnTo>
                    <a:pt x="0" y="261618"/>
                  </a:lnTo>
                  <a:close/>
                </a:path>
              </a:pathLst>
            </a:custGeom>
            <a:pattFill prst="lgConfetti">
              <a:fgClr>
                <a:srgbClr val="A1D729"/>
              </a:fgClr>
              <a:bgClr>
                <a:srgbClr val="B9E65E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六边形 9"/>
            <p:cNvSpPr/>
            <p:nvPr/>
          </p:nvSpPr>
          <p:spPr>
            <a:xfrm>
              <a:off x="6199070" y="1565126"/>
              <a:ext cx="95766" cy="78334"/>
            </a:xfrm>
            <a:custGeom>
              <a:avLst/>
              <a:gdLst/>
              <a:ahLst/>
              <a:cxnLst/>
              <a:rect l="l" t="t" r="r" b="b"/>
              <a:pathLst>
                <a:path w="973607" h="796396">
                  <a:moveTo>
                    <a:pt x="130809" y="0"/>
                  </a:moveTo>
                  <a:lnTo>
                    <a:pt x="506613" y="0"/>
                  </a:lnTo>
                  <a:lnTo>
                    <a:pt x="580775" y="148324"/>
                  </a:lnTo>
                  <a:lnTo>
                    <a:pt x="811589" y="148324"/>
                  </a:lnTo>
                  <a:lnTo>
                    <a:pt x="973607" y="472360"/>
                  </a:lnTo>
                  <a:lnTo>
                    <a:pt x="811589" y="796396"/>
                  </a:lnTo>
                  <a:lnTo>
                    <a:pt x="271529" y="796396"/>
                  </a:lnTo>
                  <a:lnTo>
                    <a:pt x="134949" y="523236"/>
                  </a:lnTo>
                  <a:lnTo>
                    <a:pt x="130809" y="523236"/>
                  </a:lnTo>
                  <a:lnTo>
                    <a:pt x="0" y="261618"/>
                  </a:lnTo>
                  <a:close/>
                </a:path>
              </a:pathLst>
            </a:custGeom>
            <a:pattFill prst="lgConfetti">
              <a:fgClr>
                <a:srgbClr val="A1D729"/>
              </a:fgClr>
              <a:bgClr>
                <a:srgbClr val="B9E65E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六边形 9"/>
          <p:cNvSpPr/>
          <p:nvPr/>
        </p:nvSpPr>
        <p:spPr>
          <a:xfrm>
            <a:off x="864196" y="884059"/>
            <a:ext cx="727974" cy="595472"/>
          </a:xfrm>
          <a:custGeom>
            <a:avLst/>
            <a:gdLst/>
            <a:ahLst/>
            <a:cxnLst/>
            <a:rect l="l" t="t" r="r" b="b"/>
            <a:pathLst>
              <a:path w="973607" h="796396">
                <a:moveTo>
                  <a:pt x="130809" y="0"/>
                </a:moveTo>
                <a:lnTo>
                  <a:pt x="506613" y="0"/>
                </a:lnTo>
                <a:lnTo>
                  <a:pt x="580775" y="148324"/>
                </a:lnTo>
                <a:lnTo>
                  <a:pt x="811589" y="148324"/>
                </a:lnTo>
                <a:lnTo>
                  <a:pt x="973607" y="472360"/>
                </a:lnTo>
                <a:lnTo>
                  <a:pt x="811589" y="796396"/>
                </a:lnTo>
                <a:lnTo>
                  <a:pt x="271529" y="796396"/>
                </a:lnTo>
                <a:lnTo>
                  <a:pt x="134949" y="523236"/>
                </a:lnTo>
                <a:lnTo>
                  <a:pt x="130809" y="523236"/>
                </a:lnTo>
                <a:lnTo>
                  <a:pt x="0" y="261618"/>
                </a:lnTo>
                <a:close/>
              </a:path>
            </a:pathLst>
          </a:custGeom>
          <a:pattFill prst="lgConfetti">
            <a:fgClr>
              <a:schemeClr val="tx1">
                <a:lumMod val="95000"/>
                <a:lumOff val="5000"/>
              </a:schemeClr>
            </a:fgClr>
            <a:bgClr>
              <a:schemeClr val="tx1">
                <a:lumMod val="75000"/>
                <a:lumOff val="2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642978" y="720130"/>
            <a:ext cx="4477802" cy="923330"/>
          </a:xfrm>
          <a:prstGeom prst="rect">
            <a:avLst/>
          </a:prstGeom>
          <a:pattFill prst="smConfetti">
            <a:fgClr>
              <a:srgbClr val="B9E65E"/>
            </a:fgClr>
            <a:bgClr>
              <a:schemeClr val="accent5">
                <a:lumMod val="20000"/>
                <a:lumOff val="80000"/>
              </a:schemeClr>
            </a:bgClr>
          </a:pattFill>
        </p:spPr>
        <p:txBody>
          <a:bodyPr wrap="square" rtlCol="0">
            <a:spAutoFit/>
          </a:bodyPr>
          <a:lstStyle/>
          <a:p>
            <a:pPr lvl="0" algn="ctr"/>
            <a:r>
              <a:rPr lang="zh-CN" altLang="en-US" sz="5400" dirty="0">
                <a:solidFill>
                  <a:srgbClr val="8BBD27"/>
                </a:solidFill>
                <a:latin typeface="华康俪金黑W8(P)" pitchFamily="34" charset="-122"/>
                <a:ea typeface="华康俪金黑W8(P)" pitchFamily="34" charset="-122"/>
              </a:rPr>
              <a:t>给朋友寄卡片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6768852" y="2178389"/>
            <a:ext cx="6768728" cy="3884466"/>
            <a:chOff x="6768852" y="2160290"/>
            <a:chExt cx="6768728" cy="3884466"/>
          </a:xfrm>
        </p:grpSpPr>
        <p:grpSp>
          <p:nvGrpSpPr>
            <p:cNvPr id="9" name="组合 8"/>
            <p:cNvGrpSpPr/>
            <p:nvPr/>
          </p:nvGrpSpPr>
          <p:grpSpPr>
            <a:xfrm>
              <a:off x="6768852" y="2160290"/>
              <a:ext cx="6768728" cy="1815882"/>
              <a:chOff x="6768852" y="2160290"/>
              <a:chExt cx="6768728" cy="1815882"/>
            </a:xfrm>
          </p:grpSpPr>
          <p:sp>
            <p:nvSpPr>
              <p:cNvPr id="3" name="矩形 2"/>
              <p:cNvSpPr/>
              <p:nvPr/>
            </p:nvSpPr>
            <p:spPr>
              <a:xfrm>
                <a:off x="6984852" y="2160290"/>
                <a:ext cx="6552728" cy="1815882"/>
              </a:xfrm>
              <a:prstGeom prst="rect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effectLst>
                <a:outerShdw blurRad="50800" dist="38100" dir="2700000" algn="tl" rotWithShape="0">
                  <a:schemeClr val="tx1">
                    <a:lumMod val="85000"/>
                    <a:lumOff val="15000"/>
                    <a:alpha val="40000"/>
                  </a:schemeClr>
                </a:outerShdw>
              </a:effectLst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zh-CN" altLang="en-US" sz="28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楷体_GB2312" pitchFamily="49" charset="-122"/>
                    <a:ea typeface="楷体_GB2312" pitchFamily="49" charset="-122"/>
                  </a:rPr>
                  <a:t>挑选</a:t>
                </a:r>
                <a:r>
                  <a:rPr lang="en-US" altLang="zh-CN" sz="28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Comic Sans MS" pitchFamily="66" charset="0"/>
                    <a:ea typeface="楷体_GB2312" pitchFamily="49" charset="-122"/>
                  </a:rPr>
                  <a:t>10—15</a:t>
                </a:r>
                <a:r>
                  <a:rPr lang="zh-CN" altLang="en-US" sz="28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楷体_GB2312" pitchFamily="49" charset="-122"/>
                    <a:ea typeface="楷体_GB2312" pitchFamily="49" charset="-122"/>
                  </a:rPr>
                  <a:t>张别致的卡片，放在包中随身照顾，在等公共汽车、排队结帐、等人时，随手拿出一张</a:t>
                </a:r>
                <a:r>
                  <a:rPr lang="zh-CN" altLang="en-US" sz="2800" b="1" dirty="0">
                    <a:solidFill>
                      <a:srgbClr val="B73E4D"/>
                    </a:solidFill>
                    <a:latin typeface="楷体_GB2312" pitchFamily="49" charset="-122"/>
                    <a:ea typeface="楷体_GB2312" pitchFamily="49" charset="-122"/>
                  </a:rPr>
                  <a:t>写上只字片</a:t>
                </a:r>
                <a:r>
                  <a:rPr lang="zh-CN" altLang="en-US" sz="2800" b="1" dirty="0" smtClean="0">
                    <a:solidFill>
                      <a:srgbClr val="B73E4D"/>
                    </a:solidFill>
                    <a:latin typeface="楷体_GB2312" pitchFamily="49" charset="-122"/>
                    <a:ea typeface="楷体_GB2312" pitchFamily="49" charset="-122"/>
                  </a:rPr>
                  <a:t>语，</a:t>
                </a:r>
                <a:r>
                  <a:rPr lang="zh-CN" altLang="en-US" sz="2800" b="1" dirty="0">
                    <a:solidFill>
                      <a:srgbClr val="B73E4D"/>
                    </a:solidFill>
                    <a:latin typeface="楷体_GB2312" pitchFamily="49" charset="-122"/>
                    <a:ea typeface="楷体_GB2312" pitchFamily="49" charset="-122"/>
                  </a:rPr>
                  <a:t>然后邮寄给你的朋友</a:t>
                </a:r>
                <a:r>
                  <a:rPr lang="zh-CN" altLang="en-US" sz="28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楷体_GB2312" pitchFamily="49" charset="-122"/>
                    <a:ea typeface="楷体_GB2312" pitchFamily="49" charset="-122"/>
                  </a:rPr>
                  <a:t>。</a:t>
                </a:r>
                <a:endParaRPr lang="zh-CN" altLang="en-US" sz="28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楷体_GB2312" pitchFamily="49" charset="-122"/>
                  <a:ea typeface="楷体_GB2312" pitchFamily="49" charset="-122"/>
                </a:endParaRPr>
              </a:p>
            </p:txBody>
          </p:sp>
          <p:sp>
            <p:nvSpPr>
              <p:cNvPr id="5" name="矩形 4"/>
              <p:cNvSpPr/>
              <p:nvPr/>
            </p:nvSpPr>
            <p:spPr>
              <a:xfrm>
                <a:off x="6768852" y="2330788"/>
                <a:ext cx="216000" cy="1584000"/>
              </a:xfrm>
              <a:prstGeom prst="rect">
                <a:avLst/>
              </a:prstGeom>
              <a:pattFill prst="lgConfetti">
                <a:fgClr>
                  <a:schemeClr val="tx1">
                    <a:lumMod val="95000"/>
                    <a:lumOff val="5000"/>
                  </a:schemeClr>
                </a:fgClr>
                <a:bgClr>
                  <a:schemeClr val="tx1">
                    <a:lumMod val="75000"/>
                    <a:lumOff val="25000"/>
                  </a:schemeClr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6768852" y="4659761"/>
              <a:ext cx="6768728" cy="1384995"/>
              <a:chOff x="6768852" y="4659761"/>
              <a:chExt cx="6768728" cy="1384995"/>
            </a:xfrm>
          </p:grpSpPr>
          <p:sp>
            <p:nvSpPr>
              <p:cNvPr id="4" name="矩形 3"/>
              <p:cNvSpPr/>
              <p:nvPr/>
            </p:nvSpPr>
            <p:spPr>
              <a:xfrm>
                <a:off x="6984852" y="4659761"/>
                <a:ext cx="6552728" cy="1384995"/>
              </a:xfrm>
              <a:prstGeom prst="rect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effectLst>
                <a:outerShdw blurRad="50800" dist="38100" dir="2700000" algn="tl" rotWithShape="0">
                  <a:schemeClr val="tx1">
                    <a:lumMod val="85000"/>
                    <a:lumOff val="15000"/>
                    <a:alpha val="40000"/>
                  </a:schemeClr>
                </a:outerShdw>
              </a:effectLst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zh-CN" altLang="en-US" sz="28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楷体_GB2312" pitchFamily="49" charset="-122"/>
                    <a:ea typeface="楷体_GB2312" pitchFamily="49" charset="-122"/>
                  </a:rPr>
                  <a:t>当所有的卡片都被逐个写完并邮寄出去后，一想到朋友们收到卡片时惊喜的表情，你会露出发自内心的诱人笑容。</a:t>
                </a:r>
                <a:endParaRPr lang="zh-CN" altLang="en-US" sz="28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楷体_GB2312" pitchFamily="49" charset="-122"/>
                  <a:ea typeface="楷体_GB2312" pitchFamily="49" charset="-122"/>
                </a:endParaRPr>
              </a:p>
            </p:txBody>
          </p:sp>
          <p:sp>
            <p:nvSpPr>
              <p:cNvPr id="6" name="矩形 5"/>
              <p:cNvSpPr/>
              <p:nvPr/>
            </p:nvSpPr>
            <p:spPr>
              <a:xfrm>
                <a:off x="6768852" y="4824586"/>
                <a:ext cx="216000" cy="1152000"/>
              </a:xfrm>
              <a:prstGeom prst="rect">
                <a:avLst/>
              </a:prstGeom>
              <a:pattFill prst="lgConfetti">
                <a:fgClr>
                  <a:schemeClr val="tx1">
                    <a:lumMod val="95000"/>
                    <a:lumOff val="5000"/>
                  </a:schemeClr>
                </a:fgClr>
                <a:bgClr>
                  <a:schemeClr val="tx1">
                    <a:lumMod val="75000"/>
                    <a:lumOff val="25000"/>
                  </a:schemeClr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2" name="矩形 11"/>
          <p:cNvSpPr/>
          <p:nvPr/>
        </p:nvSpPr>
        <p:spPr>
          <a:xfrm>
            <a:off x="823264" y="827852"/>
            <a:ext cx="80983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4000" b="1" dirty="0" smtClean="0">
                <a:solidFill>
                  <a:srgbClr val="8BBD27"/>
                </a:solidFill>
                <a:latin typeface="Comic Sans MS" pitchFamily="66" charset="0"/>
              </a:rPr>
              <a:t>12</a:t>
            </a:r>
            <a:endParaRPr lang="zh-CN" altLang="en-US" sz="4000" b="1" dirty="0">
              <a:solidFill>
                <a:srgbClr val="8BBD27"/>
              </a:solidFill>
              <a:latin typeface="Comic Sans MS" pitchFamily="66" charset="0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792188" y="2160290"/>
            <a:ext cx="5457793" cy="3920664"/>
            <a:chOff x="792188" y="2128058"/>
            <a:chExt cx="5457793" cy="3920664"/>
          </a:xfrm>
        </p:grpSpPr>
        <p:sp>
          <p:nvSpPr>
            <p:cNvPr id="8" name="任意多边形 7"/>
            <p:cNvSpPr/>
            <p:nvPr/>
          </p:nvSpPr>
          <p:spPr>
            <a:xfrm>
              <a:off x="792188" y="2800555"/>
              <a:ext cx="4967785" cy="3248167"/>
            </a:xfrm>
            <a:custGeom>
              <a:avLst/>
              <a:gdLst>
                <a:gd name="connsiteX0" fmla="*/ 0 w 4967785"/>
                <a:gd name="connsiteY0" fmla="*/ 0 h 3248167"/>
                <a:gd name="connsiteX1" fmla="*/ 0 w 4967785"/>
                <a:gd name="connsiteY1" fmla="*/ 3248167 h 3248167"/>
                <a:gd name="connsiteX2" fmla="*/ 4967785 w 4967785"/>
                <a:gd name="connsiteY2" fmla="*/ 3248167 h 3248167"/>
                <a:gd name="connsiteX3" fmla="*/ 4067033 w 4967785"/>
                <a:gd name="connsiteY3" fmla="*/ 723331 h 3248167"/>
                <a:gd name="connsiteX4" fmla="*/ 0 w 4967785"/>
                <a:gd name="connsiteY4" fmla="*/ 0 h 32481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67785" h="3248167">
                  <a:moveTo>
                    <a:pt x="0" y="0"/>
                  </a:moveTo>
                  <a:lnTo>
                    <a:pt x="0" y="3248167"/>
                  </a:lnTo>
                  <a:lnTo>
                    <a:pt x="4967785" y="3248167"/>
                  </a:lnTo>
                  <a:lnTo>
                    <a:pt x="4067033" y="723331"/>
                  </a:lnTo>
                  <a:lnTo>
                    <a:pt x="0" y="0"/>
                  </a:lnTo>
                  <a:close/>
                </a:path>
              </a:pathLst>
            </a:custGeom>
            <a:pattFill prst="lgConfetti">
              <a:fgClr>
                <a:srgbClr val="A1D729"/>
              </a:fgClr>
              <a:bgClr>
                <a:srgbClr val="B9E65E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80857" y="2388969"/>
              <a:ext cx="4850590" cy="3443730"/>
            </a:xfrm>
            <a:prstGeom prst="rect">
              <a:avLst/>
            </a:prstGeom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/>
          </p:spPr>
        </p:pic>
        <p:sp>
          <p:nvSpPr>
            <p:cNvPr id="11" name="梯形 10"/>
            <p:cNvSpPr/>
            <p:nvPr/>
          </p:nvSpPr>
          <p:spPr>
            <a:xfrm rot="18785369" flipH="1">
              <a:off x="589551" y="2424303"/>
              <a:ext cx="837068" cy="329338"/>
            </a:xfrm>
            <a:prstGeom prst="trapezoid">
              <a:avLst>
                <a:gd name="adj" fmla="val 60274"/>
              </a:avLst>
            </a:prstGeom>
            <a:pattFill prst="lgConfetti">
              <a:fgClr>
                <a:srgbClr val="A1D729"/>
              </a:fgClr>
              <a:bgClr>
                <a:srgbClr val="B9E65E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梯形 12"/>
            <p:cNvSpPr/>
            <p:nvPr/>
          </p:nvSpPr>
          <p:spPr>
            <a:xfrm rot="19066389" flipV="1">
              <a:off x="5412913" y="5604952"/>
              <a:ext cx="837068" cy="329338"/>
            </a:xfrm>
            <a:prstGeom prst="trapezoid">
              <a:avLst>
                <a:gd name="adj" fmla="val 60274"/>
              </a:avLst>
            </a:prstGeom>
            <a:pattFill prst="lgConfetti">
              <a:fgClr>
                <a:srgbClr val="A1D729"/>
              </a:fgClr>
              <a:bgClr>
                <a:srgbClr val="B9E65E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1" name="组合 20"/>
            <p:cNvGrpSpPr/>
            <p:nvPr/>
          </p:nvGrpSpPr>
          <p:grpSpPr>
            <a:xfrm>
              <a:off x="1778444" y="2128058"/>
              <a:ext cx="4270328" cy="3502763"/>
              <a:chOff x="1806633" y="2128058"/>
              <a:chExt cx="4270328" cy="3502763"/>
            </a:xfrm>
          </p:grpSpPr>
          <p:cxnSp>
            <p:nvCxnSpPr>
              <p:cNvPr id="17" name="直接连接符 16"/>
              <p:cNvCxnSpPr/>
              <p:nvPr/>
            </p:nvCxnSpPr>
            <p:spPr>
              <a:xfrm>
                <a:off x="1806633" y="2128058"/>
                <a:ext cx="4270328" cy="1704"/>
              </a:xfrm>
              <a:prstGeom prst="line">
                <a:avLst/>
              </a:prstGeom>
              <a:ln w="28575">
                <a:solidFill>
                  <a:srgbClr val="A1D729">
                    <a:alpha val="85098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直接连接符 17"/>
              <p:cNvCxnSpPr/>
              <p:nvPr/>
            </p:nvCxnSpPr>
            <p:spPr>
              <a:xfrm>
                <a:off x="6061860" y="2134928"/>
                <a:ext cx="0" cy="3495893"/>
              </a:xfrm>
              <a:prstGeom prst="line">
                <a:avLst/>
              </a:prstGeom>
              <a:ln w="28575">
                <a:solidFill>
                  <a:srgbClr val="A1D729">
                    <a:alpha val="85098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9" name="组合 18"/>
          <p:cNvGrpSpPr/>
          <p:nvPr/>
        </p:nvGrpSpPr>
        <p:grpSpPr>
          <a:xfrm>
            <a:off x="5915338" y="516043"/>
            <a:ext cx="432464" cy="1127417"/>
            <a:chOff x="5915338" y="516043"/>
            <a:chExt cx="432464" cy="1127417"/>
          </a:xfrm>
        </p:grpSpPr>
        <p:sp>
          <p:nvSpPr>
            <p:cNvPr id="20" name="六边形 9"/>
            <p:cNvSpPr/>
            <p:nvPr/>
          </p:nvSpPr>
          <p:spPr>
            <a:xfrm>
              <a:off x="5915338" y="651971"/>
              <a:ext cx="283732" cy="232088"/>
            </a:xfrm>
            <a:custGeom>
              <a:avLst/>
              <a:gdLst/>
              <a:ahLst/>
              <a:cxnLst/>
              <a:rect l="l" t="t" r="r" b="b"/>
              <a:pathLst>
                <a:path w="973607" h="796396">
                  <a:moveTo>
                    <a:pt x="130809" y="0"/>
                  </a:moveTo>
                  <a:lnTo>
                    <a:pt x="506613" y="0"/>
                  </a:lnTo>
                  <a:lnTo>
                    <a:pt x="580775" y="148324"/>
                  </a:lnTo>
                  <a:lnTo>
                    <a:pt x="811589" y="148324"/>
                  </a:lnTo>
                  <a:lnTo>
                    <a:pt x="973607" y="472360"/>
                  </a:lnTo>
                  <a:lnTo>
                    <a:pt x="811589" y="796396"/>
                  </a:lnTo>
                  <a:lnTo>
                    <a:pt x="271529" y="796396"/>
                  </a:lnTo>
                  <a:lnTo>
                    <a:pt x="134949" y="523236"/>
                  </a:lnTo>
                  <a:lnTo>
                    <a:pt x="130809" y="523236"/>
                  </a:lnTo>
                  <a:lnTo>
                    <a:pt x="0" y="261618"/>
                  </a:lnTo>
                  <a:close/>
                </a:path>
              </a:pathLst>
            </a:custGeom>
            <a:pattFill prst="lgConfetti">
              <a:fgClr>
                <a:srgbClr val="A1D729"/>
              </a:fgClr>
              <a:bgClr>
                <a:srgbClr val="B9E65E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六边形 9"/>
            <p:cNvSpPr/>
            <p:nvPr/>
          </p:nvSpPr>
          <p:spPr>
            <a:xfrm>
              <a:off x="6252036" y="516043"/>
              <a:ext cx="95766" cy="78334"/>
            </a:xfrm>
            <a:custGeom>
              <a:avLst/>
              <a:gdLst/>
              <a:ahLst/>
              <a:cxnLst/>
              <a:rect l="l" t="t" r="r" b="b"/>
              <a:pathLst>
                <a:path w="973607" h="796396">
                  <a:moveTo>
                    <a:pt x="130809" y="0"/>
                  </a:moveTo>
                  <a:lnTo>
                    <a:pt x="506613" y="0"/>
                  </a:lnTo>
                  <a:lnTo>
                    <a:pt x="580775" y="148324"/>
                  </a:lnTo>
                  <a:lnTo>
                    <a:pt x="811589" y="148324"/>
                  </a:lnTo>
                  <a:lnTo>
                    <a:pt x="973607" y="472360"/>
                  </a:lnTo>
                  <a:lnTo>
                    <a:pt x="811589" y="796396"/>
                  </a:lnTo>
                  <a:lnTo>
                    <a:pt x="271529" y="796396"/>
                  </a:lnTo>
                  <a:lnTo>
                    <a:pt x="134949" y="523236"/>
                  </a:lnTo>
                  <a:lnTo>
                    <a:pt x="130809" y="523236"/>
                  </a:lnTo>
                  <a:lnTo>
                    <a:pt x="0" y="261618"/>
                  </a:lnTo>
                  <a:close/>
                </a:path>
              </a:pathLst>
            </a:custGeom>
            <a:pattFill prst="lgConfetti">
              <a:fgClr>
                <a:srgbClr val="A1D729"/>
              </a:fgClr>
              <a:bgClr>
                <a:srgbClr val="B9E65E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六边形 9"/>
            <p:cNvSpPr/>
            <p:nvPr/>
          </p:nvSpPr>
          <p:spPr>
            <a:xfrm>
              <a:off x="6199070" y="1565126"/>
              <a:ext cx="95766" cy="78334"/>
            </a:xfrm>
            <a:custGeom>
              <a:avLst/>
              <a:gdLst/>
              <a:ahLst/>
              <a:cxnLst/>
              <a:rect l="l" t="t" r="r" b="b"/>
              <a:pathLst>
                <a:path w="973607" h="796396">
                  <a:moveTo>
                    <a:pt x="130809" y="0"/>
                  </a:moveTo>
                  <a:lnTo>
                    <a:pt x="506613" y="0"/>
                  </a:lnTo>
                  <a:lnTo>
                    <a:pt x="580775" y="148324"/>
                  </a:lnTo>
                  <a:lnTo>
                    <a:pt x="811589" y="148324"/>
                  </a:lnTo>
                  <a:lnTo>
                    <a:pt x="973607" y="472360"/>
                  </a:lnTo>
                  <a:lnTo>
                    <a:pt x="811589" y="796396"/>
                  </a:lnTo>
                  <a:lnTo>
                    <a:pt x="271529" y="796396"/>
                  </a:lnTo>
                  <a:lnTo>
                    <a:pt x="134949" y="523236"/>
                  </a:lnTo>
                  <a:lnTo>
                    <a:pt x="130809" y="523236"/>
                  </a:lnTo>
                  <a:lnTo>
                    <a:pt x="0" y="261618"/>
                  </a:lnTo>
                  <a:close/>
                </a:path>
              </a:pathLst>
            </a:custGeom>
            <a:pattFill prst="lgConfetti">
              <a:fgClr>
                <a:srgbClr val="A1D729"/>
              </a:fgClr>
              <a:bgClr>
                <a:srgbClr val="B9E65E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梯形 1"/>
          <p:cNvSpPr/>
          <p:nvPr/>
        </p:nvSpPr>
        <p:spPr>
          <a:xfrm>
            <a:off x="-791988" y="3600450"/>
            <a:ext cx="15985776" cy="3600450"/>
          </a:xfrm>
          <a:prstGeom prst="trapezoid">
            <a:avLst>
              <a:gd name="adj" fmla="val 58439"/>
            </a:avLst>
          </a:prstGeom>
          <a:pattFill prst="lgConfetti">
            <a:fgClr>
              <a:srgbClr val="8BBD27"/>
            </a:fgClr>
            <a:bgClr>
              <a:srgbClr val="B9E65E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六边形 9"/>
          <p:cNvSpPr/>
          <p:nvPr/>
        </p:nvSpPr>
        <p:spPr>
          <a:xfrm>
            <a:off x="6666555" y="1944266"/>
            <a:ext cx="1678968" cy="1373372"/>
          </a:xfrm>
          <a:custGeom>
            <a:avLst/>
            <a:gdLst/>
            <a:ahLst/>
            <a:cxnLst/>
            <a:rect l="l" t="t" r="r" b="b"/>
            <a:pathLst>
              <a:path w="973607" h="796396">
                <a:moveTo>
                  <a:pt x="130809" y="0"/>
                </a:moveTo>
                <a:lnTo>
                  <a:pt x="506613" y="0"/>
                </a:lnTo>
                <a:lnTo>
                  <a:pt x="580775" y="148324"/>
                </a:lnTo>
                <a:lnTo>
                  <a:pt x="811589" y="148324"/>
                </a:lnTo>
                <a:lnTo>
                  <a:pt x="973607" y="472360"/>
                </a:lnTo>
                <a:lnTo>
                  <a:pt x="811589" y="796396"/>
                </a:lnTo>
                <a:lnTo>
                  <a:pt x="271529" y="796396"/>
                </a:lnTo>
                <a:lnTo>
                  <a:pt x="134949" y="523236"/>
                </a:lnTo>
                <a:lnTo>
                  <a:pt x="130809" y="523236"/>
                </a:lnTo>
                <a:lnTo>
                  <a:pt x="0" y="261618"/>
                </a:lnTo>
                <a:close/>
              </a:path>
            </a:pathLst>
          </a:custGeom>
          <a:pattFill prst="lgConfetti">
            <a:fgClr>
              <a:schemeClr val="tx1">
                <a:lumMod val="95000"/>
                <a:lumOff val="5000"/>
              </a:schemeClr>
            </a:fgClr>
            <a:bgClr>
              <a:schemeClr val="tx1">
                <a:lumMod val="75000"/>
                <a:lumOff val="2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3852528" y="1995152"/>
            <a:ext cx="669674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8000" dirty="0">
                <a:solidFill>
                  <a:schemeClr val="tx1">
                    <a:lumMod val="85000"/>
                    <a:lumOff val="1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谢</a:t>
            </a:r>
            <a:r>
              <a:rPr lang="zh-CN" altLang="en-US" sz="8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谢  赏</a:t>
            </a:r>
            <a:r>
              <a:rPr lang="en-US" altLang="zh-CN" sz="8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!</a:t>
            </a:r>
            <a:endParaRPr lang="zh-CN" altLang="en-US" sz="8000" dirty="0">
              <a:solidFill>
                <a:schemeClr val="tx1">
                  <a:lumMod val="85000"/>
                  <a:lumOff val="15000"/>
                </a:schemeClr>
              </a:solidFill>
              <a:latin typeface="华康俪金黑W8(P)" pitchFamily="34" charset="-122"/>
              <a:ea typeface="华康俪金黑W8(P)" pitchFamily="34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3852528" y="3492450"/>
            <a:ext cx="6696744" cy="108000"/>
          </a:xfrm>
          <a:prstGeom prst="roundRect">
            <a:avLst/>
          </a:prstGeom>
          <a:pattFill prst="lgConfetti">
            <a:fgClr>
              <a:schemeClr val="tx1">
                <a:lumMod val="95000"/>
                <a:lumOff val="5000"/>
              </a:schemeClr>
            </a:fgClr>
            <a:bgClr>
              <a:schemeClr val="tx1">
                <a:lumMod val="75000"/>
                <a:lumOff val="2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708512" y="3623451"/>
            <a:ext cx="698477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4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楷体_GB2312" pitchFamily="49" charset="-122"/>
                <a:ea typeface="楷体_GB2312" pitchFamily="49" charset="-122"/>
              </a:rPr>
              <a:t>分享给朋友获取更多快乐</a:t>
            </a:r>
          </a:p>
        </p:txBody>
      </p:sp>
      <p:sp>
        <p:nvSpPr>
          <p:cNvPr id="10" name="矩形 9"/>
          <p:cNvSpPr/>
          <p:nvPr/>
        </p:nvSpPr>
        <p:spPr>
          <a:xfrm>
            <a:off x="5040660" y="5495659"/>
            <a:ext cx="4320480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smtClean="0">
                <a:pattFill prst="lgConfetti">
                  <a:fgClr>
                    <a:schemeClr val="tx1">
                      <a:lumMod val="95000"/>
                      <a:lumOff val="5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latin typeface="华康俪金黑W8(P)" pitchFamily="34" charset="-122"/>
                <a:ea typeface="华康俪金黑W8(P)" pitchFamily="34" charset="-122"/>
              </a:rPr>
              <a:t>2016.12.17</a:t>
            </a:r>
            <a:endParaRPr lang="zh-CN" altLang="en-US" sz="2800" dirty="0">
              <a:pattFill prst="lgConfetti">
                <a:fgClr>
                  <a:schemeClr val="tx1">
                    <a:lumMod val="95000"/>
                    <a:lumOff val="5000"/>
                  </a:schemeClr>
                </a:fgClr>
                <a:bgClr>
                  <a:schemeClr val="tx1">
                    <a:lumMod val="75000"/>
                    <a:lumOff val="25000"/>
                  </a:schemeClr>
                </a:bgClr>
              </a:pattFill>
              <a:latin typeface="华康俪金黑W8(P)" pitchFamily="34" charset="-122"/>
              <a:ea typeface="华康俪金黑W8(P)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0" y="0"/>
            <a:ext cx="14401800" cy="216000"/>
          </a:xfrm>
          <a:prstGeom prst="rect">
            <a:avLst/>
          </a:prstGeom>
          <a:pattFill prst="lgConfetti">
            <a:fgClr>
              <a:srgbClr val="8BBD27"/>
            </a:fgClr>
            <a:bgClr>
              <a:srgbClr val="B9E65E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Box 8"/>
          <p:cNvSpPr txBox="1"/>
          <p:nvPr/>
        </p:nvSpPr>
        <p:spPr>
          <a:xfrm>
            <a:off x="6899943" y="1969232"/>
            <a:ext cx="1212191" cy="132343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lvl="0" algn="ctr">
              <a:defRPr sz="11500" b="1">
                <a:pattFill prst="lgConfetti">
                  <a:fgClr>
                    <a:srgbClr val="8BBD27"/>
                  </a:fgClr>
                  <a:bgClr>
                    <a:srgbClr val="B9E65E"/>
                  </a:bgClr>
                </a:pattFill>
                <a:latin typeface="Comic Sans MS" pitchFamily="66" charset="0"/>
              </a:defRPr>
            </a:lvl1pPr>
          </a:lstStyle>
          <a:p>
            <a:r>
              <a:rPr lang="zh-CN" altLang="en-US" sz="8000" dirty="0" smtClean="0">
                <a:latin typeface="华康俪金黑W8(P)" pitchFamily="34" charset="-122"/>
                <a:ea typeface="华康俪金黑W8(P)" pitchFamily="34" charset="-122"/>
              </a:rPr>
              <a:t>观</a:t>
            </a:r>
            <a:endParaRPr lang="zh-CN" altLang="en-US" sz="8000" dirty="0">
              <a:latin typeface="华康俪金黑W8(P)" pitchFamily="34" charset="-122"/>
              <a:ea typeface="华康俪金黑W8(P)" pitchFamily="34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 rot="16200000">
            <a:off x="6930166" y="-23604"/>
            <a:ext cx="432464" cy="1127417"/>
            <a:chOff x="5915338" y="516043"/>
            <a:chExt cx="432464" cy="1127417"/>
          </a:xfrm>
        </p:grpSpPr>
        <p:sp>
          <p:nvSpPr>
            <p:cNvPr id="17" name="六边形 9"/>
            <p:cNvSpPr/>
            <p:nvPr/>
          </p:nvSpPr>
          <p:spPr>
            <a:xfrm>
              <a:off x="5915338" y="651971"/>
              <a:ext cx="283732" cy="232088"/>
            </a:xfrm>
            <a:custGeom>
              <a:avLst/>
              <a:gdLst/>
              <a:ahLst/>
              <a:cxnLst/>
              <a:rect l="l" t="t" r="r" b="b"/>
              <a:pathLst>
                <a:path w="973607" h="796396">
                  <a:moveTo>
                    <a:pt x="130809" y="0"/>
                  </a:moveTo>
                  <a:lnTo>
                    <a:pt x="506613" y="0"/>
                  </a:lnTo>
                  <a:lnTo>
                    <a:pt x="580775" y="148324"/>
                  </a:lnTo>
                  <a:lnTo>
                    <a:pt x="811589" y="148324"/>
                  </a:lnTo>
                  <a:lnTo>
                    <a:pt x="973607" y="472360"/>
                  </a:lnTo>
                  <a:lnTo>
                    <a:pt x="811589" y="796396"/>
                  </a:lnTo>
                  <a:lnTo>
                    <a:pt x="271529" y="796396"/>
                  </a:lnTo>
                  <a:lnTo>
                    <a:pt x="134949" y="523236"/>
                  </a:lnTo>
                  <a:lnTo>
                    <a:pt x="130809" y="523236"/>
                  </a:lnTo>
                  <a:lnTo>
                    <a:pt x="0" y="261618"/>
                  </a:lnTo>
                  <a:close/>
                </a:path>
              </a:pathLst>
            </a:custGeom>
            <a:pattFill prst="lgConfetti">
              <a:fgClr>
                <a:srgbClr val="A1D729"/>
              </a:fgClr>
              <a:bgClr>
                <a:srgbClr val="B9E65E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六边形 9"/>
            <p:cNvSpPr/>
            <p:nvPr/>
          </p:nvSpPr>
          <p:spPr>
            <a:xfrm>
              <a:off x="6252036" y="516043"/>
              <a:ext cx="95766" cy="78334"/>
            </a:xfrm>
            <a:custGeom>
              <a:avLst/>
              <a:gdLst/>
              <a:ahLst/>
              <a:cxnLst/>
              <a:rect l="l" t="t" r="r" b="b"/>
              <a:pathLst>
                <a:path w="973607" h="796396">
                  <a:moveTo>
                    <a:pt x="130809" y="0"/>
                  </a:moveTo>
                  <a:lnTo>
                    <a:pt x="506613" y="0"/>
                  </a:lnTo>
                  <a:lnTo>
                    <a:pt x="580775" y="148324"/>
                  </a:lnTo>
                  <a:lnTo>
                    <a:pt x="811589" y="148324"/>
                  </a:lnTo>
                  <a:lnTo>
                    <a:pt x="973607" y="472360"/>
                  </a:lnTo>
                  <a:lnTo>
                    <a:pt x="811589" y="796396"/>
                  </a:lnTo>
                  <a:lnTo>
                    <a:pt x="271529" y="796396"/>
                  </a:lnTo>
                  <a:lnTo>
                    <a:pt x="134949" y="523236"/>
                  </a:lnTo>
                  <a:lnTo>
                    <a:pt x="130809" y="523236"/>
                  </a:lnTo>
                  <a:lnTo>
                    <a:pt x="0" y="261618"/>
                  </a:lnTo>
                  <a:close/>
                </a:path>
              </a:pathLst>
            </a:custGeom>
            <a:pattFill prst="lgConfetti">
              <a:fgClr>
                <a:srgbClr val="A1D729"/>
              </a:fgClr>
              <a:bgClr>
                <a:srgbClr val="B9E65E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六边形 9"/>
            <p:cNvSpPr/>
            <p:nvPr/>
          </p:nvSpPr>
          <p:spPr>
            <a:xfrm>
              <a:off x="6199070" y="1565126"/>
              <a:ext cx="95766" cy="78334"/>
            </a:xfrm>
            <a:custGeom>
              <a:avLst/>
              <a:gdLst/>
              <a:ahLst/>
              <a:cxnLst/>
              <a:rect l="l" t="t" r="r" b="b"/>
              <a:pathLst>
                <a:path w="973607" h="796396">
                  <a:moveTo>
                    <a:pt x="130809" y="0"/>
                  </a:moveTo>
                  <a:lnTo>
                    <a:pt x="506613" y="0"/>
                  </a:lnTo>
                  <a:lnTo>
                    <a:pt x="580775" y="148324"/>
                  </a:lnTo>
                  <a:lnTo>
                    <a:pt x="811589" y="148324"/>
                  </a:lnTo>
                  <a:lnTo>
                    <a:pt x="973607" y="472360"/>
                  </a:lnTo>
                  <a:lnTo>
                    <a:pt x="811589" y="796396"/>
                  </a:lnTo>
                  <a:lnTo>
                    <a:pt x="271529" y="796396"/>
                  </a:lnTo>
                  <a:lnTo>
                    <a:pt x="134949" y="523236"/>
                  </a:lnTo>
                  <a:lnTo>
                    <a:pt x="130809" y="523236"/>
                  </a:lnTo>
                  <a:lnTo>
                    <a:pt x="0" y="261618"/>
                  </a:lnTo>
                  <a:close/>
                </a:path>
              </a:pathLst>
            </a:custGeom>
            <a:pattFill prst="lgConfetti">
              <a:fgClr>
                <a:srgbClr val="A1D729"/>
              </a:fgClr>
              <a:bgClr>
                <a:srgbClr val="B9E65E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" name="椭圆 3"/>
          <p:cNvSpPr/>
          <p:nvPr/>
        </p:nvSpPr>
        <p:spPr>
          <a:xfrm>
            <a:off x="-1476064" y="-5051809"/>
            <a:ext cx="17353928" cy="11616289"/>
          </a:xfrm>
          <a:prstGeom prst="ellipse">
            <a:avLst/>
          </a:prstGeom>
          <a:noFill/>
          <a:ln w="76200"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圆角矩形 14"/>
          <p:cNvSpPr/>
          <p:nvPr/>
        </p:nvSpPr>
        <p:spPr>
          <a:xfrm>
            <a:off x="6277231" y="6018879"/>
            <a:ext cx="1847339" cy="108000"/>
          </a:xfrm>
          <a:prstGeom prst="roundRect">
            <a:avLst/>
          </a:prstGeom>
          <a:pattFill prst="lgConfetti">
            <a:fgClr>
              <a:schemeClr val="tx1">
                <a:lumMod val="95000"/>
                <a:lumOff val="5000"/>
              </a:schemeClr>
            </a:fgClr>
            <a:bgClr>
              <a:schemeClr val="tx1">
                <a:lumMod val="75000"/>
                <a:lumOff val="2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4794184" y="4554014"/>
            <a:ext cx="388112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xxxxxxxxxxxxxxxxxxxxxxxxxxxx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小小草店铺中的素材\Y3030-30套合集+文艺唯美风格（把时间改成了2016）\扫一扫更多惊喜等着您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657" y="60615"/>
            <a:ext cx="14074487" cy="70796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62879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642978" y="720130"/>
            <a:ext cx="5026912" cy="923330"/>
          </a:xfrm>
          <a:prstGeom prst="rect">
            <a:avLst/>
          </a:prstGeom>
          <a:pattFill prst="smConfetti">
            <a:fgClr>
              <a:srgbClr val="B9E65E"/>
            </a:fgClr>
            <a:bgClr>
              <a:schemeClr val="accent5">
                <a:lumMod val="20000"/>
                <a:lumOff val="80000"/>
              </a:schemeClr>
            </a:bgClr>
          </a:patt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dirty="0">
                <a:solidFill>
                  <a:srgbClr val="8BBD27"/>
                </a:solidFill>
                <a:latin typeface="华康俪金黑W8(P)" pitchFamily="34" charset="-122"/>
                <a:ea typeface="华康俪金黑W8(P)" pitchFamily="34" charset="-122"/>
              </a:rPr>
              <a:t>每天拍几张照片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6768852" y="2187564"/>
            <a:ext cx="6768728" cy="3833884"/>
            <a:chOff x="6768852" y="2160290"/>
            <a:chExt cx="6768728" cy="3833884"/>
          </a:xfrm>
        </p:grpSpPr>
        <p:grpSp>
          <p:nvGrpSpPr>
            <p:cNvPr id="8" name="组合 7"/>
            <p:cNvGrpSpPr/>
            <p:nvPr/>
          </p:nvGrpSpPr>
          <p:grpSpPr>
            <a:xfrm>
              <a:off x="6768852" y="2160290"/>
              <a:ext cx="6768728" cy="1384995"/>
              <a:chOff x="6768852" y="2160290"/>
              <a:chExt cx="6768728" cy="1384995"/>
            </a:xfrm>
          </p:grpSpPr>
          <p:sp>
            <p:nvSpPr>
              <p:cNvPr id="3" name="矩形 2"/>
              <p:cNvSpPr/>
              <p:nvPr/>
            </p:nvSpPr>
            <p:spPr>
              <a:xfrm>
                <a:off x="6984852" y="2160290"/>
                <a:ext cx="6552728" cy="1384995"/>
              </a:xfrm>
              <a:prstGeom prst="rect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effectLst>
                <a:outerShdw blurRad="50800" dist="38100" dir="2700000" algn="tl" rotWithShape="0">
                  <a:schemeClr val="tx1">
                    <a:lumMod val="85000"/>
                    <a:lumOff val="15000"/>
                    <a:alpha val="40000"/>
                  </a:schemeClr>
                </a:outerShdw>
              </a:effectLst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zh-CN" altLang="en-US" sz="28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楷体_GB2312" pitchFamily="49" charset="-122"/>
                    <a:ea typeface="楷体_GB2312" pitchFamily="49" charset="-122"/>
                  </a:rPr>
                  <a:t>心理学家建议，每天用相机拍下一些身边的人和事，如窗外的树木、路边的小花、邻居家的孩子和朋友的婚礼。</a:t>
                </a:r>
              </a:p>
            </p:txBody>
          </p:sp>
          <p:sp>
            <p:nvSpPr>
              <p:cNvPr id="5" name="矩形 4"/>
              <p:cNvSpPr/>
              <p:nvPr/>
            </p:nvSpPr>
            <p:spPr>
              <a:xfrm>
                <a:off x="6768852" y="2330788"/>
                <a:ext cx="216000" cy="1152000"/>
              </a:xfrm>
              <a:prstGeom prst="rect">
                <a:avLst/>
              </a:prstGeom>
              <a:pattFill prst="lgConfetti">
                <a:fgClr>
                  <a:schemeClr val="tx1">
                    <a:lumMod val="95000"/>
                    <a:lumOff val="5000"/>
                  </a:schemeClr>
                </a:fgClr>
                <a:bgClr>
                  <a:schemeClr val="tx1">
                    <a:lumMod val="75000"/>
                    <a:lumOff val="25000"/>
                  </a:schemeClr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6768852" y="4178292"/>
              <a:ext cx="6768728" cy="1815882"/>
              <a:chOff x="6768852" y="4178292"/>
              <a:chExt cx="6768728" cy="1815882"/>
            </a:xfrm>
          </p:grpSpPr>
          <p:sp>
            <p:nvSpPr>
              <p:cNvPr id="4" name="矩形 3"/>
              <p:cNvSpPr/>
              <p:nvPr/>
            </p:nvSpPr>
            <p:spPr>
              <a:xfrm>
                <a:off x="6984852" y="4178292"/>
                <a:ext cx="6552728" cy="1815882"/>
              </a:xfrm>
              <a:prstGeom prst="rect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effectLst>
                <a:outerShdw blurRad="50800" dist="38100" dir="2700000" algn="tl" rotWithShape="0">
                  <a:schemeClr val="tx1">
                    <a:lumMod val="85000"/>
                    <a:lumOff val="15000"/>
                    <a:alpha val="40000"/>
                  </a:schemeClr>
                </a:outerShdw>
              </a:effectLst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zh-CN" altLang="en-US" sz="28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楷体_GB2312" pitchFamily="49" charset="-122"/>
                    <a:ea typeface="楷体_GB2312" pitchFamily="49" charset="-122"/>
                  </a:rPr>
                  <a:t>将这些随时可能被遗忘的片段记录起来，当你不定期整理照片时，你会觉得所有的细节都是美好回忆，</a:t>
                </a:r>
                <a:r>
                  <a:rPr lang="zh-CN" altLang="en-US" sz="2800" b="1" dirty="0" smtClean="0">
                    <a:solidFill>
                      <a:srgbClr val="B73E4D"/>
                    </a:solidFill>
                    <a:latin typeface="楷体_GB2312" pitchFamily="49" charset="-122"/>
                    <a:ea typeface="楷体_GB2312" pitchFamily="49" charset="-122"/>
                  </a:rPr>
                  <a:t>没什么可抱怨的，于是人会很容易变得快乐起来</a:t>
                </a:r>
                <a:r>
                  <a:rPr lang="zh-CN" altLang="en-US" sz="28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楷体_GB2312" pitchFamily="49" charset="-122"/>
                    <a:ea typeface="楷体_GB2312" pitchFamily="49" charset="-122"/>
                  </a:rPr>
                  <a:t>。</a:t>
                </a:r>
              </a:p>
            </p:txBody>
          </p:sp>
          <p:sp>
            <p:nvSpPr>
              <p:cNvPr id="6" name="矩形 5"/>
              <p:cNvSpPr/>
              <p:nvPr/>
            </p:nvSpPr>
            <p:spPr>
              <a:xfrm>
                <a:off x="6768852" y="4316011"/>
                <a:ext cx="216000" cy="1620000"/>
              </a:xfrm>
              <a:prstGeom prst="rect">
                <a:avLst/>
              </a:prstGeom>
              <a:pattFill prst="lgConfetti">
                <a:fgClr>
                  <a:schemeClr val="tx1">
                    <a:lumMod val="95000"/>
                    <a:lumOff val="5000"/>
                  </a:schemeClr>
                </a:fgClr>
                <a:bgClr>
                  <a:schemeClr val="tx1">
                    <a:lumMod val="75000"/>
                    <a:lumOff val="25000"/>
                  </a:schemeClr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0" name="六边形 9"/>
          <p:cNvSpPr/>
          <p:nvPr/>
        </p:nvSpPr>
        <p:spPr>
          <a:xfrm>
            <a:off x="864196" y="884059"/>
            <a:ext cx="727974" cy="595472"/>
          </a:xfrm>
          <a:custGeom>
            <a:avLst/>
            <a:gdLst/>
            <a:ahLst/>
            <a:cxnLst/>
            <a:rect l="l" t="t" r="r" b="b"/>
            <a:pathLst>
              <a:path w="973607" h="796396">
                <a:moveTo>
                  <a:pt x="130809" y="0"/>
                </a:moveTo>
                <a:lnTo>
                  <a:pt x="506613" y="0"/>
                </a:lnTo>
                <a:lnTo>
                  <a:pt x="580775" y="148324"/>
                </a:lnTo>
                <a:lnTo>
                  <a:pt x="811589" y="148324"/>
                </a:lnTo>
                <a:lnTo>
                  <a:pt x="973607" y="472360"/>
                </a:lnTo>
                <a:lnTo>
                  <a:pt x="811589" y="796396"/>
                </a:lnTo>
                <a:lnTo>
                  <a:pt x="271529" y="796396"/>
                </a:lnTo>
                <a:lnTo>
                  <a:pt x="134949" y="523236"/>
                </a:lnTo>
                <a:lnTo>
                  <a:pt x="130809" y="523236"/>
                </a:lnTo>
                <a:lnTo>
                  <a:pt x="0" y="261618"/>
                </a:lnTo>
                <a:close/>
              </a:path>
            </a:pathLst>
          </a:custGeom>
          <a:pattFill prst="lgConfetti">
            <a:fgClr>
              <a:schemeClr val="tx1">
                <a:lumMod val="95000"/>
                <a:lumOff val="5000"/>
              </a:schemeClr>
            </a:fgClr>
            <a:bgClr>
              <a:schemeClr val="tx1">
                <a:lumMod val="75000"/>
                <a:lumOff val="2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79557" y="827852"/>
            <a:ext cx="49725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4000" b="1" dirty="0" smtClean="0">
                <a:solidFill>
                  <a:srgbClr val="8BBD27"/>
                </a:solidFill>
                <a:latin typeface="Comic Sans MS" pitchFamily="66" charset="0"/>
              </a:rPr>
              <a:t>1</a:t>
            </a:r>
            <a:endParaRPr lang="zh-CN" altLang="en-US" sz="4000" b="1" dirty="0">
              <a:solidFill>
                <a:srgbClr val="8BBD27"/>
              </a:solidFill>
              <a:latin typeface="Comic Sans MS" pitchFamily="66" charset="0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720180" y="2304306"/>
            <a:ext cx="5575297" cy="3816424"/>
            <a:chOff x="720180" y="2232298"/>
            <a:chExt cx="5575297" cy="3816424"/>
          </a:xfrm>
        </p:grpSpPr>
        <p:sp>
          <p:nvSpPr>
            <p:cNvPr id="15" name="任意多边形 14"/>
            <p:cNvSpPr/>
            <p:nvPr/>
          </p:nvSpPr>
          <p:spPr>
            <a:xfrm>
              <a:off x="720180" y="2736354"/>
              <a:ext cx="5184576" cy="3312368"/>
            </a:xfrm>
            <a:custGeom>
              <a:avLst/>
              <a:gdLst>
                <a:gd name="connsiteX0" fmla="*/ 0 w 4967785"/>
                <a:gd name="connsiteY0" fmla="*/ 0 h 3248167"/>
                <a:gd name="connsiteX1" fmla="*/ 0 w 4967785"/>
                <a:gd name="connsiteY1" fmla="*/ 3248167 h 3248167"/>
                <a:gd name="connsiteX2" fmla="*/ 4967785 w 4967785"/>
                <a:gd name="connsiteY2" fmla="*/ 3248167 h 3248167"/>
                <a:gd name="connsiteX3" fmla="*/ 4067033 w 4967785"/>
                <a:gd name="connsiteY3" fmla="*/ 723331 h 3248167"/>
                <a:gd name="connsiteX4" fmla="*/ 0 w 4967785"/>
                <a:gd name="connsiteY4" fmla="*/ 0 h 32481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67785" h="3248167">
                  <a:moveTo>
                    <a:pt x="0" y="0"/>
                  </a:moveTo>
                  <a:lnTo>
                    <a:pt x="0" y="3248167"/>
                  </a:lnTo>
                  <a:lnTo>
                    <a:pt x="4967785" y="3248167"/>
                  </a:lnTo>
                  <a:lnTo>
                    <a:pt x="4067033" y="723331"/>
                  </a:lnTo>
                  <a:lnTo>
                    <a:pt x="0" y="0"/>
                  </a:lnTo>
                  <a:close/>
                </a:path>
              </a:pathLst>
            </a:custGeom>
            <a:pattFill prst="lgConfetti">
              <a:fgClr>
                <a:srgbClr val="A1D729"/>
              </a:fgClr>
              <a:bgClr>
                <a:srgbClr val="B9E65E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186" b="4829"/>
            <a:stretch>
              <a:fillRect/>
            </a:stretch>
          </p:blipFill>
          <p:spPr>
            <a:xfrm>
              <a:off x="933181" y="2522228"/>
              <a:ext cx="4842779" cy="3312128"/>
            </a:xfrm>
            <a:prstGeom prst="rect">
              <a:avLst/>
            </a:prstGeom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/>
          </p:spPr>
        </p:pic>
        <p:sp>
          <p:nvSpPr>
            <p:cNvPr id="13" name="梯形 12"/>
            <p:cNvSpPr/>
            <p:nvPr/>
          </p:nvSpPr>
          <p:spPr>
            <a:xfrm rot="18785369" flipH="1">
              <a:off x="563287" y="2482947"/>
              <a:ext cx="652725" cy="329338"/>
            </a:xfrm>
            <a:prstGeom prst="trapezoid">
              <a:avLst>
                <a:gd name="adj" fmla="val 60274"/>
              </a:avLst>
            </a:prstGeom>
            <a:pattFill prst="lgConfetti">
              <a:fgClr>
                <a:srgbClr val="A1D729"/>
              </a:fgClr>
              <a:bgClr>
                <a:srgbClr val="B9E65E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梯形 13"/>
            <p:cNvSpPr/>
            <p:nvPr/>
          </p:nvSpPr>
          <p:spPr>
            <a:xfrm rot="19066389" flipV="1">
              <a:off x="5458409" y="5690548"/>
              <a:ext cx="837068" cy="329338"/>
            </a:xfrm>
            <a:prstGeom prst="trapezoid">
              <a:avLst>
                <a:gd name="adj" fmla="val 60274"/>
              </a:avLst>
            </a:prstGeom>
            <a:pattFill prst="lgConfetti">
              <a:fgClr>
                <a:srgbClr val="A1D729"/>
              </a:fgClr>
              <a:bgClr>
                <a:srgbClr val="B9E65E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1800300" y="2232298"/>
              <a:ext cx="4270328" cy="3312368"/>
              <a:chOff x="1800454" y="2535831"/>
              <a:chExt cx="4270328" cy="3312368"/>
            </a:xfrm>
          </p:grpSpPr>
          <p:cxnSp>
            <p:nvCxnSpPr>
              <p:cNvPr id="17" name="直接连接符 16"/>
              <p:cNvCxnSpPr/>
              <p:nvPr/>
            </p:nvCxnSpPr>
            <p:spPr>
              <a:xfrm>
                <a:off x="1800454" y="2535831"/>
                <a:ext cx="4270328" cy="1704"/>
              </a:xfrm>
              <a:prstGeom prst="line">
                <a:avLst/>
              </a:prstGeom>
              <a:ln w="28575">
                <a:solidFill>
                  <a:srgbClr val="A1D729">
                    <a:alpha val="85098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直接连接符 17"/>
              <p:cNvCxnSpPr/>
              <p:nvPr/>
            </p:nvCxnSpPr>
            <p:spPr>
              <a:xfrm>
                <a:off x="6061860" y="2537534"/>
                <a:ext cx="0" cy="3310665"/>
              </a:xfrm>
              <a:prstGeom prst="line">
                <a:avLst/>
              </a:prstGeom>
              <a:ln w="28575">
                <a:solidFill>
                  <a:srgbClr val="A1D729">
                    <a:alpha val="85098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0" name="组合 19"/>
          <p:cNvGrpSpPr/>
          <p:nvPr/>
        </p:nvGrpSpPr>
        <p:grpSpPr>
          <a:xfrm>
            <a:off x="6552412" y="516043"/>
            <a:ext cx="432464" cy="1127417"/>
            <a:chOff x="5915338" y="516043"/>
            <a:chExt cx="432464" cy="1127417"/>
          </a:xfrm>
        </p:grpSpPr>
        <p:sp>
          <p:nvSpPr>
            <p:cNvPr id="21" name="六边形 9"/>
            <p:cNvSpPr/>
            <p:nvPr/>
          </p:nvSpPr>
          <p:spPr>
            <a:xfrm>
              <a:off x="5915338" y="651971"/>
              <a:ext cx="283732" cy="232088"/>
            </a:xfrm>
            <a:custGeom>
              <a:avLst/>
              <a:gdLst/>
              <a:ahLst/>
              <a:cxnLst/>
              <a:rect l="l" t="t" r="r" b="b"/>
              <a:pathLst>
                <a:path w="973607" h="796396">
                  <a:moveTo>
                    <a:pt x="130809" y="0"/>
                  </a:moveTo>
                  <a:lnTo>
                    <a:pt x="506613" y="0"/>
                  </a:lnTo>
                  <a:lnTo>
                    <a:pt x="580775" y="148324"/>
                  </a:lnTo>
                  <a:lnTo>
                    <a:pt x="811589" y="148324"/>
                  </a:lnTo>
                  <a:lnTo>
                    <a:pt x="973607" y="472360"/>
                  </a:lnTo>
                  <a:lnTo>
                    <a:pt x="811589" y="796396"/>
                  </a:lnTo>
                  <a:lnTo>
                    <a:pt x="271529" y="796396"/>
                  </a:lnTo>
                  <a:lnTo>
                    <a:pt x="134949" y="523236"/>
                  </a:lnTo>
                  <a:lnTo>
                    <a:pt x="130809" y="523236"/>
                  </a:lnTo>
                  <a:lnTo>
                    <a:pt x="0" y="261618"/>
                  </a:lnTo>
                  <a:close/>
                </a:path>
              </a:pathLst>
            </a:custGeom>
            <a:pattFill prst="lgConfetti">
              <a:fgClr>
                <a:srgbClr val="A1D729"/>
              </a:fgClr>
              <a:bgClr>
                <a:srgbClr val="B9E65E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六边形 9"/>
            <p:cNvSpPr/>
            <p:nvPr/>
          </p:nvSpPr>
          <p:spPr>
            <a:xfrm>
              <a:off x="6252036" y="516043"/>
              <a:ext cx="95766" cy="78334"/>
            </a:xfrm>
            <a:custGeom>
              <a:avLst/>
              <a:gdLst/>
              <a:ahLst/>
              <a:cxnLst/>
              <a:rect l="l" t="t" r="r" b="b"/>
              <a:pathLst>
                <a:path w="973607" h="796396">
                  <a:moveTo>
                    <a:pt x="130809" y="0"/>
                  </a:moveTo>
                  <a:lnTo>
                    <a:pt x="506613" y="0"/>
                  </a:lnTo>
                  <a:lnTo>
                    <a:pt x="580775" y="148324"/>
                  </a:lnTo>
                  <a:lnTo>
                    <a:pt x="811589" y="148324"/>
                  </a:lnTo>
                  <a:lnTo>
                    <a:pt x="973607" y="472360"/>
                  </a:lnTo>
                  <a:lnTo>
                    <a:pt x="811589" y="796396"/>
                  </a:lnTo>
                  <a:lnTo>
                    <a:pt x="271529" y="796396"/>
                  </a:lnTo>
                  <a:lnTo>
                    <a:pt x="134949" y="523236"/>
                  </a:lnTo>
                  <a:lnTo>
                    <a:pt x="130809" y="523236"/>
                  </a:lnTo>
                  <a:lnTo>
                    <a:pt x="0" y="261618"/>
                  </a:lnTo>
                  <a:close/>
                </a:path>
              </a:pathLst>
            </a:custGeom>
            <a:pattFill prst="lgConfetti">
              <a:fgClr>
                <a:srgbClr val="A1D729"/>
              </a:fgClr>
              <a:bgClr>
                <a:srgbClr val="B9E65E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六边形 9"/>
            <p:cNvSpPr/>
            <p:nvPr/>
          </p:nvSpPr>
          <p:spPr>
            <a:xfrm>
              <a:off x="6199070" y="1565126"/>
              <a:ext cx="95766" cy="78334"/>
            </a:xfrm>
            <a:custGeom>
              <a:avLst/>
              <a:gdLst/>
              <a:ahLst/>
              <a:cxnLst/>
              <a:rect l="l" t="t" r="r" b="b"/>
              <a:pathLst>
                <a:path w="973607" h="796396">
                  <a:moveTo>
                    <a:pt x="130809" y="0"/>
                  </a:moveTo>
                  <a:lnTo>
                    <a:pt x="506613" y="0"/>
                  </a:lnTo>
                  <a:lnTo>
                    <a:pt x="580775" y="148324"/>
                  </a:lnTo>
                  <a:lnTo>
                    <a:pt x="811589" y="148324"/>
                  </a:lnTo>
                  <a:lnTo>
                    <a:pt x="973607" y="472360"/>
                  </a:lnTo>
                  <a:lnTo>
                    <a:pt x="811589" y="796396"/>
                  </a:lnTo>
                  <a:lnTo>
                    <a:pt x="271529" y="796396"/>
                  </a:lnTo>
                  <a:lnTo>
                    <a:pt x="134949" y="523236"/>
                  </a:lnTo>
                  <a:lnTo>
                    <a:pt x="130809" y="523236"/>
                  </a:lnTo>
                  <a:lnTo>
                    <a:pt x="0" y="261618"/>
                  </a:lnTo>
                  <a:close/>
                </a:path>
              </a:pathLst>
            </a:custGeom>
            <a:pattFill prst="lgConfetti">
              <a:fgClr>
                <a:srgbClr val="A1D729"/>
              </a:fgClr>
              <a:bgClr>
                <a:srgbClr val="B9E65E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642978" y="720130"/>
            <a:ext cx="4477802" cy="923330"/>
          </a:xfrm>
          <a:prstGeom prst="rect">
            <a:avLst/>
          </a:prstGeom>
          <a:pattFill prst="smConfetti">
            <a:fgClr>
              <a:srgbClr val="B9E65E"/>
            </a:fgClr>
            <a:bgClr>
              <a:schemeClr val="accent5">
                <a:lumMod val="20000"/>
                <a:lumOff val="80000"/>
              </a:schemeClr>
            </a:bgClr>
          </a:patt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dirty="0">
                <a:solidFill>
                  <a:srgbClr val="8BBD27"/>
                </a:solidFill>
                <a:latin typeface="华康俪金黑W8(P)" pitchFamily="34" charset="-122"/>
                <a:ea typeface="华康俪金黑W8(P)" pitchFamily="34" charset="-122"/>
              </a:rPr>
              <a:t>看悲伤的电影</a:t>
            </a:r>
          </a:p>
        </p:txBody>
      </p:sp>
      <p:grpSp>
        <p:nvGrpSpPr>
          <p:cNvPr id="19" name="组合 18"/>
          <p:cNvGrpSpPr/>
          <p:nvPr/>
        </p:nvGrpSpPr>
        <p:grpSpPr>
          <a:xfrm>
            <a:off x="6768852" y="2132951"/>
            <a:ext cx="6768728" cy="3771755"/>
            <a:chOff x="6768852" y="2204959"/>
            <a:chExt cx="6768728" cy="3771755"/>
          </a:xfrm>
        </p:grpSpPr>
        <p:grpSp>
          <p:nvGrpSpPr>
            <p:cNvPr id="8" name="组合 7"/>
            <p:cNvGrpSpPr/>
            <p:nvPr/>
          </p:nvGrpSpPr>
          <p:grpSpPr>
            <a:xfrm>
              <a:off x="6768852" y="2204959"/>
              <a:ext cx="6768728" cy="2246769"/>
              <a:chOff x="6768852" y="2204959"/>
              <a:chExt cx="6768728" cy="2246769"/>
            </a:xfrm>
          </p:grpSpPr>
          <p:sp>
            <p:nvSpPr>
              <p:cNvPr id="3" name="矩形 2"/>
              <p:cNvSpPr/>
              <p:nvPr/>
            </p:nvSpPr>
            <p:spPr>
              <a:xfrm>
                <a:off x="6984852" y="2204959"/>
                <a:ext cx="6552728" cy="2246769"/>
              </a:xfrm>
              <a:prstGeom prst="rect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zh-CN" altLang="en-US" sz="28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楷体_GB2312" pitchFamily="49" charset="-122"/>
                    <a:ea typeface="楷体_GB2312" pitchFamily="49" charset="-122"/>
                  </a:rPr>
                  <a:t>看一部令人伤感的电影，如</a:t>
                </a:r>
                <a:r>
                  <a:rPr lang="en-US" altLang="zh-CN" sz="28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楷体_GB2312" pitchFamily="49" charset="-122"/>
                    <a:ea typeface="楷体_GB2312" pitchFamily="49" charset="-122"/>
                  </a:rPr>
                  <a:t>《</a:t>
                </a:r>
                <a:r>
                  <a:rPr lang="zh-CN" altLang="en-US" sz="28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楷体_GB2312" pitchFamily="49" charset="-122"/>
                    <a:ea typeface="楷体_GB2312" pitchFamily="49" charset="-122"/>
                  </a:rPr>
                  <a:t>当男人爱上女人</a:t>
                </a:r>
                <a:r>
                  <a:rPr lang="en-US" altLang="zh-CN" sz="28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楷体_GB2312" pitchFamily="49" charset="-122"/>
                    <a:ea typeface="楷体_GB2312" pitchFamily="49" charset="-122"/>
                  </a:rPr>
                  <a:t>》</a:t>
                </a:r>
                <a:r>
                  <a:rPr lang="zh-CN" altLang="en-US" sz="28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楷体_GB2312" pitchFamily="49" charset="-122"/>
                    <a:ea typeface="楷体_GB2312" pitchFamily="49" charset="-122"/>
                  </a:rPr>
                  <a:t>，情难自禁时，不妨尽情地放声哭出来，然后安慰自己说，</a:t>
                </a:r>
                <a:r>
                  <a:rPr lang="zh-CN" altLang="en-US" sz="2800" b="1" dirty="0">
                    <a:solidFill>
                      <a:srgbClr val="B73E4D"/>
                    </a:solidFill>
                    <a:latin typeface="楷体_GB2312" pitchFamily="49" charset="-122"/>
                    <a:ea typeface="楷体_GB2312" pitchFamily="49" charset="-122"/>
                  </a:rPr>
                  <a:t>还好这只是电影情节，并不是真实的生活</a:t>
                </a:r>
                <a:r>
                  <a:rPr lang="zh-CN" altLang="en-US" sz="28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楷体_GB2312" pitchFamily="49" charset="-122"/>
                    <a:ea typeface="楷体_GB2312" pitchFamily="49" charset="-122"/>
                  </a:rPr>
                  <a:t>，心情便会大有改变。</a:t>
                </a:r>
                <a:endParaRPr lang="zh-CN" altLang="en-US" sz="28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楷体_GB2312" pitchFamily="49" charset="-122"/>
                  <a:ea typeface="楷体_GB2312" pitchFamily="49" charset="-122"/>
                </a:endParaRPr>
              </a:p>
            </p:txBody>
          </p:sp>
          <p:sp>
            <p:nvSpPr>
              <p:cNvPr id="5" name="矩形 4"/>
              <p:cNvSpPr/>
              <p:nvPr/>
            </p:nvSpPr>
            <p:spPr>
              <a:xfrm>
                <a:off x="6768852" y="2375457"/>
                <a:ext cx="216000" cy="1980000"/>
              </a:xfrm>
              <a:prstGeom prst="rect">
                <a:avLst/>
              </a:prstGeom>
              <a:pattFill prst="lgConfetti">
                <a:fgClr>
                  <a:schemeClr val="tx1">
                    <a:lumMod val="95000"/>
                    <a:lumOff val="5000"/>
                  </a:schemeClr>
                </a:fgClr>
                <a:bgClr>
                  <a:schemeClr val="tx1">
                    <a:lumMod val="75000"/>
                    <a:lumOff val="25000"/>
                  </a:schemeClr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8" name="组合 17"/>
            <p:cNvGrpSpPr/>
            <p:nvPr/>
          </p:nvGrpSpPr>
          <p:grpSpPr>
            <a:xfrm>
              <a:off x="6768852" y="5022607"/>
              <a:ext cx="6768728" cy="954107"/>
              <a:chOff x="6768852" y="5022607"/>
              <a:chExt cx="6768728" cy="954107"/>
            </a:xfrm>
          </p:grpSpPr>
          <p:sp>
            <p:nvSpPr>
              <p:cNvPr id="4" name="矩形 3"/>
              <p:cNvSpPr/>
              <p:nvPr/>
            </p:nvSpPr>
            <p:spPr>
              <a:xfrm>
                <a:off x="6984852" y="5022607"/>
                <a:ext cx="6552728" cy="954107"/>
              </a:xfrm>
              <a:prstGeom prst="rect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zh-CN" altLang="en-US" sz="28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楷体_GB2312" pitchFamily="49" charset="-122"/>
                    <a:ea typeface="楷体_GB2312" pitchFamily="49" charset="-122"/>
                  </a:rPr>
                  <a:t>这是一种反向思考的方法，常运用在心理学中，协助人们换角度思考问题。</a:t>
                </a:r>
                <a:endParaRPr lang="zh-CN" altLang="en-US" sz="28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楷体_GB2312" pitchFamily="49" charset="-122"/>
                  <a:ea typeface="楷体_GB2312" pitchFamily="49" charset="-122"/>
                </a:endParaRPr>
              </a:p>
            </p:txBody>
          </p:sp>
          <p:sp>
            <p:nvSpPr>
              <p:cNvPr id="6" name="矩形 5"/>
              <p:cNvSpPr/>
              <p:nvPr/>
            </p:nvSpPr>
            <p:spPr>
              <a:xfrm>
                <a:off x="6768852" y="5188712"/>
                <a:ext cx="216000" cy="720000"/>
              </a:xfrm>
              <a:prstGeom prst="rect">
                <a:avLst/>
              </a:prstGeom>
              <a:pattFill prst="lgConfetti">
                <a:fgClr>
                  <a:schemeClr val="tx1">
                    <a:lumMod val="95000"/>
                    <a:lumOff val="5000"/>
                  </a:schemeClr>
                </a:fgClr>
                <a:bgClr>
                  <a:schemeClr val="tx1">
                    <a:lumMod val="75000"/>
                    <a:lumOff val="25000"/>
                  </a:schemeClr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0" name="六边形 9"/>
          <p:cNvSpPr/>
          <p:nvPr/>
        </p:nvSpPr>
        <p:spPr>
          <a:xfrm>
            <a:off x="864196" y="884059"/>
            <a:ext cx="727974" cy="595472"/>
          </a:xfrm>
          <a:custGeom>
            <a:avLst/>
            <a:gdLst/>
            <a:ahLst/>
            <a:cxnLst/>
            <a:rect l="l" t="t" r="r" b="b"/>
            <a:pathLst>
              <a:path w="973607" h="796396">
                <a:moveTo>
                  <a:pt x="130809" y="0"/>
                </a:moveTo>
                <a:lnTo>
                  <a:pt x="506613" y="0"/>
                </a:lnTo>
                <a:lnTo>
                  <a:pt x="580775" y="148324"/>
                </a:lnTo>
                <a:lnTo>
                  <a:pt x="811589" y="148324"/>
                </a:lnTo>
                <a:lnTo>
                  <a:pt x="973607" y="472360"/>
                </a:lnTo>
                <a:lnTo>
                  <a:pt x="811589" y="796396"/>
                </a:lnTo>
                <a:lnTo>
                  <a:pt x="271529" y="796396"/>
                </a:lnTo>
                <a:lnTo>
                  <a:pt x="134949" y="523236"/>
                </a:lnTo>
                <a:lnTo>
                  <a:pt x="130809" y="523236"/>
                </a:lnTo>
                <a:lnTo>
                  <a:pt x="0" y="261618"/>
                </a:lnTo>
                <a:close/>
              </a:path>
            </a:pathLst>
          </a:custGeom>
          <a:pattFill prst="lgConfetti">
            <a:fgClr>
              <a:schemeClr val="tx1">
                <a:lumMod val="95000"/>
                <a:lumOff val="5000"/>
              </a:schemeClr>
            </a:fgClr>
            <a:bgClr>
              <a:schemeClr val="tx1">
                <a:lumMod val="75000"/>
                <a:lumOff val="2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79557" y="827852"/>
            <a:ext cx="49725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4000" b="1" dirty="0" smtClean="0">
                <a:solidFill>
                  <a:srgbClr val="8BBD27"/>
                </a:solidFill>
                <a:latin typeface="Comic Sans MS" pitchFamily="66" charset="0"/>
              </a:rPr>
              <a:t>2</a:t>
            </a:r>
            <a:endParaRPr lang="zh-CN" altLang="en-US" sz="4000" b="1" dirty="0">
              <a:solidFill>
                <a:srgbClr val="8BBD27"/>
              </a:solidFill>
              <a:latin typeface="Comic Sans MS" pitchFamily="66" charset="0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812489" y="2178837"/>
            <a:ext cx="5378244" cy="3861950"/>
            <a:chOff x="812489" y="2178837"/>
            <a:chExt cx="5378244" cy="3861950"/>
          </a:xfrm>
        </p:grpSpPr>
        <p:sp>
          <p:nvSpPr>
            <p:cNvPr id="14" name="任意多边形 13"/>
            <p:cNvSpPr/>
            <p:nvPr/>
          </p:nvSpPr>
          <p:spPr>
            <a:xfrm>
              <a:off x="864196" y="2538877"/>
              <a:ext cx="4824536" cy="3501910"/>
            </a:xfrm>
            <a:custGeom>
              <a:avLst/>
              <a:gdLst>
                <a:gd name="connsiteX0" fmla="*/ 0 w 4967785"/>
                <a:gd name="connsiteY0" fmla="*/ 0 h 3248167"/>
                <a:gd name="connsiteX1" fmla="*/ 0 w 4967785"/>
                <a:gd name="connsiteY1" fmla="*/ 3248167 h 3248167"/>
                <a:gd name="connsiteX2" fmla="*/ 4967785 w 4967785"/>
                <a:gd name="connsiteY2" fmla="*/ 3248167 h 3248167"/>
                <a:gd name="connsiteX3" fmla="*/ 4067033 w 4967785"/>
                <a:gd name="connsiteY3" fmla="*/ 723331 h 3248167"/>
                <a:gd name="connsiteX4" fmla="*/ 0 w 4967785"/>
                <a:gd name="connsiteY4" fmla="*/ 0 h 32481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67785" h="3248167">
                  <a:moveTo>
                    <a:pt x="0" y="0"/>
                  </a:moveTo>
                  <a:lnTo>
                    <a:pt x="0" y="3248167"/>
                  </a:lnTo>
                  <a:lnTo>
                    <a:pt x="4967785" y="3248167"/>
                  </a:lnTo>
                  <a:lnTo>
                    <a:pt x="4067033" y="723331"/>
                  </a:lnTo>
                  <a:lnTo>
                    <a:pt x="0" y="0"/>
                  </a:lnTo>
                  <a:close/>
                </a:path>
              </a:pathLst>
            </a:custGeom>
            <a:pattFill prst="lgConfetti">
              <a:fgClr>
                <a:srgbClr val="A1D729"/>
              </a:fgClr>
              <a:bgClr>
                <a:srgbClr val="B9E65E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1706436" y="2178837"/>
              <a:ext cx="4270328" cy="3312368"/>
              <a:chOff x="1800454" y="2535831"/>
              <a:chExt cx="4270328" cy="3312368"/>
            </a:xfrm>
          </p:grpSpPr>
          <p:cxnSp>
            <p:nvCxnSpPr>
              <p:cNvPr id="16" name="直接连接符 15"/>
              <p:cNvCxnSpPr/>
              <p:nvPr/>
            </p:nvCxnSpPr>
            <p:spPr>
              <a:xfrm>
                <a:off x="1800454" y="2535831"/>
                <a:ext cx="4270328" cy="1704"/>
              </a:xfrm>
              <a:prstGeom prst="line">
                <a:avLst/>
              </a:prstGeom>
              <a:ln w="28575">
                <a:solidFill>
                  <a:srgbClr val="A1D729">
                    <a:alpha val="85098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/>
              <p:cNvCxnSpPr/>
              <p:nvPr/>
            </p:nvCxnSpPr>
            <p:spPr>
              <a:xfrm>
                <a:off x="6061860" y="2537534"/>
                <a:ext cx="0" cy="3310665"/>
              </a:xfrm>
              <a:prstGeom prst="line">
                <a:avLst/>
              </a:prstGeom>
              <a:ln w="28575">
                <a:solidFill>
                  <a:srgbClr val="A1D729">
                    <a:alpha val="85098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7" name="图片 6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70" r="3417"/>
            <a:stretch>
              <a:fillRect/>
            </a:stretch>
          </p:blipFill>
          <p:spPr>
            <a:xfrm>
              <a:off x="1097428" y="2466869"/>
              <a:ext cx="4663312" cy="3322650"/>
            </a:xfrm>
            <a:prstGeom prst="rect">
              <a:avLst/>
            </a:prstGeom>
          </p:spPr>
        </p:pic>
        <p:sp>
          <p:nvSpPr>
            <p:cNvPr id="11" name="梯形 10"/>
            <p:cNvSpPr/>
            <p:nvPr/>
          </p:nvSpPr>
          <p:spPr>
            <a:xfrm rot="18785369" flipH="1">
              <a:off x="689606" y="2396997"/>
              <a:ext cx="575103" cy="329338"/>
            </a:xfrm>
            <a:prstGeom prst="trapezoid">
              <a:avLst>
                <a:gd name="adj" fmla="val 60274"/>
              </a:avLst>
            </a:prstGeom>
            <a:pattFill prst="lgConfetti">
              <a:fgClr>
                <a:srgbClr val="A1D729"/>
              </a:fgClr>
              <a:bgClr>
                <a:srgbClr val="B9E65E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梯形 12"/>
            <p:cNvSpPr/>
            <p:nvPr/>
          </p:nvSpPr>
          <p:spPr>
            <a:xfrm rot="19066389" flipV="1">
              <a:off x="5353665" y="5624850"/>
              <a:ext cx="837068" cy="329338"/>
            </a:xfrm>
            <a:prstGeom prst="trapezoid">
              <a:avLst>
                <a:gd name="adj" fmla="val 60274"/>
              </a:avLst>
            </a:prstGeom>
            <a:pattFill prst="lgConfetti">
              <a:fgClr>
                <a:srgbClr val="A1D729"/>
              </a:fgClr>
              <a:bgClr>
                <a:srgbClr val="B9E65E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6048356" y="516043"/>
            <a:ext cx="432464" cy="1127417"/>
            <a:chOff x="5915338" y="516043"/>
            <a:chExt cx="432464" cy="1127417"/>
          </a:xfrm>
        </p:grpSpPr>
        <p:sp>
          <p:nvSpPr>
            <p:cNvPr id="22" name="六边形 9"/>
            <p:cNvSpPr/>
            <p:nvPr/>
          </p:nvSpPr>
          <p:spPr>
            <a:xfrm>
              <a:off x="5915338" y="651971"/>
              <a:ext cx="283732" cy="232088"/>
            </a:xfrm>
            <a:custGeom>
              <a:avLst/>
              <a:gdLst/>
              <a:ahLst/>
              <a:cxnLst/>
              <a:rect l="l" t="t" r="r" b="b"/>
              <a:pathLst>
                <a:path w="973607" h="796396">
                  <a:moveTo>
                    <a:pt x="130809" y="0"/>
                  </a:moveTo>
                  <a:lnTo>
                    <a:pt x="506613" y="0"/>
                  </a:lnTo>
                  <a:lnTo>
                    <a:pt x="580775" y="148324"/>
                  </a:lnTo>
                  <a:lnTo>
                    <a:pt x="811589" y="148324"/>
                  </a:lnTo>
                  <a:lnTo>
                    <a:pt x="973607" y="472360"/>
                  </a:lnTo>
                  <a:lnTo>
                    <a:pt x="811589" y="796396"/>
                  </a:lnTo>
                  <a:lnTo>
                    <a:pt x="271529" y="796396"/>
                  </a:lnTo>
                  <a:lnTo>
                    <a:pt x="134949" y="523236"/>
                  </a:lnTo>
                  <a:lnTo>
                    <a:pt x="130809" y="523236"/>
                  </a:lnTo>
                  <a:lnTo>
                    <a:pt x="0" y="261618"/>
                  </a:lnTo>
                  <a:close/>
                </a:path>
              </a:pathLst>
            </a:custGeom>
            <a:pattFill prst="lgConfetti">
              <a:fgClr>
                <a:srgbClr val="A1D729"/>
              </a:fgClr>
              <a:bgClr>
                <a:srgbClr val="B9E65E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六边形 9"/>
            <p:cNvSpPr/>
            <p:nvPr/>
          </p:nvSpPr>
          <p:spPr>
            <a:xfrm>
              <a:off x="6252036" y="516043"/>
              <a:ext cx="95766" cy="78334"/>
            </a:xfrm>
            <a:custGeom>
              <a:avLst/>
              <a:gdLst/>
              <a:ahLst/>
              <a:cxnLst/>
              <a:rect l="l" t="t" r="r" b="b"/>
              <a:pathLst>
                <a:path w="973607" h="796396">
                  <a:moveTo>
                    <a:pt x="130809" y="0"/>
                  </a:moveTo>
                  <a:lnTo>
                    <a:pt x="506613" y="0"/>
                  </a:lnTo>
                  <a:lnTo>
                    <a:pt x="580775" y="148324"/>
                  </a:lnTo>
                  <a:lnTo>
                    <a:pt x="811589" y="148324"/>
                  </a:lnTo>
                  <a:lnTo>
                    <a:pt x="973607" y="472360"/>
                  </a:lnTo>
                  <a:lnTo>
                    <a:pt x="811589" y="796396"/>
                  </a:lnTo>
                  <a:lnTo>
                    <a:pt x="271529" y="796396"/>
                  </a:lnTo>
                  <a:lnTo>
                    <a:pt x="134949" y="523236"/>
                  </a:lnTo>
                  <a:lnTo>
                    <a:pt x="130809" y="523236"/>
                  </a:lnTo>
                  <a:lnTo>
                    <a:pt x="0" y="261618"/>
                  </a:lnTo>
                  <a:close/>
                </a:path>
              </a:pathLst>
            </a:custGeom>
            <a:pattFill prst="lgConfetti">
              <a:fgClr>
                <a:srgbClr val="A1D729"/>
              </a:fgClr>
              <a:bgClr>
                <a:srgbClr val="B9E65E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六边形 9"/>
            <p:cNvSpPr/>
            <p:nvPr/>
          </p:nvSpPr>
          <p:spPr>
            <a:xfrm>
              <a:off x="6199070" y="1565126"/>
              <a:ext cx="95766" cy="78334"/>
            </a:xfrm>
            <a:custGeom>
              <a:avLst/>
              <a:gdLst/>
              <a:ahLst/>
              <a:cxnLst/>
              <a:rect l="l" t="t" r="r" b="b"/>
              <a:pathLst>
                <a:path w="973607" h="796396">
                  <a:moveTo>
                    <a:pt x="130809" y="0"/>
                  </a:moveTo>
                  <a:lnTo>
                    <a:pt x="506613" y="0"/>
                  </a:lnTo>
                  <a:lnTo>
                    <a:pt x="580775" y="148324"/>
                  </a:lnTo>
                  <a:lnTo>
                    <a:pt x="811589" y="148324"/>
                  </a:lnTo>
                  <a:lnTo>
                    <a:pt x="973607" y="472360"/>
                  </a:lnTo>
                  <a:lnTo>
                    <a:pt x="811589" y="796396"/>
                  </a:lnTo>
                  <a:lnTo>
                    <a:pt x="271529" y="796396"/>
                  </a:lnTo>
                  <a:lnTo>
                    <a:pt x="134949" y="523236"/>
                  </a:lnTo>
                  <a:lnTo>
                    <a:pt x="130809" y="523236"/>
                  </a:lnTo>
                  <a:lnTo>
                    <a:pt x="0" y="261618"/>
                  </a:lnTo>
                  <a:close/>
                </a:path>
              </a:pathLst>
            </a:custGeom>
            <a:pattFill prst="lgConfetti">
              <a:fgClr>
                <a:srgbClr val="A1D729"/>
              </a:fgClr>
              <a:bgClr>
                <a:srgbClr val="B9E65E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642978" y="720130"/>
            <a:ext cx="5125874" cy="923330"/>
          </a:xfrm>
          <a:prstGeom prst="rect">
            <a:avLst/>
          </a:prstGeom>
          <a:pattFill prst="smConfetti">
            <a:fgClr>
              <a:srgbClr val="B9E65E"/>
            </a:fgClr>
            <a:bgClr>
              <a:schemeClr val="accent5">
                <a:lumMod val="20000"/>
                <a:lumOff val="80000"/>
              </a:schemeClr>
            </a:bgClr>
          </a:patt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dirty="0" smtClean="0">
                <a:solidFill>
                  <a:srgbClr val="8BBD27"/>
                </a:solidFill>
                <a:latin typeface="华康俪金黑W8(P)" pitchFamily="34" charset="-122"/>
                <a:ea typeface="华康俪金黑W8(P)" pitchFamily="34" charset="-122"/>
              </a:rPr>
              <a:t>在清</a:t>
            </a:r>
            <a:r>
              <a:rPr lang="zh-CN" altLang="en-US" sz="5400" dirty="0">
                <a:solidFill>
                  <a:srgbClr val="8BBD27"/>
                </a:solidFill>
                <a:latin typeface="华康俪金黑W8(P)" pitchFamily="34" charset="-122"/>
                <a:ea typeface="华康俪金黑W8(P)" pitchFamily="34" charset="-122"/>
              </a:rPr>
              <a:t>晨做白日梦</a:t>
            </a:r>
          </a:p>
        </p:txBody>
      </p:sp>
      <p:grpSp>
        <p:nvGrpSpPr>
          <p:cNvPr id="19" name="组合 18"/>
          <p:cNvGrpSpPr/>
          <p:nvPr/>
        </p:nvGrpSpPr>
        <p:grpSpPr>
          <a:xfrm>
            <a:off x="6768852" y="2348975"/>
            <a:ext cx="6768728" cy="3771755"/>
            <a:chOff x="6768852" y="2232298"/>
            <a:chExt cx="6768728" cy="3771755"/>
          </a:xfrm>
        </p:grpSpPr>
        <p:grpSp>
          <p:nvGrpSpPr>
            <p:cNvPr id="8" name="组合 7"/>
            <p:cNvGrpSpPr/>
            <p:nvPr/>
          </p:nvGrpSpPr>
          <p:grpSpPr>
            <a:xfrm>
              <a:off x="6768852" y="2232298"/>
              <a:ext cx="6768728" cy="1815882"/>
              <a:chOff x="6768852" y="2232298"/>
              <a:chExt cx="6768728" cy="1815882"/>
            </a:xfrm>
          </p:grpSpPr>
          <p:sp>
            <p:nvSpPr>
              <p:cNvPr id="3" name="矩形 2"/>
              <p:cNvSpPr/>
              <p:nvPr/>
            </p:nvSpPr>
            <p:spPr>
              <a:xfrm>
                <a:off x="6984852" y="2232298"/>
                <a:ext cx="6552728" cy="1815882"/>
              </a:xfrm>
              <a:prstGeom prst="rect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zh-CN" altLang="en-US" sz="28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楷体_GB2312" pitchFamily="49" charset="-122"/>
                    <a:ea typeface="楷体_GB2312" pitchFamily="49" charset="-122"/>
                  </a:rPr>
                  <a:t>不少能干的主妇，会从星期六一大早起床开始，马不停蹄地做家务</a:t>
                </a:r>
                <a:r>
                  <a:rPr lang="zh-CN" altLang="en-US" sz="28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楷体_GB2312" pitchFamily="49" charset="-122"/>
                    <a:ea typeface="楷体_GB2312" pitchFamily="49" charset="-122"/>
                  </a:rPr>
                  <a:t>活。</a:t>
                </a:r>
                <a:r>
                  <a:rPr lang="zh-CN" altLang="en-US" sz="28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楷体_GB2312" pitchFamily="49" charset="-122"/>
                    <a:ea typeface="楷体_GB2312" pitchFamily="49" charset="-122"/>
                  </a:rPr>
                  <a:t>这</a:t>
                </a:r>
                <a:r>
                  <a:rPr lang="zh-CN" altLang="en-US" sz="28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楷体_GB2312" pitchFamily="49" charset="-122"/>
                    <a:ea typeface="楷体_GB2312" pitchFamily="49" charset="-122"/>
                  </a:rPr>
                  <a:t>样会</a:t>
                </a:r>
                <a:r>
                  <a:rPr lang="zh-CN" altLang="en-US" sz="28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楷体_GB2312" pitchFamily="49" charset="-122"/>
                    <a:ea typeface="楷体_GB2312" pitchFamily="49" charset="-122"/>
                  </a:rPr>
                  <a:t>让人在星期六晚上疲惫不堪</a:t>
                </a:r>
                <a:r>
                  <a:rPr lang="zh-CN" altLang="en-US" sz="28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楷体_GB2312" pitchFamily="49" charset="-122"/>
                    <a:ea typeface="楷体_GB2312" pitchFamily="49" charset="-122"/>
                  </a:rPr>
                  <a:t>，影</a:t>
                </a:r>
                <a:r>
                  <a:rPr lang="zh-CN" altLang="en-US" sz="28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楷体_GB2312" pitchFamily="49" charset="-122"/>
                    <a:ea typeface="楷体_GB2312" pitchFamily="49" charset="-122"/>
                  </a:rPr>
                  <a:t>响到星期日的睡眠。</a:t>
                </a:r>
                <a:endParaRPr lang="zh-CN" altLang="en-US" sz="28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楷体_GB2312" pitchFamily="49" charset="-122"/>
                  <a:ea typeface="楷体_GB2312" pitchFamily="49" charset="-122"/>
                </a:endParaRPr>
              </a:p>
            </p:txBody>
          </p:sp>
          <p:sp>
            <p:nvSpPr>
              <p:cNvPr id="5" name="矩形 4"/>
              <p:cNvSpPr/>
              <p:nvPr/>
            </p:nvSpPr>
            <p:spPr>
              <a:xfrm>
                <a:off x="6768852" y="2402796"/>
                <a:ext cx="216000" cy="1584000"/>
              </a:xfrm>
              <a:prstGeom prst="rect">
                <a:avLst/>
              </a:prstGeom>
              <a:pattFill prst="lgConfetti">
                <a:fgClr>
                  <a:schemeClr val="tx1">
                    <a:lumMod val="95000"/>
                    <a:lumOff val="5000"/>
                  </a:schemeClr>
                </a:fgClr>
                <a:bgClr>
                  <a:schemeClr val="tx1">
                    <a:lumMod val="75000"/>
                    <a:lumOff val="25000"/>
                  </a:schemeClr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8" name="组合 17"/>
            <p:cNvGrpSpPr/>
            <p:nvPr/>
          </p:nvGrpSpPr>
          <p:grpSpPr>
            <a:xfrm>
              <a:off x="6768852" y="4619058"/>
              <a:ext cx="6768728" cy="1384995"/>
              <a:chOff x="6768852" y="4619058"/>
              <a:chExt cx="6768728" cy="1384995"/>
            </a:xfrm>
          </p:grpSpPr>
          <p:sp>
            <p:nvSpPr>
              <p:cNvPr id="4" name="矩形 3"/>
              <p:cNvSpPr/>
              <p:nvPr/>
            </p:nvSpPr>
            <p:spPr>
              <a:xfrm>
                <a:off x="6984852" y="4619058"/>
                <a:ext cx="6552728" cy="1384995"/>
              </a:xfrm>
              <a:prstGeom prst="rect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zh-CN" altLang="en-US" sz="28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楷体_GB2312" pitchFamily="49" charset="-122"/>
                    <a:ea typeface="楷体_GB2312" pitchFamily="49" charset="-122"/>
                  </a:rPr>
                  <a:t>不妨暂时抛开那些琐碎的家务活，在周末的清晨做一个美美的白日梦</a:t>
                </a:r>
                <a:r>
                  <a:rPr lang="zh-CN" altLang="en-US" sz="28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楷体_GB2312" pitchFamily="49" charset="-122"/>
                    <a:ea typeface="楷体_GB2312" pitchFamily="49" charset="-122"/>
                  </a:rPr>
                  <a:t>。</a:t>
                </a:r>
                <a:r>
                  <a:rPr lang="zh-CN" altLang="en-US" sz="2800" b="1" dirty="0">
                    <a:solidFill>
                      <a:srgbClr val="B73E4D"/>
                    </a:solidFill>
                    <a:latin typeface="楷体_GB2312" pitchFamily="49" charset="-122"/>
                    <a:ea typeface="楷体_GB2312" pitchFamily="49" charset="-122"/>
                  </a:rPr>
                  <a:t>工作那么辛苦，挥霍一下休息时间，无可厚非</a:t>
                </a:r>
                <a:r>
                  <a:rPr lang="zh-CN" altLang="en-US" sz="28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楷体_GB2312" pitchFamily="49" charset="-122"/>
                    <a:ea typeface="楷体_GB2312" pitchFamily="49" charset="-122"/>
                  </a:rPr>
                  <a:t>。</a:t>
                </a:r>
              </a:p>
            </p:txBody>
          </p:sp>
          <p:sp>
            <p:nvSpPr>
              <p:cNvPr id="6" name="矩形 5"/>
              <p:cNvSpPr/>
              <p:nvPr/>
            </p:nvSpPr>
            <p:spPr>
              <a:xfrm>
                <a:off x="6768852" y="4783883"/>
                <a:ext cx="216000" cy="1152000"/>
              </a:xfrm>
              <a:prstGeom prst="rect">
                <a:avLst/>
              </a:prstGeom>
              <a:pattFill prst="lgConfetti">
                <a:fgClr>
                  <a:schemeClr val="tx1">
                    <a:lumMod val="95000"/>
                    <a:lumOff val="5000"/>
                  </a:schemeClr>
                </a:fgClr>
                <a:bgClr>
                  <a:schemeClr val="tx1">
                    <a:lumMod val="75000"/>
                    <a:lumOff val="25000"/>
                  </a:schemeClr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0" name="六边形 9"/>
          <p:cNvSpPr/>
          <p:nvPr/>
        </p:nvSpPr>
        <p:spPr>
          <a:xfrm>
            <a:off x="864196" y="884059"/>
            <a:ext cx="727974" cy="595472"/>
          </a:xfrm>
          <a:custGeom>
            <a:avLst/>
            <a:gdLst/>
            <a:ahLst/>
            <a:cxnLst/>
            <a:rect l="l" t="t" r="r" b="b"/>
            <a:pathLst>
              <a:path w="973607" h="796396">
                <a:moveTo>
                  <a:pt x="130809" y="0"/>
                </a:moveTo>
                <a:lnTo>
                  <a:pt x="506613" y="0"/>
                </a:lnTo>
                <a:lnTo>
                  <a:pt x="580775" y="148324"/>
                </a:lnTo>
                <a:lnTo>
                  <a:pt x="811589" y="148324"/>
                </a:lnTo>
                <a:lnTo>
                  <a:pt x="973607" y="472360"/>
                </a:lnTo>
                <a:lnTo>
                  <a:pt x="811589" y="796396"/>
                </a:lnTo>
                <a:lnTo>
                  <a:pt x="271529" y="796396"/>
                </a:lnTo>
                <a:lnTo>
                  <a:pt x="134949" y="523236"/>
                </a:lnTo>
                <a:lnTo>
                  <a:pt x="130809" y="523236"/>
                </a:lnTo>
                <a:lnTo>
                  <a:pt x="0" y="261618"/>
                </a:lnTo>
                <a:close/>
              </a:path>
            </a:pathLst>
          </a:custGeom>
          <a:pattFill prst="lgConfetti">
            <a:fgClr>
              <a:schemeClr val="tx1">
                <a:lumMod val="95000"/>
                <a:lumOff val="5000"/>
              </a:schemeClr>
            </a:fgClr>
            <a:bgClr>
              <a:schemeClr val="tx1">
                <a:lumMod val="75000"/>
                <a:lumOff val="2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79557" y="827852"/>
            <a:ext cx="49725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4000" b="1" dirty="0" smtClean="0">
                <a:solidFill>
                  <a:srgbClr val="8BBD27"/>
                </a:solidFill>
                <a:latin typeface="Comic Sans MS" pitchFamily="66" charset="0"/>
              </a:rPr>
              <a:t>3</a:t>
            </a:r>
            <a:endParaRPr lang="zh-CN" altLang="en-US" sz="4000" b="1" dirty="0">
              <a:solidFill>
                <a:srgbClr val="8BBD27"/>
              </a:solidFill>
              <a:latin typeface="Comic Sans MS" pitchFamily="66" charset="0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780153" y="2232298"/>
            <a:ext cx="5748585" cy="4176464"/>
            <a:chOff x="780153" y="2160290"/>
            <a:chExt cx="5748585" cy="4176464"/>
          </a:xfrm>
        </p:grpSpPr>
        <p:sp>
          <p:nvSpPr>
            <p:cNvPr id="14" name="任意多边形 13"/>
            <p:cNvSpPr/>
            <p:nvPr/>
          </p:nvSpPr>
          <p:spPr>
            <a:xfrm>
              <a:off x="792188" y="2524087"/>
              <a:ext cx="5184576" cy="3812667"/>
            </a:xfrm>
            <a:custGeom>
              <a:avLst/>
              <a:gdLst>
                <a:gd name="connsiteX0" fmla="*/ 0 w 4967785"/>
                <a:gd name="connsiteY0" fmla="*/ 0 h 3248167"/>
                <a:gd name="connsiteX1" fmla="*/ 0 w 4967785"/>
                <a:gd name="connsiteY1" fmla="*/ 3248167 h 3248167"/>
                <a:gd name="connsiteX2" fmla="*/ 4967785 w 4967785"/>
                <a:gd name="connsiteY2" fmla="*/ 3248167 h 3248167"/>
                <a:gd name="connsiteX3" fmla="*/ 4067033 w 4967785"/>
                <a:gd name="connsiteY3" fmla="*/ 723331 h 3248167"/>
                <a:gd name="connsiteX4" fmla="*/ 0 w 4967785"/>
                <a:gd name="connsiteY4" fmla="*/ 0 h 32481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67785" h="3248167">
                  <a:moveTo>
                    <a:pt x="0" y="0"/>
                  </a:moveTo>
                  <a:lnTo>
                    <a:pt x="0" y="3248167"/>
                  </a:lnTo>
                  <a:lnTo>
                    <a:pt x="4967785" y="3248167"/>
                  </a:lnTo>
                  <a:lnTo>
                    <a:pt x="4067033" y="723331"/>
                  </a:lnTo>
                  <a:lnTo>
                    <a:pt x="0" y="0"/>
                  </a:lnTo>
                  <a:close/>
                </a:path>
              </a:pathLst>
            </a:custGeom>
            <a:pattFill prst="lgConfetti">
              <a:fgClr>
                <a:srgbClr val="A1D729"/>
              </a:fgClr>
              <a:bgClr>
                <a:srgbClr val="B9E65E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9557" y="2402796"/>
              <a:ext cx="5069030" cy="3731504"/>
            </a:xfrm>
            <a:prstGeom prst="rect">
              <a:avLst/>
            </a:prstGeom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/>
          </p:spPr>
        </p:pic>
        <p:sp>
          <p:nvSpPr>
            <p:cNvPr id="11" name="梯形 10"/>
            <p:cNvSpPr/>
            <p:nvPr/>
          </p:nvSpPr>
          <p:spPr>
            <a:xfrm rot="18785369" flipH="1">
              <a:off x="577134" y="2396551"/>
              <a:ext cx="735375" cy="329338"/>
            </a:xfrm>
            <a:prstGeom prst="trapezoid">
              <a:avLst>
                <a:gd name="adj" fmla="val 60274"/>
              </a:avLst>
            </a:prstGeom>
            <a:pattFill prst="lgConfetti">
              <a:fgClr>
                <a:srgbClr val="A1D729"/>
              </a:fgClr>
              <a:bgClr>
                <a:srgbClr val="B9E65E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梯形 12"/>
            <p:cNvSpPr/>
            <p:nvPr/>
          </p:nvSpPr>
          <p:spPr>
            <a:xfrm rot="19066389" flipV="1">
              <a:off x="5620865" y="5903439"/>
              <a:ext cx="907873" cy="329338"/>
            </a:xfrm>
            <a:prstGeom prst="trapezoid">
              <a:avLst>
                <a:gd name="adj" fmla="val 60274"/>
              </a:avLst>
            </a:prstGeom>
            <a:pattFill prst="lgConfetti">
              <a:fgClr>
                <a:srgbClr val="A1D729"/>
              </a:fgClr>
              <a:bgClr>
                <a:srgbClr val="B9E65E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2016324" y="2160290"/>
              <a:ext cx="4270328" cy="3528392"/>
              <a:chOff x="1800454" y="2535831"/>
              <a:chExt cx="4270328" cy="3528392"/>
            </a:xfrm>
          </p:grpSpPr>
          <p:cxnSp>
            <p:nvCxnSpPr>
              <p:cNvPr id="16" name="直接连接符 15"/>
              <p:cNvCxnSpPr/>
              <p:nvPr/>
            </p:nvCxnSpPr>
            <p:spPr>
              <a:xfrm>
                <a:off x="1800454" y="2535831"/>
                <a:ext cx="4270328" cy="1704"/>
              </a:xfrm>
              <a:prstGeom prst="line">
                <a:avLst/>
              </a:prstGeom>
              <a:ln w="28575">
                <a:solidFill>
                  <a:srgbClr val="A1D729">
                    <a:alpha val="85098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/>
              <p:cNvCxnSpPr/>
              <p:nvPr/>
            </p:nvCxnSpPr>
            <p:spPr>
              <a:xfrm>
                <a:off x="6061860" y="2537534"/>
                <a:ext cx="0" cy="3526689"/>
              </a:xfrm>
              <a:prstGeom prst="line">
                <a:avLst/>
              </a:prstGeom>
              <a:ln w="28575">
                <a:solidFill>
                  <a:srgbClr val="A1D729">
                    <a:alpha val="85098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1" name="组合 20"/>
          <p:cNvGrpSpPr/>
          <p:nvPr/>
        </p:nvGrpSpPr>
        <p:grpSpPr>
          <a:xfrm>
            <a:off x="6624420" y="516043"/>
            <a:ext cx="432464" cy="1127417"/>
            <a:chOff x="5915338" y="516043"/>
            <a:chExt cx="432464" cy="1127417"/>
          </a:xfrm>
        </p:grpSpPr>
        <p:sp>
          <p:nvSpPr>
            <p:cNvPr id="22" name="六边形 9"/>
            <p:cNvSpPr/>
            <p:nvPr/>
          </p:nvSpPr>
          <p:spPr>
            <a:xfrm>
              <a:off x="5915338" y="651971"/>
              <a:ext cx="283732" cy="232088"/>
            </a:xfrm>
            <a:custGeom>
              <a:avLst/>
              <a:gdLst/>
              <a:ahLst/>
              <a:cxnLst/>
              <a:rect l="l" t="t" r="r" b="b"/>
              <a:pathLst>
                <a:path w="973607" h="796396">
                  <a:moveTo>
                    <a:pt x="130809" y="0"/>
                  </a:moveTo>
                  <a:lnTo>
                    <a:pt x="506613" y="0"/>
                  </a:lnTo>
                  <a:lnTo>
                    <a:pt x="580775" y="148324"/>
                  </a:lnTo>
                  <a:lnTo>
                    <a:pt x="811589" y="148324"/>
                  </a:lnTo>
                  <a:lnTo>
                    <a:pt x="973607" y="472360"/>
                  </a:lnTo>
                  <a:lnTo>
                    <a:pt x="811589" y="796396"/>
                  </a:lnTo>
                  <a:lnTo>
                    <a:pt x="271529" y="796396"/>
                  </a:lnTo>
                  <a:lnTo>
                    <a:pt x="134949" y="523236"/>
                  </a:lnTo>
                  <a:lnTo>
                    <a:pt x="130809" y="523236"/>
                  </a:lnTo>
                  <a:lnTo>
                    <a:pt x="0" y="261618"/>
                  </a:lnTo>
                  <a:close/>
                </a:path>
              </a:pathLst>
            </a:custGeom>
            <a:pattFill prst="lgConfetti">
              <a:fgClr>
                <a:srgbClr val="A1D729"/>
              </a:fgClr>
              <a:bgClr>
                <a:srgbClr val="B9E65E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六边形 9"/>
            <p:cNvSpPr/>
            <p:nvPr/>
          </p:nvSpPr>
          <p:spPr>
            <a:xfrm>
              <a:off x="6252036" y="516043"/>
              <a:ext cx="95766" cy="78334"/>
            </a:xfrm>
            <a:custGeom>
              <a:avLst/>
              <a:gdLst/>
              <a:ahLst/>
              <a:cxnLst/>
              <a:rect l="l" t="t" r="r" b="b"/>
              <a:pathLst>
                <a:path w="973607" h="796396">
                  <a:moveTo>
                    <a:pt x="130809" y="0"/>
                  </a:moveTo>
                  <a:lnTo>
                    <a:pt x="506613" y="0"/>
                  </a:lnTo>
                  <a:lnTo>
                    <a:pt x="580775" y="148324"/>
                  </a:lnTo>
                  <a:lnTo>
                    <a:pt x="811589" y="148324"/>
                  </a:lnTo>
                  <a:lnTo>
                    <a:pt x="973607" y="472360"/>
                  </a:lnTo>
                  <a:lnTo>
                    <a:pt x="811589" y="796396"/>
                  </a:lnTo>
                  <a:lnTo>
                    <a:pt x="271529" y="796396"/>
                  </a:lnTo>
                  <a:lnTo>
                    <a:pt x="134949" y="523236"/>
                  </a:lnTo>
                  <a:lnTo>
                    <a:pt x="130809" y="523236"/>
                  </a:lnTo>
                  <a:lnTo>
                    <a:pt x="0" y="261618"/>
                  </a:lnTo>
                  <a:close/>
                </a:path>
              </a:pathLst>
            </a:custGeom>
            <a:pattFill prst="lgConfetti">
              <a:fgClr>
                <a:srgbClr val="A1D729"/>
              </a:fgClr>
              <a:bgClr>
                <a:srgbClr val="B9E65E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六边形 9"/>
            <p:cNvSpPr/>
            <p:nvPr/>
          </p:nvSpPr>
          <p:spPr>
            <a:xfrm>
              <a:off x="6199070" y="1565126"/>
              <a:ext cx="95766" cy="78334"/>
            </a:xfrm>
            <a:custGeom>
              <a:avLst/>
              <a:gdLst/>
              <a:ahLst/>
              <a:cxnLst/>
              <a:rect l="l" t="t" r="r" b="b"/>
              <a:pathLst>
                <a:path w="973607" h="796396">
                  <a:moveTo>
                    <a:pt x="130809" y="0"/>
                  </a:moveTo>
                  <a:lnTo>
                    <a:pt x="506613" y="0"/>
                  </a:lnTo>
                  <a:lnTo>
                    <a:pt x="580775" y="148324"/>
                  </a:lnTo>
                  <a:lnTo>
                    <a:pt x="811589" y="148324"/>
                  </a:lnTo>
                  <a:lnTo>
                    <a:pt x="973607" y="472360"/>
                  </a:lnTo>
                  <a:lnTo>
                    <a:pt x="811589" y="796396"/>
                  </a:lnTo>
                  <a:lnTo>
                    <a:pt x="271529" y="796396"/>
                  </a:lnTo>
                  <a:lnTo>
                    <a:pt x="134949" y="523236"/>
                  </a:lnTo>
                  <a:lnTo>
                    <a:pt x="130809" y="523236"/>
                  </a:lnTo>
                  <a:lnTo>
                    <a:pt x="0" y="261618"/>
                  </a:lnTo>
                  <a:close/>
                </a:path>
              </a:pathLst>
            </a:custGeom>
            <a:pattFill prst="lgConfetti">
              <a:fgClr>
                <a:srgbClr val="A1D729"/>
              </a:fgClr>
              <a:bgClr>
                <a:srgbClr val="B9E65E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642978" y="720130"/>
            <a:ext cx="3685714" cy="923330"/>
          </a:xfrm>
          <a:prstGeom prst="rect">
            <a:avLst/>
          </a:prstGeom>
          <a:pattFill prst="smConfetti">
            <a:fgClr>
              <a:srgbClr val="B9E65E"/>
            </a:fgClr>
            <a:bgClr>
              <a:schemeClr val="accent5">
                <a:lumMod val="20000"/>
                <a:lumOff val="80000"/>
              </a:schemeClr>
            </a:bgClr>
          </a:patt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dirty="0">
                <a:solidFill>
                  <a:srgbClr val="8BBD27"/>
                </a:solidFill>
                <a:latin typeface="华康俪金黑W8(P)" pitchFamily="34" charset="-122"/>
                <a:ea typeface="华康俪金黑W8(P)" pitchFamily="34" charset="-122"/>
              </a:rPr>
              <a:t>定期写邮件</a:t>
            </a:r>
          </a:p>
        </p:txBody>
      </p:sp>
      <p:grpSp>
        <p:nvGrpSpPr>
          <p:cNvPr id="19" name="组合 18"/>
          <p:cNvGrpSpPr/>
          <p:nvPr/>
        </p:nvGrpSpPr>
        <p:grpSpPr>
          <a:xfrm>
            <a:off x="6768852" y="2232298"/>
            <a:ext cx="6768728" cy="3771755"/>
            <a:chOff x="6768852" y="2232298"/>
            <a:chExt cx="6768728" cy="3771755"/>
          </a:xfrm>
        </p:grpSpPr>
        <p:grpSp>
          <p:nvGrpSpPr>
            <p:cNvPr id="8" name="组合 7"/>
            <p:cNvGrpSpPr/>
            <p:nvPr/>
          </p:nvGrpSpPr>
          <p:grpSpPr>
            <a:xfrm>
              <a:off x="6768852" y="2232298"/>
              <a:ext cx="6768728" cy="1815882"/>
              <a:chOff x="6768852" y="2232298"/>
              <a:chExt cx="6768728" cy="1815882"/>
            </a:xfrm>
          </p:grpSpPr>
          <p:sp>
            <p:nvSpPr>
              <p:cNvPr id="3" name="矩形 2"/>
              <p:cNvSpPr/>
              <p:nvPr/>
            </p:nvSpPr>
            <p:spPr>
              <a:xfrm>
                <a:off x="6984852" y="2232298"/>
                <a:ext cx="6552728" cy="1815882"/>
              </a:xfrm>
              <a:prstGeom prst="rect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zh-CN" altLang="en-US" sz="28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楷体_GB2312" pitchFamily="49" charset="-122"/>
                    <a:ea typeface="楷体_GB2312" pitchFamily="49" charset="-122"/>
                  </a:rPr>
                  <a:t>和相识多年的朋友定期以邮件的形式保持联系。有</a:t>
                </a:r>
                <a:r>
                  <a:rPr lang="zh-CN" altLang="en-US" sz="28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楷体_GB2312" pitchFamily="49" charset="-122"/>
                    <a:ea typeface="楷体_GB2312" pitchFamily="49" charset="-122"/>
                  </a:rPr>
                  <a:t>写邮件习</a:t>
                </a:r>
                <a:r>
                  <a:rPr lang="zh-CN" altLang="en-US" sz="28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楷体_GB2312" pitchFamily="49" charset="-122"/>
                    <a:ea typeface="楷体_GB2312" pitchFamily="49" charset="-122"/>
                  </a:rPr>
                  <a:t>惯的人，只是在纸上随手涂鸦或草草地写上几句，便能反映出潜意识中的心理状</a:t>
                </a:r>
                <a:r>
                  <a:rPr lang="zh-CN" altLang="en-US" sz="28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楷体_GB2312" pitchFamily="49" charset="-122"/>
                    <a:ea typeface="楷体_GB2312" pitchFamily="49" charset="-122"/>
                  </a:rPr>
                  <a:t>态。</a:t>
                </a:r>
              </a:p>
            </p:txBody>
          </p:sp>
          <p:sp>
            <p:nvSpPr>
              <p:cNvPr id="5" name="矩形 4"/>
              <p:cNvSpPr/>
              <p:nvPr/>
            </p:nvSpPr>
            <p:spPr>
              <a:xfrm>
                <a:off x="6768852" y="2402796"/>
                <a:ext cx="216000" cy="1584000"/>
              </a:xfrm>
              <a:prstGeom prst="rect">
                <a:avLst/>
              </a:prstGeom>
              <a:pattFill prst="lgConfetti">
                <a:fgClr>
                  <a:schemeClr val="tx1">
                    <a:lumMod val="95000"/>
                    <a:lumOff val="5000"/>
                  </a:schemeClr>
                </a:fgClr>
                <a:bgClr>
                  <a:schemeClr val="tx1">
                    <a:lumMod val="75000"/>
                    <a:lumOff val="25000"/>
                  </a:schemeClr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8" name="组合 17"/>
            <p:cNvGrpSpPr/>
            <p:nvPr/>
          </p:nvGrpSpPr>
          <p:grpSpPr>
            <a:xfrm>
              <a:off x="6768852" y="4619058"/>
              <a:ext cx="6768728" cy="1384995"/>
              <a:chOff x="6768852" y="4619058"/>
              <a:chExt cx="6768728" cy="1384995"/>
            </a:xfrm>
          </p:grpSpPr>
          <p:sp>
            <p:nvSpPr>
              <p:cNvPr id="4" name="矩形 3"/>
              <p:cNvSpPr/>
              <p:nvPr/>
            </p:nvSpPr>
            <p:spPr>
              <a:xfrm>
                <a:off x="6984852" y="4619058"/>
                <a:ext cx="6552728" cy="1384995"/>
              </a:xfrm>
              <a:prstGeom prst="rect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zh-CN" altLang="en-US" sz="2800" b="1" dirty="0">
                    <a:solidFill>
                      <a:srgbClr val="B73E4D"/>
                    </a:solidFill>
                    <a:latin typeface="楷体_GB2312" pitchFamily="49" charset="-122"/>
                    <a:ea typeface="楷体_GB2312" pitchFamily="49" charset="-122"/>
                  </a:rPr>
                  <a:t>定期与朋友通邮件</a:t>
                </a:r>
                <a:r>
                  <a:rPr lang="zh-CN" altLang="en-US" sz="28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楷体_GB2312" pitchFamily="49" charset="-122"/>
                    <a:ea typeface="楷体_GB2312" pitchFamily="49" charset="-122"/>
                  </a:rPr>
                  <a:t>，聊聊最近的生活，不仅能协助你放下心里的事情，还能协</a:t>
                </a:r>
                <a:r>
                  <a:rPr lang="zh-CN" altLang="en-US" sz="2800" b="1" dirty="0">
                    <a:solidFill>
                      <a:srgbClr val="B73E4D"/>
                    </a:solidFill>
                    <a:latin typeface="楷体_GB2312" pitchFamily="49" charset="-122"/>
                    <a:ea typeface="楷体_GB2312" pitchFamily="49" charset="-122"/>
                  </a:rPr>
                  <a:t>助你拾起被淡漠的友情</a:t>
                </a:r>
                <a:r>
                  <a:rPr lang="zh-CN" altLang="en-US" sz="28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楷体_GB2312" pitchFamily="49" charset="-122"/>
                    <a:ea typeface="楷体_GB2312" pitchFamily="49" charset="-122"/>
                  </a:rPr>
                  <a:t>。</a:t>
                </a:r>
                <a:endParaRPr lang="zh-CN" altLang="en-US" sz="28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楷体_GB2312" pitchFamily="49" charset="-122"/>
                  <a:ea typeface="楷体_GB2312" pitchFamily="49" charset="-122"/>
                </a:endParaRPr>
              </a:p>
            </p:txBody>
          </p:sp>
          <p:sp>
            <p:nvSpPr>
              <p:cNvPr id="6" name="矩形 5"/>
              <p:cNvSpPr/>
              <p:nvPr/>
            </p:nvSpPr>
            <p:spPr>
              <a:xfrm>
                <a:off x="6768852" y="4783883"/>
                <a:ext cx="216000" cy="1152000"/>
              </a:xfrm>
              <a:prstGeom prst="rect">
                <a:avLst/>
              </a:prstGeom>
              <a:pattFill prst="lgConfetti">
                <a:fgClr>
                  <a:schemeClr val="tx1">
                    <a:lumMod val="95000"/>
                    <a:lumOff val="5000"/>
                  </a:schemeClr>
                </a:fgClr>
                <a:bgClr>
                  <a:schemeClr val="tx1">
                    <a:lumMod val="75000"/>
                    <a:lumOff val="25000"/>
                  </a:schemeClr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0" name="六边形 9"/>
          <p:cNvSpPr/>
          <p:nvPr/>
        </p:nvSpPr>
        <p:spPr>
          <a:xfrm>
            <a:off x="864196" y="884059"/>
            <a:ext cx="727974" cy="595472"/>
          </a:xfrm>
          <a:custGeom>
            <a:avLst/>
            <a:gdLst/>
            <a:ahLst/>
            <a:cxnLst/>
            <a:rect l="l" t="t" r="r" b="b"/>
            <a:pathLst>
              <a:path w="973607" h="796396">
                <a:moveTo>
                  <a:pt x="130809" y="0"/>
                </a:moveTo>
                <a:lnTo>
                  <a:pt x="506613" y="0"/>
                </a:lnTo>
                <a:lnTo>
                  <a:pt x="580775" y="148324"/>
                </a:lnTo>
                <a:lnTo>
                  <a:pt x="811589" y="148324"/>
                </a:lnTo>
                <a:lnTo>
                  <a:pt x="973607" y="472360"/>
                </a:lnTo>
                <a:lnTo>
                  <a:pt x="811589" y="796396"/>
                </a:lnTo>
                <a:lnTo>
                  <a:pt x="271529" y="796396"/>
                </a:lnTo>
                <a:lnTo>
                  <a:pt x="134949" y="523236"/>
                </a:lnTo>
                <a:lnTo>
                  <a:pt x="130809" y="523236"/>
                </a:lnTo>
                <a:lnTo>
                  <a:pt x="0" y="261618"/>
                </a:lnTo>
                <a:close/>
              </a:path>
            </a:pathLst>
          </a:custGeom>
          <a:pattFill prst="lgConfetti">
            <a:fgClr>
              <a:schemeClr val="tx1">
                <a:lumMod val="95000"/>
                <a:lumOff val="5000"/>
              </a:schemeClr>
            </a:fgClr>
            <a:bgClr>
              <a:schemeClr val="tx1">
                <a:lumMod val="75000"/>
                <a:lumOff val="2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79557" y="827852"/>
            <a:ext cx="49725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4000" b="1" dirty="0" smtClean="0">
                <a:solidFill>
                  <a:srgbClr val="8BBD27"/>
                </a:solidFill>
                <a:latin typeface="Comic Sans MS" pitchFamily="66" charset="0"/>
              </a:rPr>
              <a:t>4</a:t>
            </a:r>
            <a:endParaRPr lang="zh-CN" altLang="en-US" sz="4000" b="1" dirty="0">
              <a:solidFill>
                <a:srgbClr val="8BBD27"/>
              </a:solidFill>
              <a:latin typeface="Comic Sans MS" pitchFamily="66" charset="0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787948" y="2226631"/>
            <a:ext cx="5494663" cy="3888432"/>
            <a:chOff x="787948" y="2226631"/>
            <a:chExt cx="5494663" cy="3888432"/>
          </a:xfrm>
        </p:grpSpPr>
        <p:sp>
          <p:nvSpPr>
            <p:cNvPr id="14" name="任意多边形 13"/>
            <p:cNvSpPr/>
            <p:nvPr/>
          </p:nvSpPr>
          <p:spPr>
            <a:xfrm>
              <a:off x="792187" y="2802695"/>
              <a:ext cx="5040561" cy="3312368"/>
            </a:xfrm>
            <a:custGeom>
              <a:avLst/>
              <a:gdLst>
                <a:gd name="connsiteX0" fmla="*/ 0 w 4967785"/>
                <a:gd name="connsiteY0" fmla="*/ 0 h 3248167"/>
                <a:gd name="connsiteX1" fmla="*/ 0 w 4967785"/>
                <a:gd name="connsiteY1" fmla="*/ 3248167 h 3248167"/>
                <a:gd name="connsiteX2" fmla="*/ 4967785 w 4967785"/>
                <a:gd name="connsiteY2" fmla="*/ 3248167 h 3248167"/>
                <a:gd name="connsiteX3" fmla="*/ 4067033 w 4967785"/>
                <a:gd name="connsiteY3" fmla="*/ 723331 h 3248167"/>
                <a:gd name="connsiteX4" fmla="*/ 0 w 4967785"/>
                <a:gd name="connsiteY4" fmla="*/ 0 h 32481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67785" h="3248167">
                  <a:moveTo>
                    <a:pt x="0" y="0"/>
                  </a:moveTo>
                  <a:lnTo>
                    <a:pt x="0" y="3248167"/>
                  </a:lnTo>
                  <a:lnTo>
                    <a:pt x="4967785" y="3248167"/>
                  </a:lnTo>
                  <a:lnTo>
                    <a:pt x="4067033" y="723331"/>
                  </a:lnTo>
                  <a:lnTo>
                    <a:pt x="0" y="0"/>
                  </a:lnTo>
                  <a:close/>
                </a:path>
              </a:pathLst>
            </a:custGeom>
            <a:pattFill prst="lgConfetti">
              <a:fgClr>
                <a:srgbClr val="A1D729"/>
              </a:fgClr>
              <a:bgClr>
                <a:srgbClr val="B9E65E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9556" y="2452558"/>
              <a:ext cx="4853192" cy="3449234"/>
            </a:xfrm>
            <a:prstGeom prst="rect">
              <a:avLst/>
            </a:prstGeom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/>
          </p:spPr>
        </p:pic>
        <p:sp>
          <p:nvSpPr>
            <p:cNvPr id="11" name="梯形 10"/>
            <p:cNvSpPr/>
            <p:nvPr/>
          </p:nvSpPr>
          <p:spPr>
            <a:xfrm rot="18785369" flipH="1">
              <a:off x="534083" y="2481976"/>
              <a:ext cx="837068" cy="329338"/>
            </a:xfrm>
            <a:prstGeom prst="trapezoid">
              <a:avLst>
                <a:gd name="adj" fmla="val 60274"/>
              </a:avLst>
            </a:prstGeom>
            <a:pattFill prst="lgConfetti">
              <a:fgClr>
                <a:srgbClr val="A1D729"/>
              </a:fgClr>
              <a:bgClr>
                <a:srgbClr val="B9E65E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梯形 12"/>
            <p:cNvSpPr/>
            <p:nvPr/>
          </p:nvSpPr>
          <p:spPr>
            <a:xfrm rot="19066389" flipV="1">
              <a:off x="5445543" y="5696858"/>
              <a:ext cx="837068" cy="329338"/>
            </a:xfrm>
            <a:prstGeom prst="trapezoid">
              <a:avLst>
                <a:gd name="adj" fmla="val 60274"/>
              </a:avLst>
            </a:prstGeom>
            <a:pattFill prst="lgConfetti">
              <a:fgClr>
                <a:srgbClr val="A1D729"/>
              </a:fgClr>
              <a:bgClr>
                <a:srgbClr val="B9E65E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1800300" y="2226631"/>
              <a:ext cx="4270328" cy="3312368"/>
              <a:chOff x="1800454" y="2535831"/>
              <a:chExt cx="4270328" cy="3312368"/>
            </a:xfrm>
          </p:grpSpPr>
          <p:cxnSp>
            <p:nvCxnSpPr>
              <p:cNvPr id="16" name="直接连接符 15"/>
              <p:cNvCxnSpPr/>
              <p:nvPr/>
            </p:nvCxnSpPr>
            <p:spPr>
              <a:xfrm>
                <a:off x="1800454" y="2535831"/>
                <a:ext cx="4270328" cy="1704"/>
              </a:xfrm>
              <a:prstGeom prst="line">
                <a:avLst/>
              </a:prstGeom>
              <a:ln w="28575">
                <a:solidFill>
                  <a:srgbClr val="A1D729">
                    <a:alpha val="85098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/>
              <p:cNvCxnSpPr/>
              <p:nvPr/>
            </p:nvCxnSpPr>
            <p:spPr>
              <a:xfrm>
                <a:off x="6061860" y="2537534"/>
                <a:ext cx="0" cy="3310665"/>
              </a:xfrm>
              <a:prstGeom prst="line">
                <a:avLst/>
              </a:prstGeom>
              <a:ln w="28575">
                <a:solidFill>
                  <a:srgbClr val="A1D729">
                    <a:alpha val="85098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0" name="组合 19"/>
          <p:cNvGrpSpPr/>
          <p:nvPr/>
        </p:nvGrpSpPr>
        <p:grpSpPr>
          <a:xfrm>
            <a:off x="5184676" y="516043"/>
            <a:ext cx="432464" cy="1127417"/>
            <a:chOff x="5915338" y="516043"/>
            <a:chExt cx="432464" cy="1127417"/>
          </a:xfrm>
        </p:grpSpPr>
        <p:sp>
          <p:nvSpPr>
            <p:cNvPr id="21" name="六边形 9"/>
            <p:cNvSpPr/>
            <p:nvPr/>
          </p:nvSpPr>
          <p:spPr>
            <a:xfrm>
              <a:off x="5915338" y="651971"/>
              <a:ext cx="283732" cy="232088"/>
            </a:xfrm>
            <a:custGeom>
              <a:avLst/>
              <a:gdLst/>
              <a:ahLst/>
              <a:cxnLst/>
              <a:rect l="l" t="t" r="r" b="b"/>
              <a:pathLst>
                <a:path w="973607" h="796396">
                  <a:moveTo>
                    <a:pt x="130809" y="0"/>
                  </a:moveTo>
                  <a:lnTo>
                    <a:pt x="506613" y="0"/>
                  </a:lnTo>
                  <a:lnTo>
                    <a:pt x="580775" y="148324"/>
                  </a:lnTo>
                  <a:lnTo>
                    <a:pt x="811589" y="148324"/>
                  </a:lnTo>
                  <a:lnTo>
                    <a:pt x="973607" y="472360"/>
                  </a:lnTo>
                  <a:lnTo>
                    <a:pt x="811589" y="796396"/>
                  </a:lnTo>
                  <a:lnTo>
                    <a:pt x="271529" y="796396"/>
                  </a:lnTo>
                  <a:lnTo>
                    <a:pt x="134949" y="523236"/>
                  </a:lnTo>
                  <a:lnTo>
                    <a:pt x="130809" y="523236"/>
                  </a:lnTo>
                  <a:lnTo>
                    <a:pt x="0" y="261618"/>
                  </a:lnTo>
                  <a:close/>
                </a:path>
              </a:pathLst>
            </a:custGeom>
            <a:pattFill prst="lgConfetti">
              <a:fgClr>
                <a:srgbClr val="A1D729"/>
              </a:fgClr>
              <a:bgClr>
                <a:srgbClr val="B9E65E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六边形 9"/>
            <p:cNvSpPr/>
            <p:nvPr/>
          </p:nvSpPr>
          <p:spPr>
            <a:xfrm>
              <a:off x="6252036" y="516043"/>
              <a:ext cx="95766" cy="78334"/>
            </a:xfrm>
            <a:custGeom>
              <a:avLst/>
              <a:gdLst/>
              <a:ahLst/>
              <a:cxnLst/>
              <a:rect l="l" t="t" r="r" b="b"/>
              <a:pathLst>
                <a:path w="973607" h="796396">
                  <a:moveTo>
                    <a:pt x="130809" y="0"/>
                  </a:moveTo>
                  <a:lnTo>
                    <a:pt x="506613" y="0"/>
                  </a:lnTo>
                  <a:lnTo>
                    <a:pt x="580775" y="148324"/>
                  </a:lnTo>
                  <a:lnTo>
                    <a:pt x="811589" y="148324"/>
                  </a:lnTo>
                  <a:lnTo>
                    <a:pt x="973607" y="472360"/>
                  </a:lnTo>
                  <a:lnTo>
                    <a:pt x="811589" y="796396"/>
                  </a:lnTo>
                  <a:lnTo>
                    <a:pt x="271529" y="796396"/>
                  </a:lnTo>
                  <a:lnTo>
                    <a:pt x="134949" y="523236"/>
                  </a:lnTo>
                  <a:lnTo>
                    <a:pt x="130809" y="523236"/>
                  </a:lnTo>
                  <a:lnTo>
                    <a:pt x="0" y="261618"/>
                  </a:lnTo>
                  <a:close/>
                </a:path>
              </a:pathLst>
            </a:custGeom>
            <a:pattFill prst="lgConfetti">
              <a:fgClr>
                <a:srgbClr val="A1D729"/>
              </a:fgClr>
              <a:bgClr>
                <a:srgbClr val="B9E65E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六边形 9"/>
            <p:cNvSpPr/>
            <p:nvPr/>
          </p:nvSpPr>
          <p:spPr>
            <a:xfrm>
              <a:off x="6199070" y="1565126"/>
              <a:ext cx="95766" cy="78334"/>
            </a:xfrm>
            <a:custGeom>
              <a:avLst/>
              <a:gdLst/>
              <a:ahLst/>
              <a:cxnLst/>
              <a:rect l="l" t="t" r="r" b="b"/>
              <a:pathLst>
                <a:path w="973607" h="796396">
                  <a:moveTo>
                    <a:pt x="130809" y="0"/>
                  </a:moveTo>
                  <a:lnTo>
                    <a:pt x="506613" y="0"/>
                  </a:lnTo>
                  <a:lnTo>
                    <a:pt x="580775" y="148324"/>
                  </a:lnTo>
                  <a:lnTo>
                    <a:pt x="811589" y="148324"/>
                  </a:lnTo>
                  <a:lnTo>
                    <a:pt x="973607" y="472360"/>
                  </a:lnTo>
                  <a:lnTo>
                    <a:pt x="811589" y="796396"/>
                  </a:lnTo>
                  <a:lnTo>
                    <a:pt x="271529" y="796396"/>
                  </a:lnTo>
                  <a:lnTo>
                    <a:pt x="134949" y="523236"/>
                  </a:lnTo>
                  <a:lnTo>
                    <a:pt x="130809" y="523236"/>
                  </a:lnTo>
                  <a:lnTo>
                    <a:pt x="0" y="261618"/>
                  </a:lnTo>
                  <a:close/>
                </a:path>
              </a:pathLst>
            </a:custGeom>
            <a:pattFill prst="lgConfetti">
              <a:fgClr>
                <a:srgbClr val="A1D729"/>
              </a:fgClr>
              <a:bgClr>
                <a:srgbClr val="B9E65E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642978" y="720130"/>
            <a:ext cx="3757722" cy="923330"/>
          </a:xfrm>
          <a:prstGeom prst="rect">
            <a:avLst/>
          </a:prstGeom>
          <a:pattFill prst="smConfetti">
            <a:fgClr>
              <a:srgbClr val="B9E65E"/>
            </a:fgClr>
            <a:bgClr>
              <a:schemeClr val="accent5">
                <a:lumMod val="20000"/>
                <a:lumOff val="80000"/>
              </a:schemeClr>
            </a:bgClr>
          </a:patt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dirty="0">
                <a:solidFill>
                  <a:srgbClr val="8BBD27"/>
                </a:solidFill>
                <a:latin typeface="华康俪金黑W8(P)" pitchFamily="34" charset="-122"/>
                <a:ea typeface="华康俪金黑W8(P)" pitchFamily="34" charset="-122"/>
              </a:rPr>
              <a:t>在水边散步</a:t>
            </a:r>
          </a:p>
        </p:txBody>
      </p:sp>
      <p:grpSp>
        <p:nvGrpSpPr>
          <p:cNvPr id="18" name="组合 17"/>
          <p:cNvGrpSpPr/>
          <p:nvPr/>
        </p:nvGrpSpPr>
        <p:grpSpPr>
          <a:xfrm>
            <a:off x="6768852" y="2304306"/>
            <a:ext cx="6768728" cy="3418061"/>
            <a:chOff x="6768852" y="2358311"/>
            <a:chExt cx="6768728" cy="3418061"/>
          </a:xfrm>
        </p:grpSpPr>
        <p:grpSp>
          <p:nvGrpSpPr>
            <p:cNvPr id="7" name="组合 6"/>
            <p:cNvGrpSpPr/>
            <p:nvPr/>
          </p:nvGrpSpPr>
          <p:grpSpPr>
            <a:xfrm>
              <a:off x="6768852" y="2358311"/>
              <a:ext cx="6768728" cy="954107"/>
              <a:chOff x="6768852" y="2358311"/>
              <a:chExt cx="6768728" cy="954107"/>
            </a:xfrm>
          </p:grpSpPr>
          <p:sp>
            <p:nvSpPr>
              <p:cNvPr id="3" name="矩形 2"/>
              <p:cNvSpPr/>
              <p:nvPr/>
            </p:nvSpPr>
            <p:spPr>
              <a:xfrm>
                <a:off x="6984852" y="2358311"/>
                <a:ext cx="6552728" cy="954107"/>
              </a:xfrm>
              <a:prstGeom prst="rect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zh-CN" altLang="en-US" sz="28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楷体_GB2312" pitchFamily="49" charset="-122"/>
                    <a:ea typeface="楷体_GB2312" pitchFamily="49" charset="-122"/>
                  </a:rPr>
                  <a:t>有研究指出，因为在婴儿时期便置身于羊水，因此人与生俱来就是亲水的。</a:t>
                </a:r>
                <a:endParaRPr lang="zh-CN" altLang="en-US" sz="28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楷体_GB2312" pitchFamily="49" charset="-122"/>
                  <a:ea typeface="楷体_GB2312" pitchFamily="49" charset="-122"/>
                </a:endParaRPr>
              </a:p>
            </p:txBody>
          </p:sp>
          <p:sp>
            <p:nvSpPr>
              <p:cNvPr id="5" name="矩形 4"/>
              <p:cNvSpPr/>
              <p:nvPr/>
            </p:nvSpPr>
            <p:spPr>
              <a:xfrm>
                <a:off x="6768852" y="2528809"/>
                <a:ext cx="216000" cy="720000"/>
              </a:xfrm>
              <a:prstGeom prst="rect">
                <a:avLst/>
              </a:prstGeom>
              <a:pattFill prst="lgConfetti">
                <a:fgClr>
                  <a:schemeClr val="tx1">
                    <a:lumMod val="95000"/>
                    <a:lumOff val="5000"/>
                  </a:schemeClr>
                </a:fgClr>
                <a:bgClr>
                  <a:schemeClr val="tx1">
                    <a:lumMod val="75000"/>
                    <a:lumOff val="25000"/>
                  </a:schemeClr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6768852" y="3960490"/>
              <a:ext cx="6768728" cy="1815882"/>
              <a:chOff x="6768852" y="3960490"/>
              <a:chExt cx="6768728" cy="1815882"/>
            </a:xfrm>
          </p:grpSpPr>
          <p:sp>
            <p:nvSpPr>
              <p:cNvPr id="4" name="矩形 3"/>
              <p:cNvSpPr/>
              <p:nvPr/>
            </p:nvSpPr>
            <p:spPr>
              <a:xfrm>
                <a:off x="6984852" y="3960490"/>
                <a:ext cx="6552728" cy="1815882"/>
              </a:xfrm>
              <a:prstGeom prst="rect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zh-CN" altLang="en-US" sz="2800" b="1" dirty="0">
                    <a:solidFill>
                      <a:srgbClr val="B73E4D"/>
                    </a:solidFill>
                    <a:latin typeface="楷体_GB2312" pitchFamily="49" charset="-122"/>
                    <a:ea typeface="楷体_GB2312" pitchFamily="49" charset="-122"/>
                  </a:rPr>
                  <a:t>在水边散步，能有效地协助人放松身心</a:t>
                </a:r>
                <a:r>
                  <a:rPr lang="zh-CN" altLang="en-US" sz="28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楷体_GB2312" pitchFamily="49" charset="-122"/>
                    <a:ea typeface="楷体_GB2312" pitchFamily="49" charset="-122"/>
                  </a:rPr>
                  <a:t>，即便烦恼再多，在有绿树有流水的环境中，你也能暂时抛开一切，为自己“偷”得顷刻悠闲。</a:t>
                </a:r>
                <a:endParaRPr lang="zh-CN" altLang="en-US" sz="28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楷体_GB2312" pitchFamily="49" charset="-122"/>
                  <a:ea typeface="楷体_GB2312" pitchFamily="49" charset="-122"/>
                </a:endParaRPr>
              </a:p>
            </p:txBody>
          </p:sp>
          <p:sp>
            <p:nvSpPr>
              <p:cNvPr id="6" name="矩形 5"/>
              <p:cNvSpPr/>
              <p:nvPr/>
            </p:nvSpPr>
            <p:spPr>
              <a:xfrm>
                <a:off x="6768852" y="4125315"/>
                <a:ext cx="216000" cy="1584000"/>
              </a:xfrm>
              <a:prstGeom prst="rect">
                <a:avLst/>
              </a:prstGeom>
              <a:pattFill prst="lgConfetti">
                <a:fgClr>
                  <a:schemeClr val="tx1">
                    <a:lumMod val="95000"/>
                    <a:lumOff val="5000"/>
                  </a:schemeClr>
                </a:fgClr>
                <a:bgClr>
                  <a:schemeClr val="tx1">
                    <a:lumMod val="75000"/>
                    <a:lumOff val="25000"/>
                  </a:schemeClr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0" name="六边形 9"/>
          <p:cNvSpPr/>
          <p:nvPr/>
        </p:nvSpPr>
        <p:spPr>
          <a:xfrm>
            <a:off x="864196" y="884059"/>
            <a:ext cx="727974" cy="595472"/>
          </a:xfrm>
          <a:custGeom>
            <a:avLst/>
            <a:gdLst/>
            <a:ahLst/>
            <a:cxnLst/>
            <a:rect l="l" t="t" r="r" b="b"/>
            <a:pathLst>
              <a:path w="973607" h="796396">
                <a:moveTo>
                  <a:pt x="130809" y="0"/>
                </a:moveTo>
                <a:lnTo>
                  <a:pt x="506613" y="0"/>
                </a:lnTo>
                <a:lnTo>
                  <a:pt x="580775" y="148324"/>
                </a:lnTo>
                <a:lnTo>
                  <a:pt x="811589" y="148324"/>
                </a:lnTo>
                <a:lnTo>
                  <a:pt x="973607" y="472360"/>
                </a:lnTo>
                <a:lnTo>
                  <a:pt x="811589" y="796396"/>
                </a:lnTo>
                <a:lnTo>
                  <a:pt x="271529" y="796396"/>
                </a:lnTo>
                <a:lnTo>
                  <a:pt x="134949" y="523236"/>
                </a:lnTo>
                <a:lnTo>
                  <a:pt x="130809" y="523236"/>
                </a:lnTo>
                <a:lnTo>
                  <a:pt x="0" y="261618"/>
                </a:lnTo>
                <a:close/>
              </a:path>
            </a:pathLst>
          </a:custGeom>
          <a:pattFill prst="lgConfetti">
            <a:fgClr>
              <a:schemeClr val="tx1">
                <a:lumMod val="95000"/>
                <a:lumOff val="5000"/>
              </a:schemeClr>
            </a:fgClr>
            <a:bgClr>
              <a:schemeClr val="tx1">
                <a:lumMod val="75000"/>
                <a:lumOff val="2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79557" y="827852"/>
            <a:ext cx="49725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4000" b="1" dirty="0" smtClean="0">
                <a:solidFill>
                  <a:srgbClr val="8BBD27"/>
                </a:solidFill>
                <a:latin typeface="Comic Sans MS" pitchFamily="66" charset="0"/>
              </a:rPr>
              <a:t>5</a:t>
            </a:r>
            <a:endParaRPr lang="zh-CN" altLang="en-US" sz="4000" b="1" dirty="0">
              <a:solidFill>
                <a:srgbClr val="8BBD27"/>
              </a:solidFill>
              <a:latin typeface="Comic Sans MS" pitchFamily="66" charset="0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736733" y="2160290"/>
            <a:ext cx="5533671" cy="3789942"/>
            <a:chOff x="736733" y="2160290"/>
            <a:chExt cx="5533671" cy="3789942"/>
          </a:xfrm>
        </p:grpSpPr>
        <p:sp>
          <p:nvSpPr>
            <p:cNvPr id="14" name="任意多边形 13"/>
            <p:cNvSpPr/>
            <p:nvPr/>
          </p:nvSpPr>
          <p:spPr>
            <a:xfrm>
              <a:off x="792188" y="2736354"/>
              <a:ext cx="4896544" cy="3213878"/>
            </a:xfrm>
            <a:custGeom>
              <a:avLst/>
              <a:gdLst>
                <a:gd name="connsiteX0" fmla="*/ 0 w 4967785"/>
                <a:gd name="connsiteY0" fmla="*/ 0 h 3248167"/>
                <a:gd name="connsiteX1" fmla="*/ 0 w 4967785"/>
                <a:gd name="connsiteY1" fmla="*/ 3248167 h 3248167"/>
                <a:gd name="connsiteX2" fmla="*/ 4967785 w 4967785"/>
                <a:gd name="connsiteY2" fmla="*/ 3248167 h 3248167"/>
                <a:gd name="connsiteX3" fmla="*/ 4067033 w 4967785"/>
                <a:gd name="connsiteY3" fmla="*/ 723331 h 3248167"/>
                <a:gd name="connsiteX4" fmla="*/ 0 w 4967785"/>
                <a:gd name="connsiteY4" fmla="*/ 0 h 32481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67785" h="3248167">
                  <a:moveTo>
                    <a:pt x="0" y="0"/>
                  </a:moveTo>
                  <a:lnTo>
                    <a:pt x="0" y="3248167"/>
                  </a:lnTo>
                  <a:lnTo>
                    <a:pt x="4967785" y="3248167"/>
                  </a:lnTo>
                  <a:lnTo>
                    <a:pt x="4067033" y="723331"/>
                  </a:lnTo>
                  <a:lnTo>
                    <a:pt x="0" y="0"/>
                  </a:lnTo>
                  <a:close/>
                </a:path>
              </a:pathLst>
            </a:custGeom>
            <a:pattFill prst="lgConfetti">
              <a:fgClr>
                <a:srgbClr val="A1D729"/>
              </a:fgClr>
              <a:bgClr>
                <a:srgbClr val="B9E65E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9556" y="2493103"/>
              <a:ext cx="4853192" cy="3235462"/>
            </a:xfrm>
            <a:prstGeom prst="rect">
              <a:avLst/>
            </a:prstGeom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/>
          </p:spPr>
        </p:pic>
        <p:sp>
          <p:nvSpPr>
            <p:cNvPr id="11" name="梯形 10"/>
            <p:cNvSpPr/>
            <p:nvPr/>
          </p:nvSpPr>
          <p:spPr>
            <a:xfrm rot="18785369" flipH="1">
              <a:off x="557837" y="2470384"/>
              <a:ext cx="687129" cy="329338"/>
            </a:xfrm>
            <a:prstGeom prst="trapezoid">
              <a:avLst>
                <a:gd name="adj" fmla="val 60274"/>
              </a:avLst>
            </a:prstGeom>
            <a:pattFill prst="lgConfetti">
              <a:fgClr>
                <a:srgbClr val="A1D729"/>
              </a:fgClr>
              <a:bgClr>
                <a:srgbClr val="B9E65E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梯形 12"/>
            <p:cNvSpPr/>
            <p:nvPr/>
          </p:nvSpPr>
          <p:spPr>
            <a:xfrm rot="19066389" flipV="1">
              <a:off x="5433336" y="5563895"/>
              <a:ext cx="837068" cy="329338"/>
            </a:xfrm>
            <a:prstGeom prst="trapezoid">
              <a:avLst>
                <a:gd name="adj" fmla="val 60274"/>
              </a:avLst>
            </a:prstGeom>
            <a:pattFill prst="lgConfetti">
              <a:fgClr>
                <a:srgbClr val="A1D729"/>
              </a:fgClr>
              <a:bgClr>
                <a:srgbClr val="B9E65E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1800300" y="2160290"/>
              <a:ext cx="4270328" cy="3312368"/>
              <a:chOff x="1800454" y="2535831"/>
              <a:chExt cx="4270328" cy="3312368"/>
            </a:xfrm>
          </p:grpSpPr>
          <p:cxnSp>
            <p:nvCxnSpPr>
              <p:cNvPr id="16" name="直接连接符 15"/>
              <p:cNvCxnSpPr/>
              <p:nvPr/>
            </p:nvCxnSpPr>
            <p:spPr>
              <a:xfrm>
                <a:off x="1800454" y="2535831"/>
                <a:ext cx="4270328" cy="1704"/>
              </a:xfrm>
              <a:prstGeom prst="line">
                <a:avLst/>
              </a:prstGeom>
              <a:ln w="28575">
                <a:solidFill>
                  <a:srgbClr val="A1D729">
                    <a:alpha val="85098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/>
              <p:cNvCxnSpPr/>
              <p:nvPr/>
            </p:nvCxnSpPr>
            <p:spPr>
              <a:xfrm>
                <a:off x="6061860" y="2537534"/>
                <a:ext cx="0" cy="3310665"/>
              </a:xfrm>
              <a:prstGeom prst="line">
                <a:avLst/>
              </a:prstGeom>
              <a:ln w="28575">
                <a:solidFill>
                  <a:srgbClr val="A1D729">
                    <a:alpha val="85098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0" name="组合 19"/>
          <p:cNvGrpSpPr/>
          <p:nvPr/>
        </p:nvGrpSpPr>
        <p:grpSpPr>
          <a:xfrm>
            <a:off x="5256684" y="516043"/>
            <a:ext cx="432464" cy="1127417"/>
            <a:chOff x="5915338" y="516043"/>
            <a:chExt cx="432464" cy="1127417"/>
          </a:xfrm>
        </p:grpSpPr>
        <p:sp>
          <p:nvSpPr>
            <p:cNvPr id="21" name="六边形 9"/>
            <p:cNvSpPr/>
            <p:nvPr/>
          </p:nvSpPr>
          <p:spPr>
            <a:xfrm>
              <a:off x="5915338" y="651971"/>
              <a:ext cx="283732" cy="232088"/>
            </a:xfrm>
            <a:custGeom>
              <a:avLst/>
              <a:gdLst/>
              <a:ahLst/>
              <a:cxnLst/>
              <a:rect l="l" t="t" r="r" b="b"/>
              <a:pathLst>
                <a:path w="973607" h="796396">
                  <a:moveTo>
                    <a:pt x="130809" y="0"/>
                  </a:moveTo>
                  <a:lnTo>
                    <a:pt x="506613" y="0"/>
                  </a:lnTo>
                  <a:lnTo>
                    <a:pt x="580775" y="148324"/>
                  </a:lnTo>
                  <a:lnTo>
                    <a:pt x="811589" y="148324"/>
                  </a:lnTo>
                  <a:lnTo>
                    <a:pt x="973607" y="472360"/>
                  </a:lnTo>
                  <a:lnTo>
                    <a:pt x="811589" y="796396"/>
                  </a:lnTo>
                  <a:lnTo>
                    <a:pt x="271529" y="796396"/>
                  </a:lnTo>
                  <a:lnTo>
                    <a:pt x="134949" y="523236"/>
                  </a:lnTo>
                  <a:lnTo>
                    <a:pt x="130809" y="523236"/>
                  </a:lnTo>
                  <a:lnTo>
                    <a:pt x="0" y="261618"/>
                  </a:lnTo>
                  <a:close/>
                </a:path>
              </a:pathLst>
            </a:custGeom>
            <a:pattFill prst="lgConfetti">
              <a:fgClr>
                <a:srgbClr val="A1D729"/>
              </a:fgClr>
              <a:bgClr>
                <a:srgbClr val="B9E65E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六边形 9"/>
            <p:cNvSpPr/>
            <p:nvPr/>
          </p:nvSpPr>
          <p:spPr>
            <a:xfrm>
              <a:off x="6252036" y="516043"/>
              <a:ext cx="95766" cy="78334"/>
            </a:xfrm>
            <a:custGeom>
              <a:avLst/>
              <a:gdLst/>
              <a:ahLst/>
              <a:cxnLst/>
              <a:rect l="l" t="t" r="r" b="b"/>
              <a:pathLst>
                <a:path w="973607" h="796396">
                  <a:moveTo>
                    <a:pt x="130809" y="0"/>
                  </a:moveTo>
                  <a:lnTo>
                    <a:pt x="506613" y="0"/>
                  </a:lnTo>
                  <a:lnTo>
                    <a:pt x="580775" y="148324"/>
                  </a:lnTo>
                  <a:lnTo>
                    <a:pt x="811589" y="148324"/>
                  </a:lnTo>
                  <a:lnTo>
                    <a:pt x="973607" y="472360"/>
                  </a:lnTo>
                  <a:lnTo>
                    <a:pt x="811589" y="796396"/>
                  </a:lnTo>
                  <a:lnTo>
                    <a:pt x="271529" y="796396"/>
                  </a:lnTo>
                  <a:lnTo>
                    <a:pt x="134949" y="523236"/>
                  </a:lnTo>
                  <a:lnTo>
                    <a:pt x="130809" y="523236"/>
                  </a:lnTo>
                  <a:lnTo>
                    <a:pt x="0" y="261618"/>
                  </a:lnTo>
                  <a:close/>
                </a:path>
              </a:pathLst>
            </a:custGeom>
            <a:pattFill prst="lgConfetti">
              <a:fgClr>
                <a:srgbClr val="A1D729"/>
              </a:fgClr>
              <a:bgClr>
                <a:srgbClr val="B9E65E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六边形 9"/>
            <p:cNvSpPr/>
            <p:nvPr/>
          </p:nvSpPr>
          <p:spPr>
            <a:xfrm>
              <a:off x="6199070" y="1565126"/>
              <a:ext cx="95766" cy="78334"/>
            </a:xfrm>
            <a:custGeom>
              <a:avLst/>
              <a:gdLst/>
              <a:ahLst/>
              <a:cxnLst/>
              <a:rect l="l" t="t" r="r" b="b"/>
              <a:pathLst>
                <a:path w="973607" h="796396">
                  <a:moveTo>
                    <a:pt x="130809" y="0"/>
                  </a:moveTo>
                  <a:lnTo>
                    <a:pt x="506613" y="0"/>
                  </a:lnTo>
                  <a:lnTo>
                    <a:pt x="580775" y="148324"/>
                  </a:lnTo>
                  <a:lnTo>
                    <a:pt x="811589" y="148324"/>
                  </a:lnTo>
                  <a:lnTo>
                    <a:pt x="973607" y="472360"/>
                  </a:lnTo>
                  <a:lnTo>
                    <a:pt x="811589" y="796396"/>
                  </a:lnTo>
                  <a:lnTo>
                    <a:pt x="271529" y="796396"/>
                  </a:lnTo>
                  <a:lnTo>
                    <a:pt x="134949" y="523236"/>
                  </a:lnTo>
                  <a:lnTo>
                    <a:pt x="130809" y="523236"/>
                  </a:lnTo>
                  <a:lnTo>
                    <a:pt x="0" y="261618"/>
                  </a:lnTo>
                  <a:close/>
                </a:path>
              </a:pathLst>
            </a:custGeom>
            <a:pattFill prst="lgConfetti">
              <a:fgClr>
                <a:srgbClr val="A1D729"/>
              </a:fgClr>
              <a:bgClr>
                <a:srgbClr val="B9E65E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642978" y="720130"/>
            <a:ext cx="5233874" cy="923330"/>
          </a:xfrm>
          <a:prstGeom prst="rect">
            <a:avLst/>
          </a:prstGeom>
          <a:pattFill prst="smConfetti">
            <a:fgClr>
              <a:srgbClr val="B9E65E"/>
            </a:fgClr>
            <a:bgClr>
              <a:schemeClr val="accent5">
                <a:lumMod val="20000"/>
                <a:lumOff val="80000"/>
              </a:schemeClr>
            </a:bgClr>
          </a:patt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dirty="0">
                <a:solidFill>
                  <a:srgbClr val="8BBD27"/>
                </a:solidFill>
                <a:latin typeface="华康俪金黑W8(P)" pitchFamily="34" charset="-122"/>
                <a:ea typeface="华康俪金黑W8(P)" pitchFamily="34" charset="-122"/>
              </a:rPr>
              <a:t>偶尔吃一顿大餐</a:t>
            </a:r>
          </a:p>
        </p:txBody>
      </p:sp>
      <p:grpSp>
        <p:nvGrpSpPr>
          <p:cNvPr id="18" name="组合 17"/>
          <p:cNvGrpSpPr/>
          <p:nvPr/>
        </p:nvGrpSpPr>
        <p:grpSpPr>
          <a:xfrm>
            <a:off x="6768852" y="2288706"/>
            <a:ext cx="6768728" cy="3771755"/>
            <a:chOff x="6768852" y="2273001"/>
            <a:chExt cx="6768728" cy="3771755"/>
          </a:xfrm>
        </p:grpSpPr>
        <p:grpSp>
          <p:nvGrpSpPr>
            <p:cNvPr id="7" name="组合 6"/>
            <p:cNvGrpSpPr/>
            <p:nvPr/>
          </p:nvGrpSpPr>
          <p:grpSpPr>
            <a:xfrm>
              <a:off x="6768852" y="2273001"/>
              <a:ext cx="6768728" cy="1815882"/>
              <a:chOff x="6768852" y="2273001"/>
              <a:chExt cx="6768728" cy="1815882"/>
            </a:xfrm>
          </p:grpSpPr>
          <p:sp>
            <p:nvSpPr>
              <p:cNvPr id="3" name="矩形 2"/>
              <p:cNvSpPr/>
              <p:nvPr/>
            </p:nvSpPr>
            <p:spPr>
              <a:xfrm>
                <a:off x="6984852" y="2273001"/>
                <a:ext cx="6552728" cy="1815882"/>
              </a:xfrm>
              <a:prstGeom prst="rect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zh-CN" altLang="en-US" sz="28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楷体_GB2312" pitchFamily="49" charset="-122"/>
                    <a:ea typeface="楷体_GB2312" pitchFamily="49" charset="-122"/>
                  </a:rPr>
                  <a:t>吃一</a:t>
                </a:r>
                <a:r>
                  <a:rPr lang="zh-CN" altLang="en-US" sz="28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楷体_GB2312" pitchFamily="49" charset="-122"/>
                    <a:ea typeface="楷体_GB2312" pitchFamily="49" charset="-122"/>
                  </a:rPr>
                  <a:t>顿大餐，</a:t>
                </a:r>
                <a:r>
                  <a:rPr lang="zh-CN" altLang="en-US" sz="28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楷体_GB2312" pitchFamily="49" charset="-122"/>
                    <a:ea typeface="楷体_GB2312" pitchFamily="49" charset="-122"/>
                  </a:rPr>
                  <a:t>不仅能享遭到美味可口的食物，还</a:t>
                </a:r>
                <a:r>
                  <a:rPr lang="zh-CN" altLang="en-US" sz="28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楷体_GB2312" pitchFamily="49" charset="-122"/>
                    <a:ea typeface="楷体_GB2312" pitchFamily="49" charset="-122"/>
                  </a:rPr>
                  <a:t>能遭</a:t>
                </a:r>
                <a:r>
                  <a:rPr lang="zh-CN" altLang="en-US" sz="28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楷体_GB2312" pitchFamily="49" charset="-122"/>
                    <a:ea typeface="楷体_GB2312" pitchFamily="49" charset="-122"/>
                  </a:rPr>
                  <a:t>到了特别礼遇。</a:t>
                </a:r>
                <a:r>
                  <a:rPr lang="zh-CN" altLang="en-US" sz="2800" b="1" dirty="0">
                    <a:solidFill>
                      <a:srgbClr val="B73E4D"/>
                    </a:solidFill>
                    <a:latin typeface="楷体_GB2312" pitchFamily="49" charset="-122"/>
                    <a:ea typeface="楷体_GB2312" pitchFamily="49" charset="-122"/>
                  </a:rPr>
                  <a:t>人在得到与别人不同的照顾时，心情会不知不觉地变好</a:t>
                </a:r>
                <a:r>
                  <a:rPr lang="zh-CN" altLang="en-US" sz="2800" b="1" dirty="0">
                    <a:solidFill>
                      <a:srgbClr val="002060"/>
                    </a:solidFill>
                    <a:latin typeface="楷体_GB2312" pitchFamily="49" charset="-122"/>
                    <a:ea typeface="楷体_GB2312" pitchFamily="49" charset="-122"/>
                  </a:rPr>
                  <a:t>。</a:t>
                </a:r>
                <a:endParaRPr lang="zh-CN" altLang="en-US" sz="2800" b="1" dirty="0" smtClean="0">
                  <a:solidFill>
                    <a:srgbClr val="002060"/>
                  </a:solidFill>
                  <a:latin typeface="楷体_GB2312" pitchFamily="49" charset="-122"/>
                  <a:ea typeface="楷体_GB2312" pitchFamily="49" charset="-122"/>
                </a:endParaRPr>
              </a:p>
            </p:txBody>
          </p:sp>
          <p:sp>
            <p:nvSpPr>
              <p:cNvPr id="5" name="矩形 4"/>
              <p:cNvSpPr/>
              <p:nvPr/>
            </p:nvSpPr>
            <p:spPr>
              <a:xfrm>
                <a:off x="6768852" y="2443499"/>
                <a:ext cx="216000" cy="1584000"/>
              </a:xfrm>
              <a:prstGeom prst="rect">
                <a:avLst/>
              </a:prstGeom>
              <a:pattFill prst="lgConfetti">
                <a:fgClr>
                  <a:schemeClr val="tx1">
                    <a:lumMod val="95000"/>
                    <a:lumOff val="5000"/>
                  </a:schemeClr>
                </a:fgClr>
                <a:bgClr>
                  <a:schemeClr val="tx1">
                    <a:lumMod val="75000"/>
                    <a:lumOff val="25000"/>
                  </a:schemeClr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6768852" y="4659761"/>
              <a:ext cx="6768728" cy="1384995"/>
              <a:chOff x="6768852" y="4659761"/>
              <a:chExt cx="6768728" cy="1384995"/>
            </a:xfrm>
          </p:grpSpPr>
          <p:sp>
            <p:nvSpPr>
              <p:cNvPr id="4" name="矩形 3"/>
              <p:cNvSpPr/>
              <p:nvPr/>
            </p:nvSpPr>
            <p:spPr>
              <a:xfrm>
                <a:off x="6984852" y="4659761"/>
                <a:ext cx="6552728" cy="1384995"/>
              </a:xfrm>
              <a:prstGeom prst="rect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zh-CN" altLang="en-US" sz="28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楷体_GB2312" pitchFamily="49" charset="-122"/>
                    <a:ea typeface="楷体_GB2312" pitchFamily="49" charset="-122"/>
                  </a:rPr>
                  <a:t>小</a:t>
                </a:r>
                <a:r>
                  <a:rPr lang="zh-CN" altLang="en-US" sz="28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楷体_GB2312" pitchFamily="49" charset="-122"/>
                    <a:ea typeface="楷体_GB2312" pitchFamily="49" charset="-122"/>
                  </a:rPr>
                  <a:t>时</a:t>
                </a:r>
                <a:r>
                  <a:rPr lang="zh-CN" altLang="en-US" sz="28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楷体_GB2312" pitchFamily="49" charset="-122"/>
                    <a:ea typeface="楷体_GB2312" pitchFamily="49" charset="-122"/>
                  </a:rPr>
                  <a:t>侯</a:t>
                </a:r>
                <a:r>
                  <a:rPr lang="en-US" altLang="zh-CN" sz="28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楷体_GB2312" pitchFamily="49" charset="-122"/>
                    <a:ea typeface="楷体_GB2312" pitchFamily="49" charset="-122"/>
                  </a:rPr>
                  <a:t>,</a:t>
                </a:r>
                <a:r>
                  <a:rPr lang="zh-CN" altLang="en-US" sz="28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楷体_GB2312" pitchFamily="49" charset="-122"/>
                    <a:ea typeface="楷体_GB2312" pitchFamily="49" charset="-122"/>
                  </a:rPr>
                  <a:t>当</a:t>
                </a:r>
                <a:r>
                  <a:rPr lang="zh-CN" altLang="en-US" sz="28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楷体_GB2312" pitchFamily="49" charset="-122"/>
                    <a:ea typeface="楷体_GB2312" pitchFamily="49" charset="-122"/>
                  </a:rPr>
                  <a:t>父母特意为你买了一只与其他孩子不一样的、漂亮的碗，你会高高兴兴地吃下比平时多的食</a:t>
                </a:r>
                <a:r>
                  <a:rPr lang="zh-CN" altLang="en-US" sz="28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楷体_GB2312" pitchFamily="49" charset="-122"/>
                    <a:ea typeface="楷体_GB2312" pitchFamily="49" charset="-122"/>
                  </a:rPr>
                  <a:t>物。</a:t>
                </a:r>
              </a:p>
            </p:txBody>
          </p:sp>
          <p:sp>
            <p:nvSpPr>
              <p:cNvPr id="6" name="矩形 5"/>
              <p:cNvSpPr/>
              <p:nvPr/>
            </p:nvSpPr>
            <p:spPr>
              <a:xfrm>
                <a:off x="6768852" y="4824586"/>
                <a:ext cx="216000" cy="1152000"/>
              </a:xfrm>
              <a:prstGeom prst="rect">
                <a:avLst/>
              </a:prstGeom>
              <a:pattFill prst="lgConfetti">
                <a:fgClr>
                  <a:schemeClr val="tx1">
                    <a:lumMod val="95000"/>
                    <a:lumOff val="5000"/>
                  </a:schemeClr>
                </a:fgClr>
                <a:bgClr>
                  <a:schemeClr val="tx1">
                    <a:lumMod val="75000"/>
                    <a:lumOff val="25000"/>
                  </a:schemeClr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0" name="六边形 9"/>
          <p:cNvSpPr/>
          <p:nvPr/>
        </p:nvSpPr>
        <p:spPr>
          <a:xfrm>
            <a:off x="864196" y="884059"/>
            <a:ext cx="727974" cy="595472"/>
          </a:xfrm>
          <a:custGeom>
            <a:avLst/>
            <a:gdLst/>
            <a:ahLst/>
            <a:cxnLst/>
            <a:rect l="l" t="t" r="r" b="b"/>
            <a:pathLst>
              <a:path w="973607" h="796396">
                <a:moveTo>
                  <a:pt x="130809" y="0"/>
                </a:moveTo>
                <a:lnTo>
                  <a:pt x="506613" y="0"/>
                </a:lnTo>
                <a:lnTo>
                  <a:pt x="580775" y="148324"/>
                </a:lnTo>
                <a:lnTo>
                  <a:pt x="811589" y="148324"/>
                </a:lnTo>
                <a:lnTo>
                  <a:pt x="973607" y="472360"/>
                </a:lnTo>
                <a:lnTo>
                  <a:pt x="811589" y="796396"/>
                </a:lnTo>
                <a:lnTo>
                  <a:pt x="271529" y="796396"/>
                </a:lnTo>
                <a:lnTo>
                  <a:pt x="134949" y="523236"/>
                </a:lnTo>
                <a:lnTo>
                  <a:pt x="130809" y="523236"/>
                </a:lnTo>
                <a:lnTo>
                  <a:pt x="0" y="261618"/>
                </a:lnTo>
                <a:close/>
              </a:path>
            </a:pathLst>
          </a:custGeom>
          <a:pattFill prst="lgConfetti">
            <a:fgClr>
              <a:schemeClr val="tx1">
                <a:lumMod val="95000"/>
                <a:lumOff val="5000"/>
              </a:schemeClr>
            </a:fgClr>
            <a:bgClr>
              <a:schemeClr val="tx1">
                <a:lumMod val="75000"/>
                <a:lumOff val="2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79557" y="827852"/>
            <a:ext cx="49725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4000" b="1" dirty="0" smtClean="0">
                <a:solidFill>
                  <a:srgbClr val="8BBD27"/>
                </a:solidFill>
                <a:latin typeface="Comic Sans MS" pitchFamily="66" charset="0"/>
              </a:rPr>
              <a:t>6</a:t>
            </a:r>
            <a:endParaRPr lang="zh-CN" altLang="en-US" sz="4000" b="1" dirty="0">
              <a:solidFill>
                <a:srgbClr val="8BBD27"/>
              </a:solidFill>
              <a:latin typeface="Comic Sans MS" pitchFamily="66" charset="0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792188" y="2304306"/>
            <a:ext cx="5542225" cy="3888432"/>
            <a:chOff x="792188" y="2230367"/>
            <a:chExt cx="5542225" cy="3888432"/>
          </a:xfrm>
        </p:grpSpPr>
        <p:sp>
          <p:nvSpPr>
            <p:cNvPr id="14" name="任意多边形 13"/>
            <p:cNvSpPr/>
            <p:nvPr/>
          </p:nvSpPr>
          <p:spPr>
            <a:xfrm>
              <a:off x="792188" y="2734423"/>
              <a:ext cx="5040560" cy="3384376"/>
            </a:xfrm>
            <a:custGeom>
              <a:avLst/>
              <a:gdLst>
                <a:gd name="connsiteX0" fmla="*/ 0 w 4967785"/>
                <a:gd name="connsiteY0" fmla="*/ 0 h 3248167"/>
                <a:gd name="connsiteX1" fmla="*/ 0 w 4967785"/>
                <a:gd name="connsiteY1" fmla="*/ 3248167 h 3248167"/>
                <a:gd name="connsiteX2" fmla="*/ 4967785 w 4967785"/>
                <a:gd name="connsiteY2" fmla="*/ 3248167 h 3248167"/>
                <a:gd name="connsiteX3" fmla="*/ 4067033 w 4967785"/>
                <a:gd name="connsiteY3" fmla="*/ 723331 h 3248167"/>
                <a:gd name="connsiteX4" fmla="*/ 0 w 4967785"/>
                <a:gd name="connsiteY4" fmla="*/ 0 h 32481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67785" h="3248167">
                  <a:moveTo>
                    <a:pt x="0" y="0"/>
                  </a:moveTo>
                  <a:lnTo>
                    <a:pt x="0" y="3248167"/>
                  </a:lnTo>
                  <a:lnTo>
                    <a:pt x="4967785" y="3248167"/>
                  </a:lnTo>
                  <a:lnTo>
                    <a:pt x="4067033" y="723331"/>
                  </a:lnTo>
                  <a:lnTo>
                    <a:pt x="0" y="0"/>
                  </a:lnTo>
                  <a:close/>
                </a:path>
              </a:pathLst>
            </a:custGeom>
            <a:pattFill prst="lgConfetti">
              <a:fgClr>
                <a:srgbClr val="A1D729"/>
              </a:fgClr>
              <a:bgClr>
                <a:srgbClr val="B9E65E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9556" y="2458028"/>
              <a:ext cx="4853192" cy="3445766"/>
            </a:xfrm>
            <a:prstGeom prst="rect">
              <a:avLst/>
            </a:prstGeom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/>
          </p:spPr>
        </p:pic>
        <p:sp>
          <p:nvSpPr>
            <p:cNvPr id="11" name="梯形 10"/>
            <p:cNvSpPr/>
            <p:nvPr/>
          </p:nvSpPr>
          <p:spPr>
            <a:xfrm rot="18785369" flipH="1">
              <a:off x="567083" y="2472741"/>
              <a:ext cx="798817" cy="329338"/>
            </a:xfrm>
            <a:prstGeom prst="trapezoid">
              <a:avLst>
                <a:gd name="adj" fmla="val 60274"/>
              </a:avLst>
            </a:prstGeom>
            <a:pattFill prst="lgConfetti">
              <a:fgClr>
                <a:srgbClr val="A1D729"/>
              </a:fgClr>
              <a:bgClr>
                <a:srgbClr val="B9E65E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梯形 12"/>
            <p:cNvSpPr/>
            <p:nvPr/>
          </p:nvSpPr>
          <p:spPr>
            <a:xfrm rot="19066389" flipV="1">
              <a:off x="5497345" y="5696858"/>
              <a:ext cx="837068" cy="329338"/>
            </a:xfrm>
            <a:prstGeom prst="trapezoid">
              <a:avLst>
                <a:gd name="adj" fmla="val 60274"/>
              </a:avLst>
            </a:prstGeom>
            <a:pattFill prst="lgConfetti">
              <a:fgClr>
                <a:srgbClr val="A1D729"/>
              </a:fgClr>
              <a:bgClr>
                <a:srgbClr val="B9E65E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1850452" y="2230367"/>
              <a:ext cx="4270328" cy="3312368"/>
              <a:chOff x="1800454" y="2535831"/>
              <a:chExt cx="4270328" cy="3312368"/>
            </a:xfrm>
          </p:grpSpPr>
          <p:cxnSp>
            <p:nvCxnSpPr>
              <p:cNvPr id="16" name="直接连接符 15"/>
              <p:cNvCxnSpPr/>
              <p:nvPr/>
            </p:nvCxnSpPr>
            <p:spPr>
              <a:xfrm>
                <a:off x="1800454" y="2535831"/>
                <a:ext cx="4270328" cy="1704"/>
              </a:xfrm>
              <a:prstGeom prst="line">
                <a:avLst/>
              </a:prstGeom>
              <a:ln w="28575">
                <a:solidFill>
                  <a:srgbClr val="A1D729">
                    <a:alpha val="85098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/>
              <p:cNvCxnSpPr/>
              <p:nvPr/>
            </p:nvCxnSpPr>
            <p:spPr>
              <a:xfrm>
                <a:off x="6061860" y="2537534"/>
                <a:ext cx="0" cy="3310665"/>
              </a:xfrm>
              <a:prstGeom prst="line">
                <a:avLst/>
              </a:prstGeom>
              <a:ln w="28575">
                <a:solidFill>
                  <a:srgbClr val="A1D729">
                    <a:alpha val="85098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0" name="组合 19"/>
          <p:cNvGrpSpPr/>
          <p:nvPr/>
        </p:nvGrpSpPr>
        <p:grpSpPr>
          <a:xfrm>
            <a:off x="6768436" y="516043"/>
            <a:ext cx="432464" cy="1127417"/>
            <a:chOff x="5915338" y="516043"/>
            <a:chExt cx="432464" cy="1127417"/>
          </a:xfrm>
        </p:grpSpPr>
        <p:sp>
          <p:nvSpPr>
            <p:cNvPr id="21" name="六边形 9"/>
            <p:cNvSpPr/>
            <p:nvPr/>
          </p:nvSpPr>
          <p:spPr>
            <a:xfrm>
              <a:off x="5915338" y="651971"/>
              <a:ext cx="283732" cy="232088"/>
            </a:xfrm>
            <a:custGeom>
              <a:avLst/>
              <a:gdLst/>
              <a:ahLst/>
              <a:cxnLst/>
              <a:rect l="l" t="t" r="r" b="b"/>
              <a:pathLst>
                <a:path w="973607" h="796396">
                  <a:moveTo>
                    <a:pt x="130809" y="0"/>
                  </a:moveTo>
                  <a:lnTo>
                    <a:pt x="506613" y="0"/>
                  </a:lnTo>
                  <a:lnTo>
                    <a:pt x="580775" y="148324"/>
                  </a:lnTo>
                  <a:lnTo>
                    <a:pt x="811589" y="148324"/>
                  </a:lnTo>
                  <a:lnTo>
                    <a:pt x="973607" y="472360"/>
                  </a:lnTo>
                  <a:lnTo>
                    <a:pt x="811589" y="796396"/>
                  </a:lnTo>
                  <a:lnTo>
                    <a:pt x="271529" y="796396"/>
                  </a:lnTo>
                  <a:lnTo>
                    <a:pt x="134949" y="523236"/>
                  </a:lnTo>
                  <a:lnTo>
                    <a:pt x="130809" y="523236"/>
                  </a:lnTo>
                  <a:lnTo>
                    <a:pt x="0" y="261618"/>
                  </a:lnTo>
                  <a:close/>
                </a:path>
              </a:pathLst>
            </a:custGeom>
            <a:pattFill prst="lgConfetti">
              <a:fgClr>
                <a:srgbClr val="A1D729"/>
              </a:fgClr>
              <a:bgClr>
                <a:srgbClr val="B9E65E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六边形 9"/>
            <p:cNvSpPr/>
            <p:nvPr/>
          </p:nvSpPr>
          <p:spPr>
            <a:xfrm>
              <a:off x="6252036" y="516043"/>
              <a:ext cx="95766" cy="78334"/>
            </a:xfrm>
            <a:custGeom>
              <a:avLst/>
              <a:gdLst/>
              <a:ahLst/>
              <a:cxnLst/>
              <a:rect l="l" t="t" r="r" b="b"/>
              <a:pathLst>
                <a:path w="973607" h="796396">
                  <a:moveTo>
                    <a:pt x="130809" y="0"/>
                  </a:moveTo>
                  <a:lnTo>
                    <a:pt x="506613" y="0"/>
                  </a:lnTo>
                  <a:lnTo>
                    <a:pt x="580775" y="148324"/>
                  </a:lnTo>
                  <a:lnTo>
                    <a:pt x="811589" y="148324"/>
                  </a:lnTo>
                  <a:lnTo>
                    <a:pt x="973607" y="472360"/>
                  </a:lnTo>
                  <a:lnTo>
                    <a:pt x="811589" y="796396"/>
                  </a:lnTo>
                  <a:lnTo>
                    <a:pt x="271529" y="796396"/>
                  </a:lnTo>
                  <a:lnTo>
                    <a:pt x="134949" y="523236"/>
                  </a:lnTo>
                  <a:lnTo>
                    <a:pt x="130809" y="523236"/>
                  </a:lnTo>
                  <a:lnTo>
                    <a:pt x="0" y="261618"/>
                  </a:lnTo>
                  <a:close/>
                </a:path>
              </a:pathLst>
            </a:custGeom>
            <a:pattFill prst="lgConfetti">
              <a:fgClr>
                <a:srgbClr val="A1D729"/>
              </a:fgClr>
              <a:bgClr>
                <a:srgbClr val="B9E65E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六边形 9"/>
            <p:cNvSpPr/>
            <p:nvPr/>
          </p:nvSpPr>
          <p:spPr>
            <a:xfrm>
              <a:off x="6199070" y="1565126"/>
              <a:ext cx="95766" cy="78334"/>
            </a:xfrm>
            <a:custGeom>
              <a:avLst/>
              <a:gdLst/>
              <a:ahLst/>
              <a:cxnLst/>
              <a:rect l="l" t="t" r="r" b="b"/>
              <a:pathLst>
                <a:path w="973607" h="796396">
                  <a:moveTo>
                    <a:pt x="130809" y="0"/>
                  </a:moveTo>
                  <a:lnTo>
                    <a:pt x="506613" y="0"/>
                  </a:lnTo>
                  <a:lnTo>
                    <a:pt x="580775" y="148324"/>
                  </a:lnTo>
                  <a:lnTo>
                    <a:pt x="811589" y="148324"/>
                  </a:lnTo>
                  <a:lnTo>
                    <a:pt x="973607" y="472360"/>
                  </a:lnTo>
                  <a:lnTo>
                    <a:pt x="811589" y="796396"/>
                  </a:lnTo>
                  <a:lnTo>
                    <a:pt x="271529" y="796396"/>
                  </a:lnTo>
                  <a:lnTo>
                    <a:pt x="134949" y="523236"/>
                  </a:lnTo>
                  <a:lnTo>
                    <a:pt x="130809" y="523236"/>
                  </a:lnTo>
                  <a:lnTo>
                    <a:pt x="0" y="261618"/>
                  </a:lnTo>
                  <a:close/>
                </a:path>
              </a:pathLst>
            </a:custGeom>
            <a:pattFill prst="lgConfetti">
              <a:fgClr>
                <a:srgbClr val="A1D729"/>
              </a:fgClr>
              <a:bgClr>
                <a:srgbClr val="B9E65E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642978" y="720130"/>
            <a:ext cx="5917962" cy="923330"/>
          </a:xfrm>
          <a:prstGeom prst="rect">
            <a:avLst/>
          </a:prstGeom>
          <a:pattFill prst="smConfetti">
            <a:fgClr>
              <a:srgbClr val="B9E65E"/>
            </a:fgClr>
            <a:bgClr>
              <a:schemeClr val="accent5">
                <a:lumMod val="20000"/>
                <a:lumOff val="80000"/>
              </a:schemeClr>
            </a:bgClr>
          </a:patt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dirty="0">
                <a:solidFill>
                  <a:srgbClr val="8BBD27"/>
                </a:solidFill>
                <a:latin typeface="华康俪金黑W8(P)" pitchFamily="34" charset="-122"/>
                <a:ea typeface="华康俪金黑W8(P)" pitchFamily="34" charset="-122"/>
              </a:rPr>
              <a:t>每星期</a:t>
            </a:r>
            <a:r>
              <a:rPr lang="zh-CN" altLang="en-US" sz="5400" dirty="0" smtClean="0">
                <a:solidFill>
                  <a:srgbClr val="8BBD27"/>
                </a:solidFill>
                <a:latin typeface="华康俪金黑W8(P)" pitchFamily="34" charset="-122"/>
                <a:ea typeface="华康俪金黑W8(P)" pitchFamily="34" charset="-122"/>
              </a:rPr>
              <a:t>做一次</a:t>
            </a:r>
            <a:r>
              <a:rPr lang="zh-CN" altLang="en-US" sz="5400" dirty="0">
                <a:solidFill>
                  <a:srgbClr val="8BBD27"/>
                </a:solidFill>
                <a:latin typeface="华康俪金黑W8(P)" pitchFamily="34" charset="-122"/>
                <a:ea typeface="华康俪金黑W8(P)" pitchFamily="34" charset="-122"/>
              </a:rPr>
              <a:t>美甲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6768852" y="2391236"/>
            <a:ext cx="6768728" cy="3328050"/>
            <a:chOff x="6768852" y="2376314"/>
            <a:chExt cx="6768728" cy="3328050"/>
          </a:xfrm>
        </p:grpSpPr>
        <p:grpSp>
          <p:nvGrpSpPr>
            <p:cNvPr id="7" name="组合 6"/>
            <p:cNvGrpSpPr/>
            <p:nvPr/>
          </p:nvGrpSpPr>
          <p:grpSpPr>
            <a:xfrm>
              <a:off x="6768852" y="2376314"/>
              <a:ext cx="6768728" cy="954107"/>
              <a:chOff x="6768852" y="2376314"/>
              <a:chExt cx="6768728" cy="954107"/>
            </a:xfrm>
          </p:grpSpPr>
          <p:sp>
            <p:nvSpPr>
              <p:cNvPr id="3" name="矩形 2"/>
              <p:cNvSpPr/>
              <p:nvPr/>
            </p:nvSpPr>
            <p:spPr>
              <a:xfrm>
                <a:off x="6984852" y="2376314"/>
                <a:ext cx="6552728" cy="954107"/>
              </a:xfrm>
              <a:prstGeom prst="rect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zh-CN" altLang="en-US" sz="28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楷体_GB2312" pitchFamily="49" charset="-122"/>
                    <a:ea typeface="楷体_GB2312" pitchFamily="49" charset="-122"/>
                  </a:rPr>
                  <a:t>当看见自己又长又脏又难看的指甲时，没人会有好心情。</a:t>
                </a:r>
                <a:endParaRPr lang="zh-CN" altLang="en-US" sz="28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楷体_GB2312" pitchFamily="49" charset="-122"/>
                  <a:ea typeface="楷体_GB2312" pitchFamily="49" charset="-122"/>
                </a:endParaRPr>
              </a:p>
            </p:txBody>
          </p:sp>
          <p:sp>
            <p:nvSpPr>
              <p:cNvPr id="5" name="矩形 4"/>
              <p:cNvSpPr/>
              <p:nvPr/>
            </p:nvSpPr>
            <p:spPr>
              <a:xfrm>
                <a:off x="6768852" y="2546812"/>
                <a:ext cx="216000" cy="720000"/>
              </a:xfrm>
              <a:prstGeom prst="rect">
                <a:avLst/>
              </a:prstGeom>
              <a:pattFill prst="lgConfetti">
                <a:fgClr>
                  <a:schemeClr val="tx1">
                    <a:lumMod val="95000"/>
                    <a:lumOff val="5000"/>
                  </a:schemeClr>
                </a:fgClr>
                <a:bgClr>
                  <a:schemeClr val="tx1">
                    <a:lumMod val="75000"/>
                    <a:lumOff val="25000"/>
                  </a:schemeClr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6768852" y="3888482"/>
              <a:ext cx="6768728" cy="1815882"/>
              <a:chOff x="6768852" y="3888482"/>
              <a:chExt cx="6768728" cy="1815882"/>
            </a:xfrm>
          </p:grpSpPr>
          <p:sp>
            <p:nvSpPr>
              <p:cNvPr id="4" name="矩形 3"/>
              <p:cNvSpPr/>
              <p:nvPr/>
            </p:nvSpPr>
            <p:spPr>
              <a:xfrm>
                <a:off x="6984852" y="3888482"/>
                <a:ext cx="6552728" cy="1815882"/>
              </a:xfrm>
              <a:prstGeom prst="rect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zh-CN" altLang="en-US" sz="28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楷体_GB2312" pitchFamily="49" charset="-122"/>
                    <a:ea typeface="楷体_GB2312" pitchFamily="49" charset="-122"/>
                  </a:rPr>
                  <a:t>每星期</a:t>
                </a:r>
                <a:r>
                  <a:rPr lang="zh-CN" altLang="en-US" sz="28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楷体_GB2312" pitchFamily="49" charset="-122"/>
                    <a:ea typeface="楷体_GB2312" pitchFamily="49" charset="-122"/>
                  </a:rPr>
                  <a:t>做一次</a:t>
                </a:r>
                <a:r>
                  <a:rPr lang="zh-CN" altLang="en-US" sz="28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楷体_GB2312" pitchFamily="49" charset="-122"/>
                    <a:ea typeface="楷体_GB2312" pitchFamily="49" charset="-122"/>
                  </a:rPr>
                  <a:t>美甲，不仅能让你的指甲看起来愈加整洁、漂亮，还能</a:t>
                </a:r>
                <a:r>
                  <a:rPr lang="zh-CN" altLang="en-US" sz="2800" b="1" dirty="0">
                    <a:solidFill>
                      <a:srgbClr val="B73E4D"/>
                    </a:solidFill>
                    <a:latin typeface="楷体_GB2312" pitchFamily="49" charset="-122"/>
                    <a:ea typeface="楷体_GB2312" pitchFamily="49" charset="-122"/>
                  </a:rPr>
                  <a:t>让你有“一切尽在掌握”的满足感</a:t>
                </a:r>
                <a:r>
                  <a:rPr lang="zh-CN" altLang="en-US" sz="28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楷体_GB2312" pitchFamily="49" charset="-122"/>
                    <a:ea typeface="楷体_GB2312" pitchFamily="49" charset="-122"/>
                  </a:rPr>
                  <a:t>，人也由此变得豁然开朗。</a:t>
                </a:r>
                <a:endParaRPr lang="zh-CN" altLang="en-US" sz="28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楷体_GB2312" pitchFamily="49" charset="-122"/>
                  <a:ea typeface="楷体_GB2312" pitchFamily="49" charset="-122"/>
                </a:endParaRPr>
              </a:p>
            </p:txBody>
          </p:sp>
          <p:sp>
            <p:nvSpPr>
              <p:cNvPr id="6" name="矩形 5"/>
              <p:cNvSpPr/>
              <p:nvPr/>
            </p:nvSpPr>
            <p:spPr>
              <a:xfrm>
                <a:off x="6768852" y="3984296"/>
                <a:ext cx="216000" cy="1584000"/>
              </a:xfrm>
              <a:prstGeom prst="rect">
                <a:avLst/>
              </a:prstGeom>
              <a:pattFill prst="lgConfetti">
                <a:fgClr>
                  <a:schemeClr val="tx1">
                    <a:lumMod val="95000"/>
                    <a:lumOff val="5000"/>
                  </a:schemeClr>
                </a:fgClr>
                <a:bgClr>
                  <a:schemeClr val="tx1">
                    <a:lumMod val="75000"/>
                    <a:lumOff val="25000"/>
                  </a:schemeClr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0" name="六边形 9"/>
          <p:cNvSpPr/>
          <p:nvPr/>
        </p:nvSpPr>
        <p:spPr>
          <a:xfrm>
            <a:off x="864196" y="884059"/>
            <a:ext cx="727974" cy="595472"/>
          </a:xfrm>
          <a:custGeom>
            <a:avLst/>
            <a:gdLst/>
            <a:ahLst/>
            <a:cxnLst/>
            <a:rect l="l" t="t" r="r" b="b"/>
            <a:pathLst>
              <a:path w="973607" h="796396">
                <a:moveTo>
                  <a:pt x="130809" y="0"/>
                </a:moveTo>
                <a:lnTo>
                  <a:pt x="506613" y="0"/>
                </a:lnTo>
                <a:lnTo>
                  <a:pt x="580775" y="148324"/>
                </a:lnTo>
                <a:lnTo>
                  <a:pt x="811589" y="148324"/>
                </a:lnTo>
                <a:lnTo>
                  <a:pt x="973607" y="472360"/>
                </a:lnTo>
                <a:lnTo>
                  <a:pt x="811589" y="796396"/>
                </a:lnTo>
                <a:lnTo>
                  <a:pt x="271529" y="796396"/>
                </a:lnTo>
                <a:lnTo>
                  <a:pt x="134949" y="523236"/>
                </a:lnTo>
                <a:lnTo>
                  <a:pt x="130809" y="523236"/>
                </a:lnTo>
                <a:lnTo>
                  <a:pt x="0" y="261618"/>
                </a:lnTo>
                <a:close/>
              </a:path>
            </a:pathLst>
          </a:custGeom>
          <a:pattFill prst="lgConfetti">
            <a:fgClr>
              <a:schemeClr val="tx1">
                <a:lumMod val="95000"/>
                <a:lumOff val="5000"/>
              </a:schemeClr>
            </a:fgClr>
            <a:bgClr>
              <a:schemeClr val="tx1">
                <a:lumMod val="75000"/>
                <a:lumOff val="2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79557" y="827852"/>
            <a:ext cx="49725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4000" b="1" dirty="0" smtClean="0">
                <a:solidFill>
                  <a:srgbClr val="8BBD27"/>
                </a:solidFill>
                <a:latin typeface="Comic Sans MS" pitchFamily="66" charset="0"/>
              </a:rPr>
              <a:t>7</a:t>
            </a:r>
            <a:endParaRPr lang="zh-CN" altLang="en-US" sz="4000" b="1" dirty="0">
              <a:solidFill>
                <a:srgbClr val="8BBD27"/>
              </a:solidFill>
              <a:latin typeface="Comic Sans MS" pitchFamily="66" charset="0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741141" y="2304306"/>
            <a:ext cx="5521600" cy="3645926"/>
            <a:chOff x="741141" y="2232298"/>
            <a:chExt cx="5521600" cy="3645926"/>
          </a:xfrm>
        </p:grpSpPr>
        <p:sp>
          <p:nvSpPr>
            <p:cNvPr id="15" name="任意多边形 14"/>
            <p:cNvSpPr/>
            <p:nvPr/>
          </p:nvSpPr>
          <p:spPr>
            <a:xfrm>
              <a:off x="792188" y="2664346"/>
              <a:ext cx="4896544" cy="3213878"/>
            </a:xfrm>
            <a:custGeom>
              <a:avLst/>
              <a:gdLst>
                <a:gd name="connsiteX0" fmla="*/ 0 w 4967785"/>
                <a:gd name="connsiteY0" fmla="*/ 0 h 3248167"/>
                <a:gd name="connsiteX1" fmla="*/ 0 w 4967785"/>
                <a:gd name="connsiteY1" fmla="*/ 3248167 h 3248167"/>
                <a:gd name="connsiteX2" fmla="*/ 4967785 w 4967785"/>
                <a:gd name="connsiteY2" fmla="*/ 3248167 h 3248167"/>
                <a:gd name="connsiteX3" fmla="*/ 4067033 w 4967785"/>
                <a:gd name="connsiteY3" fmla="*/ 723331 h 3248167"/>
                <a:gd name="connsiteX4" fmla="*/ 0 w 4967785"/>
                <a:gd name="connsiteY4" fmla="*/ 0 h 32481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67785" h="3248167">
                  <a:moveTo>
                    <a:pt x="0" y="0"/>
                  </a:moveTo>
                  <a:lnTo>
                    <a:pt x="0" y="3248167"/>
                  </a:lnTo>
                  <a:lnTo>
                    <a:pt x="4967785" y="3248167"/>
                  </a:lnTo>
                  <a:lnTo>
                    <a:pt x="4067033" y="723331"/>
                  </a:lnTo>
                  <a:lnTo>
                    <a:pt x="0" y="0"/>
                  </a:lnTo>
                  <a:close/>
                </a:path>
              </a:pathLst>
            </a:custGeom>
            <a:pattFill prst="lgConfetti">
              <a:fgClr>
                <a:srgbClr val="A1D729"/>
              </a:fgClr>
              <a:bgClr>
                <a:srgbClr val="B9E65E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3" name="图片 12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3477"/>
            <a:stretch>
              <a:fillRect/>
            </a:stretch>
          </p:blipFill>
          <p:spPr>
            <a:xfrm>
              <a:off x="979556" y="2548580"/>
              <a:ext cx="4853192" cy="3124508"/>
            </a:xfrm>
            <a:prstGeom prst="rect">
              <a:avLst/>
            </a:prstGeom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/>
          </p:spPr>
        </p:pic>
        <p:sp>
          <p:nvSpPr>
            <p:cNvPr id="11" name="梯形 10"/>
            <p:cNvSpPr/>
            <p:nvPr/>
          </p:nvSpPr>
          <p:spPr>
            <a:xfrm rot="18785369" flipH="1">
              <a:off x="599297" y="2497443"/>
              <a:ext cx="613025" cy="329338"/>
            </a:xfrm>
            <a:prstGeom prst="trapezoid">
              <a:avLst>
                <a:gd name="adj" fmla="val 60274"/>
              </a:avLst>
            </a:prstGeom>
            <a:pattFill prst="lgConfetti">
              <a:fgClr>
                <a:srgbClr val="A1D729"/>
              </a:fgClr>
              <a:bgClr>
                <a:srgbClr val="B9E65E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梯形 13"/>
            <p:cNvSpPr/>
            <p:nvPr/>
          </p:nvSpPr>
          <p:spPr>
            <a:xfrm rot="19066389" flipV="1">
              <a:off x="5425673" y="5508419"/>
              <a:ext cx="837068" cy="329338"/>
            </a:xfrm>
            <a:prstGeom prst="trapezoid">
              <a:avLst>
                <a:gd name="adj" fmla="val 60274"/>
              </a:avLst>
            </a:prstGeom>
            <a:pattFill prst="lgConfetti">
              <a:fgClr>
                <a:srgbClr val="A1D729"/>
              </a:fgClr>
              <a:bgClr>
                <a:srgbClr val="B9E65E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1800300" y="2232298"/>
              <a:ext cx="4270328" cy="3312368"/>
              <a:chOff x="1800454" y="2535831"/>
              <a:chExt cx="4270328" cy="3312368"/>
            </a:xfrm>
          </p:grpSpPr>
          <p:cxnSp>
            <p:nvCxnSpPr>
              <p:cNvPr id="17" name="直接连接符 16"/>
              <p:cNvCxnSpPr/>
              <p:nvPr/>
            </p:nvCxnSpPr>
            <p:spPr>
              <a:xfrm>
                <a:off x="1800454" y="2535831"/>
                <a:ext cx="4270328" cy="1704"/>
              </a:xfrm>
              <a:prstGeom prst="line">
                <a:avLst/>
              </a:prstGeom>
              <a:ln w="28575">
                <a:solidFill>
                  <a:srgbClr val="A1D729">
                    <a:alpha val="85098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直接连接符 17"/>
              <p:cNvCxnSpPr/>
              <p:nvPr/>
            </p:nvCxnSpPr>
            <p:spPr>
              <a:xfrm>
                <a:off x="6061860" y="2537534"/>
                <a:ext cx="0" cy="3310665"/>
              </a:xfrm>
              <a:prstGeom prst="line">
                <a:avLst/>
              </a:prstGeom>
              <a:ln w="28575">
                <a:solidFill>
                  <a:srgbClr val="A1D729">
                    <a:alpha val="85098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0" name="组合 19"/>
          <p:cNvGrpSpPr/>
          <p:nvPr/>
        </p:nvGrpSpPr>
        <p:grpSpPr>
          <a:xfrm>
            <a:off x="7416508" y="516043"/>
            <a:ext cx="432464" cy="1127417"/>
            <a:chOff x="5915338" y="516043"/>
            <a:chExt cx="432464" cy="1127417"/>
          </a:xfrm>
        </p:grpSpPr>
        <p:sp>
          <p:nvSpPr>
            <p:cNvPr id="21" name="六边形 9"/>
            <p:cNvSpPr/>
            <p:nvPr/>
          </p:nvSpPr>
          <p:spPr>
            <a:xfrm>
              <a:off x="5915338" y="651971"/>
              <a:ext cx="283732" cy="232088"/>
            </a:xfrm>
            <a:custGeom>
              <a:avLst/>
              <a:gdLst/>
              <a:ahLst/>
              <a:cxnLst/>
              <a:rect l="l" t="t" r="r" b="b"/>
              <a:pathLst>
                <a:path w="973607" h="796396">
                  <a:moveTo>
                    <a:pt x="130809" y="0"/>
                  </a:moveTo>
                  <a:lnTo>
                    <a:pt x="506613" y="0"/>
                  </a:lnTo>
                  <a:lnTo>
                    <a:pt x="580775" y="148324"/>
                  </a:lnTo>
                  <a:lnTo>
                    <a:pt x="811589" y="148324"/>
                  </a:lnTo>
                  <a:lnTo>
                    <a:pt x="973607" y="472360"/>
                  </a:lnTo>
                  <a:lnTo>
                    <a:pt x="811589" y="796396"/>
                  </a:lnTo>
                  <a:lnTo>
                    <a:pt x="271529" y="796396"/>
                  </a:lnTo>
                  <a:lnTo>
                    <a:pt x="134949" y="523236"/>
                  </a:lnTo>
                  <a:lnTo>
                    <a:pt x="130809" y="523236"/>
                  </a:lnTo>
                  <a:lnTo>
                    <a:pt x="0" y="261618"/>
                  </a:lnTo>
                  <a:close/>
                </a:path>
              </a:pathLst>
            </a:custGeom>
            <a:pattFill prst="lgConfetti">
              <a:fgClr>
                <a:srgbClr val="A1D729"/>
              </a:fgClr>
              <a:bgClr>
                <a:srgbClr val="B9E65E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六边形 9"/>
            <p:cNvSpPr/>
            <p:nvPr/>
          </p:nvSpPr>
          <p:spPr>
            <a:xfrm>
              <a:off x="6252036" y="516043"/>
              <a:ext cx="95766" cy="78334"/>
            </a:xfrm>
            <a:custGeom>
              <a:avLst/>
              <a:gdLst/>
              <a:ahLst/>
              <a:cxnLst/>
              <a:rect l="l" t="t" r="r" b="b"/>
              <a:pathLst>
                <a:path w="973607" h="796396">
                  <a:moveTo>
                    <a:pt x="130809" y="0"/>
                  </a:moveTo>
                  <a:lnTo>
                    <a:pt x="506613" y="0"/>
                  </a:lnTo>
                  <a:lnTo>
                    <a:pt x="580775" y="148324"/>
                  </a:lnTo>
                  <a:lnTo>
                    <a:pt x="811589" y="148324"/>
                  </a:lnTo>
                  <a:lnTo>
                    <a:pt x="973607" y="472360"/>
                  </a:lnTo>
                  <a:lnTo>
                    <a:pt x="811589" y="796396"/>
                  </a:lnTo>
                  <a:lnTo>
                    <a:pt x="271529" y="796396"/>
                  </a:lnTo>
                  <a:lnTo>
                    <a:pt x="134949" y="523236"/>
                  </a:lnTo>
                  <a:lnTo>
                    <a:pt x="130809" y="523236"/>
                  </a:lnTo>
                  <a:lnTo>
                    <a:pt x="0" y="261618"/>
                  </a:lnTo>
                  <a:close/>
                </a:path>
              </a:pathLst>
            </a:custGeom>
            <a:pattFill prst="lgConfetti">
              <a:fgClr>
                <a:srgbClr val="A1D729"/>
              </a:fgClr>
              <a:bgClr>
                <a:srgbClr val="B9E65E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六边形 9"/>
            <p:cNvSpPr/>
            <p:nvPr/>
          </p:nvSpPr>
          <p:spPr>
            <a:xfrm>
              <a:off x="6199070" y="1565126"/>
              <a:ext cx="95766" cy="78334"/>
            </a:xfrm>
            <a:custGeom>
              <a:avLst/>
              <a:gdLst/>
              <a:ahLst/>
              <a:cxnLst/>
              <a:rect l="l" t="t" r="r" b="b"/>
              <a:pathLst>
                <a:path w="973607" h="796396">
                  <a:moveTo>
                    <a:pt x="130809" y="0"/>
                  </a:moveTo>
                  <a:lnTo>
                    <a:pt x="506613" y="0"/>
                  </a:lnTo>
                  <a:lnTo>
                    <a:pt x="580775" y="148324"/>
                  </a:lnTo>
                  <a:lnTo>
                    <a:pt x="811589" y="148324"/>
                  </a:lnTo>
                  <a:lnTo>
                    <a:pt x="973607" y="472360"/>
                  </a:lnTo>
                  <a:lnTo>
                    <a:pt x="811589" y="796396"/>
                  </a:lnTo>
                  <a:lnTo>
                    <a:pt x="271529" y="796396"/>
                  </a:lnTo>
                  <a:lnTo>
                    <a:pt x="134949" y="523236"/>
                  </a:lnTo>
                  <a:lnTo>
                    <a:pt x="130809" y="523236"/>
                  </a:lnTo>
                  <a:lnTo>
                    <a:pt x="0" y="261618"/>
                  </a:lnTo>
                  <a:close/>
                </a:path>
              </a:pathLst>
            </a:custGeom>
            <a:pattFill prst="lgConfetti">
              <a:fgClr>
                <a:srgbClr val="A1D729"/>
              </a:fgClr>
              <a:bgClr>
                <a:srgbClr val="B9E65E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642978" y="720130"/>
            <a:ext cx="4333786" cy="923330"/>
          </a:xfrm>
          <a:prstGeom prst="rect">
            <a:avLst/>
          </a:prstGeom>
          <a:pattFill prst="smConfetti">
            <a:fgClr>
              <a:srgbClr val="B9E65E"/>
            </a:fgClr>
            <a:bgClr>
              <a:schemeClr val="accent5">
                <a:lumMod val="20000"/>
                <a:lumOff val="80000"/>
              </a:schemeClr>
            </a:bgClr>
          </a:patt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dirty="0">
                <a:solidFill>
                  <a:srgbClr val="8BBD27"/>
                </a:solidFill>
                <a:latin typeface="华康俪金黑W8(P)" pitchFamily="34" charset="-122"/>
                <a:ea typeface="华康俪金黑W8(P)" pitchFamily="34" charset="-122"/>
              </a:rPr>
              <a:t>参加集体活动</a:t>
            </a:r>
          </a:p>
        </p:txBody>
      </p:sp>
      <p:grpSp>
        <p:nvGrpSpPr>
          <p:cNvPr id="20" name="组合 19"/>
          <p:cNvGrpSpPr/>
          <p:nvPr/>
        </p:nvGrpSpPr>
        <p:grpSpPr>
          <a:xfrm>
            <a:off x="6768852" y="2212591"/>
            <a:ext cx="6768728" cy="3760098"/>
            <a:chOff x="6768852" y="2232298"/>
            <a:chExt cx="6768728" cy="3760098"/>
          </a:xfrm>
        </p:grpSpPr>
        <p:grpSp>
          <p:nvGrpSpPr>
            <p:cNvPr id="8" name="组合 7"/>
            <p:cNvGrpSpPr/>
            <p:nvPr/>
          </p:nvGrpSpPr>
          <p:grpSpPr>
            <a:xfrm>
              <a:off x="6768852" y="2232298"/>
              <a:ext cx="6768728" cy="1384995"/>
              <a:chOff x="6768852" y="2232298"/>
              <a:chExt cx="6768728" cy="1384995"/>
            </a:xfrm>
          </p:grpSpPr>
          <p:sp>
            <p:nvSpPr>
              <p:cNvPr id="3" name="矩形 2"/>
              <p:cNvSpPr/>
              <p:nvPr/>
            </p:nvSpPr>
            <p:spPr>
              <a:xfrm>
                <a:off x="6984852" y="2232298"/>
                <a:ext cx="6552728" cy="1384995"/>
              </a:xfrm>
              <a:prstGeom prst="rect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zh-CN" altLang="en-US" sz="28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楷体_GB2312" pitchFamily="49" charset="-122"/>
                    <a:ea typeface="楷体_GB2312" pitchFamily="49" charset="-122"/>
                  </a:rPr>
                  <a:t>虽然独处也是调节心情的方法之一，但是不要吝啬自己的休息时间，分出一部分给集体活动。</a:t>
                </a:r>
                <a:endParaRPr lang="zh-CN" altLang="en-US" sz="28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楷体_GB2312" pitchFamily="49" charset="-122"/>
                  <a:ea typeface="楷体_GB2312" pitchFamily="49" charset="-122"/>
                </a:endParaRPr>
              </a:p>
            </p:txBody>
          </p:sp>
          <p:sp>
            <p:nvSpPr>
              <p:cNvPr id="5" name="矩形 4"/>
              <p:cNvSpPr/>
              <p:nvPr/>
            </p:nvSpPr>
            <p:spPr>
              <a:xfrm>
                <a:off x="6768852" y="2402796"/>
                <a:ext cx="216000" cy="1152000"/>
              </a:xfrm>
              <a:prstGeom prst="rect">
                <a:avLst/>
              </a:prstGeom>
              <a:pattFill prst="lgConfetti">
                <a:fgClr>
                  <a:schemeClr val="tx1">
                    <a:lumMod val="95000"/>
                    <a:lumOff val="5000"/>
                  </a:schemeClr>
                </a:fgClr>
                <a:bgClr>
                  <a:schemeClr val="tx1">
                    <a:lumMod val="75000"/>
                    <a:lumOff val="25000"/>
                  </a:schemeClr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8" name="组合 17"/>
            <p:cNvGrpSpPr/>
            <p:nvPr/>
          </p:nvGrpSpPr>
          <p:grpSpPr>
            <a:xfrm>
              <a:off x="6768852" y="4176514"/>
              <a:ext cx="6768728" cy="1815882"/>
              <a:chOff x="6768852" y="4176514"/>
              <a:chExt cx="6768728" cy="1815882"/>
            </a:xfrm>
          </p:grpSpPr>
          <p:sp>
            <p:nvSpPr>
              <p:cNvPr id="4" name="矩形 3"/>
              <p:cNvSpPr/>
              <p:nvPr/>
            </p:nvSpPr>
            <p:spPr>
              <a:xfrm>
                <a:off x="6984852" y="4176514"/>
                <a:ext cx="6552728" cy="1815882"/>
              </a:xfrm>
              <a:prstGeom prst="rect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zh-CN" altLang="en-US" sz="28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楷体_GB2312" pitchFamily="49" charset="-122"/>
                    <a:ea typeface="楷体_GB2312" pitchFamily="49" charset="-122"/>
                  </a:rPr>
                  <a:t>登山、郊游、野餐</a:t>
                </a:r>
                <a:r>
                  <a:rPr lang="zh-CN" altLang="en-US" sz="28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楷体_GB2312" pitchFamily="49" charset="-122"/>
                    <a:ea typeface="楷体_GB2312" pitchFamily="49" charset="-122"/>
                  </a:rPr>
                  <a:t>、聚会、</a:t>
                </a:r>
                <a:r>
                  <a:rPr lang="zh-CN" altLang="en-US" sz="28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楷体_GB2312" pitchFamily="49" charset="-122"/>
                    <a:ea typeface="楷体_GB2312" pitchFamily="49" charset="-122"/>
                  </a:rPr>
                  <a:t>歌友会</a:t>
                </a:r>
                <a:r>
                  <a:rPr lang="en-US" altLang="zh-CN" sz="28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楷体_GB2312" pitchFamily="49" charset="-122"/>
                    <a:ea typeface="楷体_GB2312" pitchFamily="49" charset="-122"/>
                  </a:rPr>
                  <a:t>……</a:t>
                </a:r>
                <a:r>
                  <a:rPr lang="zh-CN" altLang="en-US" sz="28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楷体_GB2312" pitchFamily="49" charset="-122"/>
                    <a:ea typeface="楷体_GB2312" pitchFamily="49" charset="-122"/>
                  </a:rPr>
                  <a:t>鼓励自己积极参加集体活动，你会</a:t>
                </a:r>
                <a:r>
                  <a:rPr lang="zh-CN" altLang="en-US" sz="2800" b="1" dirty="0">
                    <a:solidFill>
                      <a:srgbClr val="B73E4D"/>
                    </a:solidFill>
                    <a:latin typeface="楷体_GB2312" pitchFamily="49" charset="-122"/>
                    <a:ea typeface="楷体_GB2312" pitchFamily="49" charset="-122"/>
                  </a:rPr>
                  <a:t>在共同的玩乐中找到让自己坚强、平和的力量</a:t>
                </a:r>
                <a:r>
                  <a:rPr lang="zh-CN" altLang="en-US" sz="28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楷体_GB2312" pitchFamily="49" charset="-122"/>
                    <a:ea typeface="楷体_GB2312" pitchFamily="49" charset="-122"/>
                  </a:rPr>
                  <a:t>。</a:t>
                </a:r>
                <a:endParaRPr lang="zh-CN" altLang="en-US" sz="28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楷体_GB2312" pitchFamily="49" charset="-122"/>
                  <a:ea typeface="楷体_GB2312" pitchFamily="49" charset="-122"/>
                </a:endParaRPr>
              </a:p>
            </p:txBody>
          </p:sp>
          <p:sp>
            <p:nvSpPr>
              <p:cNvPr id="6" name="矩形 5"/>
              <p:cNvSpPr/>
              <p:nvPr/>
            </p:nvSpPr>
            <p:spPr>
              <a:xfrm>
                <a:off x="6768852" y="4341339"/>
                <a:ext cx="216000" cy="1620000"/>
              </a:xfrm>
              <a:prstGeom prst="rect">
                <a:avLst/>
              </a:prstGeom>
              <a:pattFill prst="lgConfetti">
                <a:fgClr>
                  <a:schemeClr val="tx1">
                    <a:lumMod val="95000"/>
                    <a:lumOff val="5000"/>
                  </a:schemeClr>
                </a:fgClr>
                <a:bgClr>
                  <a:schemeClr val="tx1">
                    <a:lumMod val="75000"/>
                    <a:lumOff val="25000"/>
                  </a:schemeClr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0" name="六边形 9"/>
          <p:cNvSpPr/>
          <p:nvPr/>
        </p:nvSpPr>
        <p:spPr>
          <a:xfrm>
            <a:off x="864196" y="884059"/>
            <a:ext cx="727974" cy="595472"/>
          </a:xfrm>
          <a:custGeom>
            <a:avLst/>
            <a:gdLst/>
            <a:ahLst/>
            <a:cxnLst/>
            <a:rect l="l" t="t" r="r" b="b"/>
            <a:pathLst>
              <a:path w="973607" h="796396">
                <a:moveTo>
                  <a:pt x="130809" y="0"/>
                </a:moveTo>
                <a:lnTo>
                  <a:pt x="506613" y="0"/>
                </a:lnTo>
                <a:lnTo>
                  <a:pt x="580775" y="148324"/>
                </a:lnTo>
                <a:lnTo>
                  <a:pt x="811589" y="148324"/>
                </a:lnTo>
                <a:lnTo>
                  <a:pt x="973607" y="472360"/>
                </a:lnTo>
                <a:lnTo>
                  <a:pt x="811589" y="796396"/>
                </a:lnTo>
                <a:lnTo>
                  <a:pt x="271529" y="796396"/>
                </a:lnTo>
                <a:lnTo>
                  <a:pt x="134949" y="523236"/>
                </a:lnTo>
                <a:lnTo>
                  <a:pt x="130809" y="523236"/>
                </a:lnTo>
                <a:lnTo>
                  <a:pt x="0" y="261618"/>
                </a:lnTo>
                <a:close/>
              </a:path>
            </a:pathLst>
          </a:custGeom>
          <a:pattFill prst="lgConfetti">
            <a:fgClr>
              <a:schemeClr val="tx1">
                <a:lumMod val="95000"/>
                <a:lumOff val="5000"/>
              </a:schemeClr>
            </a:fgClr>
            <a:bgClr>
              <a:schemeClr val="tx1">
                <a:lumMod val="75000"/>
                <a:lumOff val="2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79557" y="827852"/>
            <a:ext cx="49725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4000" b="1" dirty="0" smtClean="0">
                <a:solidFill>
                  <a:srgbClr val="8BBD27"/>
                </a:solidFill>
                <a:latin typeface="Comic Sans MS" pitchFamily="66" charset="0"/>
              </a:rPr>
              <a:t>8</a:t>
            </a:r>
            <a:endParaRPr lang="zh-CN" altLang="en-US" sz="4000" b="1" dirty="0">
              <a:solidFill>
                <a:srgbClr val="8BBD27"/>
              </a:solidFill>
              <a:latin typeface="Comic Sans MS" pitchFamily="66" charset="0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802946" y="2154777"/>
            <a:ext cx="5498189" cy="3875726"/>
            <a:chOff x="802946" y="2154777"/>
            <a:chExt cx="5498189" cy="3875726"/>
          </a:xfrm>
        </p:grpSpPr>
        <p:sp>
          <p:nvSpPr>
            <p:cNvPr id="14" name="任意多边形 13"/>
            <p:cNvSpPr/>
            <p:nvPr/>
          </p:nvSpPr>
          <p:spPr>
            <a:xfrm>
              <a:off x="802946" y="2816625"/>
              <a:ext cx="4896544" cy="3213878"/>
            </a:xfrm>
            <a:custGeom>
              <a:avLst/>
              <a:gdLst>
                <a:gd name="connsiteX0" fmla="*/ 0 w 4967785"/>
                <a:gd name="connsiteY0" fmla="*/ 0 h 3248167"/>
                <a:gd name="connsiteX1" fmla="*/ 0 w 4967785"/>
                <a:gd name="connsiteY1" fmla="*/ 3248167 h 3248167"/>
                <a:gd name="connsiteX2" fmla="*/ 4967785 w 4967785"/>
                <a:gd name="connsiteY2" fmla="*/ 3248167 h 3248167"/>
                <a:gd name="connsiteX3" fmla="*/ 4067033 w 4967785"/>
                <a:gd name="connsiteY3" fmla="*/ 723331 h 3248167"/>
                <a:gd name="connsiteX4" fmla="*/ 0 w 4967785"/>
                <a:gd name="connsiteY4" fmla="*/ 0 h 32481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67785" h="3248167">
                  <a:moveTo>
                    <a:pt x="0" y="0"/>
                  </a:moveTo>
                  <a:lnTo>
                    <a:pt x="0" y="3248167"/>
                  </a:lnTo>
                  <a:lnTo>
                    <a:pt x="4967785" y="3248167"/>
                  </a:lnTo>
                  <a:lnTo>
                    <a:pt x="4067033" y="723331"/>
                  </a:lnTo>
                  <a:lnTo>
                    <a:pt x="0" y="0"/>
                  </a:lnTo>
                  <a:close/>
                </a:path>
              </a:pathLst>
            </a:custGeom>
            <a:pattFill prst="lgConfetti">
              <a:fgClr>
                <a:srgbClr val="A1D729"/>
              </a:fgClr>
              <a:bgClr>
                <a:srgbClr val="B9E65E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9556" y="2387114"/>
              <a:ext cx="4853192" cy="3447440"/>
            </a:xfrm>
            <a:prstGeom prst="rect">
              <a:avLst/>
            </a:prstGeom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/>
          </p:spPr>
        </p:pic>
        <p:sp>
          <p:nvSpPr>
            <p:cNvPr id="11" name="梯形 10"/>
            <p:cNvSpPr/>
            <p:nvPr/>
          </p:nvSpPr>
          <p:spPr>
            <a:xfrm rot="18785369" flipH="1">
              <a:off x="549855" y="2444395"/>
              <a:ext cx="908574" cy="329338"/>
            </a:xfrm>
            <a:prstGeom prst="trapezoid">
              <a:avLst>
                <a:gd name="adj" fmla="val 60274"/>
              </a:avLst>
            </a:prstGeom>
            <a:pattFill prst="lgConfetti">
              <a:fgClr>
                <a:srgbClr val="A1D729"/>
              </a:fgClr>
              <a:bgClr>
                <a:srgbClr val="B9E65E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梯形 12"/>
            <p:cNvSpPr/>
            <p:nvPr/>
          </p:nvSpPr>
          <p:spPr>
            <a:xfrm rot="19066389" flipV="1">
              <a:off x="5370451" y="5598649"/>
              <a:ext cx="930684" cy="329338"/>
            </a:xfrm>
            <a:prstGeom prst="trapezoid">
              <a:avLst>
                <a:gd name="adj" fmla="val 60274"/>
              </a:avLst>
            </a:prstGeom>
            <a:pattFill prst="lgConfetti">
              <a:fgClr>
                <a:srgbClr val="A1D729"/>
              </a:fgClr>
              <a:bgClr>
                <a:srgbClr val="B9E65E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1800300" y="2160290"/>
              <a:ext cx="4270328" cy="3312368"/>
              <a:chOff x="1800454" y="2535831"/>
              <a:chExt cx="4270328" cy="3312368"/>
            </a:xfrm>
          </p:grpSpPr>
          <p:cxnSp>
            <p:nvCxnSpPr>
              <p:cNvPr id="16" name="直接连接符 15"/>
              <p:cNvCxnSpPr/>
              <p:nvPr/>
            </p:nvCxnSpPr>
            <p:spPr>
              <a:xfrm>
                <a:off x="1800454" y="2535831"/>
                <a:ext cx="4270328" cy="1704"/>
              </a:xfrm>
              <a:prstGeom prst="line">
                <a:avLst/>
              </a:prstGeom>
              <a:ln w="28575">
                <a:solidFill>
                  <a:srgbClr val="A1D729">
                    <a:alpha val="85098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/>
              <p:cNvCxnSpPr/>
              <p:nvPr/>
            </p:nvCxnSpPr>
            <p:spPr>
              <a:xfrm>
                <a:off x="6061860" y="2537534"/>
                <a:ext cx="0" cy="3310665"/>
              </a:xfrm>
              <a:prstGeom prst="line">
                <a:avLst/>
              </a:prstGeom>
              <a:ln w="28575">
                <a:solidFill>
                  <a:srgbClr val="A1D729">
                    <a:alpha val="85098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1" name="组合 20"/>
          <p:cNvGrpSpPr/>
          <p:nvPr/>
        </p:nvGrpSpPr>
        <p:grpSpPr>
          <a:xfrm>
            <a:off x="5904756" y="516043"/>
            <a:ext cx="432464" cy="1127417"/>
            <a:chOff x="5915338" y="516043"/>
            <a:chExt cx="432464" cy="1127417"/>
          </a:xfrm>
        </p:grpSpPr>
        <p:sp>
          <p:nvSpPr>
            <p:cNvPr id="22" name="六边形 9"/>
            <p:cNvSpPr/>
            <p:nvPr/>
          </p:nvSpPr>
          <p:spPr>
            <a:xfrm>
              <a:off x="5915338" y="651971"/>
              <a:ext cx="283732" cy="232088"/>
            </a:xfrm>
            <a:custGeom>
              <a:avLst/>
              <a:gdLst/>
              <a:ahLst/>
              <a:cxnLst/>
              <a:rect l="l" t="t" r="r" b="b"/>
              <a:pathLst>
                <a:path w="973607" h="796396">
                  <a:moveTo>
                    <a:pt x="130809" y="0"/>
                  </a:moveTo>
                  <a:lnTo>
                    <a:pt x="506613" y="0"/>
                  </a:lnTo>
                  <a:lnTo>
                    <a:pt x="580775" y="148324"/>
                  </a:lnTo>
                  <a:lnTo>
                    <a:pt x="811589" y="148324"/>
                  </a:lnTo>
                  <a:lnTo>
                    <a:pt x="973607" y="472360"/>
                  </a:lnTo>
                  <a:lnTo>
                    <a:pt x="811589" y="796396"/>
                  </a:lnTo>
                  <a:lnTo>
                    <a:pt x="271529" y="796396"/>
                  </a:lnTo>
                  <a:lnTo>
                    <a:pt x="134949" y="523236"/>
                  </a:lnTo>
                  <a:lnTo>
                    <a:pt x="130809" y="523236"/>
                  </a:lnTo>
                  <a:lnTo>
                    <a:pt x="0" y="261618"/>
                  </a:lnTo>
                  <a:close/>
                </a:path>
              </a:pathLst>
            </a:custGeom>
            <a:pattFill prst="lgConfetti">
              <a:fgClr>
                <a:srgbClr val="A1D729"/>
              </a:fgClr>
              <a:bgClr>
                <a:srgbClr val="B9E65E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六边形 9"/>
            <p:cNvSpPr/>
            <p:nvPr/>
          </p:nvSpPr>
          <p:spPr>
            <a:xfrm>
              <a:off x="6252036" y="516043"/>
              <a:ext cx="95766" cy="78334"/>
            </a:xfrm>
            <a:custGeom>
              <a:avLst/>
              <a:gdLst/>
              <a:ahLst/>
              <a:cxnLst/>
              <a:rect l="l" t="t" r="r" b="b"/>
              <a:pathLst>
                <a:path w="973607" h="796396">
                  <a:moveTo>
                    <a:pt x="130809" y="0"/>
                  </a:moveTo>
                  <a:lnTo>
                    <a:pt x="506613" y="0"/>
                  </a:lnTo>
                  <a:lnTo>
                    <a:pt x="580775" y="148324"/>
                  </a:lnTo>
                  <a:lnTo>
                    <a:pt x="811589" y="148324"/>
                  </a:lnTo>
                  <a:lnTo>
                    <a:pt x="973607" y="472360"/>
                  </a:lnTo>
                  <a:lnTo>
                    <a:pt x="811589" y="796396"/>
                  </a:lnTo>
                  <a:lnTo>
                    <a:pt x="271529" y="796396"/>
                  </a:lnTo>
                  <a:lnTo>
                    <a:pt x="134949" y="523236"/>
                  </a:lnTo>
                  <a:lnTo>
                    <a:pt x="130809" y="523236"/>
                  </a:lnTo>
                  <a:lnTo>
                    <a:pt x="0" y="261618"/>
                  </a:lnTo>
                  <a:close/>
                </a:path>
              </a:pathLst>
            </a:custGeom>
            <a:pattFill prst="lgConfetti">
              <a:fgClr>
                <a:srgbClr val="A1D729"/>
              </a:fgClr>
              <a:bgClr>
                <a:srgbClr val="B9E65E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六边形 9"/>
            <p:cNvSpPr/>
            <p:nvPr/>
          </p:nvSpPr>
          <p:spPr>
            <a:xfrm>
              <a:off x="6199070" y="1565126"/>
              <a:ext cx="95766" cy="78334"/>
            </a:xfrm>
            <a:custGeom>
              <a:avLst/>
              <a:gdLst/>
              <a:ahLst/>
              <a:cxnLst/>
              <a:rect l="l" t="t" r="r" b="b"/>
              <a:pathLst>
                <a:path w="973607" h="796396">
                  <a:moveTo>
                    <a:pt x="130809" y="0"/>
                  </a:moveTo>
                  <a:lnTo>
                    <a:pt x="506613" y="0"/>
                  </a:lnTo>
                  <a:lnTo>
                    <a:pt x="580775" y="148324"/>
                  </a:lnTo>
                  <a:lnTo>
                    <a:pt x="811589" y="148324"/>
                  </a:lnTo>
                  <a:lnTo>
                    <a:pt x="973607" y="472360"/>
                  </a:lnTo>
                  <a:lnTo>
                    <a:pt x="811589" y="796396"/>
                  </a:lnTo>
                  <a:lnTo>
                    <a:pt x="271529" y="796396"/>
                  </a:lnTo>
                  <a:lnTo>
                    <a:pt x="134949" y="523236"/>
                  </a:lnTo>
                  <a:lnTo>
                    <a:pt x="130809" y="523236"/>
                  </a:lnTo>
                  <a:lnTo>
                    <a:pt x="0" y="261618"/>
                  </a:lnTo>
                  <a:close/>
                </a:path>
              </a:pathLst>
            </a:custGeom>
            <a:pattFill prst="lgConfetti">
              <a:fgClr>
                <a:srgbClr val="A1D729"/>
              </a:fgClr>
              <a:bgClr>
                <a:srgbClr val="B9E65E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860</Words>
  <Application>Microsoft Office PowerPoint</Application>
  <PresentationFormat>自定义</PresentationFormat>
  <Paragraphs>56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2" baseType="lpstr">
      <vt:lpstr>Arial</vt:lpstr>
      <vt:lpstr>宋体</vt:lpstr>
      <vt:lpstr>Comic Sans MS</vt:lpstr>
      <vt:lpstr>Calibri</vt:lpstr>
      <vt:lpstr>楷体_GB2312</vt:lpstr>
      <vt:lpstr>华康俪金黑W8(P)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DQSN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哎呀小小草</dc:title>
  <dc:subject>哎呀小小草</dc:subject>
  <dc:creator>哎呀小小草</dc:creator>
  <cp:keywords>https://800sucai.taobao.com</cp:keywords>
  <dc:description>https://800sucai.taobao.com</dc:description>
  <cp:lastModifiedBy>Administrator</cp:lastModifiedBy>
  <cp:revision>197</cp:revision>
  <dcterms:created xsi:type="dcterms:W3CDTF">2014-12-01T02:37:00Z</dcterms:created>
  <dcterms:modified xsi:type="dcterms:W3CDTF">2016-09-09T03:50:07Z</dcterms:modified>
  <cp:category>https://800sucai.taobao.com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2052-10.1.0.5511</vt:lpwstr>
  </property>
</Properties>
</file>