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7" r:id="rId2"/>
    <p:sldId id="271" r:id="rId3"/>
    <p:sldId id="272" r:id="rId4"/>
    <p:sldId id="273" r:id="rId5"/>
    <p:sldId id="269" r:id="rId6"/>
    <p:sldId id="274" r:id="rId7"/>
  </p:sldIdLst>
  <p:sldSz cx="12192000" cy="6858000"/>
  <p:notesSz cx="6858000" cy="9144000"/>
  <p:embeddedFontLst>
    <p:embeddedFont>
      <p:font typeface="方正正纤黑简体" panose="02010600030101010101" charset="-122"/>
      <p:regular r:id="rId8"/>
    </p:embeddedFont>
    <p:embeddedFont>
      <p:font typeface="汉仪细圆简" panose="02010600030101010101" charset="-122"/>
      <p:regular r:id="rId9"/>
    </p:embeddedFont>
    <p:embeddedFont>
      <p:font typeface="Calibri Light" panose="020F0302020204030204" pitchFamily="34" charset="0"/>
      <p:regular r:id="rId10"/>
      <p:italic r:id="rId11"/>
    </p:embeddedFont>
    <p:embeddedFont>
      <p:font typeface="汉仪细等线简" panose="02010600030101010101" charset="-122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E3D3"/>
    <a:srgbClr val="B8E3F2"/>
    <a:srgbClr val="FB4C46"/>
    <a:srgbClr val="374A51"/>
    <a:srgbClr val="00AAE6"/>
    <a:srgbClr val="008BBC"/>
    <a:srgbClr val="0099D2"/>
    <a:srgbClr val="00A77B"/>
    <a:srgbClr val="A3248F"/>
    <a:srgbClr val="10A4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21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-1452" y="-96"/>
      </p:cViewPr>
      <p:guideLst>
        <p:guide orient="horz" pos="2886"/>
        <p:guide orient="horz" pos="2432"/>
        <p:guide orient="horz" pos="2659"/>
        <p:guide orient="horz" pos="2183"/>
        <p:guide orient="horz" pos="2319"/>
        <p:guide orient="horz" pos="1298"/>
        <p:guide pos="3863"/>
        <p:guide pos="7129"/>
        <p:guide pos="5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564-A5D8-402D-BAEF-177F8780E708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87660-06A9-4CEF-941E-F9DA109E8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564-A5D8-402D-BAEF-177F8780E708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87660-06A9-4CEF-941E-F9DA109E8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564-A5D8-402D-BAEF-177F8780E708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87660-06A9-4CEF-941E-F9DA109E8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564-A5D8-402D-BAEF-177F8780E708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87660-06A9-4CEF-941E-F9DA109E8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564-A5D8-402D-BAEF-177F8780E708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87660-06A9-4CEF-941E-F9DA109E8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564-A5D8-402D-BAEF-177F8780E708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87660-06A9-4CEF-941E-F9DA109E8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564-A5D8-402D-BAEF-177F8780E708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87660-06A9-4CEF-941E-F9DA109E8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564-A5D8-402D-BAEF-177F8780E708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87660-06A9-4CEF-941E-F9DA109E8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564-A5D8-402D-BAEF-177F8780E708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87660-06A9-4CEF-941E-F9DA109E8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564-A5D8-402D-BAEF-177F8780E708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87660-06A9-4CEF-941E-F9DA109E8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A564-A5D8-402D-BAEF-177F8780E708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87660-06A9-4CEF-941E-F9DA109E8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7A564-A5D8-402D-BAEF-177F8780E708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87660-06A9-4CEF-941E-F9DA109E8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3.wdp"/><Relationship Id="rId4" Type="http://schemas.openxmlformats.org/officeDocument/2006/relationships/image" Target="../media/image4.png"/><Relationship Id="rId9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9y.cm/course/8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hyperlink" Target="http://9y.cm/course/74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7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28768" y="3776524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汉仪细圆简" pitchFamily="49" charset="-122"/>
                <a:ea typeface="汉仪细圆简" pitchFamily="49" charset="-122"/>
              </a:rPr>
              <a:t>致力于</a:t>
            </a:r>
            <a:r>
              <a:rPr lang="zh-CN" altLang="en-US" sz="2800" dirty="0" smtClean="0">
                <a:solidFill>
                  <a:schemeClr val="bg1"/>
                </a:solidFill>
                <a:latin typeface="汉仪细圆简" pitchFamily="49" charset="-122"/>
                <a:ea typeface="汉仪细圆简" pitchFamily="49" charset="-122"/>
              </a:rPr>
              <a:t>提供免费程序课程</a:t>
            </a:r>
            <a:endParaRPr lang="zh-CN" altLang="en-US" sz="2800" dirty="0">
              <a:solidFill>
                <a:schemeClr val="bg1"/>
              </a:solidFill>
              <a:latin typeface="汉仪细圆简" pitchFamily="49" charset="-122"/>
              <a:ea typeface="汉仪细圆简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48430" y="4263380"/>
            <a:ext cx="4495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汉仪细等线简" pitchFamily="49" charset="-122"/>
                <a:ea typeface="汉仪细等线简" pitchFamily="49" charset="-122"/>
              </a:rPr>
              <a:t>Committed to providing free program courses</a:t>
            </a:r>
            <a:endParaRPr lang="zh-CN" altLang="en-US" dirty="0">
              <a:solidFill>
                <a:schemeClr val="bg1"/>
              </a:solidFill>
              <a:latin typeface="汉仪细等线简" pitchFamily="49" charset="-122"/>
              <a:ea typeface="汉仪细等线简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19700" y="1732379"/>
            <a:ext cx="1737360" cy="3651688"/>
            <a:chOff x="5219700" y="1732379"/>
            <a:chExt cx="1737360" cy="365168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0236" b="89562" l="139" r="3892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928" r="60768" b="8413"/>
            <a:stretch>
              <a:fillRect/>
            </a:stretch>
          </p:blipFill>
          <p:spPr>
            <a:xfrm>
              <a:off x="5219700" y="1732379"/>
              <a:ext cx="1737360" cy="191855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898989"/>
                </a:clrFrom>
                <a:clrTo>
                  <a:srgbClr val="898989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0236" b="89562" l="139" r="38920">
                          <a14:backgroundMark x1="9418" y1="83165" x2="25485" y2="48653"/>
                          <a14:backgroundMark x1="17729" y1="87374" x2="36011" y2="55556"/>
                          <a14:backgroundMark x1="5263" y1="70707" x2="19668" y2="40067"/>
                          <a14:backgroundMark x1="5956" y1="63973" x2="15512" y2="41751"/>
                          <a14:backgroundMark x1="13712" y1="82155" x2="16066" y2="76768"/>
                          <a14:backgroundMark x1="20499" y1="86869" x2="20499" y2="86869"/>
                          <a14:backgroundMark x1="20499" y1="71380" x2="27008" y2="60943"/>
                          <a14:backgroundMark x1="24377" y1="79630" x2="38504" y2="61616"/>
                          <a14:backgroundMark x1="970" y1="65825" x2="11080" y2="4915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928" r="60768" b="8413"/>
            <a:stretch>
              <a:fillRect/>
            </a:stretch>
          </p:blipFill>
          <p:spPr>
            <a:xfrm flipV="1">
              <a:off x="5219700" y="3465513"/>
              <a:ext cx="1737360" cy="1918554"/>
            </a:xfrm>
            <a:prstGeom prst="rect">
              <a:avLst/>
            </a:prstGeom>
            <a:ln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4C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9178535" y="2625425"/>
            <a:ext cx="1673226" cy="1673226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048514" y="2613745"/>
            <a:ext cx="1673226" cy="1673226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618255" y="2638229"/>
            <a:ext cx="1673226" cy="1673226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340240" y="2644579"/>
            <a:ext cx="1673226" cy="1673226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65969" y="4454586"/>
            <a:ext cx="1566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APPCAN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30090" y="4454586"/>
            <a:ext cx="19100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APICLOUD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97602" y="4454586"/>
            <a:ext cx="1610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DCLOUD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34391" y="4454586"/>
            <a:ext cx="12943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RENCT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413466" y="2717805"/>
            <a:ext cx="1526774" cy="1526774"/>
          </a:xfrm>
          <a:prstGeom prst="ellipse">
            <a:avLst/>
          </a:prstGeom>
          <a:solidFill>
            <a:srgbClr val="00A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9587" t="15763" r="11070" b="9483"/>
          <a:stretch>
            <a:fillRect/>
          </a:stretch>
        </p:blipFill>
        <p:spPr>
          <a:xfrm>
            <a:off x="1768606" y="3092732"/>
            <a:ext cx="816494" cy="776920"/>
          </a:xfrm>
          <a:custGeom>
            <a:avLst/>
            <a:gdLst>
              <a:gd name="connsiteX0" fmla="*/ 0 w 1519042"/>
              <a:gd name="connsiteY0" fmla="*/ 0 h 1445418"/>
              <a:gd name="connsiteX1" fmla="*/ 969963 w 1519042"/>
              <a:gd name="connsiteY1" fmla="*/ 6350 h 1445418"/>
              <a:gd name="connsiteX2" fmla="*/ 1516857 w 1519042"/>
              <a:gd name="connsiteY2" fmla="*/ 638175 h 1445418"/>
              <a:gd name="connsiteX3" fmla="*/ 1264444 w 1519042"/>
              <a:gd name="connsiteY3" fmla="*/ 1273969 h 1445418"/>
              <a:gd name="connsiteX4" fmla="*/ 819944 w 1519042"/>
              <a:gd name="connsiteY4" fmla="*/ 1445418 h 1445418"/>
              <a:gd name="connsiteX5" fmla="*/ 343694 w 1519042"/>
              <a:gd name="connsiteY5" fmla="*/ 1286669 h 1445418"/>
              <a:gd name="connsiteX6" fmla="*/ 84138 w 1519042"/>
              <a:gd name="connsiteY6" fmla="*/ 768350 h 1445418"/>
              <a:gd name="connsiteX7" fmla="*/ 259557 w 1519042"/>
              <a:gd name="connsiteY7" fmla="*/ 265907 h 144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9042" h="1445418">
                <a:moveTo>
                  <a:pt x="0" y="0"/>
                </a:moveTo>
                <a:lnTo>
                  <a:pt x="969963" y="6350"/>
                </a:lnTo>
                <a:cubicBezTo>
                  <a:pt x="1104635" y="66939"/>
                  <a:pt x="1456003" y="196586"/>
                  <a:pt x="1516857" y="638175"/>
                </a:cubicBezTo>
                <a:cubicBezTo>
                  <a:pt x="1530615" y="864658"/>
                  <a:pt x="1483256" y="1053836"/>
                  <a:pt x="1264444" y="1273969"/>
                </a:cubicBezTo>
                <a:cubicBezTo>
                  <a:pt x="1129507" y="1368160"/>
                  <a:pt x="1033463" y="1425046"/>
                  <a:pt x="819944" y="1445418"/>
                </a:cubicBezTo>
                <a:cubicBezTo>
                  <a:pt x="623889" y="1431395"/>
                  <a:pt x="489745" y="1391179"/>
                  <a:pt x="343694" y="1286669"/>
                </a:cubicBezTo>
                <a:cubicBezTo>
                  <a:pt x="239713" y="1227402"/>
                  <a:pt x="83344" y="1006211"/>
                  <a:pt x="84138" y="768350"/>
                </a:cubicBezTo>
                <a:cubicBezTo>
                  <a:pt x="97367" y="588963"/>
                  <a:pt x="115360" y="407194"/>
                  <a:pt x="259557" y="265907"/>
                </a:cubicBezTo>
                <a:close/>
              </a:path>
            </a:pathLst>
          </a:custGeom>
        </p:spPr>
      </p:pic>
      <p:sp>
        <p:nvSpPr>
          <p:cNvPr id="18" name="椭圆 17"/>
          <p:cNvSpPr/>
          <p:nvPr/>
        </p:nvSpPr>
        <p:spPr>
          <a:xfrm>
            <a:off x="6691481" y="2711455"/>
            <a:ext cx="1526774" cy="1526774"/>
          </a:xfrm>
          <a:prstGeom prst="ellipse">
            <a:avLst/>
          </a:prstGeom>
          <a:solidFill>
            <a:srgbClr val="0099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2100" r="18896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9004"/>
          <a:stretch>
            <a:fillRect/>
          </a:stretch>
        </p:blipFill>
        <p:spPr>
          <a:xfrm>
            <a:off x="6886699" y="2760283"/>
            <a:ext cx="1136338" cy="1429118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4121740" y="2686971"/>
            <a:ext cx="1526774" cy="1526774"/>
          </a:xfrm>
          <a:prstGeom prst="ellipse">
            <a:avLst/>
          </a:prstGeom>
          <a:solidFill>
            <a:srgbClr val="374A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580" y="2874811"/>
            <a:ext cx="1151094" cy="1151094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9251761" y="2698651"/>
            <a:ext cx="1526774" cy="1526774"/>
          </a:xfrm>
          <a:prstGeom prst="ellipse">
            <a:avLst/>
          </a:prstGeom>
          <a:solidFill>
            <a:srgbClr val="A32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091" b="89610" l="9924" r="98473">
                        <a14:foregroundMark x1="67939" y1="37662" x2="67939" y2="37662"/>
                        <a14:foregroundMark x1="73282" y1="27273" x2="68702" y2="36364"/>
                      </a14:backgroundRemoval>
                    </a14:imgEffect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25343" y="3115359"/>
            <a:ext cx="1179610" cy="693359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5462461" y="6357256"/>
            <a:ext cx="18669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xxxxxxxxxxxxxxxxx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618673" y="37209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四</a:t>
            </a:r>
            <a:r>
              <a:rPr lang="zh-CN" altLang="en-US" sz="36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大技术解密</a:t>
            </a:r>
            <a:endParaRPr lang="zh-CN" altLang="en-US" sz="36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221929" y="1057382"/>
            <a:ext cx="3748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猿团</a:t>
            </a:r>
            <a:r>
              <a:rPr lang="en-US" altLang="zh-CN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9Y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网校为你从零开始逐步讲解</a:t>
            </a:r>
            <a:endParaRPr lang="zh-CN" altLang="en-US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2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2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2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2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2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2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2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8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2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2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2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6" grpId="1" animBg="1"/>
          <p:bldP spid="35" grpId="0" animBg="1"/>
          <p:bldP spid="35" grpId="1" animBg="1"/>
          <p:bldP spid="34" grpId="0" animBg="1"/>
          <p:bldP spid="34" grpId="1" animBg="1"/>
          <p:bldP spid="33" grpId="0" animBg="1"/>
          <p:bldP spid="33" grpId="1" animBg="1"/>
          <p:bldP spid="5" grpId="0"/>
          <p:bldP spid="6" grpId="0"/>
          <p:bldP spid="7" grpId="0"/>
          <p:bldP spid="9" grpId="0"/>
          <p:bldP spid="16" grpId="0" animBg="1"/>
          <p:bldP spid="16" grpId="1" animBg="1"/>
          <p:bldP spid="18" grpId="0" animBg="1"/>
          <p:bldP spid="18" grpId="1" animBg="1"/>
          <p:bldP spid="23" grpId="0" animBg="1"/>
          <p:bldP spid="23" grpId="1" animBg="1"/>
          <p:bldP spid="22" grpId="0" animBg="1"/>
          <p:bldP spid="22" grpId="1" animBg="1"/>
          <p:bldP spid="42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2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2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2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2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2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2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2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2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2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8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2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2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2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6" grpId="1" animBg="1"/>
          <p:bldP spid="35" grpId="0" animBg="1"/>
          <p:bldP spid="35" grpId="1" animBg="1"/>
          <p:bldP spid="34" grpId="0" animBg="1"/>
          <p:bldP spid="34" grpId="1" animBg="1"/>
          <p:bldP spid="33" grpId="0" animBg="1"/>
          <p:bldP spid="33" grpId="1" animBg="1"/>
          <p:bldP spid="5" grpId="0"/>
          <p:bldP spid="6" grpId="0"/>
          <p:bldP spid="7" grpId="0"/>
          <p:bldP spid="9" grpId="0"/>
          <p:bldP spid="16" grpId="0" animBg="1"/>
          <p:bldP spid="16" grpId="1" animBg="1"/>
          <p:bldP spid="18" grpId="0" animBg="1"/>
          <p:bldP spid="18" grpId="1" animBg="1"/>
          <p:bldP spid="23" grpId="0" animBg="1"/>
          <p:bldP spid="23" grpId="1" animBg="1"/>
          <p:bldP spid="22" grpId="0" animBg="1"/>
          <p:bldP spid="22" grpId="1" animBg="1"/>
          <p:bldP spid="42" grpId="0"/>
          <p:bldP spid="4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A4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293264" y="372094"/>
            <a:ext cx="36054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0hi</a:t>
            </a:r>
            <a:r>
              <a:rPr lang="zh-CN" altLang="en-US" sz="36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课程四大优点</a:t>
            </a:r>
            <a:endParaRPr lang="zh-CN" altLang="en-US" sz="36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21929" y="1057382"/>
            <a:ext cx="3748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猿团</a:t>
            </a:r>
            <a:r>
              <a:rPr lang="en-US" altLang="zh-CN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9Y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网校为你从零开始逐步讲解</a:t>
            </a:r>
            <a:endParaRPr lang="zh-CN" altLang="en-US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62461" y="6357256"/>
            <a:ext cx="1173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xxxxxxxxxx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6853" y="4405529"/>
            <a:ext cx="12747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免  费</a:t>
            </a:r>
            <a:endParaRPr lang="zh-CN" altLang="en-US" sz="32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15271" y="4412533"/>
            <a:ext cx="12747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高  效</a:t>
            </a:r>
            <a:endParaRPr lang="zh-CN" altLang="en-US" sz="32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22638" y="4391521"/>
            <a:ext cx="12747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专  业</a:t>
            </a:r>
            <a:endParaRPr lang="zh-CN" altLang="en-US" sz="32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30007" y="4398525"/>
            <a:ext cx="12747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实  用</a:t>
            </a:r>
            <a:endParaRPr lang="zh-CN" altLang="en-US" sz="32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9617434" y="2426067"/>
            <a:ext cx="1699854" cy="1737677"/>
            <a:chOff x="6995730" y="3193256"/>
            <a:chExt cx="1284287" cy="1312863"/>
          </a:xfrm>
        </p:grpSpPr>
        <p:sp>
          <p:nvSpPr>
            <p:cNvPr id="96" name="Oval 59"/>
            <p:cNvSpPr>
              <a:spLocks noChangeArrowheads="1"/>
            </p:cNvSpPr>
            <p:nvPr/>
          </p:nvSpPr>
          <p:spPr bwMode="auto">
            <a:xfrm>
              <a:off x="6995730" y="3193256"/>
              <a:ext cx="1284287" cy="1312863"/>
            </a:xfrm>
            <a:prstGeom prst="ellipse">
              <a:avLst/>
            </a:prstGeom>
            <a:solidFill>
              <a:srgbClr val="FB4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4"/>
            <p:cNvSpPr>
              <a:spLocks noEditPoints="1"/>
            </p:cNvSpPr>
            <p:nvPr/>
          </p:nvSpPr>
          <p:spPr bwMode="auto">
            <a:xfrm>
              <a:off x="7242587" y="3486512"/>
              <a:ext cx="785316" cy="748576"/>
            </a:xfrm>
            <a:custGeom>
              <a:avLst/>
              <a:gdLst>
                <a:gd name="T0" fmla="*/ 36 w 38"/>
                <a:gd name="T1" fmla="*/ 27 h 38"/>
                <a:gd name="T2" fmla="*/ 30 w 38"/>
                <a:gd name="T3" fmla="*/ 26 h 38"/>
                <a:gd name="T4" fmla="*/ 28 w 38"/>
                <a:gd name="T5" fmla="*/ 24 h 38"/>
                <a:gd name="T6" fmla="*/ 29 w 38"/>
                <a:gd name="T7" fmla="*/ 25 h 38"/>
                <a:gd name="T8" fmla="*/ 30 w 38"/>
                <a:gd name="T9" fmla="*/ 23 h 38"/>
                <a:gd name="T10" fmla="*/ 27 w 38"/>
                <a:gd name="T11" fmla="*/ 20 h 38"/>
                <a:gd name="T12" fmla="*/ 30 w 38"/>
                <a:gd name="T13" fmla="*/ 16 h 38"/>
                <a:gd name="T14" fmla="*/ 29 w 38"/>
                <a:gd name="T15" fmla="*/ 14 h 38"/>
                <a:gd name="T16" fmla="*/ 25 w 38"/>
                <a:gd name="T17" fmla="*/ 14 h 38"/>
                <a:gd name="T18" fmla="*/ 25 w 38"/>
                <a:gd name="T19" fmla="*/ 10 h 38"/>
                <a:gd name="T20" fmla="*/ 23 w 38"/>
                <a:gd name="T21" fmla="*/ 9 h 38"/>
                <a:gd name="T22" fmla="*/ 19 w 38"/>
                <a:gd name="T23" fmla="*/ 12 h 38"/>
                <a:gd name="T24" fmla="*/ 16 w 38"/>
                <a:gd name="T25" fmla="*/ 9 h 38"/>
                <a:gd name="T26" fmla="*/ 14 w 38"/>
                <a:gd name="T27" fmla="*/ 10 h 38"/>
                <a:gd name="T28" fmla="*/ 15 w 38"/>
                <a:gd name="T29" fmla="*/ 11 h 38"/>
                <a:gd name="T30" fmla="*/ 13 w 38"/>
                <a:gd name="T31" fmla="*/ 9 h 38"/>
                <a:gd name="T32" fmla="*/ 12 w 38"/>
                <a:gd name="T33" fmla="*/ 2 h 38"/>
                <a:gd name="T34" fmla="*/ 6 w 38"/>
                <a:gd name="T35" fmla="*/ 0 h 38"/>
                <a:gd name="T36" fmla="*/ 10 w 38"/>
                <a:gd name="T37" fmla="*/ 5 h 38"/>
                <a:gd name="T38" fmla="*/ 10 w 38"/>
                <a:gd name="T39" fmla="*/ 6 h 38"/>
                <a:gd name="T40" fmla="*/ 10 w 38"/>
                <a:gd name="T41" fmla="*/ 6 h 38"/>
                <a:gd name="T42" fmla="*/ 7 w 38"/>
                <a:gd name="T43" fmla="*/ 10 h 38"/>
                <a:gd name="T44" fmla="*/ 6 w 38"/>
                <a:gd name="T45" fmla="*/ 10 h 38"/>
                <a:gd name="T46" fmla="*/ 5 w 38"/>
                <a:gd name="T47" fmla="*/ 10 h 38"/>
                <a:gd name="T48" fmla="*/ 1 w 38"/>
                <a:gd name="T49" fmla="*/ 6 h 38"/>
                <a:gd name="T50" fmla="*/ 3 w 38"/>
                <a:gd name="T51" fmla="*/ 11 h 38"/>
                <a:gd name="T52" fmla="*/ 10 w 38"/>
                <a:gd name="T53" fmla="*/ 13 h 38"/>
                <a:gd name="T54" fmla="*/ 12 w 38"/>
                <a:gd name="T55" fmla="*/ 15 h 38"/>
                <a:gd name="T56" fmla="*/ 9 w 38"/>
                <a:gd name="T57" fmla="*/ 14 h 38"/>
                <a:gd name="T58" fmla="*/ 9 w 38"/>
                <a:gd name="T59" fmla="*/ 16 h 38"/>
                <a:gd name="T60" fmla="*/ 11 w 38"/>
                <a:gd name="T61" fmla="*/ 20 h 38"/>
                <a:gd name="T62" fmla="*/ 9 w 38"/>
                <a:gd name="T63" fmla="*/ 23 h 38"/>
                <a:gd name="T64" fmla="*/ 9 w 38"/>
                <a:gd name="T65" fmla="*/ 25 h 38"/>
                <a:gd name="T66" fmla="*/ 14 w 38"/>
                <a:gd name="T67" fmla="*/ 25 h 38"/>
                <a:gd name="T68" fmla="*/ 14 w 38"/>
                <a:gd name="T69" fmla="*/ 30 h 38"/>
                <a:gd name="T70" fmla="*/ 16 w 38"/>
                <a:gd name="T71" fmla="*/ 30 h 38"/>
                <a:gd name="T72" fmla="*/ 19 w 38"/>
                <a:gd name="T73" fmla="*/ 28 h 38"/>
                <a:gd name="T74" fmla="*/ 23 w 38"/>
                <a:gd name="T75" fmla="*/ 30 h 38"/>
                <a:gd name="T76" fmla="*/ 25 w 38"/>
                <a:gd name="T77" fmla="*/ 30 h 38"/>
                <a:gd name="T78" fmla="*/ 24 w 38"/>
                <a:gd name="T79" fmla="*/ 27 h 38"/>
                <a:gd name="T80" fmla="*/ 26 w 38"/>
                <a:gd name="T81" fmla="*/ 29 h 38"/>
                <a:gd name="T82" fmla="*/ 28 w 38"/>
                <a:gd name="T83" fmla="*/ 36 h 38"/>
                <a:gd name="T84" fmla="*/ 36 w 38"/>
                <a:gd name="T85" fmla="*/ 36 h 38"/>
                <a:gd name="T86" fmla="*/ 36 w 38"/>
                <a:gd name="T87" fmla="*/ 27 h 38"/>
                <a:gd name="T88" fmla="*/ 16 w 38"/>
                <a:gd name="T89" fmla="*/ 19 h 38"/>
                <a:gd name="T90" fmla="*/ 20 w 38"/>
                <a:gd name="T91" fmla="*/ 23 h 38"/>
                <a:gd name="T92" fmla="*/ 19 w 38"/>
                <a:gd name="T93" fmla="*/ 23 h 38"/>
                <a:gd name="T94" fmla="*/ 16 w 38"/>
                <a:gd name="T95" fmla="*/ 20 h 38"/>
                <a:gd name="T96" fmla="*/ 16 w 38"/>
                <a:gd name="T97" fmla="*/ 19 h 38"/>
                <a:gd name="T98" fmla="*/ 20 w 38"/>
                <a:gd name="T99" fmla="*/ 16 h 38"/>
                <a:gd name="T100" fmla="*/ 23 w 38"/>
                <a:gd name="T101" fmla="*/ 19 h 38"/>
                <a:gd name="T102" fmla="*/ 20 w 38"/>
                <a:gd name="T103" fmla="*/ 16 h 38"/>
                <a:gd name="T104" fmla="*/ 35 w 38"/>
                <a:gd name="T105" fmla="*/ 34 h 38"/>
                <a:gd name="T106" fmla="*/ 32 w 38"/>
                <a:gd name="T107" fmla="*/ 36 h 38"/>
                <a:gd name="T108" fmla="*/ 28 w 38"/>
                <a:gd name="T109" fmla="*/ 34 h 38"/>
                <a:gd name="T110" fmla="*/ 28 w 38"/>
                <a:gd name="T111" fmla="*/ 30 h 38"/>
                <a:gd name="T112" fmla="*/ 30 w 38"/>
                <a:gd name="T113" fmla="*/ 27 h 38"/>
                <a:gd name="T114" fmla="*/ 34 w 38"/>
                <a:gd name="T115" fmla="*/ 27 h 38"/>
                <a:gd name="T116" fmla="*/ 36 w 38"/>
                <a:gd name="T117" fmla="*/ 31 h 38"/>
                <a:gd name="T118" fmla="*/ 35 w 38"/>
                <a:gd name="T119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" h="38">
                  <a:moveTo>
                    <a:pt x="36" y="27"/>
                  </a:moveTo>
                  <a:cubicBezTo>
                    <a:pt x="34" y="26"/>
                    <a:pt x="32" y="25"/>
                    <a:pt x="30" y="26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4"/>
                    <a:pt x="30" y="24"/>
                    <a:pt x="30" y="23"/>
                  </a:cubicBezTo>
                  <a:cubicBezTo>
                    <a:pt x="29" y="23"/>
                    <a:pt x="27" y="21"/>
                    <a:pt x="27" y="20"/>
                  </a:cubicBezTo>
                  <a:cubicBezTo>
                    <a:pt x="27" y="18"/>
                    <a:pt x="29" y="17"/>
                    <a:pt x="30" y="16"/>
                  </a:cubicBezTo>
                  <a:cubicBezTo>
                    <a:pt x="30" y="16"/>
                    <a:pt x="30" y="15"/>
                    <a:pt x="29" y="14"/>
                  </a:cubicBezTo>
                  <a:cubicBezTo>
                    <a:pt x="28" y="15"/>
                    <a:pt x="26" y="15"/>
                    <a:pt x="25" y="14"/>
                  </a:cubicBezTo>
                  <a:cubicBezTo>
                    <a:pt x="24" y="13"/>
                    <a:pt x="24" y="11"/>
                    <a:pt x="25" y="10"/>
                  </a:cubicBezTo>
                  <a:cubicBezTo>
                    <a:pt x="24" y="9"/>
                    <a:pt x="23" y="9"/>
                    <a:pt x="23" y="9"/>
                  </a:cubicBezTo>
                  <a:cubicBezTo>
                    <a:pt x="22" y="10"/>
                    <a:pt x="21" y="12"/>
                    <a:pt x="19" y="12"/>
                  </a:cubicBezTo>
                  <a:cubicBezTo>
                    <a:pt x="18" y="12"/>
                    <a:pt x="16" y="10"/>
                    <a:pt x="16" y="9"/>
                  </a:cubicBezTo>
                  <a:cubicBezTo>
                    <a:pt x="15" y="9"/>
                    <a:pt x="15" y="9"/>
                    <a:pt x="14" y="10"/>
                  </a:cubicBezTo>
                  <a:cubicBezTo>
                    <a:pt x="14" y="10"/>
                    <a:pt x="14" y="10"/>
                    <a:pt x="15" y="11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7"/>
                    <a:pt x="14" y="4"/>
                    <a:pt x="12" y="2"/>
                  </a:cubicBezTo>
                  <a:cubicBezTo>
                    <a:pt x="10" y="1"/>
                    <a:pt x="8" y="0"/>
                    <a:pt x="6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8"/>
                    <a:pt x="1" y="10"/>
                    <a:pt x="3" y="11"/>
                  </a:cubicBezTo>
                  <a:cubicBezTo>
                    <a:pt x="5" y="13"/>
                    <a:pt x="7" y="14"/>
                    <a:pt x="10" y="13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0" y="15"/>
                    <a:pt x="9" y="14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10" y="17"/>
                    <a:pt x="11" y="18"/>
                    <a:pt x="11" y="20"/>
                  </a:cubicBezTo>
                  <a:cubicBezTo>
                    <a:pt x="11" y="21"/>
                    <a:pt x="10" y="23"/>
                    <a:pt x="9" y="23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11" y="24"/>
                    <a:pt x="13" y="24"/>
                    <a:pt x="14" y="25"/>
                  </a:cubicBezTo>
                  <a:cubicBezTo>
                    <a:pt x="15" y="26"/>
                    <a:pt x="15" y="28"/>
                    <a:pt x="14" y="30"/>
                  </a:cubicBezTo>
                  <a:cubicBezTo>
                    <a:pt x="15" y="30"/>
                    <a:pt x="15" y="30"/>
                    <a:pt x="16" y="30"/>
                  </a:cubicBezTo>
                  <a:cubicBezTo>
                    <a:pt x="16" y="29"/>
                    <a:pt x="18" y="28"/>
                    <a:pt x="19" y="28"/>
                  </a:cubicBezTo>
                  <a:cubicBezTo>
                    <a:pt x="21" y="28"/>
                    <a:pt x="22" y="29"/>
                    <a:pt x="23" y="30"/>
                  </a:cubicBezTo>
                  <a:cubicBezTo>
                    <a:pt x="23" y="30"/>
                    <a:pt x="24" y="30"/>
                    <a:pt x="25" y="30"/>
                  </a:cubicBezTo>
                  <a:cubicBezTo>
                    <a:pt x="24" y="29"/>
                    <a:pt x="24" y="28"/>
                    <a:pt x="24" y="27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1"/>
                    <a:pt x="26" y="34"/>
                    <a:pt x="28" y="36"/>
                  </a:cubicBezTo>
                  <a:cubicBezTo>
                    <a:pt x="30" y="38"/>
                    <a:pt x="34" y="38"/>
                    <a:pt x="36" y="36"/>
                  </a:cubicBezTo>
                  <a:cubicBezTo>
                    <a:pt x="38" y="33"/>
                    <a:pt x="38" y="30"/>
                    <a:pt x="36" y="27"/>
                  </a:cubicBezTo>
                  <a:close/>
                  <a:moveTo>
                    <a:pt x="16" y="19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19" y="23"/>
                  </a:cubicBezTo>
                  <a:cubicBezTo>
                    <a:pt x="17" y="23"/>
                    <a:pt x="16" y="22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20" y="16"/>
                  </a:moveTo>
                  <a:cubicBezTo>
                    <a:pt x="21" y="16"/>
                    <a:pt x="23" y="18"/>
                    <a:pt x="23" y="19"/>
                  </a:cubicBezTo>
                  <a:lnTo>
                    <a:pt x="20" y="16"/>
                  </a:lnTo>
                  <a:close/>
                  <a:moveTo>
                    <a:pt x="35" y="34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6" y="31"/>
                    <a:pt x="36" y="31"/>
                    <a:pt x="36" y="31"/>
                  </a:cubicBezTo>
                  <a:lnTo>
                    <a:pt x="35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94280" y="2426067"/>
            <a:ext cx="1699854" cy="1737677"/>
            <a:chOff x="9708367" y="3168650"/>
            <a:chExt cx="1284287" cy="1312863"/>
          </a:xfrm>
        </p:grpSpPr>
        <p:sp>
          <p:nvSpPr>
            <p:cNvPr id="98" name="Oval 59"/>
            <p:cNvSpPr>
              <a:spLocks noChangeArrowheads="1"/>
            </p:cNvSpPr>
            <p:nvPr/>
          </p:nvSpPr>
          <p:spPr bwMode="auto">
            <a:xfrm>
              <a:off x="9708367" y="3168650"/>
              <a:ext cx="1284287" cy="1312863"/>
            </a:xfrm>
            <a:prstGeom prst="ellipse">
              <a:avLst/>
            </a:prstGeom>
            <a:solidFill>
              <a:srgbClr val="00A7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9937770" y="3517484"/>
              <a:ext cx="825480" cy="615194"/>
              <a:chOff x="9879160" y="3473804"/>
              <a:chExt cx="942700" cy="702554"/>
            </a:xfrm>
          </p:grpSpPr>
          <p:sp>
            <p:nvSpPr>
              <p:cNvPr id="59" name="Freeform 44"/>
              <p:cNvSpPr>
                <a:spLocks noEditPoints="1"/>
              </p:cNvSpPr>
              <p:nvPr/>
            </p:nvSpPr>
            <p:spPr bwMode="auto">
              <a:xfrm>
                <a:off x="9879160" y="3473804"/>
                <a:ext cx="942700" cy="702554"/>
              </a:xfrm>
              <a:custGeom>
                <a:avLst/>
                <a:gdLst>
                  <a:gd name="T0" fmla="*/ 40 w 41"/>
                  <a:gd name="T1" fmla="*/ 0 h 32"/>
                  <a:gd name="T2" fmla="*/ 1 w 41"/>
                  <a:gd name="T3" fmla="*/ 0 h 32"/>
                  <a:gd name="T4" fmla="*/ 0 w 41"/>
                  <a:gd name="T5" fmla="*/ 2 h 32"/>
                  <a:gd name="T6" fmla="*/ 0 w 41"/>
                  <a:gd name="T7" fmla="*/ 30 h 32"/>
                  <a:gd name="T8" fmla="*/ 1 w 41"/>
                  <a:gd name="T9" fmla="*/ 32 h 32"/>
                  <a:gd name="T10" fmla="*/ 40 w 41"/>
                  <a:gd name="T11" fmla="*/ 32 h 32"/>
                  <a:gd name="T12" fmla="*/ 41 w 41"/>
                  <a:gd name="T13" fmla="*/ 30 h 32"/>
                  <a:gd name="T14" fmla="*/ 41 w 41"/>
                  <a:gd name="T15" fmla="*/ 2 h 32"/>
                  <a:gd name="T16" fmla="*/ 40 w 41"/>
                  <a:gd name="T17" fmla="*/ 0 h 32"/>
                  <a:gd name="T18" fmla="*/ 34 w 41"/>
                  <a:gd name="T19" fmla="*/ 1 h 32"/>
                  <a:gd name="T20" fmla="*/ 35 w 41"/>
                  <a:gd name="T21" fmla="*/ 3 h 32"/>
                  <a:gd name="T22" fmla="*/ 34 w 41"/>
                  <a:gd name="T23" fmla="*/ 4 h 32"/>
                  <a:gd name="T24" fmla="*/ 32 w 41"/>
                  <a:gd name="T25" fmla="*/ 3 h 32"/>
                  <a:gd name="T26" fmla="*/ 34 w 41"/>
                  <a:gd name="T27" fmla="*/ 1 h 32"/>
                  <a:gd name="T28" fmla="*/ 29 w 41"/>
                  <a:gd name="T29" fmla="*/ 1 h 32"/>
                  <a:gd name="T30" fmla="*/ 31 w 41"/>
                  <a:gd name="T31" fmla="*/ 3 h 32"/>
                  <a:gd name="T32" fmla="*/ 29 w 41"/>
                  <a:gd name="T33" fmla="*/ 4 h 32"/>
                  <a:gd name="T34" fmla="*/ 28 w 41"/>
                  <a:gd name="T35" fmla="*/ 3 h 32"/>
                  <a:gd name="T36" fmla="*/ 29 w 41"/>
                  <a:gd name="T37" fmla="*/ 1 h 32"/>
                  <a:gd name="T38" fmla="*/ 20 w 41"/>
                  <a:gd name="T39" fmla="*/ 9 h 32"/>
                  <a:gd name="T40" fmla="*/ 27 w 41"/>
                  <a:gd name="T41" fmla="*/ 16 h 32"/>
                  <a:gd name="T42" fmla="*/ 20 w 41"/>
                  <a:gd name="T43" fmla="*/ 23 h 32"/>
                  <a:gd name="T44" fmla="*/ 14 w 41"/>
                  <a:gd name="T45" fmla="*/ 16 h 32"/>
                  <a:gd name="T46" fmla="*/ 20 w 41"/>
                  <a:gd name="T47" fmla="*/ 9 h 32"/>
                  <a:gd name="T48" fmla="*/ 38 w 41"/>
                  <a:gd name="T49" fmla="*/ 30 h 32"/>
                  <a:gd name="T50" fmla="*/ 3 w 41"/>
                  <a:gd name="T51" fmla="*/ 30 h 32"/>
                  <a:gd name="T52" fmla="*/ 2 w 41"/>
                  <a:gd name="T53" fmla="*/ 30 h 32"/>
                  <a:gd name="T54" fmla="*/ 3 w 41"/>
                  <a:gd name="T55" fmla="*/ 29 h 32"/>
                  <a:gd name="T56" fmla="*/ 38 w 41"/>
                  <a:gd name="T57" fmla="*/ 29 h 32"/>
                  <a:gd name="T58" fmla="*/ 38 w 41"/>
                  <a:gd name="T59" fmla="*/ 30 h 32"/>
                  <a:gd name="T60" fmla="*/ 38 w 41"/>
                  <a:gd name="T61" fmla="*/ 30 h 32"/>
                  <a:gd name="T62" fmla="*/ 38 w 41"/>
                  <a:gd name="T63" fmla="*/ 4 h 32"/>
                  <a:gd name="T64" fmla="*/ 37 w 41"/>
                  <a:gd name="T65" fmla="*/ 3 h 32"/>
                  <a:gd name="T66" fmla="*/ 38 w 41"/>
                  <a:gd name="T67" fmla="*/ 1 h 32"/>
                  <a:gd name="T68" fmla="*/ 40 w 41"/>
                  <a:gd name="T69" fmla="*/ 3 h 32"/>
                  <a:gd name="T70" fmla="*/ 38 w 41"/>
                  <a:gd name="T71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" h="32">
                    <a:moveTo>
                      <a:pt x="4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1" y="31"/>
                      <a:pt x="41" y="30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40" y="0"/>
                    </a:cubicBezTo>
                    <a:close/>
                    <a:moveTo>
                      <a:pt x="34" y="1"/>
                    </a:moveTo>
                    <a:cubicBezTo>
                      <a:pt x="35" y="1"/>
                      <a:pt x="35" y="2"/>
                      <a:pt x="35" y="3"/>
                    </a:cubicBezTo>
                    <a:cubicBezTo>
                      <a:pt x="35" y="4"/>
                      <a:pt x="35" y="4"/>
                      <a:pt x="34" y="4"/>
                    </a:cubicBezTo>
                    <a:cubicBezTo>
                      <a:pt x="33" y="4"/>
                      <a:pt x="32" y="4"/>
                      <a:pt x="32" y="3"/>
                    </a:cubicBezTo>
                    <a:cubicBezTo>
                      <a:pt x="32" y="2"/>
                      <a:pt x="33" y="1"/>
                      <a:pt x="34" y="1"/>
                    </a:cubicBezTo>
                    <a:close/>
                    <a:moveTo>
                      <a:pt x="29" y="1"/>
                    </a:moveTo>
                    <a:cubicBezTo>
                      <a:pt x="30" y="1"/>
                      <a:pt x="31" y="2"/>
                      <a:pt x="31" y="3"/>
                    </a:cubicBezTo>
                    <a:cubicBezTo>
                      <a:pt x="31" y="4"/>
                      <a:pt x="30" y="4"/>
                      <a:pt x="29" y="4"/>
                    </a:cubicBezTo>
                    <a:cubicBezTo>
                      <a:pt x="28" y="4"/>
                      <a:pt x="28" y="4"/>
                      <a:pt x="28" y="3"/>
                    </a:cubicBezTo>
                    <a:cubicBezTo>
                      <a:pt x="28" y="2"/>
                      <a:pt x="28" y="1"/>
                      <a:pt x="29" y="1"/>
                    </a:cubicBezTo>
                    <a:close/>
                    <a:moveTo>
                      <a:pt x="20" y="9"/>
                    </a:moveTo>
                    <a:cubicBezTo>
                      <a:pt x="24" y="9"/>
                      <a:pt x="27" y="12"/>
                      <a:pt x="27" y="16"/>
                    </a:cubicBezTo>
                    <a:cubicBezTo>
                      <a:pt x="27" y="20"/>
                      <a:pt x="24" y="23"/>
                      <a:pt x="20" y="23"/>
                    </a:cubicBezTo>
                    <a:cubicBezTo>
                      <a:pt x="17" y="23"/>
                      <a:pt x="14" y="20"/>
                      <a:pt x="14" y="16"/>
                    </a:cubicBezTo>
                    <a:cubicBezTo>
                      <a:pt x="14" y="12"/>
                      <a:pt x="17" y="9"/>
                      <a:pt x="20" y="9"/>
                    </a:cubicBezTo>
                    <a:close/>
                    <a:moveTo>
                      <a:pt x="38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2" y="30"/>
                      <a:pt x="2" y="30"/>
                    </a:cubicBezTo>
                    <a:cubicBezTo>
                      <a:pt x="2" y="29"/>
                      <a:pt x="3" y="29"/>
                      <a:pt x="3" y="29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29"/>
                      <a:pt x="38" y="29"/>
                      <a:pt x="38" y="30"/>
                    </a:cubicBezTo>
                    <a:cubicBezTo>
                      <a:pt x="38" y="30"/>
                      <a:pt x="38" y="30"/>
                      <a:pt x="38" y="30"/>
                    </a:cubicBezTo>
                    <a:close/>
                    <a:moveTo>
                      <a:pt x="38" y="4"/>
                    </a:moveTo>
                    <a:cubicBezTo>
                      <a:pt x="37" y="4"/>
                      <a:pt x="37" y="4"/>
                      <a:pt x="37" y="3"/>
                    </a:cubicBezTo>
                    <a:cubicBezTo>
                      <a:pt x="37" y="2"/>
                      <a:pt x="37" y="1"/>
                      <a:pt x="38" y="1"/>
                    </a:cubicBezTo>
                    <a:cubicBezTo>
                      <a:pt x="39" y="1"/>
                      <a:pt x="40" y="2"/>
                      <a:pt x="40" y="3"/>
                    </a:cubicBezTo>
                    <a:cubicBezTo>
                      <a:pt x="40" y="4"/>
                      <a:pt x="39" y="4"/>
                      <a:pt x="38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45"/>
              <p:cNvSpPr/>
              <p:nvPr/>
            </p:nvSpPr>
            <p:spPr bwMode="auto">
              <a:xfrm>
                <a:off x="10261965" y="3784327"/>
                <a:ext cx="177093" cy="193959"/>
              </a:xfrm>
              <a:custGeom>
                <a:avLst/>
                <a:gdLst>
                  <a:gd name="T0" fmla="*/ 63 w 63"/>
                  <a:gd name="T1" fmla="*/ 35 h 69"/>
                  <a:gd name="T2" fmla="*/ 0 w 63"/>
                  <a:gd name="T3" fmla="*/ 0 h 69"/>
                  <a:gd name="T4" fmla="*/ 0 w 63"/>
                  <a:gd name="T5" fmla="*/ 69 h 69"/>
                  <a:gd name="T6" fmla="*/ 63 w 63"/>
                  <a:gd name="T7" fmla="*/ 35 h 69"/>
                  <a:gd name="T8" fmla="*/ 0 w 63"/>
                  <a:gd name="T9" fmla="*/ 0 h 69"/>
                  <a:gd name="T10" fmla="*/ 0 w 63"/>
                  <a:gd name="T11" fmla="*/ 69 h 69"/>
                  <a:gd name="T12" fmla="*/ 63 w 63"/>
                  <a:gd name="T13" fmla="*/ 3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69">
                    <a:moveTo>
                      <a:pt x="63" y="35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63" y="35"/>
                    </a:lnTo>
                    <a:lnTo>
                      <a:pt x="0" y="0"/>
                    </a:lnTo>
                    <a:lnTo>
                      <a:pt x="0" y="69"/>
                    </a:lnTo>
                    <a:lnTo>
                      <a:pt x="63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6711116" y="2426067"/>
            <a:ext cx="1697753" cy="1737677"/>
            <a:chOff x="1303338" y="3089275"/>
            <a:chExt cx="1282700" cy="1312863"/>
          </a:xfrm>
        </p:grpSpPr>
        <p:sp>
          <p:nvSpPr>
            <p:cNvPr id="64" name="Oval 49"/>
            <p:cNvSpPr>
              <a:spLocks noChangeArrowheads="1"/>
            </p:cNvSpPr>
            <p:nvPr/>
          </p:nvSpPr>
          <p:spPr bwMode="auto">
            <a:xfrm>
              <a:off x="1303338" y="3089275"/>
              <a:ext cx="1282700" cy="1312863"/>
            </a:xfrm>
            <a:prstGeom prst="ellipse">
              <a:avLst/>
            </a:prstGeom>
            <a:solidFill>
              <a:srgbClr val="00A7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Rectangle 50"/>
            <p:cNvSpPr>
              <a:spLocks noChangeArrowheads="1"/>
            </p:cNvSpPr>
            <p:nvPr/>
          </p:nvSpPr>
          <p:spPr bwMode="auto">
            <a:xfrm>
              <a:off x="1781175" y="3802063"/>
              <a:ext cx="341312" cy="474663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1"/>
            <p:cNvSpPr/>
            <p:nvPr/>
          </p:nvSpPr>
          <p:spPr bwMode="auto">
            <a:xfrm>
              <a:off x="1812925" y="3738563"/>
              <a:ext cx="139700" cy="157163"/>
            </a:xfrm>
            <a:custGeom>
              <a:avLst/>
              <a:gdLst>
                <a:gd name="T0" fmla="*/ 88 w 88"/>
                <a:gd name="T1" fmla="*/ 30 h 99"/>
                <a:gd name="T2" fmla="*/ 49 w 88"/>
                <a:gd name="T3" fmla="*/ 99 h 99"/>
                <a:gd name="T4" fmla="*/ 0 w 88"/>
                <a:gd name="T5" fmla="*/ 50 h 99"/>
                <a:gd name="T6" fmla="*/ 0 w 88"/>
                <a:gd name="T7" fmla="*/ 0 h 99"/>
                <a:gd name="T8" fmla="*/ 88 w 88"/>
                <a:gd name="T9" fmla="*/ 3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99">
                  <a:moveTo>
                    <a:pt x="88" y="30"/>
                  </a:moveTo>
                  <a:lnTo>
                    <a:pt x="49" y="99"/>
                  </a:lnTo>
                  <a:lnTo>
                    <a:pt x="0" y="50"/>
                  </a:lnTo>
                  <a:lnTo>
                    <a:pt x="0" y="0"/>
                  </a:lnTo>
                  <a:lnTo>
                    <a:pt x="88" y="3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2"/>
            <p:cNvSpPr/>
            <p:nvPr/>
          </p:nvSpPr>
          <p:spPr bwMode="auto">
            <a:xfrm>
              <a:off x="1920875" y="3738563"/>
              <a:ext cx="153987" cy="157163"/>
            </a:xfrm>
            <a:custGeom>
              <a:avLst/>
              <a:gdLst>
                <a:gd name="T0" fmla="*/ 0 w 97"/>
                <a:gd name="T1" fmla="*/ 30 h 99"/>
                <a:gd name="T2" fmla="*/ 39 w 97"/>
                <a:gd name="T3" fmla="*/ 99 h 99"/>
                <a:gd name="T4" fmla="*/ 88 w 97"/>
                <a:gd name="T5" fmla="*/ 50 h 99"/>
                <a:gd name="T6" fmla="*/ 97 w 97"/>
                <a:gd name="T7" fmla="*/ 0 h 99"/>
                <a:gd name="T8" fmla="*/ 0 w 97"/>
                <a:gd name="T9" fmla="*/ 3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9">
                  <a:moveTo>
                    <a:pt x="0" y="30"/>
                  </a:moveTo>
                  <a:lnTo>
                    <a:pt x="39" y="99"/>
                  </a:lnTo>
                  <a:lnTo>
                    <a:pt x="88" y="50"/>
                  </a:lnTo>
                  <a:lnTo>
                    <a:pt x="97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3"/>
            <p:cNvSpPr/>
            <p:nvPr/>
          </p:nvSpPr>
          <p:spPr bwMode="auto">
            <a:xfrm>
              <a:off x="1503363" y="3754438"/>
              <a:ext cx="881062" cy="552450"/>
            </a:xfrm>
            <a:custGeom>
              <a:avLst/>
              <a:gdLst>
                <a:gd name="T0" fmla="*/ 56 w 57"/>
                <a:gd name="T1" fmla="*/ 10 h 35"/>
                <a:gd name="T2" fmla="*/ 56 w 57"/>
                <a:gd name="T3" fmla="*/ 5 h 35"/>
                <a:gd name="T4" fmla="*/ 45 w 57"/>
                <a:gd name="T5" fmla="*/ 2 h 35"/>
                <a:gd name="T6" fmla="*/ 39 w 57"/>
                <a:gd name="T7" fmla="*/ 0 h 35"/>
                <a:gd name="T8" fmla="*/ 28 w 57"/>
                <a:gd name="T9" fmla="*/ 32 h 35"/>
                <a:gd name="T10" fmla="*/ 28 w 57"/>
                <a:gd name="T11" fmla="*/ 32 h 35"/>
                <a:gd name="T12" fmla="*/ 18 w 57"/>
                <a:gd name="T13" fmla="*/ 0 h 35"/>
                <a:gd name="T14" fmla="*/ 12 w 57"/>
                <a:gd name="T15" fmla="*/ 2 h 35"/>
                <a:gd name="T16" fmla="*/ 1 w 57"/>
                <a:gd name="T17" fmla="*/ 5 h 35"/>
                <a:gd name="T18" fmla="*/ 1 w 57"/>
                <a:gd name="T19" fmla="*/ 10 h 35"/>
                <a:gd name="T20" fmla="*/ 0 w 57"/>
                <a:gd name="T21" fmla="*/ 10 h 35"/>
                <a:gd name="T22" fmla="*/ 9 w 57"/>
                <a:gd name="T23" fmla="*/ 35 h 35"/>
                <a:gd name="T24" fmla="*/ 48 w 57"/>
                <a:gd name="T25" fmla="*/ 35 h 35"/>
                <a:gd name="T26" fmla="*/ 56 w 57"/>
                <a:gd name="T2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35">
                  <a:moveTo>
                    <a:pt x="56" y="10"/>
                  </a:moveTo>
                  <a:cubicBezTo>
                    <a:pt x="57" y="8"/>
                    <a:pt x="56" y="6"/>
                    <a:pt x="56" y="5"/>
                  </a:cubicBezTo>
                  <a:cubicBezTo>
                    <a:pt x="55" y="4"/>
                    <a:pt x="48" y="3"/>
                    <a:pt x="45" y="2"/>
                  </a:cubicBezTo>
                  <a:cubicBezTo>
                    <a:pt x="42" y="1"/>
                    <a:pt x="40" y="1"/>
                    <a:pt x="39" y="0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1"/>
                    <a:pt x="15" y="1"/>
                    <a:pt x="12" y="2"/>
                  </a:cubicBezTo>
                  <a:cubicBezTo>
                    <a:pt x="9" y="3"/>
                    <a:pt x="2" y="4"/>
                    <a:pt x="1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56" y="10"/>
                    <a:pt x="56" y="10"/>
                    <a:pt x="56" y="1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4"/>
            <p:cNvSpPr/>
            <p:nvPr/>
          </p:nvSpPr>
          <p:spPr bwMode="auto">
            <a:xfrm>
              <a:off x="1704975" y="3722688"/>
              <a:ext cx="231775" cy="538163"/>
            </a:xfrm>
            <a:custGeom>
              <a:avLst/>
              <a:gdLst>
                <a:gd name="T0" fmla="*/ 5 w 15"/>
                <a:gd name="T1" fmla="*/ 1 h 34"/>
                <a:gd name="T2" fmla="*/ 6 w 15"/>
                <a:gd name="T3" fmla="*/ 0 h 34"/>
                <a:gd name="T4" fmla="*/ 8 w 15"/>
                <a:gd name="T5" fmla="*/ 8 h 34"/>
                <a:gd name="T6" fmla="*/ 12 w 15"/>
                <a:gd name="T7" fmla="*/ 24 h 34"/>
                <a:gd name="T8" fmla="*/ 15 w 15"/>
                <a:gd name="T9" fmla="*/ 34 h 34"/>
                <a:gd name="T10" fmla="*/ 0 w 15"/>
                <a:gd name="T11" fmla="*/ 11 h 34"/>
                <a:gd name="T12" fmla="*/ 5 w 15"/>
                <a:gd name="T13" fmla="*/ 11 h 34"/>
                <a:gd name="T14" fmla="*/ 3 w 15"/>
                <a:gd name="T15" fmla="*/ 10 h 34"/>
                <a:gd name="T16" fmla="*/ 4 w 15"/>
                <a:gd name="T17" fmla="*/ 2 h 34"/>
                <a:gd name="T18" fmla="*/ 5 w 15"/>
                <a:gd name="T1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4">
                  <a:moveTo>
                    <a:pt x="5" y="1"/>
                  </a:moveTo>
                  <a:cubicBezTo>
                    <a:pt x="5" y="1"/>
                    <a:pt x="6" y="0"/>
                    <a:pt x="6" y="0"/>
                  </a:cubicBezTo>
                  <a:cubicBezTo>
                    <a:pt x="6" y="0"/>
                    <a:pt x="7" y="5"/>
                    <a:pt x="8" y="8"/>
                  </a:cubicBezTo>
                  <a:cubicBezTo>
                    <a:pt x="9" y="10"/>
                    <a:pt x="12" y="23"/>
                    <a:pt x="12" y="24"/>
                  </a:cubicBezTo>
                  <a:cubicBezTo>
                    <a:pt x="12" y="24"/>
                    <a:pt x="15" y="34"/>
                    <a:pt x="15" y="3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3F5C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5"/>
            <p:cNvSpPr/>
            <p:nvPr/>
          </p:nvSpPr>
          <p:spPr bwMode="auto">
            <a:xfrm>
              <a:off x="1936750" y="3722688"/>
              <a:ext cx="231775" cy="538163"/>
            </a:xfrm>
            <a:custGeom>
              <a:avLst/>
              <a:gdLst>
                <a:gd name="T0" fmla="*/ 11 w 15"/>
                <a:gd name="T1" fmla="*/ 1 h 34"/>
                <a:gd name="T2" fmla="*/ 9 w 15"/>
                <a:gd name="T3" fmla="*/ 0 h 34"/>
                <a:gd name="T4" fmla="*/ 7 w 15"/>
                <a:gd name="T5" fmla="*/ 8 h 34"/>
                <a:gd name="T6" fmla="*/ 3 w 15"/>
                <a:gd name="T7" fmla="*/ 24 h 34"/>
                <a:gd name="T8" fmla="*/ 0 w 15"/>
                <a:gd name="T9" fmla="*/ 34 h 34"/>
                <a:gd name="T10" fmla="*/ 15 w 15"/>
                <a:gd name="T11" fmla="*/ 11 h 34"/>
                <a:gd name="T12" fmla="*/ 11 w 15"/>
                <a:gd name="T13" fmla="*/ 11 h 34"/>
                <a:gd name="T14" fmla="*/ 13 w 15"/>
                <a:gd name="T15" fmla="*/ 10 h 34"/>
                <a:gd name="T16" fmla="*/ 11 w 15"/>
                <a:gd name="T17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4">
                  <a:moveTo>
                    <a:pt x="11" y="1"/>
                  </a:moveTo>
                  <a:cubicBezTo>
                    <a:pt x="10" y="1"/>
                    <a:pt x="9" y="0"/>
                    <a:pt x="9" y="0"/>
                  </a:cubicBezTo>
                  <a:cubicBezTo>
                    <a:pt x="9" y="0"/>
                    <a:pt x="8" y="5"/>
                    <a:pt x="7" y="8"/>
                  </a:cubicBezTo>
                  <a:cubicBezTo>
                    <a:pt x="7" y="10"/>
                    <a:pt x="3" y="23"/>
                    <a:pt x="3" y="24"/>
                  </a:cubicBezTo>
                  <a:cubicBezTo>
                    <a:pt x="3" y="24"/>
                    <a:pt x="0" y="34"/>
                    <a:pt x="0" y="34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3" y="10"/>
                    <a:pt x="13" y="10"/>
                    <a:pt x="13" y="10"/>
                  </a:cubicBezTo>
                  <a:lnTo>
                    <a:pt x="11" y="1"/>
                  </a:lnTo>
                  <a:close/>
                </a:path>
              </a:pathLst>
            </a:custGeom>
            <a:solidFill>
              <a:srgbClr val="5A80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6"/>
            <p:cNvSpPr/>
            <p:nvPr/>
          </p:nvSpPr>
          <p:spPr bwMode="auto">
            <a:xfrm>
              <a:off x="1890713" y="3817938"/>
              <a:ext cx="107950" cy="395288"/>
            </a:xfrm>
            <a:custGeom>
              <a:avLst/>
              <a:gdLst>
                <a:gd name="T0" fmla="*/ 39 w 68"/>
                <a:gd name="T1" fmla="*/ 29 h 249"/>
                <a:gd name="T2" fmla="*/ 48 w 68"/>
                <a:gd name="T3" fmla="*/ 29 h 249"/>
                <a:gd name="T4" fmla="*/ 29 w 68"/>
                <a:gd name="T5" fmla="*/ 0 h 249"/>
                <a:gd name="T6" fmla="*/ 9 w 68"/>
                <a:gd name="T7" fmla="*/ 29 h 249"/>
                <a:gd name="T8" fmla="*/ 29 w 68"/>
                <a:gd name="T9" fmla="*/ 29 h 249"/>
                <a:gd name="T10" fmla="*/ 0 w 68"/>
                <a:gd name="T11" fmla="*/ 99 h 249"/>
                <a:gd name="T12" fmla="*/ 29 w 68"/>
                <a:gd name="T13" fmla="*/ 249 h 249"/>
                <a:gd name="T14" fmla="*/ 68 w 68"/>
                <a:gd name="T15" fmla="*/ 99 h 249"/>
                <a:gd name="T16" fmla="*/ 39 w 68"/>
                <a:gd name="T17" fmla="*/ 2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49">
                  <a:moveTo>
                    <a:pt x="39" y="29"/>
                  </a:moveTo>
                  <a:lnTo>
                    <a:pt x="48" y="29"/>
                  </a:lnTo>
                  <a:lnTo>
                    <a:pt x="29" y="0"/>
                  </a:lnTo>
                  <a:lnTo>
                    <a:pt x="9" y="29"/>
                  </a:lnTo>
                  <a:lnTo>
                    <a:pt x="29" y="29"/>
                  </a:lnTo>
                  <a:lnTo>
                    <a:pt x="0" y="99"/>
                  </a:lnTo>
                  <a:lnTo>
                    <a:pt x="29" y="249"/>
                  </a:lnTo>
                  <a:lnTo>
                    <a:pt x="68" y="99"/>
                  </a:lnTo>
                  <a:lnTo>
                    <a:pt x="39" y="29"/>
                  </a:lnTo>
                  <a:close/>
                </a:path>
              </a:pathLst>
            </a:custGeom>
            <a:solidFill>
              <a:srgbClr val="5CB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7"/>
            <p:cNvSpPr/>
            <p:nvPr/>
          </p:nvSpPr>
          <p:spPr bwMode="auto">
            <a:xfrm>
              <a:off x="1766888" y="3232150"/>
              <a:ext cx="339725" cy="474663"/>
            </a:xfrm>
            <a:custGeom>
              <a:avLst/>
              <a:gdLst>
                <a:gd name="T0" fmla="*/ 22 w 22"/>
                <a:gd name="T1" fmla="*/ 16 h 30"/>
                <a:gd name="T2" fmla="*/ 21 w 22"/>
                <a:gd name="T3" fmla="*/ 12 h 30"/>
                <a:gd name="T4" fmla="*/ 21 w 22"/>
                <a:gd name="T5" fmla="*/ 6 h 30"/>
                <a:gd name="T6" fmla="*/ 11 w 22"/>
                <a:gd name="T7" fmla="*/ 0 h 30"/>
                <a:gd name="T8" fmla="*/ 1 w 22"/>
                <a:gd name="T9" fmla="*/ 7 h 30"/>
                <a:gd name="T10" fmla="*/ 1 w 22"/>
                <a:gd name="T11" fmla="*/ 12 h 30"/>
                <a:gd name="T12" fmla="*/ 0 w 22"/>
                <a:gd name="T13" fmla="*/ 16 h 30"/>
                <a:gd name="T14" fmla="*/ 1 w 22"/>
                <a:gd name="T15" fmla="*/ 20 h 30"/>
                <a:gd name="T16" fmla="*/ 5 w 22"/>
                <a:gd name="T17" fmla="*/ 26 h 30"/>
                <a:gd name="T18" fmla="*/ 11 w 22"/>
                <a:gd name="T19" fmla="*/ 30 h 30"/>
                <a:gd name="T20" fmla="*/ 18 w 22"/>
                <a:gd name="T21" fmla="*/ 26 h 30"/>
                <a:gd name="T22" fmla="*/ 21 w 22"/>
                <a:gd name="T23" fmla="*/ 20 h 30"/>
                <a:gd name="T24" fmla="*/ 22 w 22"/>
                <a:gd name="T2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30">
                  <a:moveTo>
                    <a:pt x="22" y="16"/>
                  </a:moveTo>
                  <a:cubicBezTo>
                    <a:pt x="22" y="14"/>
                    <a:pt x="22" y="13"/>
                    <a:pt x="21" y="12"/>
                  </a:cubicBezTo>
                  <a:cubicBezTo>
                    <a:pt x="22" y="10"/>
                    <a:pt x="22" y="8"/>
                    <a:pt x="21" y="6"/>
                  </a:cubicBezTo>
                  <a:cubicBezTo>
                    <a:pt x="19" y="2"/>
                    <a:pt x="16" y="0"/>
                    <a:pt x="11" y="0"/>
                  </a:cubicBezTo>
                  <a:cubicBezTo>
                    <a:pt x="7" y="0"/>
                    <a:pt x="3" y="2"/>
                    <a:pt x="1" y="7"/>
                  </a:cubicBezTo>
                  <a:cubicBezTo>
                    <a:pt x="1" y="8"/>
                    <a:pt x="1" y="10"/>
                    <a:pt x="1" y="12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8"/>
                    <a:pt x="1" y="20"/>
                    <a:pt x="1" y="20"/>
                  </a:cubicBezTo>
                  <a:cubicBezTo>
                    <a:pt x="2" y="23"/>
                    <a:pt x="4" y="25"/>
                    <a:pt x="5" y="26"/>
                  </a:cubicBezTo>
                  <a:cubicBezTo>
                    <a:pt x="6" y="29"/>
                    <a:pt x="8" y="30"/>
                    <a:pt x="11" y="30"/>
                  </a:cubicBezTo>
                  <a:cubicBezTo>
                    <a:pt x="15" y="30"/>
                    <a:pt x="16" y="28"/>
                    <a:pt x="18" y="26"/>
                  </a:cubicBezTo>
                  <a:cubicBezTo>
                    <a:pt x="19" y="24"/>
                    <a:pt x="20" y="23"/>
                    <a:pt x="21" y="20"/>
                  </a:cubicBezTo>
                  <a:cubicBezTo>
                    <a:pt x="22" y="19"/>
                    <a:pt x="22" y="18"/>
                    <a:pt x="22" y="16"/>
                  </a:cubicBezTo>
                  <a:close/>
                </a:path>
              </a:pathLst>
            </a:custGeom>
            <a:solidFill>
              <a:srgbClr val="F1CA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58"/>
            <p:cNvSpPr/>
            <p:nvPr/>
          </p:nvSpPr>
          <p:spPr bwMode="auto">
            <a:xfrm>
              <a:off x="1751013" y="3168650"/>
              <a:ext cx="371475" cy="268288"/>
            </a:xfrm>
            <a:custGeom>
              <a:avLst/>
              <a:gdLst>
                <a:gd name="T0" fmla="*/ 1 w 24"/>
                <a:gd name="T1" fmla="*/ 13 h 17"/>
                <a:gd name="T2" fmla="*/ 3 w 24"/>
                <a:gd name="T3" fmla="*/ 17 h 17"/>
                <a:gd name="T4" fmla="*/ 3 w 24"/>
                <a:gd name="T5" fmla="*/ 9 h 17"/>
                <a:gd name="T6" fmla="*/ 12 w 24"/>
                <a:gd name="T7" fmla="*/ 10 h 17"/>
                <a:gd name="T8" fmla="*/ 21 w 24"/>
                <a:gd name="T9" fmla="*/ 9 h 17"/>
                <a:gd name="T10" fmla="*/ 23 w 24"/>
                <a:gd name="T11" fmla="*/ 16 h 17"/>
                <a:gd name="T12" fmla="*/ 24 w 24"/>
                <a:gd name="T13" fmla="*/ 12 h 17"/>
                <a:gd name="T14" fmla="*/ 22 w 24"/>
                <a:gd name="T15" fmla="*/ 7 h 17"/>
                <a:gd name="T16" fmla="*/ 19 w 24"/>
                <a:gd name="T17" fmla="*/ 3 h 17"/>
                <a:gd name="T18" fmla="*/ 14 w 24"/>
                <a:gd name="T19" fmla="*/ 1 h 17"/>
                <a:gd name="T20" fmla="*/ 9 w 24"/>
                <a:gd name="T21" fmla="*/ 0 h 17"/>
                <a:gd name="T22" fmla="*/ 8 w 24"/>
                <a:gd name="T23" fmla="*/ 2 h 17"/>
                <a:gd name="T24" fmla="*/ 5 w 24"/>
                <a:gd name="T25" fmla="*/ 3 h 17"/>
                <a:gd name="T26" fmla="*/ 3 w 24"/>
                <a:gd name="T27" fmla="*/ 7 h 17"/>
                <a:gd name="T28" fmla="*/ 0 w 24"/>
                <a:gd name="T29" fmla="*/ 11 h 17"/>
                <a:gd name="T30" fmla="*/ 2 w 24"/>
                <a:gd name="T31" fmla="*/ 14 h 17"/>
                <a:gd name="T32" fmla="*/ 1 w 24"/>
                <a:gd name="T33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17">
                  <a:moveTo>
                    <a:pt x="1" y="13"/>
                  </a:moveTo>
                  <a:cubicBezTo>
                    <a:pt x="2" y="15"/>
                    <a:pt x="2" y="16"/>
                    <a:pt x="3" y="17"/>
                  </a:cubicBezTo>
                  <a:cubicBezTo>
                    <a:pt x="3" y="15"/>
                    <a:pt x="2" y="11"/>
                    <a:pt x="3" y="9"/>
                  </a:cubicBezTo>
                  <a:cubicBezTo>
                    <a:pt x="5" y="6"/>
                    <a:pt x="9" y="11"/>
                    <a:pt x="12" y="10"/>
                  </a:cubicBezTo>
                  <a:cubicBezTo>
                    <a:pt x="15" y="10"/>
                    <a:pt x="18" y="6"/>
                    <a:pt x="21" y="9"/>
                  </a:cubicBezTo>
                  <a:cubicBezTo>
                    <a:pt x="22" y="10"/>
                    <a:pt x="22" y="15"/>
                    <a:pt x="23" y="16"/>
                  </a:cubicBezTo>
                  <a:cubicBezTo>
                    <a:pt x="23" y="15"/>
                    <a:pt x="23" y="13"/>
                    <a:pt x="24" y="12"/>
                  </a:cubicBezTo>
                  <a:cubicBezTo>
                    <a:pt x="24" y="9"/>
                    <a:pt x="24" y="9"/>
                    <a:pt x="22" y="7"/>
                  </a:cubicBezTo>
                  <a:cubicBezTo>
                    <a:pt x="21" y="5"/>
                    <a:pt x="21" y="4"/>
                    <a:pt x="19" y="3"/>
                  </a:cubicBezTo>
                  <a:cubicBezTo>
                    <a:pt x="18" y="2"/>
                    <a:pt x="16" y="2"/>
                    <a:pt x="14" y="1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8" y="1"/>
                    <a:pt x="9" y="2"/>
                    <a:pt x="8" y="2"/>
                  </a:cubicBezTo>
                  <a:cubicBezTo>
                    <a:pt x="7" y="2"/>
                    <a:pt x="6" y="2"/>
                    <a:pt x="5" y="3"/>
                  </a:cubicBezTo>
                  <a:cubicBezTo>
                    <a:pt x="4" y="4"/>
                    <a:pt x="4" y="6"/>
                    <a:pt x="3" y="7"/>
                  </a:cubicBezTo>
                  <a:cubicBezTo>
                    <a:pt x="1" y="8"/>
                    <a:pt x="0" y="8"/>
                    <a:pt x="0" y="11"/>
                  </a:cubicBezTo>
                  <a:cubicBezTo>
                    <a:pt x="1" y="12"/>
                    <a:pt x="1" y="13"/>
                    <a:pt x="2" y="14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02698" y="2426067"/>
            <a:ext cx="1699854" cy="1737677"/>
            <a:chOff x="3802698" y="2426067"/>
            <a:chExt cx="1699854" cy="1737677"/>
          </a:xfrm>
        </p:grpSpPr>
        <p:sp>
          <p:nvSpPr>
            <p:cNvPr id="74" name="Oval 59"/>
            <p:cNvSpPr>
              <a:spLocks noChangeArrowheads="1"/>
            </p:cNvSpPr>
            <p:nvPr/>
          </p:nvSpPr>
          <p:spPr bwMode="auto">
            <a:xfrm>
              <a:off x="3802698" y="2426067"/>
              <a:ext cx="1699854" cy="1737677"/>
            </a:xfrm>
            <a:prstGeom prst="ellipse">
              <a:avLst/>
            </a:prstGeom>
            <a:solidFill>
              <a:srgbClr val="FB4C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4101066" y="2562404"/>
              <a:ext cx="1103119" cy="1214482"/>
              <a:chOff x="4194175" y="3279775"/>
              <a:chExt cx="833437" cy="917575"/>
            </a:xfrm>
          </p:grpSpPr>
          <p:sp>
            <p:nvSpPr>
              <p:cNvPr id="75" name="Rectangle 60"/>
              <p:cNvSpPr>
                <a:spLocks noChangeArrowheads="1"/>
              </p:cNvSpPr>
              <p:nvPr/>
            </p:nvSpPr>
            <p:spPr bwMode="auto">
              <a:xfrm>
                <a:off x="4208463" y="3595688"/>
                <a:ext cx="804862" cy="569913"/>
              </a:xfrm>
              <a:prstGeom prst="rect">
                <a:avLst/>
              </a:pr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61"/>
              <p:cNvSpPr/>
              <p:nvPr/>
            </p:nvSpPr>
            <p:spPr bwMode="auto">
              <a:xfrm>
                <a:off x="4194175" y="3579813"/>
                <a:ext cx="833437" cy="47625"/>
              </a:xfrm>
              <a:custGeom>
                <a:avLst/>
                <a:gdLst>
                  <a:gd name="T0" fmla="*/ 54 w 54"/>
                  <a:gd name="T1" fmla="*/ 1 h 3"/>
                  <a:gd name="T2" fmla="*/ 53 w 54"/>
                  <a:gd name="T3" fmla="*/ 3 h 3"/>
                  <a:gd name="T4" fmla="*/ 1 w 54"/>
                  <a:gd name="T5" fmla="*/ 3 h 3"/>
                  <a:gd name="T6" fmla="*/ 0 w 54"/>
                  <a:gd name="T7" fmla="*/ 1 h 3"/>
                  <a:gd name="T8" fmla="*/ 0 w 54"/>
                  <a:gd name="T9" fmla="*/ 1 h 3"/>
                  <a:gd name="T10" fmla="*/ 1 w 54"/>
                  <a:gd name="T11" fmla="*/ 0 h 3"/>
                  <a:gd name="T12" fmla="*/ 53 w 54"/>
                  <a:gd name="T13" fmla="*/ 0 h 3"/>
                  <a:gd name="T14" fmla="*/ 54 w 54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3">
                    <a:moveTo>
                      <a:pt x="54" y="1"/>
                    </a:moveTo>
                    <a:cubicBezTo>
                      <a:pt x="54" y="2"/>
                      <a:pt x="53" y="3"/>
                      <a:pt x="5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4" y="1"/>
                      <a:pt x="5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62"/>
              <p:cNvSpPr/>
              <p:nvPr/>
            </p:nvSpPr>
            <p:spPr bwMode="auto">
              <a:xfrm>
                <a:off x="4194175" y="4165600"/>
                <a:ext cx="833437" cy="31750"/>
              </a:xfrm>
              <a:custGeom>
                <a:avLst/>
                <a:gdLst>
                  <a:gd name="T0" fmla="*/ 54 w 54"/>
                  <a:gd name="T1" fmla="*/ 1 h 2"/>
                  <a:gd name="T2" fmla="*/ 53 w 54"/>
                  <a:gd name="T3" fmla="*/ 2 h 2"/>
                  <a:gd name="T4" fmla="*/ 1 w 54"/>
                  <a:gd name="T5" fmla="*/ 2 h 2"/>
                  <a:gd name="T6" fmla="*/ 0 w 54"/>
                  <a:gd name="T7" fmla="*/ 1 h 2"/>
                  <a:gd name="T8" fmla="*/ 0 w 54"/>
                  <a:gd name="T9" fmla="*/ 1 h 2"/>
                  <a:gd name="T10" fmla="*/ 1 w 54"/>
                  <a:gd name="T11" fmla="*/ 0 h 2"/>
                  <a:gd name="T12" fmla="*/ 53 w 54"/>
                  <a:gd name="T13" fmla="*/ 0 h 2"/>
                  <a:gd name="T14" fmla="*/ 54 w 54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2">
                    <a:moveTo>
                      <a:pt x="54" y="1"/>
                    </a:moveTo>
                    <a:cubicBezTo>
                      <a:pt x="54" y="2"/>
                      <a:pt x="53" y="2"/>
                      <a:pt x="53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4" y="0"/>
                      <a:pt x="54" y="1"/>
                    </a:cubicBezTo>
                    <a:close/>
                  </a:path>
                </a:pathLst>
              </a:custGeom>
              <a:solidFill>
                <a:srgbClr val="3C5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63"/>
              <p:cNvSpPr/>
              <p:nvPr/>
            </p:nvSpPr>
            <p:spPr bwMode="auto">
              <a:xfrm>
                <a:off x="4194175" y="3563938"/>
                <a:ext cx="833437" cy="31750"/>
              </a:xfrm>
              <a:custGeom>
                <a:avLst/>
                <a:gdLst>
                  <a:gd name="T0" fmla="*/ 54 w 54"/>
                  <a:gd name="T1" fmla="*/ 1 h 2"/>
                  <a:gd name="T2" fmla="*/ 53 w 54"/>
                  <a:gd name="T3" fmla="*/ 2 h 2"/>
                  <a:gd name="T4" fmla="*/ 1 w 54"/>
                  <a:gd name="T5" fmla="*/ 2 h 2"/>
                  <a:gd name="T6" fmla="*/ 0 w 54"/>
                  <a:gd name="T7" fmla="*/ 1 h 2"/>
                  <a:gd name="T8" fmla="*/ 0 w 54"/>
                  <a:gd name="T9" fmla="*/ 1 h 2"/>
                  <a:gd name="T10" fmla="*/ 1 w 54"/>
                  <a:gd name="T11" fmla="*/ 0 h 2"/>
                  <a:gd name="T12" fmla="*/ 53 w 54"/>
                  <a:gd name="T13" fmla="*/ 0 h 2"/>
                  <a:gd name="T14" fmla="*/ 54 w 54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2">
                    <a:moveTo>
                      <a:pt x="54" y="1"/>
                    </a:moveTo>
                    <a:cubicBezTo>
                      <a:pt x="54" y="2"/>
                      <a:pt x="53" y="2"/>
                      <a:pt x="53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4" y="0"/>
                      <a:pt x="54" y="1"/>
                    </a:cubicBezTo>
                    <a:close/>
                  </a:path>
                </a:pathLst>
              </a:custGeom>
              <a:solidFill>
                <a:srgbClr val="3C5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64"/>
              <p:cNvSpPr/>
              <p:nvPr/>
            </p:nvSpPr>
            <p:spPr bwMode="auto">
              <a:xfrm>
                <a:off x="4348163" y="3295650"/>
                <a:ext cx="261937" cy="284163"/>
              </a:xfrm>
              <a:custGeom>
                <a:avLst/>
                <a:gdLst>
                  <a:gd name="T0" fmla="*/ 17 w 17"/>
                  <a:gd name="T1" fmla="*/ 0 h 18"/>
                  <a:gd name="T2" fmla="*/ 17 w 17"/>
                  <a:gd name="T3" fmla="*/ 1 h 18"/>
                  <a:gd name="T4" fmla="*/ 0 w 17"/>
                  <a:gd name="T5" fmla="*/ 18 h 18"/>
                  <a:gd name="T6" fmla="*/ 0 w 17"/>
                  <a:gd name="T7" fmla="*/ 18 h 18"/>
                  <a:gd name="T8" fmla="*/ 0 w 17"/>
                  <a:gd name="T9" fmla="*/ 18 h 18"/>
                  <a:gd name="T10" fmla="*/ 0 w 17"/>
                  <a:gd name="T11" fmla="*/ 17 h 18"/>
                  <a:gd name="T12" fmla="*/ 17 w 17"/>
                  <a:gd name="T13" fmla="*/ 0 h 18"/>
                  <a:gd name="T14" fmla="*/ 17 w 17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8">
                    <a:moveTo>
                      <a:pt x="17" y="0"/>
                    </a:moveTo>
                    <a:cubicBezTo>
                      <a:pt x="17" y="1"/>
                      <a:pt x="17" y="1"/>
                      <a:pt x="17" y="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7"/>
                      <a:pt x="0" y="17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lose/>
                  </a:path>
                </a:pathLst>
              </a:custGeom>
              <a:solidFill>
                <a:srgbClr val="3C5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65"/>
              <p:cNvSpPr/>
              <p:nvPr/>
            </p:nvSpPr>
            <p:spPr bwMode="auto">
              <a:xfrm>
                <a:off x="4595813" y="3295650"/>
                <a:ext cx="277812" cy="284163"/>
              </a:xfrm>
              <a:custGeom>
                <a:avLst/>
                <a:gdLst>
                  <a:gd name="T0" fmla="*/ 0 w 18"/>
                  <a:gd name="T1" fmla="*/ 0 h 18"/>
                  <a:gd name="T2" fmla="*/ 0 w 18"/>
                  <a:gd name="T3" fmla="*/ 1 h 18"/>
                  <a:gd name="T4" fmla="*/ 17 w 18"/>
                  <a:gd name="T5" fmla="*/ 18 h 18"/>
                  <a:gd name="T6" fmla="*/ 18 w 18"/>
                  <a:gd name="T7" fmla="*/ 18 h 18"/>
                  <a:gd name="T8" fmla="*/ 18 w 18"/>
                  <a:gd name="T9" fmla="*/ 18 h 18"/>
                  <a:gd name="T10" fmla="*/ 18 w 18"/>
                  <a:gd name="T11" fmla="*/ 17 h 18"/>
                  <a:gd name="T12" fmla="*/ 1 w 18"/>
                  <a:gd name="T13" fmla="*/ 0 h 18"/>
                  <a:gd name="T14" fmla="*/ 0 w 18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8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7"/>
                      <a:pt x="18" y="1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3C5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Oval 66"/>
              <p:cNvSpPr>
                <a:spLocks noChangeArrowheads="1"/>
              </p:cNvSpPr>
              <p:nvPr/>
            </p:nvSpPr>
            <p:spPr bwMode="auto">
              <a:xfrm>
                <a:off x="4595813" y="3279775"/>
                <a:ext cx="30162" cy="47625"/>
              </a:xfrm>
              <a:prstGeom prst="ellipse">
                <a:avLst/>
              </a:prstGeom>
              <a:solidFill>
                <a:srgbClr val="FB6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Rectangle 67"/>
              <p:cNvSpPr>
                <a:spLocks noChangeArrowheads="1"/>
              </p:cNvSpPr>
              <p:nvPr/>
            </p:nvSpPr>
            <p:spPr bwMode="auto">
              <a:xfrm>
                <a:off x="4332288" y="3975100"/>
                <a:ext cx="93662" cy="142875"/>
              </a:xfrm>
              <a:prstGeom prst="rect">
                <a:avLst/>
              </a:prstGeom>
              <a:solidFill>
                <a:srgbClr val="F3C6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68"/>
              <p:cNvSpPr/>
              <p:nvPr/>
            </p:nvSpPr>
            <p:spPr bwMode="auto">
              <a:xfrm>
                <a:off x="4316413" y="3895725"/>
                <a:ext cx="123825" cy="79375"/>
              </a:xfrm>
              <a:custGeom>
                <a:avLst/>
                <a:gdLst>
                  <a:gd name="T0" fmla="*/ 39 w 78"/>
                  <a:gd name="T1" fmla="*/ 0 h 50"/>
                  <a:gd name="T2" fmla="*/ 0 w 78"/>
                  <a:gd name="T3" fmla="*/ 50 h 50"/>
                  <a:gd name="T4" fmla="*/ 78 w 78"/>
                  <a:gd name="T5" fmla="*/ 50 h 50"/>
                  <a:gd name="T6" fmla="*/ 39 w 78"/>
                  <a:gd name="T7" fmla="*/ 0 h 50"/>
                  <a:gd name="T8" fmla="*/ 0 w 78"/>
                  <a:gd name="T9" fmla="*/ 50 h 50"/>
                  <a:gd name="T10" fmla="*/ 78 w 78"/>
                  <a:gd name="T11" fmla="*/ 50 h 50"/>
                  <a:gd name="T12" fmla="*/ 39 w 78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50">
                    <a:moveTo>
                      <a:pt x="39" y="0"/>
                    </a:moveTo>
                    <a:lnTo>
                      <a:pt x="0" y="50"/>
                    </a:lnTo>
                    <a:lnTo>
                      <a:pt x="78" y="50"/>
                    </a:lnTo>
                    <a:lnTo>
                      <a:pt x="39" y="0"/>
                    </a:lnTo>
                    <a:lnTo>
                      <a:pt x="0" y="50"/>
                    </a:lnTo>
                    <a:lnTo>
                      <a:pt x="78" y="5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3C6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Rectangle 69"/>
              <p:cNvSpPr>
                <a:spLocks noChangeArrowheads="1"/>
              </p:cNvSpPr>
              <p:nvPr/>
            </p:nvSpPr>
            <p:spPr bwMode="auto">
              <a:xfrm>
                <a:off x="4487863" y="3927475"/>
                <a:ext cx="92075" cy="190500"/>
              </a:xfrm>
              <a:prstGeom prst="rect">
                <a:avLst/>
              </a:prstGeom>
              <a:solidFill>
                <a:srgbClr val="F47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70"/>
              <p:cNvSpPr/>
              <p:nvPr/>
            </p:nvSpPr>
            <p:spPr bwMode="auto">
              <a:xfrm>
                <a:off x="4471988" y="3849688"/>
                <a:ext cx="123825" cy="77788"/>
              </a:xfrm>
              <a:custGeom>
                <a:avLst/>
                <a:gdLst>
                  <a:gd name="T0" fmla="*/ 39 w 78"/>
                  <a:gd name="T1" fmla="*/ 0 h 49"/>
                  <a:gd name="T2" fmla="*/ 0 w 78"/>
                  <a:gd name="T3" fmla="*/ 49 h 49"/>
                  <a:gd name="T4" fmla="*/ 78 w 78"/>
                  <a:gd name="T5" fmla="*/ 49 h 49"/>
                  <a:gd name="T6" fmla="*/ 39 w 78"/>
                  <a:gd name="T7" fmla="*/ 0 h 49"/>
                  <a:gd name="T8" fmla="*/ 0 w 78"/>
                  <a:gd name="T9" fmla="*/ 49 h 49"/>
                  <a:gd name="T10" fmla="*/ 78 w 78"/>
                  <a:gd name="T11" fmla="*/ 49 h 49"/>
                  <a:gd name="T12" fmla="*/ 39 w 78"/>
                  <a:gd name="T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9">
                    <a:moveTo>
                      <a:pt x="39" y="0"/>
                    </a:moveTo>
                    <a:lnTo>
                      <a:pt x="0" y="49"/>
                    </a:lnTo>
                    <a:lnTo>
                      <a:pt x="78" y="49"/>
                    </a:lnTo>
                    <a:lnTo>
                      <a:pt x="39" y="0"/>
                    </a:lnTo>
                    <a:lnTo>
                      <a:pt x="0" y="49"/>
                    </a:lnTo>
                    <a:lnTo>
                      <a:pt x="78" y="4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47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Rectangle 71"/>
              <p:cNvSpPr>
                <a:spLocks noChangeArrowheads="1"/>
              </p:cNvSpPr>
              <p:nvPr/>
            </p:nvSpPr>
            <p:spPr bwMode="auto">
              <a:xfrm>
                <a:off x="4795838" y="3770313"/>
                <a:ext cx="77787" cy="347663"/>
              </a:xfrm>
              <a:prstGeom prst="rect">
                <a:avLst/>
              </a:prstGeom>
              <a:solidFill>
                <a:srgbClr val="45BF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72"/>
              <p:cNvSpPr/>
              <p:nvPr/>
            </p:nvSpPr>
            <p:spPr bwMode="auto">
              <a:xfrm>
                <a:off x="4781550" y="3690938"/>
                <a:ext cx="123825" cy="79375"/>
              </a:xfrm>
              <a:custGeom>
                <a:avLst/>
                <a:gdLst>
                  <a:gd name="T0" fmla="*/ 39 w 78"/>
                  <a:gd name="T1" fmla="*/ 0 h 50"/>
                  <a:gd name="T2" fmla="*/ 0 w 78"/>
                  <a:gd name="T3" fmla="*/ 50 h 50"/>
                  <a:gd name="T4" fmla="*/ 78 w 78"/>
                  <a:gd name="T5" fmla="*/ 50 h 50"/>
                  <a:gd name="T6" fmla="*/ 39 w 78"/>
                  <a:gd name="T7" fmla="*/ 0 h 50"/>
                  <a:gd name="T8" fmla="*/ 0 w 78"/>
                  <a:gd name="T9" fmla="*/ 50 h 50"/>
                  <a:gd name="T10" fmla="*/ 78 w 78"/>
                  <a:gd name="T11" fmla="*/ 50 h 50"/>
                  <a:gd name="T12" fmla="*/ 39 w 78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50">
                    <a:moveTo>
                      <a:pt x="39" y="0"/>
                    </a:moveTo>
                    <a:lnTo>
                      <a:pt x="0" y="50"/>
                    </a:lnTo>
                    <a:lnTo>
                      <a:pt x="78" y="50"/>
                    </a:lnTo>
                    <a:lnTo>
                      <a:pt x="39" y="0"/>
                    </a:lnTo>
                    <a:lnTo>
                      <a:pt x="0" y="50"/>
                    </a:lnTo>
                    <a:lnTo>
                      <a:pt x="78" y="5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45BF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Rectangle 73"/>
              <p:cNvSpPr>
                <a:spLocks noChangeArrowheads="1"/>
              </p:cNvSpPr>
              <p:nvPr/>
            </p:nvSpPr>
            <p:spPr bwMode="auto">
              <a:xfrm>
                <a:off x="4641850" y="3833813"/>
                <a:ext cx="92075" cy="284163"/>
              </a:xfrm>
              <a:prstGeom prst="rect">
                <a:avLst/>
              </a:prstGeom>
              <a:solidFill>
                <a:srgbClr val="E24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74"/>
              <p:cNvSpPr/>
              <p:nvPr/>
            </p:nvSpPr>
            <p:spPr bwMode="auto">
              <a:xfrm>
                <a:off x="4625975" y="3738563"/>
                <a:ext cx="123825" cy="95250"/>
              </a:xfrm>
              <a:custGeom>
                <a:avLst/>
                <a:gdLst>
                  <a:gd name="T0" fmla="*/ 39 w 78"/>
                  <a:gd name="T1" fmla="*/ 0 h 60"/>
                  <a:gd name="T2" fmla="*/ 0 w 78"/>
                  <a:gd name="T3" fmla="*/ 60 h 60"/>
                  <a:gd name="T4" fmla="*/ 78 w 78"/>
                  <a:gd name="T5" fmla="*/ 60 h 60"/>
                  <a:gd name="T6" fmla="*/ 39 w 78"/>
                  <a:gd name="T7" fmla="*/ 0 h 60"/>
                  <a:gd name="T8" fmla="*/ 0 w 78"/>
                  <a:gd name="T9" fmla="*/ 60 h 60"/>
                  <a:gd name="T10" fmla="*/ 78 w 78"/>
                  <a:gd name="T11" fmla="*/ 60 h 60"/>
                  <a:gd name="T12" fmla="*/ 39 w 78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60">
                    <a:moveTo>
                      <a:pt x="39" y="0"/>
                    </a:moveTo>
                    <a:lnTo>
                      <a:pt x="0" y="60"/>
                    </a:lnTo>
                    <a:lnTo>
                      <a:pt x="78" y="60"/>
                    </a:lnTo>
                    <a:lnTo>
                      <a:pt x="39" y="0"/>
                    </a:lnTo>
                    <a:lnTo>
                      <a:pt x="0" y="60"/>
                    </a:lnTo>
                    <a:lnTo>
                      <a:pt x="78" y="6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E24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3" grpId="0"/>
          <p:bldP spid="8" grpId="1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3" grpId="0"/>
          <p:bldP spid="8" grpId="1"/>
          <p:bldP spid="9" grpId="0"/>
          <p:bldP spid="1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7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157005" y="372094"/>
            <a:ext cx="38779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实战案例实时分析</a:t>
            </a:r>
            <a:endParaRPr lang="en-US" altLang="zh-CN" sz="36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21929" y="1057382"/>
            <a:ext cx="3748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猿团</a:t>
            </a:r>
            <a:r>
              <a:rPr lang="en-US" altLang="zh-CN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9Y</a:t>
            </a:r>
            <a:r>
              <a:rPr lang="zh-CN" altLang="en-US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网校为你从零开始逐步讲解</a:t>
            </a:r>
            <a:endParaRPr lang="zh-CN" altLang="en-US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10" name="图片 9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6080" y="2215610"/>
            <a:ext cx="4581208" cy="2582908"/>
          </a:xfrm>
          <a:prstGeom prst="rect">
            <a:avLst/>
          </a:prstGeom>
          <a:ln w="28575">
            <a:solidFill>
              <a:srgbClr val="B8E3F2"/>
            </a:solidFill>
          </a:ln>
        </p:spPr>
      </p:pic>
      <p:sp>
        <p:nvSpPr>
          <p:cNvPr id="11" name="矩形 10"/>
          <p:cNvSpPr/>
          <p:nvPr/>
        </p:nvSpPr>
        <p:spPr>
          <a:xfrm>
            <a:off x="7021179" y="5085421"/>
            <a:ext cx="4011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o2o</a:t>
            </a:r>
            <a:r>
              <a:rPr lang="zh-CN" altLang="en-US" sz="2800" dirty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家政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项目</a:t>
            </a:r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(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价值</a:t>
            </a:r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10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万</a:t>
            </a:r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)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pic>
        <p:nvPicPr>
          <p:cNvPr id="9" name="图片 8">
            <a:hlinkClick r:id="rId4"/>
          </p:cNvPr>
          <p:cNvPicPr>
            <a:picLocks noChangeAspect="1"/>
          </p:cNvPicPr>
          <p:nvPr/>
        </p:nvPicPr>
        <p:blipFill rotWithShape="1">
          <a:blip r:embed="rId5"/>
          <a:srcRect t="1014" r="1043"/>
          <a:stretch>
            <a:fillRect/>
          </a:stretch>
        </p:blipFill>
        <p:spPr>
          <a:xfrm>
            <a:off x="860200" y="2215610"/>
            <a:ext cx="4561242" cy="2554605"/>
          </a:xfrm>
          <a:prstGeom prst="rect">
            <a:avLst/>
          </a:prstGeom>
          <a:ln w="28575">
            <a:solidFill>
              <a:srgbClr val="B8E3F2"/>
            </a:solidFill>
          </a:ln>
        </p:spPr>
      </p:pic>
      <p:sp>
        <p:nvSpPr>
          <p:cNvPr id="19" name="矩形 18"/>
          <p:cNvSpPr/>
          <p:nvPr/>
        </p:nvSpPr>
        <p:spPr>
          <a:xfrm>
            <a:off x="1740703" y="5085421"/>
            <a:ext cx="28002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新闻客户端案例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282730" y="5667336"/>
            <a:ext cx="1487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(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附源码</a:t>
            </a:r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)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96867" y="5662237"/>
            <a:ext cx="1487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(</a:t>
            </a:r>
            <a:r>
              <a:rPr lang="zh-CN" altLang="en-US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附源码</a:t>
            </a:r>
            <a:r>
              <a:rPr lang="en-US" altLang="zh-CN" sz="2800" dirty="0" smtClean="0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)</a:t>
            </a:r>
            <a:endParaRPr lang="zh-CN" altLang="en-US" sz="2800" dirty="0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62461" y="6357256"/>
            <a:ext cx="12725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xxxxxxxxxxx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1" grpId="0"/>
          <p:bldP spid="19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1" grpId="0"/>
          <p:bldP spid="19" grpId="0"/>
          <p:bldP spid="24" grpId="0"/>
          <p:bldP spid="2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4C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5115937" y="3602831"/>
            <a:ext cx="1960126" cy="78582"/>
          </a:xfrm>
          <a:prstGeom prst="ellipse">
            <a:avLst/>
          </a:prstGeom>
          <a:solidFill>
            <a:srgbClr val="E125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849231" y="3782636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汉仪细圆简" pitchFamily="49" charset="-122"/>
                <a:ea typeface="汉仪细圆简" pitchFamily="49" charset="-122"/>
              </a:rPr>
              <a:t>扫一扫，程序课程少不了！</a:t>
            </a:r>
            <a:endParaRPr lang="zh-CN" altLang="en-US" sz="2800" dirty="0">
              <a:solidFill>
                <a:schemeClr val="bg1"/>
              </a:solidFill>
              <a:latin typeface="汉仪细圆简" pitchFamily="49" charset="-122"/>
              <a:ea typeface="汉仪细圆简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48430" y="4269492"/>
            <a:ext cx="44951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汉仪细等线简" pitchFamily="49" charset="-122"/>
                <a:ea typeface="汉仪细等线简" pitchFamily="49" charset="-122"/>
              </a:rPr>
              <a:t>sweep, not the course program</a:t>
            </a:r>
            <a:r>
              <a:rPr lang="zh-CN" altLang="en-US" sz="2400" dirty="0" smtClean="0">
                <a:solidFill>
                  <a:schemeClr val="bg1"/>
                </a:solidFill>
                <a:latin typeface="汉仪细等线简" pitchFamily="49" charset="-122"/>
                <a:ea typeface="汉仪细等线简" pitchFamily="49" charset="-122"/>
              </a:rPr>
              <a:t>！</a:t>
            </a:r>
            <a:endParaRPr lang="zh-CN" altLang="en-US" sz="2400" dirty="0">
              <a:solidFill>
                <a:schemeClr val="bg1"/>
              </a:solidFill>
              <a:latin typeface="汉仪细等线简" pitchFamily="49" charset="-122"/>
              <a:ea typeface="汉仪细等线简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Microsoft Office PowerPoint</Application>
  <PresentationFormat>自定义</PresentationFormat>
  <Paragraphs>25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方正正纤黑简体</vt:lpstr>
      <vt:lpstr>汉仪细圆简</vt:lpstr>
      <vt:lpstr>Calibri Light</vt:lpstr>
      <vt:lpstr>汉仪细等线简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52</cp:revision>
  <dcterms:created xsi:type="dcterms:W3CDTF">2015-07-19T11:41:00Z</dcterms:created>
  <dcterms:modified xsi:type="dcterms:W3CDTF">2016-09-09T03:50:06Z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