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6.xml" ContentType="application/vnd.openxmlformats-officedocument.presentationml.notesSlide+xml"/>
  <Override PartName="/ppt/charts/chart8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</p:sldMasterIdLst>
  <p:notesMasterIdLst>
    <p:notesMasterId r:id="rId32"/>
  </p:notesMasterIdLst>
  <p:sldIdLst>
    <p:sldId id="269" r:id="rId11"/>
    <p:sldId id="257" r:id="rId12"/>
    <p:sldId id="277" r:id="rId13"/>
    <p:sldId id="258" r:id="rId14"/>
    <p:sldId id="260" r:id="rId15"/>
    <p:sldId id="259" r:id="rId16"/>
    <p:sldId id="283" r:id="rId17"/>
    <p:sldId id="267" r:id="rId18"/>
    <p:sldId id="261" r:id="rId19"/>
    <p:sldId id="262" r:id="rId20"/>
    <p:sldId id="263" r:id="rId21"/>
    <p:sldId id="284" r:id="rId22"/>
    <p:sldId id="265" r:id="rId23"/>
    <p:sldId id="264" r:id="rId24"/>
    <p:sldId id="266" r:id="rId25"/>
    <p:sldId id="268" r:id="rId26"/>
    <p:sldId id="272" r:id="rId27"/>
    <p:sldId id="282" r:id="rId28"/>
    <p:sldId id="274" r:id="rId29"/>
    <p:sldId id="285" r:id="rId30"/>
    <p:sldId id="286" r:id="rId31"/>
  </p:sldIdLst>
  <p:sldSz cx="12192000" cy="6858000"/>
  <p:notesSz cx="6858000" cy="9144000"/>
  <p:embeddedFontLst>
    <p:embeddedFont>
      <p:font typeface="Calibri Light" panose="020F0302020204030204" pitchFamily="34" charset="0"/>
      <p:regular r:id="rId33"/>
      <p: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微软雅黑" panose="020B0503020204020204" pitchFamily="34" charset="-122"/>
      <p:regular r:id="rId39"/>
      <p:bold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C1D0"/>
    <a:srgbClr val="595959"/>
    <a:srgbClr val="33C2BC"/>
    <a:srgbClr val="FFC000"/>
    <a:srgbClr val="3BBAB5"/>
    <a:srgbClr val="FAB450"/>
    <a:srgbClr val="6BA8C9"/>
    <a:srgbClr val="2ABD82"/>
    <a:srgbClr val="BFBFBF"/>
    <a:srgbClr val="54C3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8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font" Target="fonts/font2.fntdata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font" Target="fonts/font4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font" Target="fonts/font3.fntdata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NULL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7A5-4EF8-9FC2-E279B789C8B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7A5-4EF8-9FC2-E279B789C8B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7A5-4EF8-9FC2-E279B789C8B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4.4000000000000004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7A5-4EF8-9FC2-E279B789C8B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7A5-4EF8-9FC2-E279B789C8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0"/>
        <c:overlap val="-62"/>
        <c:axId val="56985856"/>
        <c:axId val="56991744"/>
      </c:barChart>
      <c:catAx>
        <c:axId val="56985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6991744"/>
        <c:crosses val="autoZero"/>
        <c:auto val="1"/>
        <c:lblAlgn val="ctr"/>
        <c:lblOffset val="100"/>
        <c:noMultiLvlLbl val="0"/>
      </c:catAx>
      <c:valAx>
        <c:axId val="56991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69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973-4519-BC2C-8BA060EBFD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5C6B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973-4519-BC2C-8BA060EBFD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AB4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73-4519-BC2C-8BA060EBFD48}"/>
              </c:ext>
            </c:extLst>
          </c:dPt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973-4519-BC2C-8BA060EBFD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2782080"/>
        <c:axId val="292783616"/>
      </c:barChart>
      <c:catAx>
        <c:axId val="292782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92783616"/>
        <c:crosses val="autoZero"/>
        <c:auto val="1"/>
        <c:lblAlgn val="ctr"/>
        <c:lblOffset val="100"/>
        <c:noMultiLvlLbl val="0"/>
      </c:catAx>
      <c:valAx>
        <c:axId val="2927836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92782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17</c:v>
                </c:pt>
                <c:pt idx="2">
                  <c:v>22</c:v>
                </c:pt>
                <c:pt idx="3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31D-47FA-A2D8-972317C7EF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</c:v>
                </c:pt>
                <c:pt idx="1">
                  <c:v>11</c:v>
                </c:pt>
                <c:pt idx="2">
                  <c:v>16</c:v>
                </c:pt>
                <c:pt idx="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31D-47FA-A2D8-972317C7EF8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9</c:v>
                </c:pt>
                <c:pt idx="2">
                  <c:v>15</c:v>
                </c:pt>
                <c:pt idx="3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31D-47FA-A2D8-972317C7EF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3037568"/>
        <c:axId val="293039104"/>
      </c:areaChart>
      <c:catAx>
        <c:axId val="293037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93039104"/>
        <c:crosses val="autoZero"/>
        <c:auto val="1"/>
        <c:lblAlgn val="ctr"/>
        <c:lblOffset val="50"/>
        <c:noMultiLvlLbl val="0"/>
      </c:catAx>
      <c:valAx>
        <c:axId val="293039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30375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0D7-439E-B019-4CDF55107C7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0D7-439E-B019-4CDF55107C7C}"/>
              </c:ext>
            </c:extLst>
          </c:dPt>
          <c:dLbls>
            <c:dLbl>
              <c:idx val="0"/>
              <c:layout>
                <c:manualLayout>
                  <c:x val="0.31649595180377588"/>
                  <c:y val="-0.37253355815026418"/>
                </c:manualLayout>
              </c:layout>
              <c:tx>
                <c:rich>
                  <a:bodyPr/>
                  <a:lstStyle/>
                  <a:p>
                    <a:fld id="{4AB8C772-AB3D-4B85-89C5-C30D858884DC}" type="PERCENTAGE">
                      <a:rPr lang="en-US"/>
                      <a:pPr/>
                      <a:t>[百分比]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0D7-439E-B019-4CDF55107C7C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0D7-439E-B019-4CDF55107C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0D7-439E-B019-4CDF55107C7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8EB-44E4-9ED8-B39285D8131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8EB-44E4-9ED8-B39285D8131C}"/>
              </c:ext>
            </c:extLst>
          </c:dPt>
          <c:dLbls>
            <c:dLbl>
              <c:idx val="0"/>
              <c:layout>
                <c:manualLayout>
                  <c:x val="0.34967115869168025"/>
                  <c:y val="-0.32500765813855642"/>
                </c:manualLayout>
              </c:layout>
              <c:tx>
                <c:rich>
                  <a:bodyPr/>
                  <a:lstStyle/>
                  <a:p>
                    <a:fld id="{4AB8C772-AB3D-4B85-89C5-C30D858884DC}" type="PERCENTAGE">
                      <a:rPr lang="en-US"/>
                      <a:pPr/>
                      <a:t>[百分比]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8EB-44E4-9ED8-B39285D8131C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8EB-44E4-9ED8-B39285D813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</c:v>
                </c:pt>
                <c:pt idx="1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8EB-44E4-9ED8-B39285D8131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5DF-42A4-94B9-5D40DD5AC04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5DF-42A4-94B9-5D40DD5AC04A}"/>
              </c:ext>
            </c:extLst>
          </c:dPt>
          <c:dLbls>
            <c:dLbl>
              <c:idx val="0"/>
              <c:layout>
                <c:manualLayout>
                  <c:x val="0.1743164937127572"/>
                  <c:y val="-0.3657441438628774"/>
                </c:manualLayout>
              </c:layout>
              <c:tx>
                <c:rich>
                  <a:bodyPr/>
                  <a:lstStyle/>
                  <a:p>
                    <a:fld id="{4AB8C772-AB3D-4B85-89C5-C30D858884DC}" type="PERCENTAGE">
                      <a:rPr lang="en-US"/>
                      <a:pPr/>
                      <a:t>[百分比]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5DF-42A4-94B9-5D40DD5AC04A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5DF-42A4-94B9-5D40DD5AC0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5DF-42A4-94B9-5D40DD5AC04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2F5-4CE4-AEEC-9C39F4C11AFB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2F5-4CE4-AEEC-9C39F4C11AFB}"/>
              </c:ext>
            </c:extLst>
          </c:dPt>
          <c:dLbls>
            <c:dLbl>
              <c:idx val="0"/>
              <c:layout>
                <c:manualLayout>
                  <c:x val="-1.9995432344968464E-2"/>
                  <c:y val="-0.34537590100071697"/>
                </c:manualLayout>
              </c:layout>
              <c:tx>
                <c:rich>
                  <a:bodyPr/>
                  <a:lstStyle/>
                  <a:p>
                    <a:fld id="{4AB8C772-AB3D-4B85-89C5-C30D858884DC}" type="PERCENTAGE">
                      <a:rPr lang="en-US"/>
                      <a:pPr/>
                      <a:t>[百分比]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2F5-4CE4-AEEC-9C39F4C11AFB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2F5-4CE4-AEEC-9C39F4C11A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2F5-4CE4-AEEC-9C39F4C11AF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10-4C28-9739-DF215DB53E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C10-4C28-9739-DF215DB53E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5"/>
        <c:axId val="302422656"/>
        <c:axId val="302424448"/>
      </c:barChart>
      <c:catAx>
        <c:axId val="302422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02424448"/>
        <c:crosses val="autoZero"/>
        <c:auto val="1"/>
        <c:lblAlgn val="ctr"/>
        <c:lblOffset val="100"/>
        <c:noMultiLvlLbl val="0"/>
      </c:catAx>
      <c:valAx>
        <c:axId val="3024244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2422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F4DCD-3E9F-4F9E-ACC9-6C38FDEAE701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D8AA7-E4F4-4954-B1C4-D60F0423E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839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3848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3790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725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D8AA7-E4F4-4954-B1C4-D60F0423E205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20654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806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9345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4084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0B070-E6F7-45E9-95A4-429C7A227D94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510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523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D8AA7-E4F4-4954-B1C4-D60F0423E205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377234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496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174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950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602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61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200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D8AA7-E4F4-4954-B1C4-D60F0423E205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7044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828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677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31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9120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67540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70225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1804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65141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1160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3145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29606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5219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7722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7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6420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034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444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165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388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606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8398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895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279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473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515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86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753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1880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415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82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6267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3026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177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1574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98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024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1155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6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9395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6885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120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7556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079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6412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186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01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8637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5414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7865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041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0623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111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9811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2505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092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3217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15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9519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9520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0800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7266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9517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070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0239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1806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9314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5247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242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713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9176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45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2959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8461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3304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3273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0071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0649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1220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779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02822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751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0490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41191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0404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7784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6336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90995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18085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18745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37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5097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12159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162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18193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2211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6367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94875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5305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395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449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991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82827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97306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91310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91086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3728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8078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77342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1057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2534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9536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9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93D33-261F-41EA-AFA7-31BD512684FE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86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07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3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01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35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73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00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59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2016/9/25 Sunday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9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3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639292" y="1842988"/>
            <a:ext cx="2159876" cy="21598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10662217" y="1842988"/>
            <a:ext cx="2159876" cy="21598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14189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519476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34884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17591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26523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1133698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10233921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9508182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9125475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6825942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74620" y="3871707"/>
            <a:ext cx="6833562" cy="83092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831182" y="3994780"/>
            <a:ext cx="6043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rgbClr val="FFFFFF"/>
                </a:solidFill>
                <a:cs typeface="+mn-ea"/>
                <a:sym typeface="+mn-lt"/>
              </a:rPr>
              <a:t>Business  Annual  Report Template</a:t>
            </a:r>
            <a:endParaRPr lang="zh-CN" altLang="en-US" sz="3200" b="1" i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36464" y="3105553"/>
            <a:ext cx="3518912" cy="486361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02136" y="3148678"/>
            <a:ext cx="25875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 smtClean="0">
                <a:solidFill>
                  <a:srgbClr val="FFFFFF"/>
                </a:solidFill>
                <a:cs typeface="+mn-ea"/>
                <a:sym typeface="+mn-lt"/>
              </a:rPr>
              <a:t>2018</a:t>
            </a:r>
            <a:r>
              <a:rPr lang="zh-CN" altLang="en-US" sz="2000" i="1" dirty="0" smtClean="0">
                <a:solidFill>
                  <a:srgbClr val="FFFFFF"/>
                </a:solidFill>
                <a:cs typeface="+mn-ea"/>
                <a:sym typeface="+mn-lt"/>
              </a:rPr>
              <a:t>年</a:t>
            </a:r>
            <a:r>
              <a:rPr lang="zh-CN" altLang="en-US" sz="2000" i="1" dirty="0">
                <a:solidFill>
                  <a:srgbClr val="FFFFFF"/>
                </a:solidFill>
                <a:cs typeface="+mn-ea"/>
                <a:sym typeface="+mn-lt"/>
              </a:rPr>
              <a:t>商务汇报模板</a:t>
            </a:r>
          </a:p>
        </p:txBody>
      </p:sp>
      <p:sp>
        <p:nvSpPr>
          <p:cNvPr id="40" name="矩形 39"/>
          <p:cNvSpPr/>
          <p:nvPr/>
        </p:nvSpPr>
        <p:spPr>
          <a:xfrm>
            <a:off x="5100963" y="5039119"/>
            <a:ext cx="1828799" cy="378864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03442" y="5046387"/>
            <a:ext cx="1797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>
                <a:solidFill>
                  <a:srgbClr val="FFFFFF"/>
                </a:solidFill>
                <a:cs typeface="+mn-ea"/>
                <a:sym typeface="+mn-lt"/>
              </a:rPr>
              <a:t>主讲人：</a:t>
            </a:r>
            <a:r>
              <a:rPr lang="en-US" altLang="zh-CN" i="1" dirty="0" err="1">
                <a:solidFill>
                  <a:srgbClr val="FFFFFF"/>
                </a:solidFill>
                <a:cs typeface="+mn-ea"/>
                <a:sym typeface="+mn-lt"/>
              </a:rPr>
              <a:t>xxxxx</a:t>
            </a:r>
            <a:endParaRPr lang="zh-CN" altLang="en-US" i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384167" y="1778836"/>
            <a:ext cx="832869" cy="8328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74964" y="1778836"/>
            <a:ext cx="832869" cy="8328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71442" y="1291533"/>
            <a:ext cx="832869" cy="8328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759617" y="1669703"/>
            <a:ext cx="560450" cy="672750"/>
            <a:chOff x="10768191" y="3367088"/>
            <a:chExt cx="847725" cy="1017587"/>
          </a:xfrm>
          <a:solidFill>
            <a:schemeClr val="bg1"/>
          </a:solidFill>
        </p:grpSpPr>
        <p:sp>
          <p:nvSpPr>
            <p:cNvPr id="87" name="Freeform 5"/>
            <p:cNvSpPr>
              <a:spLocks noEditPoints="1"/>
            </p:cNvSpPr>
            <p:nvPr/>
          </p:nvSpPr>
          <p:spPr bwMode="auto">
            <a:xfrm>
              <a:off x="10768191" y="3367088"/>
              <a:ext cx="847725" cy="968375"/>
            </a:xfrm>
            <a:custGeom>
              <a:avLst/>
              <a:gdLst>
                <a:gd name="T0" fmla="*/ 246 w 325"/>
                <a:gd name="T1" fmla="*/ 219 h 372"/>
                <a:gd name="T2" fmla="*/ 310 w 325"/>
                <a:gd name="T3" fmla="*/ 113 h 372"/>
                <a:gd name="T4" fmla="*/ 310 w 325"/>
                <a:gd name="T5" fmla="*/ 113 h 372"/>
                <a:gd name="T6" fmla="*/ 318 w 325"/>
                <a:gd name="T7" fmla="*/ 84 h 372"/>
                <a:gd name="T8" fmla="*/ 318 w 325"/>
                <a:gd name="T9" fmla="*/ 81 h 372"/>
                <a:gd name="T10" fmla="*/ 319 w 325"/>
                <a:gd name="T11" fmla="*/ 76 h 372"/>
                <a:gd name="T12" fmla="*/ 320 w 325"/>
                <a:gd name="T13" fmla="*/ 19 h 372"/>
                <a:gd name="T14" fmla="*/ 322 w 325"/>
                <a:gd name="T15" fmla="*/ 17 h 372"/>
                <a:gd name="T16" fmla="*/ 324 w 325"/>
                <a:gd name="T17" fmla="*/ 10 h 372"/>
                <a:gd name="T18" fmla="*/ 323 w 325"/>
                <a:gd name="T19" fmla="*/ 10 h 372"/>
                <a:gd name="T20" fmla="*/ 325 w 325"/>
                <a:gd name="T21" fmla="*/ 0 h 372"/>
                <a:gd name="T22" fmla="*/ 315 w 325"/>
                <a:gd name="T23" fmla="*/ 3 h 372"/>
                <a:gd name="T24" fmla="*/ 313 w 325"/>
                <a:gd name="T25" fmla="*/ 2 h 372"/>
                <a:gd name="T26" fmla="*/ 308 w 325"/>
                <a:gd name="T27" fmla="*/ 6 h 372"/>
                <a:gd name="T28" fmla="*/ 307 w 325"/>
                <a:gd name="T29" fmla="*/ 7 h 372"/>
                <a:gd name="T30" fmla="*/ 225 w 325"/>
                <a:gd name="T31" fmla="*/ 36 h 372"/>
                <a:gd name="T32" fmla="*/ 225 w 325"/>
                <a:gd name="T33" fmla="*/ 36 h 372"/>
                <a:gd name="T34" fmla="*/ 135 w 325"/>
                <a:gd name="T35" fmla="*/ 134 h 372"/>
                <a:gd name="T36" fmla="*/ 0 w 325"/>
                <a:gd name="T37" fmla="*/ 222 h 372"/>
                <a:gd name="T38" fmla="*/ 186 w 325"/>
                <a:gd name="T39" fmla="*/ 372 h 372"/>
                <a:gd name="T40" fmla="*/ 246 w 325"/>
                <a:gd name="T41" fmla="*/ 219 h 372"/>
                <a:gd name="T42" fmla="*/ 238 w 325"/>
                <a:gd name="T43" fmla="*/ 162 h 372"/>
                <a:gd name="T44" fmla="*/ 199 w 325"/>
                <a:gd name="T45" fmla="*/ 168 h 372"/>
                <a:gd name="T46" fmla="*/ 187 w 325"/>
                <a:gd name="T47" fmla="*/ 125 h 372"/>
                <a:gd name="T48" fmla="*/ 191 w 325"/>
                <a:gd name="T49" fmla="*/ 120 h 372"/>
                <a:gd name="T50" fmla="*/ 230 w 325"/>
                <a:gd name="T51" fmla="*/ 114 h 372"/>
                <a:gd name="T52" fmla="*/ 242 w 325"/>
                <a:gd name="T53" fmla="*/ 157 h 372"/>
                <a:gd name="T54" fmla="*/ 238 w 325"/>
                <a:gd name="T55" fmla="*/ 16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5" h="372">
                  <a:moveTo>
                    <a:pt x="246" y="219"/>
                  </a:moveTo>
                  <a:cubicBezTo>
                    <a:pt x="280" y="181"/>
                    <a:pt x="299" y="144"/>
                    <a:pt x="310" y="113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10" y="113"/>
                    <a:pt x="314" y="102"/>
                    <a:pt x="318" y="84"/>
                  </a:cubicBezTo>
                  <a:cubicBezTo>
                    <a:pt x="318" y="83"/>
                    <a:pt x="318" y="82"/>
                    <a:pt x="318" y="81"/>
                  </a:cubicBezTo>
                  <a:cubicBezTo>
                    <a:pt x="319" y="79"/>
                    <a:pt x="319" y="78"/>
                    <a:pt x="319" y="76"/>
                  </a:cubicBezTo>
                  <a:cubicBezTo>
                    <a:pt x="323" y="51"/>
                    <a:pt x="322" y="30"/>
                    <a:pt x="320" y="19"/>
                  </a:cubicBezTo>
                  <a:cubicBezTo>
                    <a:pt x="321" y="18"/>
                    <a:pt x="321" y="17"/>
                    <a:pt x="322" y="17"/>
                  </a:cubicBezTo>
                  <a:cubicBezTo>
                    <a:pt x="324" y="14"/>
                    <a:pt x="325" y="11"/>
                    <a:pt x="324" y="10"/>
                  </a:cubicBezTo>
                  <a:cubicBezTo>
                    <a:pt x="323" y="10"/>
                    <a:pt x="323" y="10"/>
                    <a:pt x="323" y="1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15" y="3"/>
                    <a:pt x="315" y="3"/>
                    <a:pt x="315" y="3"/>
                  </a:cubicBezTo>
                  <a:cubicBezTo>
                    <a:pt x="313" y="2"/>
                    <a:pt x="313" y="2"/>
                    <a:pt x="313" y="2"/>
                  </a:cubicBezTo>
                  <a:cubicBezTo>
                    <a:pt x="312" y="2"/>
                    <a:pt x="310" y="3"/>
                    <a:pt x="308" y="6"/>
                  </a:cubicBezTo>
                  <a:cubicBezTo>
                    <a:pt x="307" y="6"/>
                    <a:pt x="307" y="7"/>
                    <a:pt x="307" y="7"/>
                  </a:cubicBezTo>
                  <a:cubicBezTo>
                    <a:pt x="307" y="7"/>
                    <a:pt x="269" y="9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164" y="74"/>
                    <a:pt x="135" y="134"/>
                    <a:pt x="135" y="134"/>
                  </a:cubicBezTo>
                  <a:cubicBezTo>
                    <a:pt x="24" y="119"/>
                    <a:pt x="0" y="222"/>
                    <a:pt x="0" y="222"/>
                  </a:cubicBezTo>
                  <a:cubicBezTo>
                    <a:pt x="215" y="209"/>
                    <a:pt x="186" y="372"/>
                    <a:pt x="186" y="372"/>
                  </a:cubicBezTo>
                  <a:cubicBezTo>
                    <a:pt x="281" y="331"/>
                    <a:pt x="246" y="219"/>
                    <a:pt x="246" y="219"/>
                  </a:cubicBezTo>
                  <a:close/>
                  <a:moveTo>
                    <a:pt x="238" y="162"/>
                  </a:moveTo>
                  <a:cubicBezTo>
                    <a:pt x="229" y="173"/>
                    <a:pt x="212" y="176"/>
                    <a:pt x="199" y="168"/>
                  </a:cubicBezTo>
                  <a:cubicBezTo>
                    <a:pt x="184" y="159"/>
                    <a:pt x="178" y="140"/>
                    <a:pt x="187" y="125"/>
                  </a:cubicBezTo>
                  <a:cubicBezTo>
                    <a:pt x="188" y="123"/>
                    <a:pt x="189" y="122"/>
                    <a:pt x="191" y="120"/>
                  </a:cubicBezTo>
                  <a:cubicBezTo>
                    <a:pt x="200" y="109"/>
                    <a:pt x="217" y="107"/>
                    <a:pt x="230" y="114"/>
                  </a:cubicBezTo>
                  <a:cubicBezTo>
                    <a:pt x="245" y="123"/>
                    <a:pt x="251" y="142"/>
                    <a:pt x="242" y="157"/>
                  </a:cubicBezTo>
                  <a:cubicBezTo>
                    <a:pt x="241" y="159"/>
                    <a:pt x="240" y="161"/>
                    <a:pt x="238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10945813" y="4137025"/>
              <a:ext cx="187325" cy="231775"/>
            </a:xfrm>
            <a:custGeom>
              <a:avLst/>
              <a:gdLst>
                <a:gd name="T0" fmla="*/ 0 w 72"/>
                <a:gd name="T1" fmla="*/ 89 h 89"/>
                <a:gd name="T2" fmla="*/ 72 w 72"/>
                <a:gd name="T3" fmla="*/ 0 h 89"/>
                <a:gd name="T4" fmla="*/ 0 w 72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89">
                  <a:moveTo>
                    <a:pt x="0" y="89"/>
                  </a:moveTo>
                  <a:cubicBezTo>
                    <a:pt x="53" y="70"/>
                    <a:pt x="72" y="0"/>
                    <a:pt x="72" y="0"/>
                  </a:cubicBezTo>
                  <a:cubicBezTo>
                    <a:pt x="16" y="25"/>
                    <a:pt x="0" y="89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7"/>
            <p:cNvSpPr>
              <a:spLocks/>
            </p:cNvSpPr>
            <p:nvPr/>
          </p:nvSpPr>
          <p:spPr bwMode="auto">
            <a:xfrm>
              <a:off x="10796588" y="4070350"/>
              <a:ext cx="250825" cy="314325"/>
            </a:xfrm>
            <a:custGeom>
              <a:avLst/>
              <a:gdLst>
                <a:gd name="T0" fmla="*/ 0 w 96"/>
                <a:gd name="T1" fmla="*/ 121 h 121"/>
                <a:gd name="T2" fmla="*/ 96 w 96"/>
                <a:gd name="T3" fmla="*/ 0 h 121"/>
                <a:gd name="T4" fmla="*/ 0 w 96"/>
                <a:gd name="T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121">
                  <a:moveTo>
                    <a:pt x="0" y="121"/>
                  </a:moveTo>
                  <a:cubicBezTo>
                    <a:pt x="71" y="95"/>
                    <a:pt x="96" y="0"/>
                    <a:pt x="96" y="0"/>
                  </a:cubicBezTo>
                  <a:cubicBezTo>
                    <a:pt x="21" y="34"/>
                    <a:pt x="0" y="121"/>
                    <a:pt x="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8"/>
            <p:cNvSpPr>
              <a:spLocks/>
            </p:cNvSpPr>
            <p:nvPr/>
          </p:nvSpPr>
          <p:spPr bwMode="auto">
            <a:xfrm>
              <a:off x="10771188" y="4002088"/>
              <a:ext cx="190500" cy="231775"/>
            </a:xfrm>
            <a:custGeom>
              <a:avLst/>
              <a:gdLst>
                <a:gd name="T0" fmla="*/ 0 w 73"/>
                <a:gd name="T1" fmla="*/ 89 h 89"/>
                <a:gd name="T2" fmla="*/ 73 w 73"/>
                <a:gd name="T3" fmla="*/ 0 h 89"/>
                <a:gd name="T4" fmla="*/ 0 w 7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89">
                  <a:moveTo>
                    <a:pt x="0" y="89"/>
                  </a:moveTo>
                  <a:cubicBezTo>
                    <a:pt x="53" y="70"/>
                    <a:pt x="73" y="0"/>
                    <a:pt x="73" y="0"/>
                  </a:cubicBezTo>
                  <a:cubicBezTo>
                    <a:pt x="16" y="25"/>
                    <a:pt x="0" y="89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69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478554" y="140293"/>
            <a:ext cx="3164532" cy="584775"/>
          </a:xfrm>
          <a:prstGeom prst="rect">
            <a:avLst/>
          </a:prstGeom>
          <a:solidFill>
            <a:schemeClr val="accent6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空心弧 48"/>
          <p:cNvSpPr/>
          <p:nvPr/>
        </p:nvSpPr>
        <p:spPr>
          <a:xfrm rot="5400000">
            <a:off x="7187791" y="1925040"/>
            <a:ext cx="2995300" cy="299530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4" name="右箭头 43"/>
          <p:cNvSpPr/>
          <p:nvPr/>
        </p:nvSpPr>
        <p:spPr>
          <a:xfrm flipH="1">
            <a:off x="5926662" y="475638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5842704" y="1974482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右箭头 41"/>
          <p:cNvSpPr/>
          <p:nvPr/>
        </p:nvSpPr>
        <p:spPr>
          <a:xfrm flipH="1">
            <a:off x="2966779" y="4765430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右箭头 40"/>
          <p:cNvSpPr/>
          <p:nvPr/>
        </p:nvSpPr>
        <p:spPr>
          <a:xfrm>
            <a:off x="2839944" y="196444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71706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3" y="111677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Program  Process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62576" y="1510728"/>
            <a:ext cx="1119836" cy="11198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2005414" y="1685500"/>
            <a:ext cx="634159" cy="728727"/>
          </a:xfrm>
          <a:custGeom>
            <a:avLst/>
            <a:gdLst>
              <a:gd name="T0" fmla="*/ 27 w 94"/>
              <a:gd name="T1" fmla="*/ 39 h 108"/>
              <a:gd name="T2" fmla="*/ 52 w 94"/>
              <a:gd name="T3" fmla="*/ 37 h 108"/>
              <a:gd name="T4" fmla="*/ 93 w 94"/>
              <a:gd name="T5" fmla="*/ 58 h 108"/>
              <a:gd name="T6" fmla="*/ 90 w 94"/>
              <a:gd name="T7" fmla="*/ 50 h 108"/>
              <a:gd name="T8" fmla="*/ 88 w 94"/>
              <a:gd name="T9" fmla="*/ 43 h 108"/>
              <a:gd name="T10" fmla="*/ 89 w 94"/>
              <a:gd name="T11" fmla="*/ 39 h 108"/>
              <a:gd name="T12" fmla="*/ 87 w 94"/>
              <a:gd name="T13" fmla="*/ 32 h 108"/>
              <a:gd name="T14" fmla="*/ 84 w 94"/>
              <a:gd name="T15" fmla="*/ 25 h 108"/>
              <a:gd name="T16" fmla="*/ 84 w 94"/>
              <a:gd name="T17" fmla="*/ 19 h 108"/>
              <a:gd name="T18" fmla="*/ 80 w 94"/>
              <a:gd name="T19" fmla="*/ 14 h 108"/>
              <a:gd name="T20" fmla="*/ 76 w 94"/>
              <a:gd name="T21" fmla="*/ 10 h 108"/>
              <a:gd name="T22" fmla="*/ 75 w 94"/>
              <a:gd name="T23" fmla="*/ 7 h 108"/>
              <a:gd name="T24" fmla="*/ 70 w 94"/>
              <a:gd name="T25" fmla="*/ 4 h 108"/>
              <a:gd name="T26" fmla="*/ 65 w 94"/>
              <a:gd name="T27" fmla="*/ 2 h 108"/>
              <a:gd name="T28" fmla="*/ 58 w 94"/>
              <a:gd name="T29" fmla="*/ 1 h 108"/>
              <a:gd name="T30" fmla="*/ 51 w 94"/>
              <a:gd name="T31" fmla="*/ 0 h 108"/>
              <a:gd name="T32" fmla="*/ 45 w 94"/>
              <a:gd name="T33" fmla="*/ 0 h 108"/>
              <a:gd name="T34" fmla="*/ 38 w 94"/>
              <a:gd name="T35" fmla="*/ 1 h 108"/>
              <a:gd name="T36" fmla="*/ 31 w 94"/>
              <a:gd name="T37" fmla="*/ 2 h 108"/>
              <a:gd name="T38" fmla="*/ 24 w 94"/>
              <a:gd name="T39" fmla="*/ 4 h 108"/>
              <a:gd name="T40" fmla="*/ 18 w 94"/>
              <a:gd name="T41" fmla="*/ 8 h 108"/>
              <a:gd name="T42" fmla="*/ 13 w 94"/>
              <a:gd name="T43" fmla="*/ 12 h 108"/>
              <a:gd name="T44" fmla="*/ 8 w 94"/>
              <a:gd name="T45" fmla="*/ 17 h 108"/>
              <a:gd name="T46" fmla="*/ 5 w 94"/>
              <a:gd name="T47" fmla="*/ 22 h 108"/>
              <a:gd name="T48" fmla="*/ 2 w 94"/>
              <a:gd name="T49" fmla="*/ 28 h 108"/>
              <a:gd name="T50" fmla="*/ 0 w 94"/>
              <a:gd name="T51" fmla="*/ 36 h 108"/>
              <a:gd name="T52" fmla="*/ 1 w 94"/>
              <a:gd name="T53" fmla="*/ 49 h 108"/>
              <a:gd name="T54" fmla="*/ 24 w 94"/>
              <a:gd name="T55" fmla="*/ 97 h 108"/>
              <a:gd name="T56" fmla="*/ 71 w 94"/>
              <a:gd name="T57" fmla="*/ 107 h 108"/>
              <a:gd name="T58" fmla="*/ 72 w 94"/>
              <a:gd name="T59" fmla="*/ 93 h 108"/>
              <a:gd name="T60" fmla="*/ 73 w 94"/>
              <a:gd name="T61" fmla="*/ 90 h 108"/>
              <a:gd name="T62" fmla="*/ 76 w 94"/>
              <a:gd name="T63" fmla="*/ 89 h 108"/>
              <a:gd name="T64" fmla="*/ 79 w 94"/>
              <a:gd name="T65" fmla="*/ 89 h 108"/>
              <a:gd name="T66" fmla="*/ 82 w 94"/>
              <a:gd name="T67" fmla="*/ 90 h 108"/>
              <a:gd name="T68" fmla="*/ 83 w 94"/>
              <a:gd name="T69" fmla="*/ 90 h 108"/>
              <a:gd name="T70" fmla="*/ 86 w 94"/>
              <a:gd name="T71" fmla="*/ 90 h 108"/>
              <a:gd name="T72" fmla="*/ 89 w 94"/>
              <a:gd name="T73" fmla="*/ 88 h 108"/>
              <a:gd name="T74" fmla="*/ 89 w 94"/>
              <a:gd name="T75" fmla="*/ 84 h 108"/>
              <a:gd name="T76" fmla="*/ 90 w 94"/>
              <a:gd name="T77" fmla="*/ 81 h 108"/>
              <a:gd name="T78" fmla="*/ 91 w 94"/>
              <a:gd name="T79" fmla="*/ 79 h 108"/>
              <a:gd name="T80" fmla="*/ 90 w 94"/>
              <a:gd name="T81" fmla="*/ 77 h 108"/>
              <a:gd name="T82" fmla="*/ 89 w 94"/>
              <a:gd name="T83" fmla="*/ 75 h 108"/>
              <a:gd name="T84" fmla="*/ 90 w 94"/>
              <a:gd name="T85" fmla="*/ 73 h 108"/>
              <a:gd name="T86" fmla="*/ 91 w 94"/>
              <a:gd name="T87" fmla="*/ 71 h 108"/>
              <a:gd name="T88" fmla="*/ 90 w 94"/>
              <a:gd name="T89" fmla="*/ 66 h 108"/>
              <a:gd name="T90" fmla="*/ 92 w 94"/>
              <a:gd name="T91" fmla="*/ 63 h 108"/>
              <a:gd name="T92" fmla="*/ 94 w 94"/>
              <a:gd name="T93" fmla="*/ 61 h 108"/>
              <a:gd name="T94" fmla="*/ 28 w 94"/>
              <a:gd name="T95" fmla="*/ 46 h 108"/>
              <a:gd name="T96" fmla="*/ 22 w 94"/>
              <a:gd name="T97" fmla="*/ 47 h 108"/>
              <a:gd name="T98" fmla="*/ 18 w 94"/>
              <a:gd name="T99" fmla="*/ 44 h 108"/>
              <a:gd name="T100" fmla="*/ 17 w 94"/>
              <a:gd name="T101" fmla="*/ 38 h 108"/>
              <a:gd name="T102" fmla="*/ 20 w 94"/>
              <a:gd name="T103" fmla="*/ 33 h 108"/>
              <a:gd name="T104" fmla="*/ 26 w 94"/>
              <a:gd name="T105" fmla="*/ 33 h 108"/>
              <a:gd name="T106" fmla="*/ 30 w 94"/>
              <a:gd name="T107" fmla="*/ 36 h 108"/>
              <a:gd name="T108" fmla="*/ 31 w 94"/>
              <a:gd name="T109" fmla="*/ 42 h 108"/>
              <a:gd name="T110" fmla="*/ 67 w 94"/>
              <a:gd name="T111" fmla="*/ 35 h 108"/>
              <a:gd name="T112" fmla="*/ 59 w 94"/>
              <a:gd name="T113" fmla="*/ 44 h 108"/>
              <a:gd name="T114" fmla="*/ 47 w 94"/>
              <a:gd name="T115" fmla="*/ 45 h 108"/>
              <a:gd name="T116" fmla="*/ 38 w 94"/>
              <a:gd name="T117" fmla="*/ 37 h 108"/>
              <a:gd name="T118" fmla="*/ 37 w 94"/>
              <a:gd name="T119" fmla="*/ 25 h 108"/>
              <a:gd name="T120" fmla="*/ 45 w 94"/>
              <a:gd name="T121" fmla="*/ 16 h 108"/>
              <a:gd name="T122" fmla="*/ 57 w 94"/>
              <a:gd name="T123" fmla="*/ 15 h 108"/>
              <a:gd name="T124" fmla="*/ 66 w 94"/>
              <a:gd name="T125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" h="108"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21" y="39"/>
                  <a:pt x="22" y="37"/>
                  <a:pt x="23" y="37"/>
                </a:cubicBezTo>
                <a:cubicBezTo>
                  <a:pt x="25" y="36"/>
                  <a:pt x="27" y="37"/>
                  <a:pt x="27" y="39"/>
                </a:cubicBezTo>
                <a:cubicBezTo>
                  <a:pt x="28" y="41"/>
                  <a:pt x="27" y="43"/>
                  <a:pt x="25" y="43"/>
                </a:cubicBezTo>
                <a:close/>
                <a:moveTo>
                  <a:pt x="52" y="24"/>
                </a:moveTo>
                <a:cubicBezTo>
                  <a:pt x="48" y="24"/>
                  <a:pt x="45" y="26"/>
                  <a:pt x="45" y="30"/>
                </a:cubicBezTo>
                <a:cubicBezTo>
                  <a:pt x="45" y="34"/>
                  <a:pt x="48" y="37"/>
                  <a:pt x="52" y="37"/>
                </a:cubicBezTo>
                <a:cubicBezTo>
                  <a:pt x="56" y="37"/>
                  <a:pt x="59" y="34"/>
                  <a:pt x="59" y="30"/>
                </a:cubicBezTo>
                <a:cubicBezTo>
                  <a:pt x="59" y="26"/>
                  <a:pt x="56" y="24"/>
                  <a:pt x="52" y="24"/>
                </a:cubicBezTo>
                <a:close/>
                <a:moveTo>
                  <a:pt x="94" y="61"/>
                </a:moveTo>
                <a:cubicBezTo>
                  <a:pt x="93" y="58"/>
                  <a:pt x="93" y="58"/>
                  <a:pt x="93" y="58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2"/>
                  <a:pt x="91" y="52"/>
                  <a:pt x="91" y="52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6"/>
                  <a:pt x="89" y="46"/>
                  <a:pt x="89" y="46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6"/>
                  <a:pt x="88" y="36"/>
                  <a:pt x="88" y="36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2"/>
                  <a:pt x="87" y="32"/>
                  <a:pt x="87" y="32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6" y="29"/>
                  <a:pt x="86" y="29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19"/>
                  <a:pt x="84" y="19"/>
                  <a:pt x="84" y="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7"/>
                  <a:pt x="76" y="7"/>
                  <a:pt x="76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3"/>
                  <a:pt x="68" y="3"/>
                  <a:pt x="6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6"/>
                  <a:pt x="3" y="56"/>
                  <a:pt x="3" y="56"/>
                </a:cubicBezTo>
                <a:cubicBezTo>
                  <a:pt x="11" y="69"/>
                  <a:pt x="11" y="69"/>
                  <a:pt x="11" y="69"/>
                </a:cubicBezTo>
                <a:cubicBezTo>
                  <a:pt x="25" y="83"/>
                  <a:pt x="24" y="97"/>
                  <a:pt x="24" y="97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1"/>
                  <a:pt x="72" y="91"/>
                  <a:pt x="72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6" y="89"/>
                  <a:pt x="76" y="89"/>
                  <a:pt x="76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89"/>
                  <a:pt x="87" y="89"/>
                  <a:pt x="87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0" y="79"/>
                  <a:pt x="9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1"/>
                  <a:pt x="94" y="61"/>
                  <a:pt x="94" y="61"/>
                </a:cubicBezTo>
                <a:close/>
                <a:moveTo>
                  <a:pt x="33" y="4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9"/>
                  <a:pt x="28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4" y="47"/>
                  <a:pt x="24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9"/>
                  <a:pt x="20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5"/>
                  <a:pt x="19" y="45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5" y="43"/>
                  <a:pt x="15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7" y="39"/>
                  <a:pt x="17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5" y="36"/>
                  <a:pt x="15" y="36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1" y="31"/>
                  <a:pt x="21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5" y="32"/>
                  <a:pt x="25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5"/>
                  <a:pt x="30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3" y="36"/>
                  <a:pt x="33" y="37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2" y="40"/>
                  <a:pt x="32" y="40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3" y="44"/>
                  <a:pt x="33" y="44"/>
                </a:cubicBezTo>
                <a:close/>
                <a:moveTo>
                  <a:pt x="73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67" y="35"/>
                  <a:pt x="67" y="35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9" y="43"/>
                  <a:pt x="68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9" y="44"/>
                  <a:pt x="59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55" y="50"/>
                  <a:pt x="54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7" y="45"/>
                  <a:pt x="47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39" y="46"/>
                  <a:pt x="39" y="4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8" y="37"/>
                  <a:pt x="38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7" y="25"/>
                  <a:pt x="37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6" y="17"/>
                  <a:pt x="36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5" y="16"/>
                  <a:pt x="45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50" y="10"/>
                  <a:pt x="50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7" y="15"/>
                  <a:pt x="57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65" y="14"/>
                  <a:pt x="65" y="14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6" y="23"/>
                  <a:pt x="66" y="23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73" y="28"/>
                  <a:pt x="73" y="28"/>
                </a:cubicBezTo>
                <a:cubicBezTo>
                  <a:pt x="73" y="32"/>
                  <a:pt x="73" y="32"/>
                  <a:pt x="73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782454" y="4205512"/>
            <a:ext cx="1119836" cy="11198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2013228" y="4467428"/>
            <a:ext cx="658288" cy="596004"/>
          </a:xfrm>
          <a:custGeom>
            <a:avLst/>
            <a:gdLst>
              <a:gd name="T0" fmla="*/ 70 w 288"/>
              <a:gd name="T1" fmla="*/ 96 h 260"/>
              <a:gd name="T2" fmla="*/ 70 w 288"/>
              <a:gd name="T3" fmla="*/ 76 h 260"/>
              <a:gd name="T4" fmla="*/ 70 w 288"/>
              <a:gd name="T5" fmla="*/ 72 h 260"/>
              <a:gd name="T6" fmla="*/ 139 w 288"/>
              <a:gd name="T7" fmla="*/ 53 h 260"/>
              <a:gd name="T8" fmla="*/ 40 w 288"/>
              <a:gd name="T9" fmla="*/ 52 h 260"/>
              <a:gd name="T10" fmla="*/ 47 w 288"/>
              <a:gd name="T11" fmla="*/ 58 h 260"/>
              <a:gd name="T12" fmla="*/ 59 w 288"/>
              <a:gd name="T13" fmla="*/ 54 h 260"/>
              <a:gd name="T14" fmla="*/ 70 w 288"/>
              <a:gd name="T15" fmla="*/ 101 h 260"/>
              <a:gd name="T16" fmla="*/ 70 w 288"/>
              <a:gd name="T17" fmla="*/ 122 h 260"/>
              <a:gd name="T18" fmla="*/ 70 w 288"/>
              <a:gd name="T19" fmla="*/ 101 h 260"/>
              <a:gd name="T20" fmla="*/ 0 w 288"/>
              <a:gd name="T21" fmla="*/ 128 h 260"/>
              <a:gd name="T22" fmla="*/ 139 w 288"/>
              <a:gd name="T23" fmla="*/ 108 h 260"/>
              <a:gd name="T24" fmla="*/ 0 w 288"/>
              <a:gd name="T25" fmla="*/ 133 h 260"/>
              <a:gd name="T26" fmla="*/ 139 w 288"/>
              <a:gd name="T27" fmla="*/ 154 h 260"/>
              <a:gd name="T28" fmla="*/ 70 w 288"/>
              <a:gd name="T29" fmla="*/ 177 h 260"/>
              <a:gd name="T30" fmla="*/ 70 w 288"/>
              <a:gd name="T31" fmla="*/ 197 h 260"/>
              <a:gd name="T32" fmla="*/ 70 w 288"/>
              <a:gd name="T33" fmla="*/ 177 h 260"/>
              <a:gd name="T34" fmla="*/ 0 w 288"/>
              <a:gd name="T35" fmla="*/ 203 h 260"/>
              <a:gd name="T36" fmla="*/ 139 w 288"/>
              <a:gd name="T37" fmla="*/ 183 h 260"/>
              <a:gd name="T38" fmla="*/ 150 w 288"/>
              <a:gd name="T39" fmla="*/ 58 h 260"/>
              <a:gd name="T40" fmla="*/ 258 w 288"/>
              <a:gd name="T41" fmla="*/ 43 h 260"/>
              <a:gd name="T42" fmla="*/ 118 w 288"/>
              <a:gd name="T43" fmla="*/ 23 h 260"/>
              <a:gd name="T44" fmla="*/ 149 w 288"/>
              <a:gd name="T45" fmla="*/ 58 h 260"/>
              <a:gd name="T46" fmla="*/ 258 w 288"/>
              <a:gd name="T47" fmla="*/ 19 h 260"/>
              <a:gd name="T48" fmla="*/ 155 w 288"/>
              <a:gd name="T49" fmla="*/ 20 h 260"/>
              <a:gd name="T50" fmla="*/ 216 w 288"/>
              <a:gd name="T51" fmla="*/ 20 h 260"/>
              <a:gd name="T52" fmla="*/ 200 w 288"/>
              <a:gd name="T53" fmla="*/ 13 h 260"/>
              <a:gd name="T54" fmla="*/ 157 w 288"/>
              <a:gd name="T55" fmla="*/ 15 h 260"/>
              <a:gd name="T56" fmla="*/ 258 w 288"/>
              <a:gd name="T57" fmla="*/ 68 h 260"/>
              <a:gd name="T58" fmla="*/ 150 w 288"/>
              <a:gd name="T59" fmla="*/ 64 h 260"/>
              <a:gd name="T60" fmla="*/ 150 w 288"/>
              <a:gd name="T61" fmla="*/ 84 h 260"/>
              <a:gd name="T62" fmla="*/ 150 w 288"/>
              <a:gd name="T63" fmla="*/ 109 h 260"/>
              <a:gd name="T64" fmla="*/ 258 w 288"/>
              <a:gd name="T65" fmla="*/ 94 h 260"/>
              <a:gd name="T66" fmla="*/ 150 w 288"/>
              <a:gd name="T67" fmla="*/ 90 h 260"/>
              <a:gd name="T68" fmla="*/ 150 w 288"/>
              <a:gd name="T69" fmla="*/ 109 h 260"/>
              <a:gd name="T70" fmla="*/ 229 w 288"/>
              <a:gd name="T71" fmla="*/ 114 h 260"/>
              <a:gd name="T72" fmla="*/ 177 w 288"/>
              <a:gd name="T73" fmla="*/ 118 h 260"/>
              <a:gd name="T74" fmla="*/ 218 w 288"/>
              <a:gd name="T75" fmla="*/ 164 h 260"/>
              <a:gd name="T76" fmla="*/ 218 w 288"/>
              <a:gd name="T77" fmla="*/ 184 h 260"/>
              <a:gd name="T78" fmla="*/ 218 w 288"/>
              <a:gd name="T79" fmla="*/ 164 h 260"/>
              <a:gd name="T80" fmla="*/ 218 w 288"/>
              <a:gd name="T81" fmla="*/ 160 h 260"/>
              <a:gd name="T82" fmla="*/ 229 w 288"/>
              <a:gd name="T83" fmla="*/ 140 h 260"/>
              <a:gd name="T84" fmla="*/ 246 w 288"/>
              <a:gd name="T85" fmla="*/ 146 h 260"/>
              <a:gd name="T86" fmla="*/ 241 w 288"/>
              <a:gd name="T87" fmla="*/ 137 h 260"/>
              <a:gd name="T88" fmla="*/ 229 w 288"/>
              <a:gd name="T89" fmla="*/ 137 h 260"/>
              <a:gd name="T90" fmla="*/ 149 w 288"/>
              <a:gd name="T91" fmla="*/ 170 h 260"/>
              <a:gd name="T92" fmla="*/ 288 w 288"/>
              <a:gd name="T93" fmla="*/ 190 h 260"/>
              <a:gd name="T94" fmla="*/ 218 w 288"/>
              <a:gd name="T95" fmla="*/ 215 h 260"/>
              <a:gd name="T96" fmla="*/ 218 w 288"/>
              <a:gd name="T97" fmla="*/ 235 h 260"/>
              <a:gd name="T98" fmla="*/ 218 w 288"/>
              <a:gd name="T99" fmla="*/ 215 h 260"/>
              <a:gd name="T100" fmla="*/ 149 w 288"/>
              <a:gd name="T101" fmla="*/ 241 h 260"/>
              <a:gd name="T102" fmla="*/ 288 w 288"/>
              <a:gd name="T103" fmla="*/ 22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8" h="260">
                <a:moveTo>
                  <a:pt x="139" y="57"/>
                </a:moveTo>
                <a:cubicBezTo>
                  <a:pt x="139" y="77"/>
                  <a:pt x="139" y="77"/>
                  <a:pt x="139" y="77"/>
                </a:cubicBezTo>
                <a:cubicBezTo>
                  <a:pt x="139" y="88"/>
                  <a:pt x="108" y="96"/>
                  <a:pt x="70" y="96"/>
                </a:cubicBezTo>
                <a:cubicBezTo>
                  <a:pt x="31" y="96"/>
                  <a:pt x="0" y="88"/>
                  <a:pt x="0" y="7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7"/>
                  <a:pt x="31" y="76"/>
                  <a:pt x="70" y="76"/>
                </a:cubicBezTo>
                <a:cubicBezTo>
                  <a:pt x="108" y="76"/>
                  <a:pt x="139" y="67"/>
                  <a:pt x="139" y="57"/>
                </a:cubicBezTo>
                <a:close/>
                <a:moveTo>
                  <a:pt x="139" y="53"/>
                </a:moveTo>
                <a:cubicBezTo>
                  <a:pt x="139" y="64"/>
                  <a:pt x="108" y="72"/>
                  <a:pt x="70" y="72"/>
                </a:cubicBezTo>
                <a:cubicBezTo>
                  <a:pt x="31" y="72"/>
                  <a:pt x="0" y="64"/>
                  <a:pt x="0" y="53"/>
                </a:cubicBezTo>
                <a:cubicBezTo>
                  <a:pt x="0" y="43"/>
                  <a:pt x="31" y="34"/>
                  <a:pt x="70" y="34"/>
                </a:cubicBezTo>
                <a:cubicBezTo>
                  <a:pt x="108" y="34"/>
                  <a:pt x="139" y="43"/>
                  <a:pt x="139" y="53"/>
                </a:cubicBezTo>
                <a:close/>
                <a:moveTo>
                  <a:pt x="103" y="52"/>
                </a:moveTo>
                <a:cubicBezTo>
                  <a:pt x="42" y="48"/>
                  <a:pt x="42" y="48"/>
                  <a:pt x="42" y="48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5" y="52"/>
                  <a:pt x="49" y="53"/>
                  <a:pt x="47" y="57"/>
                </a:cubicBezTo>
                <a:cubicBezTo>
                  <a:pt x="47" y="58"/>
                  <a:pt x="47" y="58"/>
                  <a:pt x="4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9" y="57"/>
                  <a:pt x="59" y="57"/>
                  <a:pt x="59" y="57"/>
                </a:cubicBezTo>
                <a:cubicBezTo>
                  <a:pt x="60" y="56"/>
                  <a:pt x="60" y="55"/>
                  <a:pt x="59" y="54"/>
                </a:cubicBezTo>
                <a:cubicBezTo>
                  <a:pt x="101" y="56"/>
                  <a:pt x="101" y="56"/>
                  <a:pt x="101" y="56"/>
                </a:cubicBezTo>
                <a:lnTo>
                  <a:pt x="103" y="52"/>
                </a:lnTo>
                <a:close/>
                <a:moveTo>
                  <a:pt x="70" y="101"/>
                </a:moveTo>
                <a:cubicBezTo>
                  <a:pt x="31" y="101"/>
                  <a:pt x="0" y="93"/>
                  <a:pt x="0" y="82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3"/>
                  <a:pt x="31" y="122"/>
                  <a:pt x="70" y="122"/>
                </a:cubicBezTo>
                <a:cubicBezTo>
                  <a:pt x="108" y="122"/>
                  <a:pt x="139" y="113"/>
                  <a:pt x="139" y="103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93"/>
                  <a:pt x="108" y="101"/>
                  <a:pt x="70" y="101"/>
                </a:cubicBezTo>
                <a:close/>
                <a:moveTo>
                  <a:pt x="70" y="127"/>
                </a:moveTo>
                <a:cubicBezTo>
                  <a:pt x="31" y="127"/>
                  <a:pt x="0" y="119"/>
                  <a:pt x="0" y="10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9"/>
                  <a:pt x="31" y="147"/>
                  <a:pt x="70" y="147"/>
                </a:cubicBezTo>
                <a:cubicBezTo>
                  <a:pt x="108" y="147"/>
                  <a:pt x="139" y="139"/>
                  <a:pt x="139" y="128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9" y="119"/>
                  <a:pt x="108" y="127"/>
                  <a:pt x="70" y="127"/>
                </a:cubicBezTo>
                <a:close/>
                <a:moveTo>
                  <a:pt x="70" y="152"/>
                </a:moveTo>
                <a:cubicBezTo>
                  <a:pt x="31" y="152"/>
                  <a:pt x="0" y="144"/>
                  <a:pt x="0" y="13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4"/>
                  <a:pt x="31" y="173"/>
                  <a:pt x="70" y="173"/>
                </a:cubicBezTo>
                <a:cubicBezTo>
                  <a:pt x="108" y="173"/>
                  <a:pt x="139" y="164"/>
                  <a:pt x="139" y="154"/>
                </a:cubicBezTo>
                <a:cubicBezTo>
                  <a:pt x="139" y="133"/>
                  <a:pt x="139" y="133"/>
                  <a:pt x="139" y="133"/>
                </a:cubicBezTo>
                <a:cubicBezTo>
                  <a:pt x="139" y="144"/>
                  <a:pt x="108" y="152"/>
                  <a:pt x="70" y="152"/>
                </a:cubicBezTo>
                <a:close/>
                <a:moveTo>
                  <a:pt x="70" y="177"/>
                </a:moveTo>
                <a:cubicBezTo>
                  <a:pt x="31" y="177"/>
                  <a:pt x="0" y="169"/>
                  <a:pt x="0" y="158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9"/>
                  <a:pt x="31" y="197"/>
                  <a:pt x="70" y="197"/>
                </a:cubicBezTo>
                <a:cubicBezTo>
                  <a:pt x="108" y="197"/>
                  <a:pt x="139" y="189"/>
                  <a:pt x="139" y="178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39" y="169"/>
                  <a:pt x="108" y="177"/>
                  <a:pt x="70" y="177"/>
                </a:cubicBezTo>
                <a:close/>
                <a:moveTo>
                  <a:pt x="70" y="202"/>
                </a:moveTo>
                <a:cubicBezTo>
                  <a:pt x="31" y="202"/>
                  <a:pt x="0" y="193"/>
                  <a:pt x="0" y="18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14"/>
                  <a:pt x="31" y="222"/>
                  <a:pt x="70" y="222"/>
                </a:cubicBezTo>
                <a:cubicBezTo>
                  <a:pt x="108" y="222"/>
                  <a:pt x="139" y="214"/>
                  <a:pt x="139" y="203"/>
                </a:cubicBezTo>
                <a:cubicBezTo>
                  <a:pt x="139" y="183"/>
                  <a:pt x="139" y="183"/>
                  <a:pt x="139" y="183"/>
                </a:cubicBezTo>
                <a:cubicBezTo>
                  <a:pt x="139" y="193"/>
                  <a:pt x="108" y="202"/>
                  <a:pt x="70" y="202"/>
                </a:cubicBezTo>
                <a:close/>
                <a:moveTo>
                  <a:pt x="149" y="58"/>
                </a:moveTo>
                <a:cubicBezTo>
                  <a:pt x="150" y="58"/>
                  <a:pt x="150" y="58"/>
                  <a:pt x="150" y="58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61" y="61"/>
                  <a:pt x="174" y="62"/>
                  <a:pt x="188" y="62"/>
                </a:cubicBezTo>
                <a:cubicBezTo>
                  <a:pt x="227" y="62"/>
                  <a:pt x="258" y="53"/>
                  <a:pt x="258" y="43"/>
                </a:cubicBezTo>
                <a:cubicBezTo>
                  <a:pt x="258" y="23"/>
                  <a:pt x="258" y="23"/>
                  <a:pt x="258" y="23"/>
                </a:cubicBezTo>
                <a:cubicBezTo>
                  <a:pt x="258" y="33"/>
                  <a:pt x="227" y="42"/>
                  <a:pt x="188" y="42"/>
                </a:cubicBezTo>
                <a:cubicBezTo>
                  <a:pt x="150" y="42"/>
                  <a:pt x="118" y="33"/>
                  <a:pt x="118" y="23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35" y="34"/>
                  <a:pt x="150" y="41"/>
                  <a:pt x="150" y="54"/>
                </a:cubicBezTo>
                <a:cubicBezTo>
                  <a:pt x="150" y="56"/>
                  <a:pt x="149" y="57"/>
                  <a:pt x="149" y="58"/>
                </a:cubicBezTo>
                <a:close/>
                <a:moveTo>
                  <a:pt x="118" y="19"/>
                </a:moveTo>
                <a:cubicBezTo>
                  <a:pt x="118" y="8"/>
                  <a:pt x="150" y="0"/>
                  <a:pt x="188" y="0"/>
                </a:cubicBezTo>
                <a:cubicBezTo>
                  <a:pt x="227" y="0"/>
                  <a:pt x="258" y="8"/>
                  <a:pt x="258" y="19"/>
                </a:cubicBezTo>
                <a:cubicBezTo>
                  <a:pt x="258" y="29"/>
                  <a:pt x="227" y="38"/>
                  <a:pt x="188" y="38"/>
                </a:cubicBezTo>
                <a:cubicBezTo>
                  <a:pt x="150" y="38"/>
                  <a:pt x="118" y="29"/>
                  <a:pt x="118" y="19"/>
                </a:cubicBezTo>
                <a:close/>
                <a:moveTo>
                  <a:pt x="155" y="20"/>
                </a:moveTo>
                <a:cubicBezTo>
                  <a:pt x="216" y="24"/>
                  <a:pt x="216" y="24"/>
                  <a:pt x="216" y="24"/>
                </a:cubicBezTo>
                <a:cubicBezTo>
                  <a:pt x="218" y="20"/>
                  <a:pt x="218" y="20"/>
                  <a:pt x="218" y="20"/>
                </a:cubicBezTo>
                <a:cubicBezTo>
                  <a:pt x="216" y="20"/>
                  <a:pt x="216" y="20"/>
                  <a:pt x="216" y="20"/>
                </a:cubicBezTo>
                <a:cubicBezTo>
                  <a:pt x="213" y="20"/>
                  <a:pt x="209" y="19"/>
                  <a:pt x="210" y="15"/>
                </a:cubicBezTo>
                <a:cubicBezTo>
                  <a:pt x="211" y="14"/>
                  <a:pt x="211" y="14"/>
                  <a:pt x="211" y="14"/>
                </a:cubicBezTo>
                <a:cubicBezTo>
                  <a:pt x="200" y="13"/>
                  <a:pt x="200" y="13"/>
                  <a:pt x="200" y="13"/>
                </a:cubicBezTo>
                <a:cubicBezTo>
                  <a:pt x="199" y="15"/>
                  <a:pt x="199" y="15"/>
                  <a:pt x="199" y="15"/>
                </a:cubicBezTo>
                <a:cubicBezTo>
                  <a:pt x="198" y="16"/>
                  <a:pt x="198" y="17"/>
                  <a:pt x="198" y="18"/>
                </a:cubicBezTo>
                <a:cubicBezTo>
                  <a:pt x="157" y="15"/>
                  <a:pt x="157" y="15"/>
                  <a:pt x="157" y="15"/>
                </a:cubicBezTo>
                <a:lnTo>
                  <a:pt x="155" y="20"/>
                </a:lnTo>
                <a:close/>
                <a:moveTo>
                  <a:pt x="188" y="87"/>
                </a:moveTo>
                <a:cubicBezTo>
                  <a:pt x="227" y="87"/>
                  <a:pt x="258" y="79"/>
                  <a:pt x="258" y="68"/>
                </a:cubicBezTo>
                <a:cubicBezTo>
                  <a:pt x="258" y="48"/>
                  <a:pt x="258" y="48"/>
                  <a:pt x="258" y="48"/>
                </a:cubicBezTo>
                <a:cubicBezTo>
                  <a:pt x="258" y="59"/>
                  <a:pt x="227" y="67"/>
                  <a:pt x="188" y="67"/>
                </a:cubicBezTo>
                <a:cubicBezTo>
                  <a:pt x="174" y="67"/>
                  <a:pt x="161" y="66"/>
                  <a:pt x="150" y="64"/>
                </a:cubicBezTo>
                <a:cubicBezTo>
                  <a:pt x="150" y="79"/>
                  <a:pt x="150" y="79"/>
                  <a:pt x="150" y="79"/>
                </a:cubicBezTo>
                <a:cubicBezTo>
                  <a:pt x="150" y="80"/>
                  <a:pt x="149" y="82"/>
                  <a:pt x="149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61" y="86"/>
                  <a:pt x="174" y="87"/>
                  <a:pt x="188" y="87"/>
                </a:cubicBezTo>
                <a:close/>
                <a:moveTo>
                  <a:pt x="150" y="109"/>
                </a:moveTo>
                <a:cubicBezTo>
                  <a:pt x="150" y="110"/>
                  <a:pt x="150" y="110"/>
                  <a:pt x="150" y="110"/>
                </a:cubicBezTo>
                <a:cubicBezTo>
                  <a:pt x="161" y="112"/>
                  <a:pt x="174" y="113"/>
                  <a:pt x="188" y="113"/>
                </a:cubicBezTo>
                <a:cubicBezTo>
                  <a:pt x="227" y="113"/>
                  <a:pt x="258" y="105"/>
                  <a:pt x="258" y="94"/>
                </a:cubicBezTo>
                <a:cubicBezTo>
                  <a:pt x="258" y="74"/>
                  <a:pt x="258" y="74"/>
                  <a:pt x="258" y="74"/>
                </a:cubicBezTo>
                <a:cubicBezTo>
                  <a:pt x="258" y="84"/>
                  <a:pt x="227" y="93"/>
                  <a:pt x="188" y="93"/>
                </a:cubicBezTo>
                <a:cubicBezTo>
                  <a:pt x="174" y="93"/>
                  <a:pt x="161" y="92"/>
                  <a:pt x="150" y="90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50" y="106"/>
                  <a:pt x="149" y="108"/>
                  <a:pt x="149" y="109"/>
                </a:cubicBezTo>
                <a:lnTo>
                  <a:pt x="150" y="109"/>
                </a:lnTo>
                <a:close/>
                <a:moveTo>
                  <a:pt x="258" y="117"/>
                </a:moveTo>
                <a:cubicBezTo>
                  <a:pt x="258" y="99"/>
                  <a:pt x="258" y="99"/>
                  <a:pt x="258" y="99"/>
                </a:cubicBezTo>
                <a:cubicBezTo>
                  <a:pt x="258" y="105"/>
                  <a:pt x="247" y="111"/>
                  <a:pt x="229" y="114"/>
                </a:cubicBezTo>
                <a:cubicBezTo>
                  <a:pt x="237" y="115"/>
                  <a:pt x="247" y="115"/>
                  <a:pt x="258" y="117"/>
                </a:cubicBezTo>
                <a:close/>
                <a:moveTo>
                  <a:pt x="150" y="127"/>
                </a:moveTo>
                <a:cubicBezTo>
                  <a:pt x="156" y="123"/>
                  <a:pt x="166" y="120"/>
                  <a:pt x="177" y="118"/>
                </a:cubicBezTo>
                <a:cubicBezTo>
                  <a:pt x="167" y="117"/>
                  <a:pt x="158" y="116"/>
                  <a:pt x="150" y="115"/>
                </a:cubicBezTo>
                <a:lnTo>
                  <a:pt x="150" y="127"/>
                </a:lnTo>
                <a:close/>
                <a:moveTo>
                  <a:pt x="218" y="164"/>
                </a:moveTo>
                <a:cubicBezTo>
                  <a:pt x="180" y="164"/>
                  <a:pt x="149" y="155"/>
                  <a:pt x="149" y="145"/>
                </a:cubicBezTo>
                <a:cubicBezTo>
                  <a:pt x="149" y="165"/>
                  <a:pt x="149" y="165"/>
                  <a:pt x="149" y="165"/>
                </a:cubicBezTo>
                <a:cubicBezTo>
                  <a:pt x="149" y="175"/>
                  <a:pt x="180" y="184"/>
                  <a:pt x="218" y="184"/>
                </a:cubicBezTo>
                <a:cubicBezTo>
                  <a:pt x="257" y="184"/>
                  <a:pt x="288" y="175"/>
                  <a:pt x="288" y="16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55"/>
                  <a:pt x="257" y="164"/>
                  <a:pt x="218" y="164"/>
                </a:cubicBezTo>
                <a:close/>
                <a:moveTo>
                  <a:pt x="218" y="122"/>
                </a:moveTo>
                <a:cubicBezTo>
                  <a:pt x="257" y="122"/>
                  <a:pt x="288" y="130"/>
                  <a:pt x="288" y="141"/>
                </a:cubicBezTo>
                <a:cubicBezTo>
                  <a:pt x="288" y="151"/>
                  <a:pt x="257" y="160"/>
                  <a:pt x="218" y="160"/>
                </a:cubicBezTo>
                <a:cubicBezTo>
                  <a:pt x="180" y="160"/>
                  <a:pt x="149" y="151"/>
                  <a:pt x="149" y="141"/>
                </a:cubicBezTo>
                <a:cubicBezTo>
                  <a:pt x="149" y="130"/>
                  <a:pt x="180" y="122"/>
                  <a:pt x="218" y="122"/>
                </a:cubicBezTo>
                <a:close/>
                <a:moveTo>
                  <a:pt x="229" y="140"/>
                </a:moveTo>
                <a:cubicBezTo>
                  <a:pt x="187" y="137"/>
                  <a:pt x="187" y="137"/>
                  <a:pt x="187" y="137"/>
                </a:cubicBezTo>
                <a:cubicBezTo>
                  <a:pt x="185" y="142"/>
                  <a:pt x="185" y="142"/>
                  <a:pt x="185" y="142"/>
                </a:cubicBezTo>
                <a:cubicBezTo>
                  <a:pt x="246" y="146"/>
                  <a:pt x="246" y="146"/>
                  <a:pt x="246" y="146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6" y="142"/>
                  <a:pt x="246" y="142"/>
                  <a:pt x="246" y="142"/>
                </a:cubicBezTo>
                <a:cubicBezTo>
                  <a:pt x="243" y="142"/>
                  <a:pt x="239" y="141"/>
                  <a:pt x="241" y="137"/>
                </a:cubicBezTo>
                <a:cubicBezTo>
                  <a:pt x="241" y="136"/>
                  <a:pt x="241" y="136"/>
                  <a:pt x="241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7"/>
                  <a:pt x="229" y="137"/>
                  <a:pt x="229" y="137"/>
                </a:cubicBezTo>
                <a:cubicBezTo>
                  <a:pt x="229" y="138"/>
                  <a:pt x="228" y="139"/>
                  <a:pt x="229" y="140"/>
                </a:cubicBezTo>
                <a:close/>
                <a:moveTo>
                  <a:pt x="218" y="189"/>
                </a:moveTo>
                <a:cubicBezTo>
                  <a:pt x="180" y="189"/>
                  <a:pt x="149" y="181"/>
                  <a:pt x="149" y="170"/>
                </a:cubicBezTo>
                <a:cubicBezTo>
                  <a:pt x="149" y="190"/>
                  <a:pt x="149" y="190"/>
                  <a:pt x="149" y="190"/>
                </a:cubicBezTo>
                <a:cubicBezTo>
                  <a:pt x="149" y="201"/>
                  <a:pt x="180" y="209"/>
                  <a:pt x="218" y="209"/>
                </a:cubicBezTo>
                <a:cubicBezTo>
                  <a:pt x="257" y="209"/>
                  <a:pt x="288" y="201"/>
                  <a:pt x="288" y="190"/>
                </a:cubicBezTo>
                <a:cubicBezTo>
                  <a:pt x="288" y="170"/>
                  <a:pt x="288" y="170"/>
                  <a:pt x="288" y="170"/>
                </a:cubicBezTo>
                <a:cubicBezTo>
                  <a:pt x="288" y="181"/>
                  <a:pt x="257" y="189"/>
                  <a:pt x="218" y="189"/>
                </a:cubicBezTo>
                <a:close/>
                <a:moveTo>
                  <a:pt x="218" y="215"/>
                </a:moveTo>
                <a:cubicBezTo>
                  <a:pt x="180" y="215"/>
                  <a:pt x="149" y="206"/>
                  <a:pt x="149" y="196"/>
                </a:cubicBezTo>
                <a:cubicBezTo>
                  <a:pt x="149" y="216"/>
                  <a:pt x="149" y="216"/>
                  <a:pt x="149" y="216"/>
                </a:cubicBezTo>
                <a:cubicBezTo>
                  <a:pt x="149" y="227"/>
                  <a:pt x="180" y="235"/>
                  <a:pt x="218" y="235"/>
                </a:cubicBezTo>
                <a:cubicBezTo>
                  <a:pt x="257" y="235"/>
                  <a:pt x="288" y="227"/>
                  <a:pt x="288" y="216"/>
                </a:cubicBezTo>
                <a:cubicBezTo>
                  <a:pt x="288" y="196"/>
                  <a:pt x="288" y="196"/>
                  <a:pt x="288" y="196"/>
                </a:cubicBezTo>
                <a:cubicBezTo>
                  <a:pt x="288" y="206"/>
                  <a:pt x="257" y="215"/>
                  <a:pt x="218" y="215"/>
                </a:cubicBezTo>
                <a:close/>
                <a:moveTo>
                  <a:pt x="218" y="240"/>
                </a:moveTo>
                <a:cubicBezTo>
                  <a:pt x="180" y="240"/>
                  <a:pt x="149" y="231"/>
                  <a:pt x="149" y="221"/>
                </a:cubicBezTo>
                <a:cubicBezTo>
                  <a:pt x="149" y="241"/>
                  <a:pt x="149" y="241"/>
                  <a:pt x="149" y="241"/>
                </a:cubicBezTo>
                <a:cubicBezTo>
                  <a:pt x="149" y="252"/>
                  <a:pt x="180" y="260"/>
                  <a:pt x="218" y="260"/>
                </a:cubicBezTo>
                <a:cubicBezTo>
                  <a:pt x="257" y="260"/>
                  <a:pt x="288" y="252"/>
                  <a:pt x="288" y="241"/>
                </a:cubicBezTo>
                <a:cubicBezTo>
                  <a:pt x="288" y="221"/>
                  <a:pt x="288" y="221"/>
                  <a:pt x="288" y="221"/>
                </a:cubicBezTo>
                <a:cubicBezTo>
                  <a:pt x="288" y="231"/>
                  <a:pt x="257" y="240"/>
                  <a:pt x="218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786044" y="1508318"/>
            <a:ext cx="1119836" cy="111983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36520" y="1808017"/>
            <a:ext cx="692085" cy="482755"/>
            <a:chOff x="-60285" y="3175"/>
            <a:chExt cx="1354138" cy="944563"/>
          </a:xfrm>
          <a:solidFill>
            <a:schemeClr val="bg1"/>
          </a:solidFill>
        </p:grpSpPr>
        <p:sp>
          <p:nvSpPr>
            <p:cNvPr id="19" name="Freeform 51"/>
            <p:cNvSpPr>
              <a:spLocks noEditPoints="1"/>
            </p:cNvSpPr>
            <p:nvPr/>
          </p:nvSpPr>
          <p:spPr bwMode="auto">
            <a:xfrm>
              <a:off x="-42803" y="3175"/>
              <a:ext cx="1255713" cy="804863"/>
            </a:xfrm>
            <a:custGeom>
              <a:avLst/>
              <a:gdLst>
                <a:gd name="T0" fmla="*/ 16 w 332"/>
                <a:gd name="T1" fmla="*/ 212 h 212"/>
                <a:gd name="T2" fmla="*/ 316 w 332"/>
                <a:gd name="T3" fmla="*/ 212 h 212"/>
                <a:gd name="T4" fmla="*/ 332 w 332"/>
                <a:gd name="T5" fmla="*/ 196 h 212"/>
                <a:gd name="T6" fmla="*/ 332 w 332"/>
                <a:gd name="T7" fmla="*/ 16 h 212"/>
                <a:gd name="T8" fmla="*/ 316 w 332"/>
                <a:gd name="T9" fmla="*/ 0 h 212"/>
                <a:gd name="T10" fmla="*/ 24 w 332"/>
                <a:gd name="T11" fmla="*/ 0 h 212"/>
                <a:gd name="T12" fmla="*/ 0 w 332"/>
                <a:gd name="T13" fmla="*/ 16 h 212"/>
                <a:gd name="T14" fmla="*/ 0 w 332"/>
                <a:gd name="T15" fmla="*/ 196 h 212"/>
                <a:gd name="T16" fmla="*/ 16 w 332"/>
                <a:gd name="T17" fmla="*/ 212 h 212"/>
                <a:gd name="T18" fmla="*/ 22 w 332"/>
                <a:gd name="T19" fmla="*/ 23 h 212"/>
                <a:gd name="T20" fmla="*/ 24 w 332"/>
                <a:gd name="T21" fmla="*/ 22 h 212"/>
                <a:gd name="T22" fmla="*/ 310 w 332"/>
                <a:gd name="T23" fmla="*/ 22 h 212"/>
                <a:gd name="T24" fmla="*/ 310 w 332"/>
                <a:gd name="T25" fmla="*/ 190 h 212"/>
                <a:gd name="T26" fmla="*/ 22 w 332"/>
                <a:gd name="T27" fmla="*/ 190 h 212"/>
                <a:gd name="T28" fmla="*/ 22 w 332"/>
                <a:gd name="T29" fmla="*/ 2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12">
                  <a:moveTo>
                    <a:pt x="16" y="212"/>
                  </a:moveTo>
                  <a:cubicBezTo>
                    <a:pt x="316" y="212"/>
                    <a:pt x="316" y="212"/>
                    <a:pt x="316" y="212"/>
                  </a:cubicBezTo>
                  <a:cubicBezTo>
                    <a:pt x="325" y="212"/>
                    <a:pt x="332" y="205"/>
                    <a:pt x="332" y="196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2" y="7"/>
                    <a:pt x="325" y="0"/>
                    <a:pt x="3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5" y="0"/>
                    <a:pt x="0" y="7"/>
                    <a:pt x="0" y="1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5"/>
                    <a:pt x="7" y="212"/>
                    <a:pt x="16" y="212"/>
                  </a:cubicBezTo>
                  <a:close/>
                  <a:moveTo>
                    <a:pt x="22" y="23"/>
                  </a:moveTo>
                  <a:cubicBezTo>
                    <a:pt x="23" y="22"/>
                    <a:pt x="24" y="22"/>
                    <a:pt x="24" y="22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0" y="190"/>
                    <a:pt x="310" y="190"/>
                    <a:pt x="310" y="190"/>
                  </a:cubicBezTo>
                  <a:cubicBezTo>
                    <a:pt x="22" y="190"/>
                    <a:pt x="22" y="190"/>
                    <a:pt x="22" y="190"/>
                  </a:cubicBezTo>
                  <a:lnTo>
                    <a:pt x="22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2"/>
            <p:cNvSpPr>
              <a:spLocks/>
            </p:cNvSpPr>
            <p:nvPr/>
          </p:nvSpPr>
          <p:spPr bwMode="auto">
            <a:xfrm>
              <a:off x="209570" y="249238"/>
              <a:ext cx="836614" cy="338137"/>
            </a:xfrm>
            <a:custGeom>
              <a:avLst/>
              <a:gdLst>
                <a:gd name="T0" fmla="*/ 221 w 221"/>
                <a:gd name="T1" fmla="*/ 9 h 89"/>
                <a:gd name="T2" fmla="*/ 220 w 221"/>
                <a:gd name="T3" fmla="*/ 7 h 89"/>
                <a:gd name="T4" fmla="*/ 220 w 221"/>
                <a:gd name="T5" fmla="*/ 5 h 89"/>
                <a:gd name="T6" fmla="*/ 218 w 221"/>
                <a:gd name="T7" fmla="*/ 3 h 89"/>
                <a:gd name="T8" fmla="*/ 217 w 221"/>
                <a:gd name="T9" fmla="*/ 2 h 89"/>
                <a:gd name="T10" fmla="*/ 212 w 221"/>
                <a:gd name="T11" fmla="*/ 0 h 89"/>
                <a:gd name="T12" fmla="*/ 209 w 221"/>
                <a:gd name="T13" fmla="*/ 0 h 89"/>
                <a:gd name="T14" fmla="*/ 208 w 221"/>
                <a:gd name="T15" fmla="*/ 0 h 89"/>
                <a:gd name="T16" fmla="*/ 185 w 221"/>
                <a:gd name="T17" fmla="*/ 4 h 89"/>
                <a:gd name="T18" fmla="*/ 184 w 221"/>
                <a:gd name="T19" fmla="*/ 4 h 89"/>
                <a:gd name="T20" fmla="*/ 182 w 221"/>
                <a:gd name="T21" fmla="*/ 5 h 89"/>
                <a:gd name="T22" fmla="*/ 180 w 221"/>
                <a:gd name="T23" fmla="*/ 6 h 89"/>
                <a:gd name="T24" fmla="*/ 179 w 221"/>
                <a:gd name="T25" fmla="*/ 7 h 89"/>
                <a:gd name="T26" fmla="*/ 178 w 221"/>
                <a:gd name="T27" fmla="*/ 9 h 89"/>
                <a:gd name="T28" fmla="*/ 177 w 221"/>
                <a:gd name="T29" fmla="*/ 10 h 89"/>
                <a:gd name="T30" fmla="*/ 176 w 221"/>
                <a:gd name="T31" fmla="*/ 12 h 89"/>
                <a:gd name="T32" fmla="*/ 176 w 221"/>
                <a:gd name="T33" fmla="*/ 15 h 89"/>
                <a:gd name="T34" fmla="*/ 176 w 221"/>
                <a:gd name="T35" fmla="*/ 16 h 89"/>
                <a:gd name="T36" fmla="*/ 177 w 221"/>
                <a:gd name="T37" fmla="*/ 18 h 89"/>
                <a:gd name="T38" fmla="*/ 177 w 221"/>
                <a:gd name="T39" fmla="*/ 20 h 89"/>
                <a:gd name="T40" fmla="*/ 178 w 221"/>
                <a:gd name="T41" fmla="*/ 21 h 89"/>
                <a:gd name="T42" fmla="*/ 124 w 221"/>
                <a:gd name="T43" fmla="*/ 64 h 89"/>
                <a:gd name="T44" fmla="*/ 77 w 221"/>
                <a:gd name="T45" fmla="*/ 30 h 89"/>
                <a:gd name="T46" fmla="*/ 75 w 221"/>
                <a:gd name="T47" fmla="*/ 29 h 89"/>
                <a:gd name="T48" fmla="*/ 73 w 221"/>
                <a:gd name="T49" fmla="*/ 28 h 89"/>
                <a:gd name="T50" fmla="*/ 71 w 221"/>
                <a:gd name="T51" fmla="*/ 28 h 89"/>
                <a:gd name="T52" fmla="*/ 69 w 221"/>
                <a:gd name="T53" fmla="*/ 28 h 89"/>
                <a:gd name="T54" fmla="*/ 67 w 221"/>
                <a:gd name="T55" fmla="*/ 29 h 89"/>
                <a:gd name="T56" fmla="*/ 65 w 221"/>
                <a:gd name="T57" fmla="*/ 30 h 89"/>
                <a:gd name="T58" fmla="*/ 6 w 221"/>
                <a:gd name="T59" fmla="*/ 68 h 89"/>
                <a:gd name="T60" fmla="*/ 12 w 221"/>
                <a:gd name="T61" fmla="*/ 89 h 89"/>
                <a:gd name="T62" fmla="*/ 71 w 221"/>
                <a:gd name="T63" fmla="*/ 52 h 89"/>
                <a:gd name="T64" fmla="*/ 120 w 221"/>
                <a:gd name="T65" fmla="*/ 87 h 89"/>
                <a:gd name="T66" fmla="*/ 122 w 221"/>
                <a:gd name="T67" fmla="*/ 88 h 89"/>
                <a:gd name="T68" fmla="*/ 125 w 221"/>
                <a:gd name="T69" fmla="*/ 89 h 89"/>
                <a:gd name="T70" fmla="*/ 125 w 221"/>
                <a:gd name="T71" fmla="*/ 89 h 89"/>
                <a:gd name="T72" fmla="*/ 127 w 221"/>
                <a:gd name="T73" fmla="*/ 88 h 89"/>
                <a:gd name="T74" fmla="*/ 130 w 221"/>
                <a:gd name="T75" fmla="*/ 87 h 89"/>
                <a:gd name="T76" fmla="*/ 192 w 221"/>
                <a:gd name="T77" fmla="*/ 39 h 89"/>
                <a:gd name="T78" fmla="*/ 193 w 221"/>
                <a:gd name="T79" fmla="*/ 41 h 89"/>
                <a:gd name="T80" fmla="*/ 196 w 221"/>
                <a:gd name="T81" fmla="*/ 42 h 89"/>
                <a:gd name="T82" fmla="*/ 197 w 221"/>
                <a:gd name="T83" fmla="*/ 43 h 89"/>
                <a:gd name="T84" fmla="*/ 200 w 221"/>
                <a:gd name="T85" fmla="*/ 43 h 89"/>
                <a:gd name="T86" fmla="*/ 200 w 221"/>
                <a:gd name="T87" fmla="*/ 43 h 89"/>
                <a:gd name="T88" fmla="*/ 203 w 221"/>
                <a:gd name="T89" fmla="*/ 43 h 89"/>
                <a:gd name="T90" fmla="*/ 206 w 221"/>
                <a:gd name="T91" fmla="*/ 41 h 89"/>
                <a:gd name="T92" fmla="*/ 208 w 221"/>
                <a:gd name="T93" fmla="*/ 40 h 89"/>
                <a:gd name="T94" fmla="*/ 210 w 221"/>
                <a:gd name="T95" fmla="*/ 37 h 89"/>
                <a:gd name="T96" fmla="*/ 220 w 221"/>
                <a:gd name="T97" fmla="*/ 16 h 89"/>
                <a:gd name="T98" fmla="*/ 220 w 221"/>
                <a:gd name="T99" fmla="*/ 16 h 89"/>
                <a:gd name="T100" fmla="*/ 221 w 221"/>
                <a:gd name="T101" fmla="*/ 14 h 89"/>
                <a:gd name="T102" fmla="*/ 221 w 221"/>
                <a:gd name="T103" fmla="*/ 1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1" h="89">
                  <a:moveTo>
                    <a:pt x="221" y="9"/>
                  </a:moveTo>
                  <a:cubicBezTo>
                    <a:pt x="221" y="9"/>
                    <a:pt x="221" y="9"/>
                    <a:pt x="221" y="9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21" y="9"/>
                    <a:pt x="221" y="8"/>
                    <a:pt x="220" y="7"/>
                  </a:cubicBezTo>
                  <a:cubicBezTo>
                    <a:pt x="220" y="7"/>
                    <a:pt x="220" y="7"/>
                    <a:pt x="220" y="6"/>
                  </a:cubicBezTo>
                  <a:cubicBezTo>
                    <a:pt x="220" y="6"/>
                    <a:pt x="220" y="6"/>
                    <a:pt x="220" y="5"/>
                  </a:cubicBezTo>
                  <a:cubicBezTo>
                    <a:pt x="219" y="5"/>
                    <a:pt x="219" y="5"/>
                    <a:pt x="219" y="4"/>
                  </a:cubicBezTo>
                  <a:cubicBezTo>
                    <a:pt x="219" y="4"/>
                    <a:pt x="219" y="4"/>
                    <a:pt x="218" y="3"/>
                  </a:cubicBezTo>
                  <a:cubicBezTo>
                    <a:pt x="218" y="3"/>
                    <a:pt x="218" y="3"/>
                    <a:pt x="217" y="3"/>
                  </a:cubicBezTo>
                  <a:cubicBezTo>
                    <a:pt x="217" y="3"/>
                    <a:pt x="217" y="2"/>
                    <a:pt x="217" y="2"/>
                  </a:cubicBezTo>
                  <a:cubicBezTo>
                    <a:pt x="215" y="1"/>
                    <a:pt x="214" y="1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212" y="0"/>
                    <a:pt x="211" y="0"/>
                    <a:pt x="211" y="0"/>
                  </a:cubicBezTo>
                  <a:cubicBezTo>
                    <a:pt x="210" y="0"/>
                    <a:pt x="209" y="0"/>
                    <a:pt x="209" y="0"/>
                  </a:cubicBezTo>
                  <a:cubicBezTo>
                    <a:pt x="209" y="0"/>
                    <a:pt x="209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3" y="4"/>
                    <a:pt x="183" y="4"/>
                    <a:pt x="183" y="4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6"/>
                    <a:pt x="181" y="6"/>
                    <a:pt x="180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80" y="6"/>
                    <a:pt x="179" y="7"/>
                    <a:pt x="179" y="7"/>
                  </a:cubicBezTo>
                  <a:cubicBezTo>
                    <a:pt x="179" y="7"/>
                    <a:pt x="179" y="7"/>
                    <a:pt x="178" y="8"/>
                  </a:cubicBezTo>
                  <a:cubicBezTo>
                    <a:pt x="178" y="8"/>
                    <a:pt x="178" y="8"/>
                    <a:pt x="178" y="9"/>
                  </a:cubicBezTo>
                  <a:cubicBezTo>
                    <a:pt x="178" y="9"/>
                    <a:pt x="177" y="9"/>
                    <a:pt x="177" y="9"/>
                  </a:cubicBezTo>
                  <a:cubicBezTo>
                    <a:pt x="177" y="10"/>
                    <a:pt x="177" y="10"/>
                    <a:pt x="177" y="10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6" y="12"/>
                    <a:pt x="176" y="12"/>
                    <a:pt x="176" y="12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6" y="14"/>
                    <a:pt x="176" y="14"/>
                    <a:pt x="176" y="15"/>
                  </a:cubicBezTo>
                  <a:cubicBezTo>
                    <a:pt x="176" y="15"/>
                    <a:pt x="176" y="15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6" y="17"/>
                    <a:pt x="176" y="17"/>
                  </a:cubicBezTo>
                  <a:cubicBezTo>
                    <a:pt x="176" y="17"/>
                    <a:pt x="176" y="17"/>
                    <a:pt x="177" y="18"/>
                  </a:cubicBezTo>
                  <a:cubicBezTo>
                    <a:pt x="177" y="18"/>
                    <a:pt x="177" y="18"/>
                    <a:pt x="177" y="19"/>
                  </a:cubicBezTo>
                  <a:cubicBezTo>
                    <a:pt x="177" y="19"/>
                    <a:pt x="177" y="19"/>
                    <a:pt x="177" y="20"/>
                  </a:cubicBezTo>
                  <a:cubicBezTo>
                    <a:pt x="177" y="20"/>
                    <a:pt x="178" y="20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6" y="29"/>
                  </a:cubicBezTo>
                  <a:cubicBezTo>
                    <a:pt x="76" y="29"/>
                    <a:pt x="76" y="29"/>
                    <a:pt x="75" y="29"/>
                  </a:cubicBezTo>
                  <a:cubicBezTo>
                    <a:pt x="75" y="29"/>
                    <a:pt x="75" y="29"/>
                    <a:pt x="74" y="29"/>
                  </a:cubicBezTo>
                  <a:cubicBezTo>
                    <a:pt x="74" y="29"/>
                    <a:pt x="74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8"/>
                    <a:pt x="72" y="28"/>
                    <a:pt x="71" y="28"/>
                  </a:cubicBezTo>
                  <a:cubicBezTo>
                    <a:pt x="71" y="28"/>
                    <a:pt x="71" y="28"/>
                    <a:pt x="70" y="28"/>
                  </a:cubicBezTo>
                  <a:cubicBezTo>
                    <a:pt x="70" y="28"/>
                    <a:pt x="70" y="28"/>
                    <a:pt x="69" y="28"/>
                  </a:cubicBezTo>
                  <a:cubicBezTo>
                    <a:pt x="69" y="28"/>
                    <a:pt x="69" y="28"/>
                    <a:pt x="68" y="28"/>
                  </a:cubicBezTo>
                  <a:cubicBezTo>
                    <a:pt x="68" y="29"/>
                    <a:pt x="67" y="29"/>
                    <a:pt x="67" y="29"/>
                  </a:cubicBezTo>
                  <a:cubicBezTo>
                    <a:pt x="67" y="29"/>
                    <a:pt x="67" y="29"/>
                    <a:pt x="66" y="29"/>
                  </a:cubicBezTo>
                  <a:cubicBezTo>
                    <a:pt x="66" y="29"/>
                    <a:pt x="66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1" y="72"/>
                    <a:pt x="0" y="79"/>
                    <a:pt x="3" y="84"/>
                  </a:cubicBezTo>
                  <a:cubicBezTo>
                    <a:pt x="5" y="87"/>
                    <a:pt x="9" y="89"/>
                    <a:pt x="12" y="89"/>
                  </a:cubicBezTo>
                  <a:cubicBezTo>
                    <a:pt x="15" y="89"/>
                    <a:pt x="17" y="88"/>
                    <a:pt x="18" y="87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9" y="87"/>
                    <a:pt x="119" y="87"/>
                    <a:pt x="120" y="87"/>
                  </a:cubicBezTo>
                  <a:cubicBezTo>
                    <a:pt x="120" y="88"/>
                    <a:pt x="120" y="88"/>
                    <a:pt x="120" y="88"/>
                  </a:cubicBezTo>
                  <a:cubicBezTo>
                    <a:pt x="121" y="88"/>
                    <a:pt x="121" y="88"/>
                    <a:pt x="122" y="88"/>
                  </a:cubicBezTo>
                  <a:cubicBezTo>
                    <a:pt x="122" y="88"/>
                    <a:pt x="122" y="88"/>
                    <a:pt x="122" y="88"/>
                  </a:cubicBezTo>
                  <a:cubicBezTo>
                    <a:pt x="123" y="88"/>
                    <a:pt x="124" y="89"/>
                    <a:pt x="125" y="89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25" y="89"/>
                    <a:pt x="126" y="88"/>
                    <a:pt x="127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8" y="88"/>
                    <a:pt x="129" y="88"/>
                    <a:pt x="129" y="88"/>
                  </a:cubicBezTo>
                  <a:cubicBezTo>
                    <a:pt x="129" y="87"/>
                    <a:pt x="129" y="87"/>
                    <a:pt x="130" y="87"/>
                  </a:cubicBezTo>
                  <a:cubicBezTo>
                    <a:pt x="130" y="87"/>
                    <a:pt x="131" y="87"/>
                    <a:pt x="131" y="86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2" y="40"/>
                    <a:pt x="193" y="40"/>
                    <a:pt x="193" y="40"/>
                  </a:cubicBezTo>
                  <a:cubicBezTo>
                    <a:pt x="193" y="40"/>
                    <a:pt x="193" y="41"/>
                    <a:pt x="193" y="41"/>
                  </a:cubicBezTo>
                  <a:cubicBezTo>
                    <a:pt x="194" y="41"/>
                    <a:pt x="194" y="41"/>
                    <a:pt x="195" y="42"/>
                  </a:cubicBezTo>
                  <a:cubicBezTo>
                    <a:pt x="195" y="42"/>
                    <a:pt x="195" y="42"/>
                    <a:pt x="196" y="42"/>
                  </a:cubicBezTo>
                  <a:cubicBezTo>
                    <a:pt x="196" y="42"/>
                    <a:pt x="196" y="42"/>
                    <a:pt x="196" y="42"/>
                  </a:cubicBezTo>
                  <a:cubicBezTo>
                    <a:pt x="196" y="42"/>
                    <a:pt x="197" y="42"/>
                    <a:pt x="197" y="43"/>
                  </a:cubicBezTo>
                  <a:cubicBezTo>
                    <a:pt x="197" y="43"/>
                    <a:pt x="198" y="43"/>
                    <a:pt x="198" y="43"/>
                  </a:cubicBezTo>
                  <a:cubicBezTo>
                    <a:pt x="199" y="43"/>
                    <a:pt x="199" y="43"/>
                    <a:pt x="200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1" y="43"/>
                    <a:pt x="202" y="43"/>
                    <a:pt x="203" y="43"/>
                  </a:cubicBezTo>
                  <a:cubicBezTo>
                    <a:pt x="203" y="43"/>
                    <a:pt x="203" y="43"/>
                    <a:pt x="203" y="43"/>
                  </a:cubicBezTo>
                  <a:cubicBezTo>
                    <a:pt x="204" y="42"/>
                    <a:pt x="205" y="42"/>
                    <a:pt x="206" y="42"/>
                  </a:cubicBezTo>
                  <a:cubicBezTo>
                    <a:pt x="206" y="41"/>
                    <a:pt x="206" y="41"/>
                    <a:pt x="206" y="41"/>
                  </a:cubicBezTo>
                  <a:cubicBezTo>
                    <a:pt x="207" y="41"/>
                    <a:pt x="207" y="41"/>
                    <a:pt x="207" y="41"/>
                  </a:cubicBezTo>
                  <a:cubicBezTo>
                    <a:pt x="207" y="41"/>
                    <a:pt x="208" y="40"/>
                    <a:pt x="208" y="40"/>
                  </a:cubicBezTo>
                  <a:cubicBezTo>
                    <a:pt x="208" y="40"/>
                    <a:pt x="208" y="39"/>
                    <a:pt x="208" y="39"/>
                  </a:cubicBezTo>
                  <a:cubicBezTo>
                    <a:pt x="209" y="39"/>
                    <a:pt x="210" y="38"/>
                    <a:pt x="210" y="37"/>
                  </a:cubicBezTo>
                  <a:cubicBezTo>
                    <a:pt x="210" y="37"/>
                    <a:pt x="210" y="37"/>
                    <a:pt x="210" y="37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15"/>
                    <a:pt x="220" y="15"/>
                    <a:pt x="220" y="15"/>
                  </a:cubicBezTo>
                  <a:cubicBezTo>
                    <a:pt x="220" y="15"/>
                    <a:pt x="221" y="14"/>
                    <a:pt x="221" y="14"/>
                  </a:cubicBezTo>
                  <a:cubicBezTo>
                    <a:pt x="221" y="13"/>
                    <a:pt x="221" y="13"/>
                    <a:pt x="221" y="12"/>
                  </a:cubicBezTo>
                  <a:cubicBezTo>
                    <a:pt x="221" y="12"/>
                    <a:pt x="221" y="12"/>
                    <a:pt x="221" y="11"/>
                  </a:cubicBezTo>
                  <a:cubicBezTo>
                    <a:pt x="221" y="11"/>
                    <a:pt x="221" y="10"/>
                    <a:pt x="22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53"/>
            <p:cNvSpPr>
              <a:spLocks/>
            </p:cNvSpPr>
            <p:nvPr/>
          </p:nvSpPr>
          <p:spPr bwMode="auto">
            <a:xfrm>
              <a:off x="-60285" y="865188"/>
              <a:ext cx="1354138" cy="82550"/>
            </a:xfrm>
            <a:custGeom>
              <a:avLst/>
              <a:gdLst>
                <a:gd name="T0" fmla="*/ 347 w 358"/>
                <a:gd name="T1" fmla="*/ 0 h 22"/>
                <a:gd name="T2" fmla="*/ 11 w 358"/>
                <a:gd name="T3" fmla="*/ 0 h 22"/>
                <a:gd name="T4" fmla="*/ 0 w 358"/>
                <a:gd name="T5" fmla="*/ 11 h 22"/>
                <a:gd name="T6" fmla="*/ 11 w 358"/>
                <a:gd name="T7" fmla="*/ 22 h 22"/>
                <a:gd name="T8" fmla="*/ 347 w 358"/>
                <a:gd name="T9" fmla="*/ 22 h 22"/>
                <a:gd name="T10" fmla="*/ 358 w 358"/>
                <a:gd name="T11" fmla="*/ 11 h 22"/>
                <a:gd name="T12" fmla="*/ 347 w 358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8" h="22">
                  <a:moveTo>
                    <a:pt x="34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347" y="22"/>
                    <a:pt x="347" y="22"/>
                    <a:pt x="347" y="22"/>
                  </a:cubicBezTo>
                  <a:cubicBezTo>
                    <a:pt x="353" y="22"/>
                    <a:pt x="358" y="17"/>
                    <a:pt x="358" y="11"/>
                  </a:cubicBezTo>
                  <a:cubicBezTo>
                    <a:pt x="358" y="5"/>
                    <a:pt x="353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4786044" y="4205512"/>
            <a:ext cx="1119836" cy="111983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4947213" y="4472920"/>
            <a:ext cx="802605" cy="502759"/>
          </a:xfrm>
          <a:custGeom>
            <a:avLst/>
            <a:gdLst>
              <a:gd name="T0" fmla="*/ 211 w 260"/>
              <a:gd name="T1" fmla="*/ 65 h 162"/>
              <a:gd name="T2" fmla="*/ 146 w 260"/>
              <a:gd name="T3" fmla="*/ 0 h 162"/>
              <a:gd name="T4" fmla="*/ 90 w 260"/>
              <a:gd name="T5" fmla="*/ 33 h 162"/>
              <a:gd name="T6" fmla="*/ 81 w 260"/>
              <a:gd name="T7" fmla="*/ 32 h 162"/>
              <a:gd name="T8" fmla="*/ 35 w 260"/>
              <a:gd name="T9" fmla="*/ 67 h 162"/>
              <a:gd name="T10" fmla="*/ 0 w 260"/>
              <a:gd name="T11" fmla="*/ 114 h 162"/>
              <a:gd name="T12" fmla="*/ 49 w 260"/>
              <a:gd name="T13" fmla="*/ 162 h 162"/>
              <a:gd name="T14" fmla="*/ 211 w 260"/>
              <a:gd name="T15" fmla="*/ 162 h 162"/>
              <a:gd name="T16" fmla="*/ 260 w 260"/>
              <a:gd name="T17" fmla="*/ 114 h 162"/>
              <a:gd name="T18" fmla="*/ 211 w 260"/>
              <a:gd name="T19" fmla="*/ 65 h 162"/>
              <a:gd name="T20" fmla="*/ 130 w 260"/>
              <a:gd name="T21" fmla="*/ 146 h 162"/>
              <a:gd name="T22" fmla="*/ 81 w 260"/>
              <a:gd name="T23" fmla="*/ 81 h 162"/>
              <a:gd name="T24" fmla="*/ 114 w 260"/>
              <a:gd name="T25" fmla="*/ 81 h 162"/>
              <a:gd name="T26" fmla="*/ 114 w 260"/>
              <a:gd name="T27" fmla="*/ 32 h 162"/>
              <a:gd name="T28" fmla="*/ 146 w 260"/>
              <a:gd name="T29" fmla="*/ 32 h 162"/>
              <a:gd name="T30" fmla="*/ 146 w 260"/>
              <a:gd name="T31" fmla="*/ 81 h 162"/>
              <a:gd name="T32" fmla="*/ 179 w 260"/>
              <a:gd name="T33" fmla="*/ 81 h 162"/>
              <a:gd name="T34" fmla="*/ 130 w 260"/>
              <a:gd name="T35" fmla="*/ 14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close/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789634" y="1489945"/>
            <a:ext cx="1119836" cy="11198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108090" y="1827308"/>
            <a:ext cx="482923" cy="481855"/>
            <a:chOff x="9166770" y="4602851"/>
            <a:chExt cx="482923" cy="481855"/>
          </a:xfrm>
        </p:grpSpPr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9457379" y="4895596"/>
              <a:ext cx="192314" cy="189110"/>
            </a:xfrm>
            <a:custGeom>
              <a:avLst/>
              <a:gdLst>
                <a:gd name="T0" fmla="*/ 68 w 75"/>
                <a:gd name="T1" fmla="*/ 42 h 74"/>
                <a:gd name="T2" fmla="*/ 25 w 75"/>
                <a:gd name="T3" fmla="*/ 0 h 74"/>
                <a:gd name="T4" fmla="*/ 0 w 75"/>
                <a:gd name="T5" fmla="*/ 24 h 74"/>
                <a:gd name="T6" fmla="*/ 43 w 75"/>
                <a:gd name="T7" fmla="*/ 67 h 74"/>
                <a:gd name="T8" fmla="*/ 68 w 75"/>
                <a:gd name="T9" fmla="*/ 67 h 74"/>
                <a:gd name="T10" fmla="*/ 68 w 75"/>
                <a:gd name="T11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4">
                  <a:moveTo>
                    <a:pt x="68" y="4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9" y="10"/>
                    <a:pt x="10" y="18"/>
                    <a:pt x="0" y="2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50" y="74"/>
                    <a:pt x="61" y="74"/>
                    <a:pt x="68" y="67"/>
                  </a:cubicBezTo>
                  <a:cubicBezTo>
                    <a:pt x="75" y="60"/>
                    <a:pt x="75" y="49"/>
                    <a:pt x="68" y="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9166770" y="4602851"/>
              <a:ext cx="356850" cy="358987"/>
            </a:xfrm>
            <a:custGeom>
              <a:avLst/>
              <a:gdLst>
                <a:gd name="T0" fmla="*/ 139 w 139"/>
                <a:gd name="T1" fmla="*/ 70 h 140"/>
                <a:gd name="T2" fmla="*/ 70 w 139"/>
                <a:gd name="T3" fmla="*/ 0 h 140"/>
                <a:gd name="T4" fmla="*/ 0 w 139"/>
                <a:gd name="T5" fmla="*/ 70 h 140"/>
                <a:gd name="T6" fmla="*/ 70 w 139"/>
                <a:gd name="T7" fmla="*/ 140 h 140"/>
                <a:gd name="T8" fmla="*/ 139 w 139"/>
                <a:gd name="T9" fmla="*/ 70 h 140"/>
                <a:gd name="T10" fmla="*/ 70 w 139"/>
                <a:gd name="T11" fmla="*/ 122 h 140"/>
                <a:gd name="T12" fmla="*/ 17 w 139"/>
                <a:gd name="T13" fmla="*/ 70 h 140"/>
                <a:gd name="T14" fmla="*/ 70 w 139"/>
                <a:gd name="T15" fmla="*/ 17 h 140"/>
                <a:gd name="T16" fmla="*/ 122 w 139"/>
                <a:gd name="T17" fmla="*/ 70 h 140"/>
                <a:gd name="T18" fmla="*/ 70 w 139"/>
                <a:gd name="T19" fmla="*/ 1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39" y="70"/>
                  </a:moveTo>
                  <a:cubicBezTo>
                    <a:pt x="139" y="31"/>
                    <a:pt x="108" y="0"/>
                    <a:pt x="70" y="0"/>
                  </a:cubicBez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39" y="108"/>
                    <a:pt x="139" y="70"/>
                  </a:cubicBezTo>
                  <a:close/>
                  <a:moveTo>
                    <a:pt x="70" y="122"/>
                  </a:moveTo>
                  <a:cubicBezTo>
                    <a:pt x="41" y="122"/>
                    <a:pt x="17" y="99"/>
                    <a:pt x="17" y="70"/>
                  </a:cubicBezTo>
                  <a:cubicBezTo>
                    <a:pt x="17" y="41"/>
                    <a:pt x="41" y="17"/>
                    <a:pt x="70" y="17"/>
                  </a:cubicBezTo>
                  <a:cubicBezTo>
                    <a:pt x="98" y="17"/>
                    <a:pt x="122" y="41"/>
                    <a:pt x="122" y="70"/>
                  </a:cubicBezTo>
                  <a:cubicBezTo>
                    <a:pt x="122" y="99"/>
                    <a:pt x="98" y="122"/>
                    <a:pt x="70" y="1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9241559" y="4677640"/>
              <a:ext cx="105773" cy="104705"/>
            </a:xfrm>
            <a:custGeom>
              <a:avLst/>
              <a:gdLst>
                <a:gd name="T0" fmla="*/ 0 w 41"/>
                <a:gd name="T1" fmla="*/ 41 h 41"/>
                <a:gd name="T2" fmla="*/ 12 w 41"/>
                <a:gd name="T3" fmla="*/ 41 h 41"/>
                <a:gd name="T4" fmla="*/ 41 w 41"/>
                <a:gd name="T5" fmla="*/ 12 h 41"/>
                <a:gd name="T6" fmla="*/ 41 w 41"/>
                <a:gd name="T7" fmla="*/ 0 h 41"/>
                <a:gd name="T8" fmla="*/ 0 w 4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2" y="25"/>
                    <a:pt x="25" y="12"/>
                    <a:pt x="41" y="1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7789634" y="4205512"/>
            <a:ext cx="1119836" cy="11198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 noEditPoints="1"/>
          </p:cNvSpPr>
          <p:nvPr/>
        </p:nvSpPr>
        <p:spPr bwMode="auto">
          <a:xfrm>
            <a:off x="8101360" y="4441027"/>
            <a:ext cx="545174" cy="592931"/>
          </a:xfrm>
          <a:custGeom>
            <a:avLst/>
            <a:gdLst>
              <a:gd name="T0" fmla="*/ 50 w 100"/>
              <a:gd name="T1" fmla="*/ 70 h 132"/>
              <a:gd name="T2" fmla="*/ 30 w 100"/>
              <a:gd name="T3" fmla="*/ 90 h 132"/>
              <a:gd name="T4" fmla="*/ 50 w 100"/>
              <a:gd name="T5" fmla="*/ 111 h 132"/>
              <a:gd name="T6" fmla="*/ 70 w 100"/>
              <a:gd name="T7" fmla="*/ 90 h 132"/>
              <a:gd name="T8" fmla="*/ 50 w 100"/>
              <a:gd name="T9" fmla="*/ 70 h 132"/>
              <a:gd name="T10" fmla="*/ 53 w 100"/>
              <a:gd name="T11" fmla="*/ 93 h 132"/>
              <a:gd name="T12" fmla="*/ 53 w 100"/>
              <a:gd name="T13" fmla="*/ 102 h 132"/>
              <a:gd name="T14" fmla="*/ 50 w 100"/>
              <a:gd name="T15" fmla="*/ 105 h 132"/>
              <a:gd name="T16" fmla="*/ 47 w 100"/>
              <a:gd name="T17" fmla="*/ 102 h 132"/>
              <a:gd name="T18" fmla="*/ 47 w 100"/>
              <a:gd name="T19" fmla="*/ 93 h 132"/>
              <a:gd name="T20" fmla="*/ 41 w 100"/>
              <a:gd name="T21" fmla="*/ 84 h 132"/>
              <a:gd name="T22" fmla="*/ 50 w 100"/>
              <a:gd name="T23" fmla="*/ 76 h 132"/>
              <a:gd name="T24" fmla="*/ 59 w 100"/>
              <a:gd name="T25" fmla="*/ 84 h 132"/>
              <a:gd name="T26" fmla="*/ 53 w 100"/>
              <a:gd name="T27" fmla="*/ 93 h 132"/>
              <a:gd name="T28" fmla="*/ 86 w 100"/>
              <a:gd name="T29" fmla="*/ 50 h 132"/>
              <a:gd name="T30" fmla="*/ 86 w 100"/>
              <a:gd name="T31" fmla="*/ 36 h 132"/>
              <a:gd name="T32" fmla="*/ 50 w 100"/>
              <a:gd name="T33" fmla="*/ 0 h 132"/>
              <a:gd name="T34" fmla="*/ 14 w 100"/>
              <a:gd name="T35" fmla="*/ 36 h 132"/>
              <a:gd name="T36" fmla="*/ 14 w 100"/>
              <a:gd name="T37" fmla="*/ 50 h 132"/>
              <a:gd name="T38" fmla="*/ 0 w 100"/>
              <a:gd name="T39" fmla="*/ 69 h 132"/>
              <a:gd name="T40" fmla="*/ 0 w 100"/>
              <a:gd name="T41" fmla="*/ 112 h 132"/>
              <a:gd name="T42" fmla="*/ 20 w 100"/>
              <a:gd name="T43" fmla="*/ 132 h 132"/>
              <a:gd name="T44" fmla="*/ 80 w 100"/>
              <a:gd name="T45" fmla="*/ 132 h 132"/>
              <a:gd name="T46" fmla="*/ 100 w 100"/>
              <a:gd name="T47" fmla="*/ 112 h 132"/>
              <a:gd name="T48" fmla="*/ 100 w 100"/>
              <a:gd name="T49" fmla="*/ 69 h 132"/>
              <a:gd name="T50" fmla="*/ 86 w 100"/>
              <a:gd name="T51" fmla="*/ 50 h 132"/>
              <a:gd name="T52" fmla="*/ 50 w 100"/>
              <a:gd name="T53" fmla="*/ 115 h 132"/>
              <a:gd name="T54" fmla="*/ 25 w 100"/>
              <a:gd name="T55" fmla="*/ 90 h 132"/>
              <a:gd name="T56" fmla="*/ 50 w 100"/>
              <a:gd name="T57" fmla="*/ 66 h 132"/>
              <a:gd name="T58" fmla="*/ 75 w 100"/>
              <a:gd name="T59" fmla="*/ 90 h 132"/>
              <a:gd name="T60" fmla="*/ 50 w 100"/>
              <a:gd name="T61" fmla="*/ 115 h 132"/>
              <a:gd name="T62" fmla="*/ 76 w 100"/>
              <a:gd name="T63" fmla="*/ 49 h 132"/>
              <a:gd name="T64" fmla="*/ 24 w 100"/>
              <a:gd name="T65" fmla="*/ 49 h 132"/>
              <a:gd name="T66" fmla="*/ 24 w 100"/>
              <a:gd name="T67" fmla="*/ 36 h 132"/>
              <a:gd name="T68" fmla="*/ 50 w 100"/>
              <a:gd name="T69" fmla="*/ 11 h 132"/>
              <a:gd name="T70" fmla="*/ 76 w 100"/>
              <a:gd name="T71" fmla="*/ 36 h 132"/>
              <a:gd name="T72" fmla="*/ 76 w 100"/>
              <a:gd name="T73" fmla="*/ 49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132">
                <a:moveTo>
                  <a:pt x="50" y="70"/>
                </a:moveTo>
                <a:cubicBezTo>
                  <a:pt x="39" y="70"/>
                  <a:pt x="30" y="79"/>
                  <a:pt x="30" y="90"/>
                </a:cubicBezTo>
                <a:cubicBezTo>
                  <a:pt x="30" y="102"/>
                  <a:pt x="39" y="111"/>
                  <a:pt x="50" y="111"/>
                </a:cubicBezTo>
                <a:cubicBezTo>
                  <a:pt x="61" y="111"/>
                  <a:pt x="70" y="102"/>
                  <a:pt x="70" y="90"/>
                </a:cubicBezTo>
                <a:cubicBezTo>
                  <a:pt x="70" y="79"/>
                  <a:pt x="61" y="70"/>
                  <a:pt x="50" y="70"/>
                </a:cubicBezTo>
                <a:close/>
                <a:moveTo>
                  <a:pt x="53" y="93"/>
                </a:moveTo>
                <a:cubicBezTo>
                  <a:pt x="53" y="102"/>
                  <a:pt x="53" y="102"/>
                  <a:pt x="53" y="102"/>
                </a:cubicBezTo>
                <a:cubicBezTo>
                  <a:pt x="53" y="104"/>
                  <a:pt x="52" y="105"/>
                  <a:pt x="50" y="105"/>
                </a:cubicBezTo>
                <a:cubicBezTo>
                  <a:pt x="48" y="105"/>
                  <a:pt x="47" y="104"/>
                  <a:pt x="47" y="102"/>
                </a:cubicBezTo>
                <a:cubicBezTo>
                  <a:pt x="47" y="93"/>
                  <a:pt x="47" y="93"/>
                  <a:pt x="47" y="93"/>
                </a:cubicBezTo>
                <a:cubicBezTo>
                  <a:pt x="44" y="91"/>
                  <a:pt x="41" y="88"/>
                  <a:pt x="41" y="84"/>
                </a:cubicBezTo>
                <a:cubicBezTo>
                  <a:pt x="41" y="80"/>
                  <a:pt x="45" y="76"/>
                  <a:pt x="50" y="76"/>
                </a:cubicBezTo>
                <a:cubicBezTo>
                  <a:pt x="55" y="76"/>
                  <a:pt x="59" y="80"/>
                  <a:pt x="59" y="84"/>
                </a:cubicBezTo>
                <a:cubicBezTo>
                  <a:pt x="59" y="88"/>
                  <a:pt x="56" y="91"/>
                  <a:pt x="53" y="93"/>
                </a:cubicBezTo>
                <a:close/>
                <a:moveTo>
                  <a:pt x="86" y="50"/>
                </a:moveTo>
                <a:cubicBezTo>
                  <a:pt x="86" y="36"/>
                  <a:pt x="86" y="36"/>
                  <a:pt x="86" y="36"/>
                </a:cubicBezTo>
                <a:cubicBezTo>
                  <a:pt x="86" y="16"/>
                  <a:pt x="70" y="0"/>
                  <a:pt x="50" y="0"/>
                </a:cubicBezTo>
                <a:cubicBezTo>
                  <a:pt x="30" y="0"/>
                  <a:pt x="14" y="16"/>
                  <a:pt x="14" y="36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3"/>
                  <a:pt x="0" y="60"/>
                  <a:pt x="0" y="69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3"/>
                  <a:pt x="9" y="132"/>
                  <a:pt x="2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91" y="132"/>
                  <a:pt x="100" y="123"/>
                  <a:pt x="100" y="112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100" y="60"/>
                  <a:pt x="94" y="53"/>
                  <a:pt x="86" y="50"/>
                </a:cubicBezTo>
                <a:close/>
                <a:moveTo>
                  <a:pt x="50" y="115"/>
                </a:moveTo>
                <a:cubicBezTo>
                  <a:pt x="36" y="115"/>
                  <a:pt x="25" y="104"/>
                  <a:pt x="25" y="90"/>
                </a:cubicBezTo>
                <a:cubicBezTo>
                  <a:pt x="25" y="77"/>
                  <a:pt x="36" y="66"/>
                  <a:pt x="50" y="66"/>
                </a:cubicBezTo>
                <a:cubicBezTo>
                  <a:pt x="64" y="66"/>
                  <a:pt x="75" y="77"/>
                  <a:pt x="75" y="90"/>
                </a:cubicBezTo>
                <a:cubicBezTo>
                  <a:pt x="75" y="104"/>
                  <a:pt x="64" y="115"/>
                  <a:pt x="50" y="115"/>
                </a:cubicBezTo>
                <a:close/>
                <a:moveTo>
                  <a:pt x="76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2"/>
                  <a:pt x="36" y="11"/>
                  <a:pt x="50" y="11"/>
                </a:cubicBezTo>
                <a:cubicBezTo>
                  <a:pt x="64" y="11"/>
                  <a:pt x="76" y="22"/>
                  <a:pt x="76" y="36"/>
                </a:cubicBezTo>
                <a:lnTo>
                  <a:pt x="7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844800" y="2636258"/>
            <a:ext cx="1438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Step 1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782454" y="3084939"/>
            <a:ext cx="13728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786044" y="2636258"/>
            <a:ext cx="1438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Step 2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723698" y="3084939"/>
            <a:ext cx="13728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806665" y="2636258"/>
            <a:ext cx="1438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Step 3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744319" y="3084939"/>
            <a:ext cx="13728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782454" y="5281985"/>
            <a:ext cx="1501074" cy="1279678"/>
            <a:chOff x="1782454" y="2636258"/>
            <a:chExt cx="1501074" cy="1279678"/>
          </a:xfrm>
        </p:grpSpPr>
        <p:sp>
          <p:nvSpPr>
            <p:cNvPr id="60" name="文本框 59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Step 6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723698" y="5325348"/>
            <a:ext cx="1501074" cy="1279678"/>
            <a:chOff x="1782454" y="2636258"/>
            <a:chExt cx="1501074" cy="1279678"/>
          </a:xfrm>
        </p:grpSpPr>
        <p:sp>
          <p:nvSpPr>
            <p:cNvPr id="63" name="文本框 62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Step 5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06665" y="5325348"/>
            <a:ext cx="1501074" cy="1279678"/>
            <a:chOff x="1782454" y="2636258"/>
            <a:chExt cx="1501074" cy="1279678"/>
          </a:xfrm>
        </p:grpSpPr>
        <p:sp>
          <p:nvSpPr>
            <p:cNvPr id="66" name="文本框 65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Step 4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5037615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78554" y="140293"/>
            <a:ext cx="2429569" cy="584775"/>
          </a:xfrm>
          <a:prstGeom prst="rect">
            <a:avLst/>
          </a:prstGeom>
          <a:solidFill>
            <a:schemeClr val="accent6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1214" y="137713"/>
            <a:ext cx="8261685" cy="977956"/>
            <a:chOff x="451214" y="137713"/>
            <a:chExt cx="8261685" cy="977956"/>
          </a:xfrm>
        </p:grpSpPr>
        <p:sp>
          <p:nvSpPr>
            <p:cNvPr id="5" name="文本框 4"/>
            <p:cNvSpPr txBox="1"/>
            <p:nvPr/>
          </p:nvSpPr>
          <p:spPr>
            <a:xfrm>
              <a:off x="451214" y="777115"/>
              <a:ext cx="82616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8555" y="137713"/>
              <a:ext cx="45533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Design Project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11733" y="1303193"/>
            <a:ext cx="2768534" cy="4365914"/>
            <a:chOff x="4851466" y="1496037"/>
            <a:chExt cx="2489067" cy="4294559"/>
          </a:xfrm>
        </p:grpSpPr>
        <p:sp>
          <p:nvSpPr>
            <p:cNvPr id="15" name="矩形 14"/>
            <p:cNvSpPr/>
            <p:nvPr/>
          </p:nvSpPr>
          <p:spPr>
            <a:xfrm>
              <a:off x="4851466" y="3379992"/>
              <a:ext cx="2410604" cy="241060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isometricTopUp">
                <a:rot lat="19334322" lon="18553891" rev="380609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863342" y="2917124"/>
              <a:ext cx="2410604" cy="2410604"/>
            </a:xfrm>
            <a:prstGeom prst="rect">
              <a:avLst/>
            </a:prstGeom>
            <a:solidFill>
              <a:schemeClr val="accent4">
                <a:alpha val="60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896636" y="2454256"/>
              <a:ext cx="2410604" cy="2410604"/>
            </a:xfrm>
            <a:prstGeom prst="rect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918760" y="1991388"/>
              <a:ext cx="2410604" cy="2410604"/>
            </a:xfrm>
            <a:prstGeom prst="rect">
              <a:avLst/>
            </a:prstGeom>
            <a:solidFill>
              <a:schemeClr val="accent2">
                <a:alpha val="55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97446" y="1496037"/>
              <a:ext cx="2443087" cy="244308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85593" y="2196700"/>
            <a:ext cx="36638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85593" y="1792548"/>
            <a:ext cx="1519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Title  in here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20754" y="2170030"/>
            <a:ext cx="3241221" cy="0"/>
          </a:xfrm>
          <a:prstGeom prst="line">
            <a:avLst/>
          </a:prstGeom>
          <a:ln w="1587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692954" y="2747892"/>
            <a:ext cx="1755846" cy="0"/>
          </a:xfrm>
          <a:prstGeom prst="line">
            <a:avLst/>
          </a:prstGeom>
          <a:ln w="1587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8715058" y="2324695"/>
            <a:ext cx="3019742" cy="1334804"/>
            <a:chOff x="937993" y="1830648"/>
            <a:chExt cx="3019742" cy="1334804"/>
          </a:xfrm>
        </p:grpSpPr>
        <p:sp>
          <p:nvSpPr>
            <p:cNvPr id="41" name="文本框 40"/>
            <p:cNvSpPr txBox="1"/>
            <p:nvPr/>
          </p:nvSpPr>
          <p:spPr>
            <a:xfrm>
              <a:off x="937993" y="2272900"/>
              <a:ext cx="301974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Simply dummy text of the printing and 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37993" y="183064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Title  in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7503974" y="4134464"/>
            <a:ext cx="1755846" cy="0"/>
          </a:xfrm>
          <a:prstGeom prst="line">
            <a:avLst/>
          </a:prstGeom>
          <a:ln w="1587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8526078" y="3711267"/>
            <a:ext cx="3019742" cy="1372904"/>
            <a:chOff x="937993" y="1830648"/>
            <a:chExt cx="3019742" cy="1372904"/>
          </a:xfrm>
        </p:grpSpPr>
        <p:sp>
          <p:nvSpPr>
            <p:cNvPr id="50" name="文本框 49"/>
            <p:cNvSpPr txBox="1"/>
            <p:nvPr/>
          </p:nvSpPr>
          <p:spPr>
            <a:xfrm>
              <a:off x="937993" y="2311000"/>
              <a:ext cx="301974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Simply dummy text of the printing and 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37993" y="183064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Title  in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1905000" y="3370850"/>
            <a:ext cx="2623733" cy="0"/>
          </a:xfrm>
          <a:prstGeom prst="line">
            <a:avLst/>
          </a:prstGeom>
          <a:ln w="1587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1178492" y="3415308"/>
            <a:ext cx="27474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178492" y="3011156"/>
            <a:ext cx="1519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Title  in here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1333500" y="4799600"/>
            <a:ext cx="3378233" cy="0"/>
          </a:xfrm>
          <a:prstGeom prst="line">
            <a:avLst/>
          </a:prstGeom>
          <a:ln w="1587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780077" y="4839971"/>
            <a:ext cx="27474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80077" y="4435819"/>
            <a:ext cx="1519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Title  in here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829918" y="6386287"/>
            <a:ext cx="10537829" cy="413657"/>
            <a:chOff x="1485900" y="6386287"/>
            <a:chExt cx="10537829" cy="413657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5444526" y="6461390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9548896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-14189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519476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34884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17591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26523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1133698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10233921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9508182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9125475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6825942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74620" y="3871707"/>
            <a:ext cx="6833562" cy="8309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768899" y="3994780"/>
            <a:ext cx="2589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i="1" kern="0" dirty="0">
                <a:solidFill>
                  <a:srgbClr val="FFFFFF"/>
                </a:solidFill>
                <a:cs typeface="+mn-ea"/>
                <a:sym typeface="+mn-lt"/>
              </a:rPr>
              <a:t>Date  Analysis</a:t>
            </a:r>
          </a:p>
        </p:txBody>
      </p:sp>
      <p:sp>
        <p:nvSpPr>
          <p:cNvPr id="21" name="椭圆 20"/>
          <p:cNvSpPr/>
          <p:nvPr/>
        </p:nvSpPr>
        <p:spPr>
          <a:xfrm>
            <a:off x="5384167" y="2315809"/>
            <a:ext cx="832869" cy="8328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74964" y="2315809"/>
            <a:ext cx="832869" cy="8328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71442" y="1828506"/>
            <a:ext cx="832869" cy="8328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712108" y="2124075"/>
            <a:ext cx="698623" cy="658964"/>
            <a:chOff x="2101850" y="5621338"/>
            <a:chExt cx="727075" cy="685801"/>
          </a:xfrm>
          <a:solidFill>
            <a:schemeClr val="bg1"/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2101850" y="5892801"/>
              <a:ext cx="206375" cy="414338"/>
            </a:xfrm>
            <a:custGeom>
              <a:avLst/>
              <a:gdLst>
                <a:gd name="T0" fmla="*/ 41 w 54"/>
                <a:gd name="T1" fmla="*/ 13 h 109"/>
                <a:gd name="T2" fmla="*/ 41 w 54"/>
                <a:gd name="T3" fmla="*/ 47 h 109"/>
                <a:gd name="T4" fmla="*/ 13 w 54"/>
                <a:gd name="T5" fmla="*/ 47 h 109"/>
                <a:gd name="T6" fmla="*/ 13 w 54"/>
                <a:gd name="T7" fmla="*/ 13 h 109"/>
                <a:gd name="T8" fmla="*/ 41 w 54"/>
                <a:gd name="T9" fmla="*/ 13 h 109"/>
                <a:gd name="T10" fmla="*/ 50 w 54"/>
                <a:gd name="T11" fmla="*/ 0 h 109"/>
                <a:gd name="T12" fmla="*/ 4 w 54"/>
                <a:gd name="T13" fmla="*/ 0 h 109"/>
                <a:gd name="T14" fmla="*/ 0 w 54"/>
                <a:gd name="T15" fmla="*/ 5 h 109"/>
                <a:gd name="T16" fmla="*/ 0 w 54"/>
                <a:gd name="T17" fmla="*/ 105 h 109"/>
                <a:gd name="T18" fmla="*/ 4 w 54"/>
                <a:gd name="T19" fmla="*/ 109 h 109"/>
                <a:gd name="T20" fmla="*/ 50 w 54"/>
                <a:gd name="T21" fmla="*/ 109 h 109"/>
                <a:gd name="T22" fmla="*/ 54 w 54"/>
                <a:gd name="T23" fmla="*/ 105 h 109"/>
                <a:gd name="T24" fmla="*/ 54 w 54"/>
                <a:gd name="T25" fmla="*/ 5 h 109"/>
                <a:gd name="T26" fmla="*/ 50 w 54"/>
                <a:gd name="T2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109">
                  <a:moveTo>
                    <a:pt x="41" y="13"/>
                  </a:moveTo>
                  <a:cubicBezTo>
                    <a:pt x="41" y="47"/>
                    <a:pt x="41" y="47"/>
                    <a:pt x="41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41" y="13"/>
                    <a:pt x="41" y="13"/>
                    <a:pt x="41" y="13"/>
                  </a:cubicBezTo>
                  <a:moveTo>
                    <a:pt x="5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2" y="109"/>
                    <a:pt x="4" y="10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2" y="109"/>
                    <a:pt x="54" y="107"/>
                    <a:pt x="54" y="10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2357438" y="5792788"/>
              <a:ext cx="209550" cy="514350"/>
            </a:xfrm>
            <a:custGeom>
              <a:avLst/>
              <a:gdLst>
                <a:gd name="T0" fmla="*/ 42 w 55"/>
                <a:gd name="T1" fmla="*/ 13 h 135"/>
                <a:gd name="T2" fmla="*/ 42 w 55"/>
                <a:gd name="T3" fmla="*/ 81 h 135"/>
                <a:gd name="T4" fmla="*/ 13 w 55"/>
                <a:gd name="T5" fmla="*/ 81 h 135"/>
                <a:gd name="T6" fmla="*/ 13 w 55"/>
                <a:gd name="T7" fmla="*/ 13 h 135"/>
                <a:gd name="T8" fmla="*/ 42 w 55"/>
                <a:gd name="T9" fmla="*/ 13 h 135"/>
                <a:gd name="T10" fmla="*/ 51 w 55"/>
                <a:gd name="T11" fmla="*/ 0 h 135"/>
                <a:gd name="T12" fmla="*/ 5 w 55"/>
                <a:gd name="T13" fmla="*/ 0 h 135"/>
                <a:gd name="T14" fmla="*/ 0 w 55"/>
                <a:gd name="T15" fmla="*/ 5 h 135"/>
                <a:gd name="T16" fmla="*/ 0 w 55"/>
                <a:gd name="T17" fmla="*/ 131 h 135"/>
                <a:gd name="T18" fmla="*/ 5 w 55"/>
                <a:gd name="T19" fmla="*/ 135 h 135"/>
                <a:gd name="T20" fmla="*/ 51 w 55"/>
                <a:gd name="T21" fmla="*/ 135 h 135"/>
                <a:gd name="T22" fmla="*/ 55 w 55"/>
                <a:gd name="T23" fmla="*/ 131 h 135"/>
                <a:gd name="T24" fmla="*/ 55 w 55"/>
                <a:gd name="T25" fmla="*/ 5 h 135"/>
                <a:gd name="T26" fmla="*/ 51 w 55"/>
                <a:gd name="T2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135">
                  <a:moveTo>
                    <a:pt x="42" y="13"/>
                  </a:moveTo>
                  <a:cubicBezTo>
                    <a:pt x="42" y="81"/>
                    <a:pt x="42" y="81"/>
                    <a:pt x="42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42" y="13"/>
                    <a:pt x="42" y="13"/>
                    <a:pt x="42" y="13"/>
                  </a:cubicBezTo>
                  <a:moveTo>
                    <a:pt x="5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3"/>
                    <a:pt x="2" y="135"/>
                    <a:pt x="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3" y="135"/>
                    <a:pt x="55" y="133"/>
                    <a:pt x="55" y="131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2"/>
                    <a:pt x="53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2619375" y="5621338"/>
              <a:ext cx="209550" cy="685800"/>
            </a:xfrm>
            <a:custGeom>
              <a:avLst/>
              <a:gdLst>
                <a:gd name="T0" fmla="*/ 42 w 55"/>
                <a:gd name="T1" fmla="*/ 13 h 180"/>
                <a:gd name="T2" fmla="*/ 42 w 55"/>
                <a:gd name="T3" fmla="*/ 96 h 180"/>
                <a:gd name="T4" fmla="*/ 13 w 55"/>
                <a:gd name="T5" fmla="*/ 96 h 180"/>
                <a:gd name="T6" fmla="*/ 13 w 55"/>
                <a:gd name="T7" fmla="*/ 13 h 180"/>
                <a:gd name="T8" fmla="*/ 42 w 55"/>
                <a:gd name="T9" fmla="*/ 13 h 180"/>
                <a:gd name="T10" fmla="*/ 50 w 55"/>
                <a:gd name="T11" fmla="*/ 0 h 180"/>
                <a:gd name="T12" fmla="*/ 4 w 55"/>
                <a:gd name="T13" fmla="*/ 0 h 180"/>
                <a:gd name="T14" fmla="*/ 0 w 55"/>
                <a:gd name="T15" fmla="*/ 4 h 180"/>
                <a:gd name="T16" fmla="*/ 0 w 55"/>
                <a:gd name="T17" fmla="*/ 176 h 180"/>
                <a:gd name="T18" fmla="*/ 4 w 55"/>
                <a:gd name="T19" fmla="*/ 180 h 180"/>
                <a:gd name="T20" fmla="*/ 50 w 55"/>
                <a:gd name="T21" fmla="*/ 180 h 180"/>
                <a:gd name="T22" fmla="*/ 55 w 55"/>
                <a:gd name="T23" fmla="*/ 176 h 180"/>
                <a:gd name="T24" fmla="*/ 55 w 55"/>
                <a:gd name="T25" fmla="*/ 4 h 180"/>
                <a:gd name="T26" fmla="*/ 50 w 55"/>
                <a:gd name="T2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180">
                  <a:moveTo>
                    <a:pt x="42" y="13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42" y="13"/>
                    <a:pt x="42" y="13"/>
                    <a:pt x="42" y="13"/>
                  </a:cubicBezTo>
                  <a:moveTo>
                    <a:pt x="5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8"/>
                    <a:pt x="2" y="180"/>
                    <a:pt x="4" y="180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3" y="180"/>
                    <a:pt x="55" y="178"/>
                    <a:pt x="55" y="176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3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073751" y="4795503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Simply dummy text of the printing and typesetting industry Simply dummy text of the printing and typesetting .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67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78554" y="365143"/>
            <a:ext cx="3546704" cy="584775"/>
          </a:xfrm>
          <a:prstGeom prst="rect">
            <a:avLst/>
          </a:prstGeom>
          <a:solidFill>
            <a:schemeClr val="accent2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067" y="333535"/>
            <a:ext cx="3237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Market Date DIY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417664887"/>
              </p:ext>
            </p:extLst>
          </p:nvPr>
        </p:nvGraphicFramePr>
        <p:xfrm>
          <a:off x="535179" y="920865"/>
          <a:ext cx="5372920" cy="4719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 useBgFill="1">
        <p:nvSpPr>
          <p:cNvPr id="55" name="任意多边形 54"/>
          <p:cNvSpPr/>
          <p:nvPr/>
        </p:nvSpPr>
        <p:spPr>
          <a:xfrm>
            <a:off x="1046229" y="1567084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 useBgFill="1">
        <p:nvSpPr>
          <p:cNvPr id="56" name="任意多边形 55"/>
          <p:cNvSpPr/>
          <p:nvPr/>
        </p:nvSpPr>
        <p:spPr>
          <a:xfrm>
            <a:off x="2316467" y="1558345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 useBgFill="1">
        <p:nvSpPr>
          <p:cNvPr id="76" name="任意多边形 75"/>
          <p:cNvSpPr/>
          <p:nvPr/>
        </p:nvSpPr>
        <p:spPr>
          <a:xfrm>
            <a:off x="4876790" y="1487250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10966624" y="1229815"/>
            <a:ext cx="313392" cy="1968348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4" name="任意多边形 53"/>
          <p:cNvSpPr>
            <a:spLocks/>
          </p:cNvSpPr>
          <p:nvPr/>
        </p:nvSpPr>
        <p:spPr bwMode="auto">
          <a:xfrm>
            <a:off x="10209794" y="2940677"/>
            <a:ext cx="167789" cy="217555"/>
          </a:xfrm>
          <a:custGeom>
            <a:avLst/>
            <a:gdLst>
              <a:gd name="connsiteX0" fmla="*/ 606156 w 1166812"/>
              <a:gd name="connsiteY0" fmla="*/ 960089 h 1512888"/>
              <a:gd name="connsiteX1" fmla="*/ 658940 w 1166812"/>
              <a:gd name="connsiteY1" fmla="*/ 960089 h 1512888"/>
              <a:gd name="connsiteX2" fmla="*/ 696643 w 1166812"/>
              <a:gd name="connsiteY2" fmla="*/ 997396 h 1512888"/>
              <a:gd name="connsiteX3" fmla="*/ 658940 w 1166812"/>
              <a:gd name="connsiteY3" fmla="*/ 1034702 h 1512888"/>
              <a:gd name="connsiteX4" fmla="*/ 606156 w 1166812"/>
              <a:gd name="connsiteY4" fmla="*/ 1034702 h 1512888"/>
              <a:gd name="connsiteX5" fmla="*/ 484747 w 1166812"/>
              <a:gd name="connsiteY5" fmla="*/ 820389 h 1512888"/>
              <a:gd name="connsiteX6" fmla="*/ 537893 w 1166812"/>
              <a:gd name="connsiteY6" fmla="*/ 820389 h 1512888"/>
              <a:gd name="connsiteX7" fmla="*/ 537893 w 1166812"/>
              <a:gd name="connsiteY7" fmla="*/ 891827 h 1512888"/>
              <a:gd name="connsiteX8" fmla="*/ 522709 w 1166812"/>
              <a:gd name="connsiteY8" fmla="*/ 891827 h 1512888"/>
              <a:gd name="connsiteX9" fmla="*/ 484747 w 1166812"/>
              <a:gd name="connsiteY9" fmla="*/ 891827 h 1512888"/>
              <a:gd name="connsiteX10" fmla="*/ 450581 w 1166812"/>
              <a:gd name="connsiteY10" fmla="*/ 857988 h 1512888"/>
              <a:gd name="connsiteX11" fmla="*/ 450581 w 1166812"/>
              <a:gd name="connsiteY11" fmla="*/ 854228 h 1512888"/>
              <a:gd name="connsiteX12" fmla="*/ 484747 w 1166812"/>
              <a:gd name="connsiteY12" fmla="*/ 820389 h 1512888"/>
              <a:gd name="connsiteX13" fmla="*/ 582613 w 1166812"/>
              <a:gd name="connsiteY13" fmla="*/ 661988 h 1512888"/>
              <a:gd name="connsiteX14" fmla="*/ 548583 w 1166812"/>
              <a:gd name="connsiteY14" fmla="*/ 695996 h 1512888"/>
              <a:gd name="connsiteX15" fmla="*/ 548583 w 1166812"/>
              <a:gd name="connsiteY15" fmla="*/ 748898 h 1512888"/>
              <a:gd name="connsiteX16" fmla="*/ 495647 w 1166812"/>
              <a:gd name="connsiteY16" fmla="*/ 748898 h 1512888"/>
              <a:gd name="connsiteX17" fmla="*/ 389775 w 1166812"/>
              <a:gd name="connsiteY17" fmla="*/ 850923 h 1512888"/>
              <a:gd name="connsiteX18" fmla="*/ 389775 w 1166812"/>
              <a:gd name="connsiteY18" fmla="*/ 854702 h 1512888"/>
              <a:gd name="connsiteX19" fmla="*/ 495647 w 1166812"/>
              <a:gd name="connsiteY19" fmla="*/ 956726 h 1512888"/>
              <a:gd name="connsiteX20" fmla="*/ 533458 w 1166812"/>
              <a:gd name="connsiteY20" fmla="*/ 956726 h 1512888"/>
              <a:gd name="connsiteX21" fmla="*/ 548583 w 1166812"/>
              <a:gd name="connsiteY21" fmla="*/ 956726 h 1512888"/>
              <a:gd name="connsiteX22" fmla="*/ 548583 w 1166812"/>
              <a:gd name="connsiteY22" fmla="*/ 1032300 h 1512888"/>
              <a:gd name="connsiteX23" fmla="*/ 408680 w 1166812"/>
              <a:gd name="connsiteY23" fmla="*/ 1032300 h 1512888"/>
              <a:gd name="connsiteX24" fmla="*/ 374650 w 1166812"/>
              <a:gd name="connsiteY24" fmla="*/ 1066309 h 1512888"/>
              <a:gd name="connsiteX25" fmla="*/ 408680 w 1166812"/>
              <a:gd name="connsiteY25" fmla="*/ 1100317 h 1512888"/>
              <a:gd name="connsiteX26" fmla="*/ 548583 w 1166812"/>
              <a:gd name="connsiteY26" fmla="*/ 1100317 h 1512888"/>
              <a:gd name="connsiteX27" fmla="*/ 548583 w 1166812"/>
              <a:gd name="connsiteY27" fmla="*/ 1164555 h 1512888"/>
              <a:gd name="connsiteX28" fmla="*/ 582613 w 1166812"/>
              <a:gd name="connsiteY28" fmla="*/ 1198563 h 1512888"/>
              <a:gd name="connsiteX29" fmla="*/ 616643 w 1166812"/>
              <a:gd name="connsiteY29" fmla="*/ 1164555 h 1512888"/>
              <a:gd name="connsiteX30" fmla="*/ 616643 w 1166812"/>
              <a:gd name="connsiteY30" fmla="*/ 1100317 h 1512888"/>
              <a:gd name="connsiteX31" fmla="*/ 669579 w 1166812"/>
              <a:gd name="connsiteY31" fmla="*/ 1100317 h 1512888"/>
              <a:gd name="connsiteX32" fmla="*/ 775451 w 1166812"/>
              <a:gd name="connsiteY32" fmla="*/ 994513 h 1512888"/>
              <a:gd name="connsiteX33" fmla="*/ 669579 w 1166812"/>
              <a:gd name="connsiteY33" fmla="*/ 888710 h 1512888"/>
              <a:gd name="connsiteX34" fmla="*/ 616643 w 1166812"/>
              <a:gd name="connsiteY34" fmla="*/ 888710 h 1512888"/>
              <a:gd name="connsiteX35" fmla="*/ 616643 w 1166812"/>
              <a:gd name="connsiteY35" fmla="*/ 816915 h 1512888"/>
              <a:gd name="connsiteX36" fmla="*/ 756545 w 1166812"/>
              <a:gd name="connsiteY36" fmla="*/ 816915 h 1512888"/>
              <a:gd name="connsiteX37" fmla="*/ 790575 w 1166812"/>
              <a:gd name="connsiteY37" fmla="*/ 782906 h 1512888"/>
              <a:gd name="connsiteX38" fmla="*/ 756545 w 1166812"/>
              <a:gd name="connsiteY38" fmla="*/ 748898 h 1512888"/>
              <a:gd name="connsiteX39" fmla="*/ 616643 w 1166812"/>
              <a:gd name="connsiteY39" fmla="*/ 748898 h 1512888"/>
              <a:gd name="connsiteX40" fmla="*/ 616643 w 1166812"/>
              <a:gd name="connsiteY40" fmla="*/ 695996 h 1512888"/>
              <a:gd name="connsiteX41" fmla="*/ 582613 w 1166812"/>
              <a:gd name="connsiteY41" fmla="*/ 661988 h 1512888"/>
              <a:gd name="connsiteX42" fmla="*/ 443237 w 1166812"/>
              <a:gd name="connsiteY42" fmla="*/ 0 h 1512888"/>
              <a:gd name="connsiteX43" fmla="*/ 723575 w 1166812"/>
              <a:gd name="connsiteY43" fmla="*/ 0 h 1512888"/>
              <a:gd name="connsiteX44" fmla="*/ 712210 w 1166812"/>
              <a:gd name="connsiteY44" fmla="*/ 90773 h 1512888"/>
              <a:gd name="connsiteX45" fmla="*/ 897839 w 1166812"/>
              <a:gd name="connsiteY45" fmla="*/ 438738 h 1512888"/>
              <a:gd name="connsiteX46" fmla="*/ 909204 w 1166812"/>
              <a:gd name="connsiteY46" fmla="*/ 450084 h 1512888"/>
              <a:gd name="connsiteX47" fmla="*/ 1166812 w 1166812"/>
              <a:gd name="connsiteY47" fmla="*/ 930426 h 1512888"/>
              <a:gd name="connsiteX48" fmla="*/ 583406 w 1166812"/>
              <a:gd name="connsiteY48" fmla="*/ 1512888 h 1512888"/>
              <a:gd name="connsiteX49" fmla="*/ 0 w 1166812"/>
              <a:gd name="connsiteY49" fmla="*/ 930426 h 1512888"/>
              <a:gd name="connsiteX50" fmla="*/ 253820 w 1166812"/>
              <a:gd name="connsiteY50" fmla="*/ 450084 h 1512888"/>
              <a:gd name="connsiteX51" fmla="*/ 272761 w 1166812"/>
              <a:gd name="connsiteY51" fmla="*/ 438738 h 1512888"/>
              <a:gd name="connsiteX52" fmla="*/ 454602 w 1166812"/>
              <a:gd name="connsiteY52" fmla="*/ 90773 h 1512888"/>
              <a:gd name="connsiteX53" fmla="*/ 443237 w 1166812"/>
              <a:gd name="connsiteY53" fmla="*/ 0 h 151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66812" h="1512888">
                <a:moveTo>
                  <a:pt x="606156" y="960089"/>
                </a:moveTo>
                <a:cubicBezTo>
                  <a:pt x="606156" y="960089"/>
                  <a:pt x="606156" y="960089"/>
                  <a:pt x="658940" y="960089"/>
                </a:cubicBezTo>
                <a:cubicBezTo>
                  <a:pt x="677792" y="960089"/>
                  <a:pt x="696643" y="978742"/>
                  <a:pt x="696643" y="997396"/>
                </a:cubicBezTo>
                <a:cubicBezTo>
                  <a:pt x="696643" y="1019779"/>
                  <a:pt x="677792" y="1034702"/>
                  <a:pt x="658940" y="1034702"/>
                </a:cubicBezTo>
                <a:cubicBezTo>
                  <a:pt x="658940" y="1034702"/>
                  <a:pt x="658940" y="1034702"/>
                  <a:pt x="606156" y="1034702"/>
                </a:cubicBezTo>
                <a:close/>
                <a:moveTo>
                  <a:pt x="484747" y="820389"/>
                </a:moveTo>
                <a:cubicBezTo>
                  <a:pt x="484747" y="820389"/>
                  <a:pt x="484747" y="820389"/>
                  <a:pt x="537893" y="820389"/>
                </a:cubicBezTo>
                <a:cubicBezTo>
                  <a:pt x="537893" y="820389"/>
                  <a:pt x="537893" y="820389"/>
                  <a:pt x="537893" y="891827"/>
                </a:cubicBezTo>
                <a:cubicBezTo>
                  <a:pt x="537893" y="891827"/>
                  <a:pt x="537893" y="891827"/>
                  <a:pt x="522709" y="891827"/>
                </a:cubicBezTo>
                <a:cubicBezTo>
                  <a:pt x="522709" y="891827"/>
                  <a:pt x="522709" y="891827"/>
                  <a:pt x="484747" y="891827"/>
                </a:cubicBezTo>
                <a:cubicBezTo>
                  <a:pt x="465766" y="891827"/>
                  <a:pt x="450581" y="876787"/>
                  <a:pt x="450581" y="857988"/>
                </a:cubicBezTo>
                <a:cubicBezTo>
                  <a:pt x="450581" y="857988"/>
                  <a:pt x="450581" y="857988"/>
                  <a:pt x="450581" y="854228"/>
                </a:cubicBezTo>
                <a:cubicBezTo>
                  <a:pt x="450581" y="835429"/>
                  <a:pt x="465766" y="820389"/>
                  <a:pt x="484747" y="820389"/>
                </a:cubicBezTo>
                <a:close/>
                <a:moveTo>
                  <a:pt x="582613" y="661988"/>
                </a:moveTo>
                <a:cubicBezTo>
                  <a:pt x="563707" y="661988"/>
                  <a:pt x="548583" y="677103"/>
                  <a:pt x="548583" y="695996"/>
                </a:cubicBezTo>
                <a:cubicBezTo>
                  <a:pt x="548583" y="695996"/>
                  <a:pt x="548583" y="695996"/>
                  <a:pt x="548583" y="748898"/>
                </a:cubicBezTo>
                <a:cubicBezTo>
                  <a:pt x="548583" y="748898"/>
                  <a:pt x="548583" y="748898"/>
                  <a:pt x="495647" y="748898"/>
                </a:cubicBezTo>
                <a:cubicBezTo>
                  <a:pt x="438930" y="748898"/>
                  <a:pt x="393556" y="794242"/>
                  <a:pt x="389775" y="850923"/>
                </a:cubicBezTo>
                <a:cubicBezTo>
                  <a:pt x="389775" y="854702"/>
                  <a:pt x="389775" y="854702"/>
                  <a:pt x="389775" y="854702"/>
                </a:cubicBezTo>
                <a:cubicBezTo>
                  <a:pt x="393556" y="911382"/>
                  <a:pt x="438930" y="956726"/>
                  <a:pt x="495647" y="956726"/>
                </a:cubicBezTo>
                <a:cubicBezTo>
                  <a:pt x="495647" y="956726"/>
                  <a:pt x="495647" y="956726"/>
                  <a:pt x="533458" y="956726"/>
                </a:cubicBezTo>
                <a:cubicBezTo>
                  <a:pt x="533458" y="956726"/>
                  <a:pt x="533458" y="956726"/>
                  <a:pt x="548583" y="956726"/>
                </a:cubicBezTo>
                <a:cubicBezTo>
                  <a:pt x="548583" y="956726"/>
                  <a:pt x="548583" y="956726"/>
                  <a:pt x="548583" y="1032300"/>
                </a:cubicBezTo>
                <a:cubicBezTo>
                  <a:pt x="548583" y="1032300"/>
                  <a:pt x="548583" y="1032300"/>
                  <a:pt x="408680" y="1032300"/>
                </a:cubicBezTo>
                <a:cubicBezTo>
                  <a:pt x="389775" y="1032300"/>
                  <a:pt x="374650" y="1047415"/>
                  <a:pt x="374650" y="1066309"/>
                </a:cubicBezTo>
                <a:cubicBezTo>
                  <a:pt x="374650" y="1085202"/>
                  <a:pt x="389775" y="1100317"/>
                  <a:pt x="408680" y="1100317"/>
                </a:cubicBezTo>
                <a:cubicBezTo>
                  <a:pt x="408680" y="1100317"/>
                  <a:pt x="408680" y="1100317"/>
                  <a:pt x="548583" y="1100317"/>
                </a:cubicBezTo>
                <a:cubicBezTo>
                  <a:pt x="548583" y="1100317"/>
                  <a:pt x="548583" y="1100317"/>
                  <a:pt x="548583" y="1164555"/>
                </a:cubicBezTo>
                <a:cubicBezTo>
                  <a:pt x="548583" y="1183448"/>
                  <a:pt x="563707" y="1198563"/>
                  <a:pt x="582613" y="1198563"/>
                </a:cubicBezTo>
                <a:cubicBezTo>
                  <a:pt x="601518" y="1198563"/>
                  <a:pt x="616643" y="1183448"/>
                  <a:pt x="616643" y="1164555"/>
                </a:cubicBezTo>
                <a:cubicBezTo>
                  <a:pt x="616643" y="1164555"/>
                  <a:pt x="616643" y="1164555"/>
                  <a:pt x="616643" y="1100317"/>
                </a:cubicBezTo>
                <a:cubicBezTo>
                  <a:pt x="616643" y="1100317"/>
                  <a:pt x="616643" y="1100317"/>
                  <a:pt x="669579" y="1100317"/>
                </a:cubicBezTo>
                <a:cubicBezTo>
                  <a:pt x="726296" y="1100317"/>
                  <a:pt x="775451" y="1054973"/>
                  <a:pt x="775451" y="994513"/>
                </a:cubicBezTo>
                <a:cubicBezTo>
                  <a:pt x="775451" y="937833"/>
                  <a:pt x="726296" y="888710"/>
                  <a:pt x="669579" y="888710"/>
                </a:cubicBezTo>
                <a:cubicBezTo>
                  <a:pt x="669579" y="888710"/>
                  <a:pt x="669579" y="888710"/>
                  <a:pt x="616643" y="888710"/>
                </a:cubicBezTo>
                <a:cubicBezTo>
                  <a:pt x="616643" y="888710"/>
                  <a:pt x="616643" y="888710"/>
                  <a:pt x="616643" y="816915"/>
                </a:cubicBezTo>
                <a:cubicBezTo>
                  <a:pt x="616643" y="816915"/>
                  <a:pt x="616643" y="816915"/>
                  <a:pt x="756545" y="816915"/>
                </a:cubicBezTo>
                <a:cubicBezTo>
                  <a:pt x="775451" y="816915"/>
                  <a:pt x="790575" y="801800"/>
                  <a:pt x="790575" y="782906"/>
                </a:cubicBezTo>
                <a:cubicBezTo>
                  <a:pt x="790575" y="764013"/>
                  <a:pt x="775451" y="748898"/>
                  <a:pt x="756545" y="748898"/>
                </a:cubicBezTo>
                <a:cubicBezTo>
                  <a:pt x="756545" y="748898"/>
                  <a:pt x="756545" y="748898"/>
                  <a:pt x="616643" y="748898"/>
                </a:cubicBezTo>
                <a:cubicBezTo>
                  <a:pt x="616643" y="748898"/>
                  <a:pt x="616643" y="748898"/>
                  <a:pt x="616643" y="695996"/>
                </a:cubicBezTo>
                <a:cubicBezTo>
                  <a:pt x="616643" y="677103"/>
                  <a:pt x="601518" y="661988"/>
                  <a:pt x="582613" y="661988"/>
                </a:cubicBezTo>
                <a:close/>
                <a:moveTo>
                  <a:pt x="443237" y="0"/>
                </a:moveTo>
                <a:cubicBezTo>
                  <a:pt x="443237" y="0"/>
                  <a:pt x="443237" y="0"/>
                  <a:pt x="723575" y="0"/>
                </a:cubicBezTo>
                <a:cubicBezTo>
                  <a:pt x="715998" y="30258"/>
                  <a:pt x="712210" y="60516"/>
                  <a:pt x="712210" y="90773"/>
                </a:cubicBezTo>
                <a:cubicBezTo>
                  <a:pt x="712210" y="234498"/>
                  <a:pt x="784189" y="363093"/>
                  <a:pt x="897839" y="438738"/>
                </a:cubicBezTo>
                <a:cubicBezTo>
                  <a:pt x="901628" y="442520"/>
                  <a:pt x="905416" y="446302"/>
                  <a:pt x="909204" y="450084"/>
                </a:cubicBezTo>
                <a:cubicBezTo>
                  <a:pt x="1064527" y="552204"/>
                  <a:pt x="1166812" y="729968"/>
                  <a:pt x="1166812" y="930426"/>
                </a:cubicBezTo>
                <a:cubicBezTo>
                  <a:pt x="1166812" y="1251915"/>
                  <a:pt x="905416" y="1512888"/>
                  <a:pt x="583406" y="1512888"/>
                </a:cubicBezTo>
                <a:cubicBezTo>
                  <a:pt x="261396" y="1512888"/>
                  <a:pt x="0" y="1251915"/>
                  <a:pt x="0" y="930426"/>
                </a:cubicBezTo>
                <a:cubicBezTo>
                  <a:pt x="0" y="729968"/>
                  <a:pt x="102286" y="555986"/>
                  <a:pt x="253820" y="450084"/>
                </a:cubicBezTo>
                <a:cubicBezTo>
                  <a:pt x="261396" y="446302"/>
                  <a:pt x="265185" y="442520"/>
                  <a:pt x="272761" y="438738"/>
                </a:cubicBezTo>
                <a:cubicBezTo>
                  <a:pt x="382624" y="363093"/>
                  <a:pt x="454602" y="234498"/>
                  <a:pt x="454602" y="90773"/>
                </a:cubicBezTo>
                <a:cubicBezTo>
                  <a:pt x="454602" y="60516"/>
                  <a:pt x="450814" y="30258"/>
                  <a:pt x="443237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" name="Oval 12"/>
          <p:cNvSpPr>
            <a:spLocks noChangeArrowheads="1"/>
          </p:cNvSpPr>
          <p:nvPr/>
        </p:nvSpPr>
        <p:spPr bwMode="auto">
          <a:xfrm>
            <a:off x="11436569" y="2915652"/>
            <a:ext cx="63760" cy="789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" name="Freeform 13"/>
          <p:cNvSpPr>
            <a:spLocks/>
          </p:cNvSpPr>
          <p:nvPr/>
        </p:nvSpPr>
        <p:spPr bwMode="auto">
          <a:xfrm>
            <a:off x="11389697" y="3008707"/>
            <a:ext cx="157160" cy="123384"/>
          </a:xfrm>
          <a:custGeom>
            <a:avLst/>
            <a:gdLst>
              <a:gd name="T0" fmla="*/ 190 w 190"/>
              <a:gd name="T1" fmla="*/ 150 h 150"/>
              <a:gd name="T2" fmla="*/ 181 w 190"/>
              <a:gd name="T3" fmla="*/ 28 h 150"/>
              <a:gd name="T4" fmla="*/ 158 w 190"/>
              <a:gd name="T5" fmla="*/ 7 h 150"/>
              <a:gd name="T6" fmla="*/ 95 w 190"/>
              <a:gd name="T7" fmla="*/ 0 h 150"/>
              <a:gd name="T8" fmla="*/ 95 w 190"/>
              <a:gd name="T9" fmla="*/ 0 h 150"/>
              <a:gd name="T10" fmla="*/ 32 w 190"/>
              <a:gd name="T11" fmla="*/ 7 h 150"/>
              <a:gd name="T12" fmla="*/ 9 w 190"/>
              <a:gd name="T13" fmla="*/ 28 h 150"/>
              <a:gd name="T14" fmla="*/ 0 w 190"/>
              <a:gd name="T15" fmla="*/ 150 h 150"/>
              <a:gd name="T16" fmla="*/ 190 w 190"/>
              <a:gd name="T17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0" h="150">
                <a:moveTo>
                  <a:pt x="190" y="150"/>
                </a:moveTo>
                <a:cubicBezTo>
                  <a:pt x="187" y="116"/>
                  <a:pt x="181" y="37"/>
                  <a:pt x="181" y="28"/>
                </a:cubicBezTo>
                <a:cubicBezTo>
                  <a:pt x="179" y="18"/>
                  <a:pt x="172" y="9"/>
                  <a:pt x="158" y="7"/>
                </a:cubicBezTo>
                <a:cubicBezTo>
                  <a:pt x="148" y="6"/>
                  <a:pt x="123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67" y="0"/>
                  <a:pt x="42" y="6"/>
                  <a:pt x="32" y="7"/>
                </a:cubicBezTo>
                <a:cubicBezTo>
                  <a:pt x="18" y="9"/>
                  <a:pt x="11" y="18"/>
                  <a:pt x="9" y="28"/>
                </a:cubicBezTo>
                <a:cubicBezTo>
                  <a:pt x="9" y="37"/>
                  <a:pt x="3" y="116"/>
                  <a:pt x="0" y="150"/>
                </a:cubicBezTo>
                <a:lnTo>
                  <a:pt x="190" y="15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10484742" y="1229815"/>
            <a:ext cx="313392" cy="1947032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 useBgFill="1">
        <p:nvSpPr>
          <p:cNvPr id="78" name="任意多边形 77"/>
          <p:cNvSpPr/>
          <p:nvPr/>
        </p:nvSpPr>
        <p:spPr>
          <a:xfrm>
            <a:off x="3582281" y="1485828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757597" y="1663913"/>
            <a:ext cx="347741" cy="21264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757597" y="2268538"/>
            <a:ext cx="347741" cy="2126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754630" y="2873163"/>
            <a:ext cx="347741" cy="21264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337562" y="1563512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337562" y="2195254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337562" y="2843183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656735" y="4425088"/>
            <a:ext cx="52915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 text of the printing and typesetting industry text of the printing and typesetting industry 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082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78554" y="365143"/>
            <a:ext cx="2017903" cy="584775"/>
          </a:xfrm>
          <a:prstGeom prst="rect">
            <a:avLst/>
          </a:prstGeom>
          <a:solidFill>
            <a:schemeClr val="accent2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Date Linier 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4126285049"/>
              </p:ext>
            </p:extLst>
          </p:nvPr>
        </p:nvGraphicFramePr>
        <p:xfrm>
          <a:off x="478555" y="2711652"/>
          <a:ext cx="7356598" cy="3228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4" name="肘形连接符 23"/>
          <p:cNvCxnSpPr/>
          <p:nvPr/>
        </p:nvCxnSpPr>
        <p:spPr>
          <a:xfrm rot="16200000" flipH="1">
            <a:off x="1692157" y="2375644"/>
            <a:ext cx="1810871" cy="824753"/>
          </a:xfrm>
          <a:prstGeom prst="bentConnector3">
            <a:avLst>
              <a:gd name="adj1" fmla="val -49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/>
          <p:nvPr/>
        </p:nvCxnSpPr>
        <p:spPr>
          <a:xfrm rot="16200000" flipH="1">
            <a:off x="4259213" y="2132619"/>
            <a:ext cx="1172422" cy="851646"/>
          </a:xfrm>
          <a:prstGeom prst="bentConnector3">
            <a:avLst>
              <a:gd name="adj1" fmla="val 10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/>
          <p:nvPr/>
        </p:nvCxnSpPr>
        <p:spPr>
          <a:xfrm rot="5400000" flipH="1" flipV="1">
            <a:off x="6411678" y="2771681"/>
            <a:ext cx="991254" cy="564777"/>
          </a:xfrm>
          <a:prstGeom prst="bentConnector3">
            <a:avLst>
              <a:gd name="adj1" fmla="val 9883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2140781" y="1782189"/>
            <a:ext cx="200793" cy="20079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55852" y="1659815"/>
            <a:ext cx="885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319204" y="1882585"/>
            <a:ext cx="200793" cy="20079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697030" y="1760212"/>
            <a:ext cx="885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089297" y="2458045"/>
            <a:ext cx="200793" cy="20079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53240" y="2335672"/>
            <a:ext cx="885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025302" y="1687551"/>
            <a:ext cx="2599578" cy="1250109"/>
            <a:chOff x="9025302" y="2038071"/>
            <a:chExt cx="2599578" cy="1250109"/>
          </a:xfrm>
        </p:grpSpPr>
        <p:sp>
          <p:nvSpPr>
            <p:cNvPr id="38" name="椭圆 37"/>
            <p:cNvSpPr/>
            <p:nvPr/>
          </p:nvSpPr>
          <p:spPr>
            <a:xfrm>
              <a:off x="9188663" y="2038071"/>
              <a:ext cx="336337" cy="33633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025302" y="245718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25302" y="3118382"/>
            <a:ext cx="2599578" cy="1332232"/>
            <a:chOff x="9025302" y="2910396"/>
            <a:chExt cx="2599578" cy="1332232"/>
          </a:xfrm>
        </p:grpSpPr>
        <p:sp>
          <p:nvSpPr>
            <p:cNvPr id="39" name="椭圆 38"/>
            <p:cNvSpPr/>
            <p:nvPr/>
          </p:nvSpPr>
          <p:spPr>
            <a:xfrm>
              <a:off x="9162722" y="2910396"/>
              <a:ext cx="346422" cy="34642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025302" y="3411631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025302" y="4631337"/>
            <a:ext cx="2599578" cy="1143003"/>
            <a:chOff x="9025302" y="4981857"/>
            <a:chExt cx="2599578" cy="1143003"/>
          </a:xfrm>
        </p:grpSpPr>
        <p:sp>
          <p:nvSpPr>
            <p:cNvPr id="40" name="椭圆 39"/>
            <p:cNvSpPr/>
            <p:nvPr/>
          </p:nvSpPr>
          <p:spPr>
            <a:xfrm>
              <a:off x="9188663" y="4981857"/>
              <a:ext cx="312005" cy="3120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5302" y="529386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69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8554" y="365143"/>
            <a:ext cx="2540417" cy="584775"/>
          </a:xfrm>
          <a:prstGeom prst="rect">
            <a:avLst/>
          </a:prstGeom>
          <a:solidFill>
            <a:schemeClr val="accent2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Product Value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8538" y="1513421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32121" y="1836296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the printing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2614508797"/>
              </p:ext>
            </p:extLst>
          </p:nvPr>
        </p:nvGraphicFramePr>
        <p:xfrm>
          <a:off x="662577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878295997"/>
              </p:ext>
            </p:extLst>
          </p:nvPr>
        </p:nvGraphicFramePr>
        <p:xfrm>
          <a:off x="3345638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1142666450"/>
              </p:ext>
            </p:extLst>
          </p:nvPr>
        </p:nvGraphicFramePr>
        <p:xfrm>
          <a:off x="602869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1614508390"/>
              </p:ext>
            </p:extLst>
          </p:nvPr>
        </p:nvGraphicFramePr>
        <p:xfrm>
          <a:off x="871175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椭圆 20"/>
          <p:cNvSpPr/>
          <p:nvPr/>
        </p:nvSpPr>
        <p:spPr>
          <a:xfrm>
            <a:off x="1096103" y="2727434"/>
            <a:ext cx="1781503" cy="1781503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97475" y="2727434"/>
            <a:ext cx="1781503" cy="1781503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79340" y="2727433"/>
            <a:ext cx="1781503" cy="1781503"/>
          </a:xfrm>
          <a:prstGeom prst="ellipse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161205" y="2727433"/>
            <a:ext cx="1781503" cy="1781503"/>
          </a:xfrm>
          <a:prstGeom prst="ellipse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96103" y="4844880"/>
            <a:ext cx="2142188" cy="1325505"/>
            <a:chOff x="1096103" y="4844880"/>
            <a:chExt cx="2142188" cy="1325505"/>
          </a:xfrm>
        </p:grpSpPr>
        <p:sp>
          <p:nvSpPr>
            <p:cNvPr id="26" name="文本框 25"/>
            <p:cNvSpPr txBox="1"/>
            <p:nvPr/>
          </p:nvSpPr>
          <p:spPr>
            <a:xfrm>
              <a:off x="1308538" y="48448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+300,000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96103" y="52470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82122" y="4844880"/>
            <a:ext cx="2142188" cy="1325505"/>
            <a:chOff x="3676403" y="4886923"/>
            <a:chExt cx="2142188" cy="1325505"/>
          </a:xfrm>
        </p:grpSpPr>
        <p:sp>
          <p:nvSpPr>
            <p:cNvPr id="28" name="文本框 27"/>
            <p:cNvSpPr txBox="1"/>
            <p:nvPr/>
          </p:nvSpPr>
          <p:spPr>
            <a:xfrm>
              <a:off x="4126944" y="4886923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+68%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76403" y="5289098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83253" y="4844880"/>
            <a:ext cx="2142188" cy="1330371"/>
            <a:chOff x="1248503" y="4992414"/>
            <a:chExt cx="2142188" cy="1330371"/>
          </a:xfrm>
        </p:grpSpPr>
        <p:sp>
          <p:nvSpPr>
            <p:cNvPr id="32" name="文本框 31"/>
            <p:cNvSpPr txBox="1"/>
            <p:nvPr/>
          </p:nvSpPr>
          <p:spPr>
            <a:xfrm>
              <a:off x="1590746" y="4992414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 Million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48503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250722" y="4844880"/>
            <a:ext cx="2142188" cy="1325505"/>
            <a:chOff x="1340229" y="4997280"/>
            <a:chExt cx="2142188" cy="1325505"/>
          </a:xfrm>
        </p:grpSpPr>
        <p:sp>
          <p:nvSpPr>
            <p:cNvPr id="36" name="文本框 35"/>
            <p:cNvSpPr txBox="1"/>
            <p:nvPr/>
          </p:nvSpPr>
          <p:spPr>
            <a:xfrm>
              <a:off x="1709320" y="49972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Income 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40229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111093" y="1440031"/>
            <a:ext cx="968619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721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chemeClr val="accent2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4" y="1026464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546" y="317593"/>
            <a:ext cx="3324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Market Date Bar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883616867"/>
              </p:ext>
            </p:extLst>
          </p:nvPr>
        </p:nvGraphicFramePr>
        <p:xfrm>
          <a:off x="704994" y="1349624"/>
          <a:ext cx="6239856" cy="4159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/>
          <p:cNvSpPr/>
          <p:nvPr/>
        </p:nvSpPr>
        <p:spPr>
          <a:xfrm>
            <a:off x="9293629" y="3166255"/>
            <a:ext cx="465512" cy="29925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93629" y="2330334"/>
            <a:ext cx="465512" cy="2992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50731" y="2295297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Simple Text</a:t>
            </a: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50731" y="3131218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Simple Text</a:t>
            </a: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85900" y="5381690"/>
            <a:ext cx="9240435" cy="800707"/>
            <a:chOff x="2436429" y="5362640"/>
            <a:chExt cx="8353732" cy="800707"/>
          </a:xfrm>
        </p:grpSpPr>
        <p:sp>
          <p:nvSpPr>
            <p:cNvPr id="19" name="文本框 18"/>
            <p:cNvSpPr txBox="1"/>
            <p:nvPr/>
          </p:nvSpPr>
          <p:spPr>
            <a:xfrm>
              <a:off x="2436429" y="5362640"/>
              <a:ext cx="8353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Simply dummy text of the printing and typesetting industry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88819" y="5794015"/>
              <a:ext cx="6260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Simply dummy text of the printing and typesetting industry the printing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901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917139" y="5514314"/>
            <a:ext cx="1114686" cy="11146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chemeClr val="accent5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8554" y="1692422"/>
            <a:ext cx="6311159" cy="3881363"/>
            <a:chOff x="275407" y="1488318"/>
            <a:chExt cx="6311159" cy="3881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07" y="1488318"/>
              <a:ext cx="6311159" cy="388136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241" y="1966971"/>
              <a:ext cx="3987489" cy="2559873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1048182" y="318577"/>
            <a:ext cx="2056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Summary 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84303" y="2537338"/>
            <a:ext cx="2623393" cy="3148071"/>
            <a:chOff x="4640756" y="2490381"/>
            <a:chExt cx="3107644" cy="37291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0756" y="2490381"/>
              <a:ext cx="3107644" cy="372917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r="9284"/>
            <a:stretch/>
          </p:blipFill>
          <p:spPr>
            <a:xfrm>
              <a:off x="5222304" y="3032575"/>
              <a:ext cx="1944548" cy="2738831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913716" y="0"/>
            <a:ext cx="427828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-1335985" y="5170516"/>
            <a:ext cx="3374968" cy="337496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539462" y="1553874"/>
            <a:ext cx="754611" cy="7546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92918" y="5808419"/>
            <a:ext cx="338384" cy="33838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7776" y="2394126"/>
            <a:ext cx="334270" cy="33427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-423500" y="6001376"/>
            <a:ext cx="1687484" cy="16874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398806" y="1136358"/>
            <a:ext cx="445806" cy="445806"/>
          </a:xfrm>
          <a:prstGeom prst="ellipse">
            <a:avLst/>
          </a:prstGeom>
          <a:solidFill>
            <a:schemeClr val="accent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97622" y="1052166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398806" y="2478318"/>
            <a:ext cx="445806" cy="445806"/>
          </a:xfrm>
          <a:prstGeom prst="ellipse">
            <a:avLst/>
          </a:prstGeom>
          <a:solidFill>
            <a:schemeClr val="accent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97622" y="2394126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398806" y="3820278"/>
            <a:ext cx="445806" cy="445806"/>
          </a:xfrm>
          <a:prstGeom prst="ellipse">
            <a:avLst/>
          </a:prstGeom>
          <a:solidFill>
            <a:schemeClr val="accent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97622" y="3736086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398806" y="5162238"/>
            <a:ext cx="445806" cy="445806"/>
          </a:xfrm>
          <a:prstGeom prst="ellipse">
            <a:avLst/>
          </a:prstGeom>
          <a:solidFill>
            <a:schemeClr val="accent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97622" y="5078046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881151" y="1511059"/>
            <a:ext cx="441346" cy="44134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149529" y="1302470"/>
            <a:ext cx="251404" cy="25140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87606" y="1724961"/>
            <a:ext cx="227444" cy="22744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356046" y="5354282"/>
            <a:ext cx="338384" cy="33838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661929" y="6459808"/>
            <a:ext cx="338384" cy="33838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367219" y="3942181"/>
            <a:ext cx="338384" cy="33838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3831052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639292" y="1842988"/>
            <a:ext cx="2159876" cy="21598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10662217" y="1842988"/>
            <a:ext cx="2159876" cy="21598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14189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519476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34884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17591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26523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1133698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10233921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9508182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9125475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6825942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384167" y="2387255"/>
            <a:ext cx="832869" cy="8328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74964" y="2387255"/>
            <a:ext cx="832869" cy="8328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71442" y="1899952"/>
            <a:ext cx="832869" cy="8328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759617" y="2278122"/>
            <a:ext cx="560450" cy="672750"/>
            <a:chOff x="10768191" y="3367088"/>
            <a:chExt cx="847725" cy="1017587"/>
          </a:xfrm>
          <a:solidFill>
            <a:schemeClr val="bg1"/>
          </a:solidFill>
        </p:grpSpPr>
        <p:sp>
          <p:nvSpPr>
            <p:cNvPr id="87" name="Freeform 5"/>
            <p:cNvSpPr>
              <a:spLocks noEditPoints="1"/>
            </p:cNvSpPr>
            <p:nvPr/>
          </p:nvSpPr>
          <p:spPr bwMode="auto">
            <a:xfrm>
              <a:off x="10768191" y="3367088"/>
              <a:ext cx="847725" cy="968375"/>
            </a:xfrm>
            <a:custGeom>
              <a:avLst/>
              <a:gdLst>
                <a:gd name="T0" fmla="*/ 246 w 325"/>
                <a:gd name="T1" fmla="*/ 219 h 372"/>
                <a:gd name="T2" fmla="*/ 310 w 325"/>
                <a:gd name="T3" fmla="*/ 113 h 372"/>
                <a:gd name="T4" fmla="*/ 310 w 325"/>
                <a:gd name="T5" fmla="*/ 113 h 372"/>
                <a:gd name="T6" fmla="*/ 318 w 325"/>
                <a:gd name="T7" fmla="*/ 84 h 372"/>
                <a:gd name="T8" fmla="*/ 318 w 325"/>
                <a:gd name="T9" fmla="*/ 81 h 372"/>
                <a:gd name="T10" fmla="*/ 319 w 325"/>
                <a:gd name="T11" fmla="*/ 76 h 372"/>
                <a:gd name="T12" fmla="*/ 320 w 325"/>
                <a:gd name="T13" fmla="*/ 19 h 372"/>
                <a:gd name="T14" fmla="*/ 322 w 325"/>
                <a:gd name="T15" fmla="*/ 17 h 372"/>
                <a:gd name="T16" fmla="*/ 324 w 325"/>
                <a:gd name="T17" fmla="*/ 10 h 372"/>
                <a:gd name="T18" fmla="*/ 323 w 325"/>
                <a:gd name="T19" fmla="*/ 10 h 372"/>
                <a:gd name="T20" fmla="*/ 325 w 325"/>
                <a:gd name="T21" fmla="*/ 0 h 372"/>
                <a:gd name="T22" fmla="*/ 315 w 325"/>
                <a:gd name="T23" fmla="*/ 3 h 372"/>
                <a:gd name="T24" fmla="*/ 313 w 325"/>
                <a:gd name="T25" fmla="*/ 2 h 372"/>
                <a:gd name="T26" fmla="*/ 308 w 325"/>
                <a:gd name="T27" fmla="*/ 6 h 372"/>
                <a:gd name="T28" fmla="*/ 307 w 325"/>
                <a:gd name="T29" fmla="*/ 7 h 372"/>
                <a:gd name="T30" fmla="*/ 225 w 325"/>
                <a:gd name="T31" fmla="*/ 36 h 372"/>
                <a:gd name="T32" fmla="*/ 225 w 325"/>
                <a:gd name="T33" fmla="*/ 36 h 372"/>
                <a:gd name="T34" fmla="*/ 135 w 325"/>
                <a:gd name="T35" fmla="*/ 134 h 372"/>
                <a:gd name="T36" fmla="*/ 0 w 325"/>
                <a:gd name="T37" fmla="*/ 222 h 372"/>
                <a:gd name="T38" fmla="*/ 186 w 325"/>
                <a:gd name="T39" fmla="*/ 372 h 372"/>
                <a:gd name="T40" fmla="*/ 246 w 325"/>
                <a:gd name="T41" fmla="*/ 219 h 372"/>
                <a:gd name="T42" fmla="*/ 238 w 325"/>
                <a:gd name="T43" fmla="*/ 162 h 372"/>
                <a:gd name="T44" fmla="*/ 199 w 325"/>
                <a:gd name="T45" fmla="*/ 168 h 372"/>
                <a:gd name="T46" fmla="*/ 187 w 325"/>
                <a:gd name="T47" fmla="*/ 125 h 372"/>
                <a:gd name="T48" fmla="*/ 191 w 325"/>
                <a:gd name="T49" fmla="*/ 120 h 372"/>
                <a:gd name="T50" fmla="*/ 230 w 325"/>
                <a:gd name="T51" fmla="*/ 114 h 372"/>
                <a:gd name="T52" fmla="*/ 242 w 325"/>
                <a:gd name="T53" fmla="*/ 157 h 372"/>
                <a:gd name="T54" fmla="*/ 238 w 325"/>
                <a:gd name="T55" fmla="*/ 16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5" h="372">
                  <a:moveTo>
                    <a:pt x="246" y="219"/>
                  </a:moveTo>
                  <a:cubicBezTo>
                    <a:pt x="280" y="181"/>
                    <a:pt x="299" y="144"/>
                    <a:pt x="310" y="113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10" y="113"/>
                    <a:pt x="314" y="102"/>
                    <a:pt x="318" y="84"/>
                  </a:cubicBezTo>
                  <a:cubicBezTo>
                    <a:pt x="318" y="83"/>
                    <a:pt x="318" y="82"/>
                    <a:pt x="318" y="81"/>
                  </a:cubicBezTo>
                  <a:cubicBezTo>
                    <a:pt x="319" y="79"/>
                    <a:pt x="319" y="78"/>
                    <a:pt x="319" y="76"/>
                  </a:cubicBezTo>
                  <a:cubicBezTo>
                    <a:pt x="323" y="51"/>
                    <a:pt x="322" y="30"/>
                    <a:pt x="320" y="19"/>
                  </a:cubicBezTo>
                  <a:cubicBezTo>
                    <a:pt x="321" y="18"/>
                    <a:pt x="321" y="17"/>
                    <a:pt x="322" y="17"/>
                  </a:cubicBezTo>
                  <a:cubicBezTo>
                    <a:pt x="324" y="14"/>
                    <a:pt x="325" y="11"/>
                    <a:pt x="324" y="10"/>
                  </a:cubicBezTo>
                  <a:cubicBezTo>
                    <a:pt x="323" y="10"/>
                    <a:pt x="323" y="10"/>
                    <a:pt x="323" y="1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15" y="3"/>
                    <a:pt x="315" y="3"/>
                    <a:pt x="315" y="3"/>
                  </a:cubicBezTo>
                  <a:cubicBezTo>
                    <a:pt x="313" y="2"/>
                    <a:pt x="313" y="2"/>
                    <a:pt x="313" y="2"/>
                  </a:cubicBezTo>
                  <a:cubicBezTo>
                    <a:pt x="312" y="2"/>
                    <a:pt x="310" y="3"/>
                    <a:pt x="308" y="6"/>
                  </a:cubicBezTo>
                  <a:cubicBezTo>
                    <a:pt x="307" y="6"/>
                    <a:pt x="307" y="7"/>
                    <a:pt x="307" y="7"/>
                  </a:cubicBezTo>
                  <a:cubicBezTo>
                    <a:pt x="307" y="7"/>
                    <a:pt x="269" y="9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164" y="74"/>
                    <a:pt x="135" y="134"/>
                    <a:pt x="135" y="134"/>
                  </a:cubicBezTo>
                  <a:cubicBezTo>
                    <a:pt x="24" y="119"/>
                    <a:pt x="0" y="222"/>
                    <a:pt x="0" y="222"/>
                  </a:cubicBezTo>
                  <a:cubicBezTo>
                    <a:pt x="215" y="209"/>
                    <a:pt x="186" y="372"/>
                    <a:pt x="186" y="372"/>
                  </a:cubicBezTo>
                  <a:cubicBezTo>
                    <a:pt x="281" y="331"/>
                    <a:pt x="246" y="219"/>
                    <a:pt x="246" y="219"/>
                  </a:cubicBezTo>
                  <a:close/>
                  <a:moveTo>
                    <a:pt x="238" y="162"/>
                  </a:moveTo>
                  <a:cubicBezTo>
                    <a:pt x="229" y="173"/>
                    <a:pt x="212" y="176"/>
                    <a:pt x="199" y="168"/>
                  </a:cubicBezTo>
                  <a:cubicBezTo>
                    <a:pt x="184" y="159"/>
                    <a:pt x="178" y="140"/>
                    <a:pt x="187" y="125"/>
                  </a:cubicBezTo>
                  <a:cubicBezTo>
                    <a:pt x="188" y="123"/>
                    <a:pt x="189" y="122"/>
                    <a:pt x="191" y="120"/>
                  </a:cubicBezTo>
                  <a:cubicBezTo>
                    <a:pt x="200" y="109"/>
                    <a:pt x="217" y="107"/>
                    <a:pt x="230" y="114"/>
                  </a:cubicBezTo>
                  <a:cubicBezTo>
                    <a:pt x="245" y="123"/>
                    <a:pt x="251" y="142"/>
                    <a:pt x="242" y="157"/>
                  </a:cubicBezTo>
                  <a:cubicBezTo>
                    <a:pt x="241" y="159"/>
                    <a:pt x="240" y="161"/>
                    <a:pt x="238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10945813" y="4137025"/>
              <a:ext cx="187325" cy="231775"/>
            </a:xfrm>
            <a:custGeom>
              <a:avLst/>
              <a:gdLst>
                <a:gd name="T0" fmla="*/ 0 w 72"/>
                <a:gd name="T1" fmla="*/ 89 h 89"/>
                <a:gd name="T2" fmla="*/ 72 w 72"/>
                <a:gd name="T3" fmla="*/ 0 h 89"/>
                <a:gd name="T4" fmla="*/ 0 w 72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89">
                  <a:moveTo>
                    <a:pt x="0" y="89"/>
                  </a:moveTo>
                  <a:cubicBezTo>
                    <a:pt x="53" y="70"/>
                    <a:pt x="72" y="0"/>
                    <a:pt x="72" y="0"/>
                  </a:cubicBezTo>
                  <a:cubicBezTo>
                    <a:pt x="16" y="25"/>
                    <a:pt x="0" y="89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7"/>
            <p:cNvSpPr>
              <a:spLocks/>
            </p:cNvSpPr>
            <p:nvPr/>
          </p:nvSpPr>
          <p:spPr bwMode="auto">
            <a:xfrm>
              <a:off x="10796588" y="4070350"/>
              <a:ext cx="250825" cy="314325"/>
            </a:xfrm>
            <a:custGeom>
              <a:avLst/>
              <a:gdLst>
                <a:gd name="T0" fmla="*/ 0 w 96"/>
                <a:gd name="T1" fmla="*/ 121 h 121"/>
                <a:gd name="T2" fmla="*/ 96 w 96"/>
                <a:gd name="T3" fmla="*/ 0 h 121"/>
                <a:gd name="T4" fmla="*/ 0 w 96"/>
                <a:gd name="T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121">
                  <a:moveTo>
                    <a:pt x="0" y="121"/>
                  </a:moveTo>
                  <a:cubicBezTo>
                    <a:pt x="71" y="95"/>
                    <a:pt x="96" y="0"/>
                    <a:pt x="96" y="0"/>
                  </a:cubicBezTo>
                  <a:cubicBezTo>
                    <a:pt x="21" y="34"/>
                    <a:pt x="0" y="121"/>
                    <a:pt x="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8"/>
            <p:cNvSpPr>
              <a:spLocks/>
            </p:cNvSpPr>
            <p:nvPr/>
          </p:nvSpPr>
          <p:spPr bwMode="auto">
            <a:xfrm>
              <a:off x="10771188" y="4002088"/>
              <a:ext cx="190500" cy="231775"/>
            </a:xfrm>
            <a:custGeom>
              <a:avLst/>
              <a:gdLst>
                <a:gd name="T0" fmla="*/ 0 w 73"/>
                <a:gd name="T1" fmla="*/ 89 h 89"/>
                <a:gd name="T2" fmla="*/ 73 w 73"/>
                <a:gd name="T3" fmla="*/ 0 h 89"/>
                <a:gd name="T4" fmla="*/ 0 w 7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89">
                  <a:moveTo>
                    <a:pt x="0" y="89"/>
                  </a:moveTo>
                  <a:cubicBezTo>
                    <a:pt x="53" y="70"/>
                    <a:pt x="73" y="0"/>
                    <a:pt x="73" y="0"/>
                  </a:cubicBezTo>
                  <a:cubicBezTo>
                    <a:pt x="16" y="25"/>
                    <a:pt x="0" y="89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3798454" y="4117054"/>
            <a:ext cx="4302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Thank </a:t>
            </a:r>
            <a:r>
              <a:rPr lang="en-US" altLang="zh-CN" sz="3200" b="1" i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You</a:t>
            </a:r>
            <a:r>
              <a:rPr lang="en-US" altLang="zh-CN" sz="3200" b="1" i="1" dirty="0">
                <a:solidFill>
                  <a:srgbClr val="FFC000"/>
                </a:solidFill>
                <a:cs typeface="+mn-ea"/>
                <a:sym typeface="+mn-lt"/>
              </a:rPr>
              <a:t> </a:t>
            </a:r>
            <a:r>
              <a:rPr lang="en-US" altLang="zh-CN" sz="3200" b="1" i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For </a:t>
            </a:r>
            <a:r>
              <a:rPr lang="en-US" altLang="zh-CN" sz="3200" b="1" i="1" dirty="0">
                <a:solidFill>
                  <a:schemeClr val="accent1"/>
                </a:solidFill>
                <a:cs typeface="+mn-ea"/>
                <a:sym typeface="+mn-lt"/>
              </a:rPr>
              <a:t>Watching</a:t>
            </a:r>
            <a:endParaRPr lang="zh-CN" altLang="en-US" sz="3200" b="1" i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919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8900" y="2064434"/>
            <a:ext cx="6934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solidFill>
                  <a:srgbClr val="595959"/>
                </a:solidFill>
                <a:cs typeface="+mn-ea"/>
                <a:sym typeface="+mn-lt"/>
              </a:rPr>
              <a:t>谢  谢</a:t>
            </a:r>
          </a:p>
        </p:txBody>
      </p:sp>
    </p:spTree>
    <p:extLst>
      <p:ext uri="{BB962C8B-B14F-4D97-AF65-F5344CB8AC3E}">
        <p14:creationId xmlns:p14="http://schemas.microsoft.com/office/powerpoint/2010/main" val="114413300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14" y="440833"/>
            <a:ext cx="2104572" cy="584775"/>
          </a:xfrm>
          <a:prstGeom prst="rect">
            <a:avLst/>
          </a:prstGeom>
          <a:solidFill>
            <a:schemeClr val="accent4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6685" y="411079"/>
            <a:ext cx="357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About Us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514" y="1114070"/>
            <a:ext cx="5254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Simple introduction of your company…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30" r="16964" b="27913"/>
          <a:stretch/>
        </p:blipFill>
        <p:spPr>
          <a:xfrm>
            <a:off x="10581" y="1862651"/>
            <a:ext cx="12159647" cy="27843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548" y="5103281"/>
            <a:ext cx="115269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Summary corporative  enter your text Summary corporative  enter your text Summary corporative  enter your 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enter your text Summary corporative  enter your text Summary corporative  enter your 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enter your text Summary corporative</a:t>
            </a:r>
          </a:p>
          <a:p>
            <a:pPr algn="ctr"/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229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75728" y="457577"/>
            <a:ext cx="3176419" cy="584775"/>
          </a:xfrm>
          <a:prstGeom prst="rect">
            <a:avLst/>
          </a:prstGeom>
          <a:solidFill>
            <a:schemeClr val="accent4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802" y="420731"/>
            <a:ext cx="31623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MEET OUR TEAM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9802" y="1034236"/>
            <a:ext cx="268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team members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32394" y="4157486"/>
            <a:ext cx="1757129" cy="772057"/>
            <a:chOff x="971385" y="4932530"/>
            <a:chExt cx="1757129" cy="772057"/>
          </a:xfrm>
        </p:grpSpPr>
        <p:sp>
          <p:nvSpPr>
            <p:cNvPr id="22" name="文本框 21"/>
            <p:cNvSpPr txBox="1"/>
            <p:nvPr/>
          </p:nvSpPr>
          <p:spPr>
            <a:xfrm>
              <a:off x="971385" y="4932530"/>
              <a:ext cx="17089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John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60957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C000"/>
                  </a:solidFill>
                  <a:cs typeface="+mn-ea"/>
                  <a:sym typeface="+mn-lt"/>
                </a:rPr>
                <a:t>Co - Funder</a:t>
              </a:r>
              <a:endParaRPr lang="zh-CN" altLang="en-US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36434" y="4157486"/>
            <a:ext cx="1969191" cy="771009"/>
            <a:chOff x="3648812" y="4935145"/>
            <a:chExt cx="1969191" cy="771009"/>
          </a:xfrm>
        </p:grpSpPr>
        <p:sp>
          <p:nvSpPr>
            <p:cNvPr id="25" name="文本框 24"/>
            <p:cNvSpPr txBox="1"/>
            <p:nvPr/>
          </p:nvSpPr>
          <p:spPr>
            <a:xfrm>
              <a:off x="3648812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Michael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858543" y="5336822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52536" y="4157486"/>
            <a:ext cx="1969191" cy="769442"/>
            <a:chOff x="6709227" y="4935145"/>
            <a:chExt cx="1969191" cy="769442"/>
          </a:xfrm>
        </p:grpSpPr>
        <p:sp>
          <p:nvSpPr>
            <p:cNvPr id="28" name="文本框 27"/>
            <p:cNvSpPr txBox="1"/>
            <p:nvPr/>
          </p:nvSpPr>
          <p:spPr>
            <a:xfrm>
              <a:off x="6709227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Kate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54143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43588" y="4157486"/>
            <a:ext cx="1969191" cy="765311"/>
            <a:chOff x="9626408" y="4932530"/>
            <a:chExt cx="1969191" cy="765311"/>
          </a:xfrm>
        </p:grpSpPr>
        <p:sp>
          <p:nvSpPr>
            <p:cNvPr id="31" name="文本框 30"/>
            <p:cNvSpPr txBox="1"/>
            <p:nvPr/>
          </p:nvSpPr>
          <p:spPr>
            <a:xfrm>
              <a:off x="9626408" y="4932530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Jack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704601" y="5328509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0202" y="1828448"/>
            <a:ext cx="10411597" cy="2003934"/>
            <a:chOff x="983628" y="2727608"/>
            <a:chExt cx="10411597" cy="2003934"/>
          </a:xfrm>
        </p:grpSpPr>
        <p:grpSp>
          <p:nvGrpSpPr>
            <p:cNvPr id="35" name="组合 34"/>
            <p:cNvGrpSpPr/>
            <p:nvPr/>
          </p:nvGrpSpPr>
          <p:grpSpPr>
            <a:xfrm>
              <a:off x="983628" y="2922140"/>
              <a:ext cx="10224744" cy="1809402"/>
              <a:chOff x="704702" y="2922140"/>
              <a:chExt cx="10224744" cy="180940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6345657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3531049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9172003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704702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</p:grpSp>
        <p:grpSp>
          <p:nvGrpSpPr>
            <p:cNvPr id="36" name="组合 35"/>
            <p:cNvGrpSpPr/>
            <p:nvPr/>
          </p:nvGrpSpPr>
          <p:grpSpPr>
            <a:xfrm>
              <a:off x="2282580" y="2727608"/>
              <a:ext cx="9112645" cy="701392"/>
              <a:chOff x="2482954" y="2491314"/>
              <a:chExt cx="9112645" cy="701392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288582" y="2496945"/>
                <a:ext cx="695761" cy="695761"/>
                <a:chOff x="3100786" y="5297261"/>
                <a:chExt cx="839448" cy="839448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8094210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10899838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2482954" y="2491314"/>
                <a:ext cx="695761" cy="695761"/>
                <a:chOff x="2482954" y="2347628"/>
                <a:chExt cx="839448" cy="83944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2482954" y="2347628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12"/>
                <p:cNvSpPr>
                  <a:spLocks/>
                </p:cNvSpPr>
                <p:nvPr/>
              </p:nvSpPr>
              <p:spPr bwMode="auto">
                <a:xfrm>
                  <a:off x="2609127" y="2510482"/>
                  <a:ext cx="559845" cy="491103"/>
                </a:xfrm>
                <a:custGeom>
                  <a:avLst/>
                  <a:gdLst>
                    <a:gd name="T0" fmla="*/ 3 w 380"/>
                    <a:gd name="T1" fmla="*/ 333 h 333"/>
                    <a:gd name="T2" fmla="*/ 34 w 380"/>
                    <a:gd name="T3" fmla="*/ 298 h 333"/>
                    <a:gd name="T4" fmla="*/ 108 w 380"/>
                    <a:gd name="T5" fmla="*/ 264 h 333"/>
                    <a:gd name="T6" fmla="*/ 111 w 380"/>
                    <a:gd name="T7" fmla="*/ 232 h 333"/>
                    <a:gd name="T8" fmla="*/ 140 w 380"/>
                    <a:gd name="T9" fmla="*/ 230 h 333"/>
                    <a:gd name="T10" fmla="*/ 144 w 380"/>
                    <a:gd name="T11" fmla="*/ 199 h 333"/>
                    <a:gd name="T12" fmla="*/ 126 w 380"/>
                    <a:gd name="T13" fmla="*/ 159 h 333"/>
                    <a:gd name="T14" fmla="*/ 117 w 380"/>
                    <a:gd name="T15" fmla="*/ 122 h 333"/>
                    <a:gd name="T16" fmla="*/ 123 w 380"/>
                    <a:gd name="T17" fmla="*/ 117 h 333"/>
                    <a:gd name="T18" fmla="*/ 124 w 380"/>
                    <a:gd name="T19" fmla="*/ 58 h 333"/>
                    <a:gd name="T20" fmla="*/ 231 w 380"/>
                    <a:gd name="T21" fmla="*/ 0 h 333"/>
                    <a:gd name="T22" fmla="*/ 222 w 380"/>
                    <a:gd name="T23" fmla="*/ 12 h 333"/>
                    <a:gd name="T24" fmla="*/ 260 w 380"/>
                    <a:gd name="T25" fmla="*/ 66 h 333"/>
                    <a:gd name="T26" fmla="*/ 260 w 380"/>
                    <a:gd name="T27" fmla="*/ 117 h 333"/>
                    <a:gd name="T28" fmla="*/ 265 w 380"/>
                    <a:gd name="T29" fmla="*/ 139 h 333"/>
                    <a:gd name="T30" fmla="*/ 256 w 380"/>
                    <a:gd name="T31" fmla="*/ 161 h 333"/>
                    <a:gd name="T32" fmla="*/ 242 w 380"/>
                    <a:gd name="T33" fmla="*/ 197 h 333"/>
                    <a:gd name="T34" fmla="*/ 241 w 380"/>
                    <a:gd name="T35" fmla="*/ 230 h 333"/>
                    <a:gd name="T36" fmla="*/ 269 w 380"/>
                    <a:gd name="T37" fmla="*/ 233 h 333"/>
                    <a:gd name="T38" fmla="*/ 274 w 380"/>
                    <a:gd name="T39" fmla="*/ 261 h 333"/>
                    <a:gd name="T40" fmla="*/ 361 w 380"/>
                    <a:gd name="T41" fmla="*/ 304 h 333"/>
                    <a:gd name="T42" fmla="*/ 379 w 380"/>
                    <a:gd name="T43" fmla="*/ 333 h 333"/>
                    <a:gd name="T44" fmla="*/ 3 w 380"/>
                    <a:gd name="T45" fmla="*/ 333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80" h="333">
                      <a:moveTo>
                        <a:pt x="3" y="333"/>
                      </a:moveTo>
                      <a:cubicBezTo>
                        <a:pt x="3" y="333"/>
                        <a:pt x="0" y="317"/>
                        <a:pt x="34" y="298"/>
                      </a:cubicBezTo>
                      <a:cubicBezTo>
                        <a:pt x="34" y="298"/>
                        <a:pt x="66" y="282"/>
                        <a:pt x="108" y="264"/>
                      </a:cubicBezTo>
                      <a:cubicBezTo>
                        <a:pt x="111" y="232"/>
                        <a:pt x="111" y="232"/>
                        <a:pt x="111" y="232"/>
                      </a:cubicBezTo>
                      <a:cubicBezTo>
                        <a:pt x="140" y="230"/>
                        <a:pt x="140" y="230"/>
                        <a:pt x="140" y="230"/>
                      </a:cubicBezTo>
                      <a:cubicBezTo>
                        <a:pt x="144" y="199"/>
                        <a:pt x="144" y="199"/>
                        <a:pt x="144" y="199"/>
                      </a:cubicBezTo>
                      <a:cubicBezTo>
                        <a:pt x="144" y="199"/>
                        <a:pt x="128" y="190"/>
                        <a:pt x="126" y="159"/>
                      </a:cubicBezTo>
                      <a:cubicBezTo>
                        <a:pt x="126" y="159"/>
                        <a:pt x="118" y="148"/>
                        <a:pt x="117" y="122"/>
                      </a:cubicBezTo>
                      <a:cubicBezTo>
                        <a:pt x="117" y="122"/>
                        <a:pt x="118" y="113"/>
                        <a:pt x="123" y="117"/>
                      </a:cubicBezTo>
                      <a:cubicBezTo>
                        <a:pt x="124" y="58"/>
                        <a:pt x="124" y="58"/>
                        <a:pt x="124" y="58"/>
                      </a:cubicBezTo>
                      <a:cubicBezTo>
                        <a:pt x="124" y="58"/>
                        <a:pt x="121" y="6"/>
                        <a:pt x="231" y="0"/>
                      </a:cubicBezTo>
                      <a:cubicBezTo>
                        <a:pt x="231" y="0"/>
                        <a:pt x="216" y="9"/>
                        <a:pt x="222" y="12"/>
                      </a:cubicBezTo>
                      <a:cubicBezTo>
                        <a:pt x="222" y="12"/>
                        <a:pt x="268" y="42"/>
                        <a:pt x="260" y="66"/>
                      </a:cubicBezTo>
                      <a:cubicBezTo>
                        <a:pt x="260" y="117"/>
                        <a:pt x="260" y="117"/>
                        <a:pt x="260" y="117"/>
                      </a:cubicBezTo>
                      <a:cubicBezTo>
                        <a:pt x="260" y="117"/>
                        <a:pt x="272" y="111"/>
                        <a:pt x="265" y="139"/>
                      </a:cubicBezTo>
                      <a:cubicBezTo>
                        <a:pt x="265" y="139"/>
                        <a:pt x="263" y="161"/>
                        <a:pt x="256" y="161"/>
                      </a:cubicBezTo>
                      <a:cubicBezTo>
                        <a:pt x="256" y="161"/>
                        <a:pt x="253" y="188"/>
                        <a:pt x="242" y="197"/>
                      </a:cubicBezTo>
                      <a:cubicBezTo>
                        <a:pt x="241" y="230"/>
                        <a:pt x="241" y="230"/>
                        <a:pt x="241" y="230"/>
                      </a:cubicBezTo>
                      <a:cubicBezTo>
                        <a:pt x="269" y="233"/>
                        <a:pt x="269" y="233"/>
                        <a:pt x="269" y="233"/>
                      </a:cubicBezTo>
                      <a:cubicBezTo>
                        <a:pt x="274" y="261"/>
                        <a:pt x="274" y="261"/>
                        <a:pt x="274" y="261"/>
                      </a:cubicBezTo>
                      <a:cubicBezTo>
                        <a:pt x="274" y="261"/>
                        <a:pt x="348" y="297"/>
                        <a:pt x="361" y="304"/>
                      </a:cubicBezTo>
                      <a:cubicBezTo>
                        <a:pt x="361" y="304"/>
                        <a:pt x="380" y="320"/>
                        <a:pt x="379" y="333"/>
                      </a:cubicBezTo>
                      <a:lnTo>
                        <a:pt x="3" y="3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0" name="Freeform 113"/>
            <p:cNvSpPr>
              <a:spLocks/>
            </p:cNvSpPr>
            <p:nvPr/>
          </p:nvSpPr>
          <p:spPr bwMode="auto">
            <a:xfrm>
              <a:off x="2470360" y="2824677"/>
              <a:ext cx="315162" cy="145262"/>
            </a:xfrm>
            <a:custGeom>
              <a:avLst/>
              <a:gdLst>
                <a:gd name="T0" fmla="*/ 5 w 258"/>
                <a:gd name="T1" fmla="*/ 115 h 119"/>
                <a:gd name="T2" fmla="*/ 246 w 258"/>
                <a:gd name="T3" fmla="*/ 101 h 119"/>
                <a:gd name="T4" fmla="*/ 189 w 258"/>
                <a:gd name="T5" fmla="*/ 75 h 119"/>
                <a:gd name="T6" fmla="*/ 162 w 258"/>
                <a:gd name="T7" fmla="*/ 0 h 119"/>
                <a:gd name="T8" fmla="*/ 76 w 258"/>
                <a:gd name="T9" fmla="*/ 1 h 119"/>
                <a:gd name="T10" fmla="*/ 45 w 258"/>
                <a:gd name="T11" fmla="*/ 76 h 119"/>
                <a:gd name="T12" fmla="*/ 46 w 258"/>
                <a:gd name="T13" fmla="*/ 82 h 119"/>
                <a:gd name="T14" fmla="*/ 5 w 258"/>
                <a:gd name="T15" fmla="*/ 1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119">
                  <a:moveTo>
                    <a:pt x="5" y="115"/>
                  </a:moveTo>
                  <a:cubicBezTo>
                    <a:pt x="5" y="115"/>
                    <a:pt x="186" y="119"/>
                    <a:pt x="246" y="101"/>
                  </a:cubicBezTo>
                  <a:cubicBezTo>
                    <a:pt x="246" y="101"/>
                    <a:pt x="258" y="66"/>
                    <a:pt x="189" y="75"/>
                  </a:cubicBezTo>
                  <a:cubicBezTo>
                    <a:pt x="189" y="75"/>
                    <a:pt x="197" y="16"/>
                    <a:pt x="162" y="0"/>
                  </a:cubicBezTo>
                  <a:cubicBezTo>
                    <a:pt x="162" y="0"/>
                    <a:pt x="132" y="27"/>
                    <a:pt x="76" y="1"/>
                  </a:cubicBezTo>
                  <a:cubicBezTo>
                    <a:pt x="76" y="1"/>
                    <a:pt x="33" y="7"/>
                    <a:pt x="45" y="76"/>
                  </a:cubicBezTo>
                  <a:cubicBezTo>
                    <a:pt x="45" y="78"/>
                    <a:pt x="45" y="80"/>
                    <a:pt x="46" y="82"/>
                  </a:cubicBezTo>
                  <a:cubicBezTo>
                    <a:pt x="46" y="82"/>
                    <a:pt x="0" y="75"/>
                    <a:pt x="5" y="11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1750" y="4929543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Simply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35851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Simply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4712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Simply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35732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 Simply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62925" y="4357541"/>
            <a:ext cx="0" cy="1653515"/>
          </a:xfrm>
          <a:prstGeom prst="line">
            <a:avLst/>
          </a:prstGeom>
          <a:ln w="28575">
            <a:solidFill>
              <a:schemeClr val="accent1">
                <a:alpha val="9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051763" y="4356100"/>
            <a:ext cx="0" cy="1653515"/>
          </a:xfrm>
          <a:prstGeom prst="line">
            <a:avLst/>
          </a:prstGeom>
          <a:ln w="28575">
            <a:solidFill>
              <a:schemeClr val="accent1">
                <a:alpha val="9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941226" y="4356100"/>
            <a:ext cx="0" cy="1653515"/>
          </a:xfrm>
          <a:prstGeom prst="line">
            <a:avLst/>
          </a:prstGeom>
          <a:ln w="28575">
            <a:solidFill>
              <a:schemeClr val="accent1">
                <a:alpha val="9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1392019" y="6395397"/>
            <a:ext cx="9407961" cy="420687"/>
            <a:chOff x="1727201" y="6444343"/>
            <a:chExt cx="8602750" cy="384681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5357442" y="6519446"/>
              <a:ext cx="1550141" cy="30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788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09602" y="378492"/>
            <a:ext cx="3541484" cy="584775"/>
          </a:xfrm>
          <a:prstGeom prst="rect">
            <a:avLst/>
          </a:prstGeom>
          <a:solidFill>
            <a:schemeClr val="accent4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" r="29940" b="713"/>
          <a:stretch/>
        </p:blipFill>
        <p:spPr>
          <a:xfrm>
            <a:off x="609602" y="1563422"/>
            <a:ext cx="2727157" cy="29283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9602" y="415884"/>
            <a:ext cx="354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Meet  Michael Jackson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9602" y="98010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8597" y="1563422"/>
            <a:ext cx="3110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About  Michael Jackson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78597" y="2025087"/>
            <a:ext cx="7066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 Simply dummy text of the printing and typesetting industry  Simply dummy text of the printing and typesetting industry</a:t>
            </a:r>
            <a:r>
              <a:rPr lang="zh-CN" altLang="en-US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  </a:t>
            </a:r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  <a:p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78597" y="3345961"/>
            <a:ext cx="2733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General Experiences</a:t>
            </a:r>
          </a:p>
        </p:txBody>
      </p:sp>
      <p:sp>
        <p:nvSpPr>
          <p:cNvPr id="22" name="矩形 21"/>
          <p:cNvSpPr/>
          <p:nvPr/>
        </p:nvSpPr>
        <p:spPr>
          <a:xfrm>
            <a:off x="1077221" y="4805001"/>
            <a:ext cx="1791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Michael Jackson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392019" y="6410387"/>
            <a:ext cx="9407961" cy="420687"/>
            <a:chOff x="1727201" y="6444343"/>
            <a:chExt cx="8602750" cy="384681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5357442" y="6519446"/>
              <a:ext cx="1550141" cy="30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151086" y="3964080"/>
            <a:ext cx="22787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 Simply dummy text of the printing and typesetting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45" name="图表 44"/>
          <p:cNvGraphicFramePr/>
          <p:nvPr>
            <p:extLst>
              <p:ext uri="{D42A27DB-BD31-4B8C-83A1-F6EECF244321}">
                <p14:modId xmlns:p14="http://schemas.microsoft.com/office/powerpoint/2010/main" val="2203865786"/>
              </p:ext>
            </p:extLst>
          </p:nvPr>
        </p:nvGraphicFramePr>
        <p:xfrm>
          <a:off x="5936343" y="3657511"/>
          <a:ext cx="5479641" cy="2275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47" name="直接连接符 46"/>
          <p:cNvCxnSpPr/>
          <p:nvPr/>
        </p:nvCxnSpPr>
        <p:spPr>
          <a:xfrm>
            <a:off x="4036653" y="2010573"/>
            <a:ext cx="3207657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036653" y="3822485"/>
            <a:ext cx="2509290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3723135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607110" y="231861"/>
            <a:ext cx="3541484" cy="584775"/>
          </a:xfrm>
          <a:prstGeom prst="rect">
            <a:avLst/>
          </a:prstGeom>
          <a:solidFill>
            <a:schemeClr val="accent4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9272" y="208117"/>
            <a:ext cx="4546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Our Portfolio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7735" y="89212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78555" y="1785257"/>
            <a:ext cx="2739193" cy="2516411"/>
            <a:chOff x="478555" y="1785257"/>
            <a:chExt cx="2739193" cy="251641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32" t="18595" r="20532"/>
            <a:stretch/>
          </p:blipFill>
          <p:spPr>
            <a:xfrm>
              <a:off x="478555" y="2055919"/>
              <a:ext cx="2739193" cy="224574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2" name="矩形 11"/>
            <p:cNvSpPr/>
            <p:nvPr/>
          </p:nvSpPr>
          <p:spPr>
            <a:xfrm>
              <a:off x="478555" y="1785257"/>
              <a:ext cx="2739193" cy="264330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54446" y="1797272"/>
            <a:ext cx="2739193" cy="2516410"/>
            <a:chOff x="3254446" y="1797272"/>
            <a:chExt cx="2739193" cy="25164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446" y="2067934"/>
              <a:ext cx="2739193" cy="224574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5" name="矩形 14"/>
            <p:cNvSpPr/>
            <p:nvPr/>
          </p:nvSpPr>
          <p:spPr>
            <a:xfrm>
              <a:off x="3254446" y="1797272"/>
              <a:ext cx="2739193" cy="2643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16640" y="1785257"/>
            <a:ext cx="2759794" cy="2516410"/>
            <a:chOff x="6016640" y="1785257"/>
            <a:chExt cx="2759794" cy="251641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1"/>
            <a:stretch/>
          </p:blipFill>
          <p:spPr>
            <a:xfrm>
              <a:off x="6016640" y="2051497"/>
              <a:ext cx="2758977" cy="2250170"/>
            </a:xfrm>
            <a:prstGeom prst="rect">
              <a:avLst/>
            </a:prstGeom>
            <a:solidFill>
              <a:srgbClr val="20BA7C"/>
            </a:solidFill>
            <a:ln>
              <a:noFill/>
            </a:ln>
          </p:spPr>
        </p:pic>
        <p:sp>
          <p:nvSpPr>
            <p:cNvPr id="16" name="矩形 15"/>
            <p:cNvSpPr/>
            <p:nvPr/>
          </p:nvSpPr>
          <p:spPr>
            <a:xfrm>
              <a:off x="6017457" y="1785257"/>
              <a:ext cx="2758977" cy="266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08049" y="1785256"/>
            <a:ext cx="2708404" cy="2528425"/>
            <a:chOff x="8808049" y="1785256"/>
            <a:chExt cx="2708404" cy="2528425"/>
          </a:xfrm>
        </p:grpSpPr>
        <p:sp>
          <p:nvSpPr>
            <p:cNvPr id="17" name="矩形 16"/>
            <p:cNvSpPr/>
            <p:nvPr/>
          </p:nvSpPr>
          <p:spPr>
            <a:xfrm>
              <a:off x="8808049" y="1785256"/>
              <a:ext cx="2708404" cy="28039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959" b="13582"/>
            <a:stretch/>
          </p:blipFill>
          <p:spPr>
            <a:xfrm>
              <a:off x="8808049" y="2065653"/>
              <a:ext cx="2708404" cy="224802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26" name="组合 25"/>
          <p:cNvGrpSpPr/>
          <p:nvPr/>
        </p:nvGrpSpPr>
        <p:grpSpPr>
          <a:xfrm>
            <a:off x="729272" y="4484912"/>
            <a:ext cx="2237758" cy="1446550"/>
            <a:chOff x="729272" y="4484912"/>
            <a:chExt cx="2237758" cy="1446550"/>
          </a:xfrm>
        </p:grpSpPr>
        <p:sp>
          <p:nvSpPr>
            <p:cNvPr id="23" name="文本框 22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Car 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90518" y="4484912"/>
            <a:ext cx="2237758" cy="1446550"/>
            <a:chOff x="729272" y="4484912"/>
            <a:chExt cx="2237758" cy="1446550"/>
          </a:xfrm>
        </p:grpSpPr>
        <p:sp>
          <p:nvSpPr>
            <p:cNvPr id="28" name="文本框 27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Car 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76785" y="4484912"/>
            <a:ext cx="2237758" cy="1446550"/>
            <a:chOff x="729272" y="4484912"/>
            <a:chExt cx="2237758" cy="1446550"/>
          </a:xfrm>
        </p:grpSpPr>
        <p:sp>
          <p:nvSpPr>
            <p:cNvPr id="31" name="文本框 30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Car 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53713" y="4484912"/>
            <a:ext cx="2237758" cy="1446550"/>
            <a:chOff x="729272" y="4484912"/>
            <a:chExt cx="2237758" cy="1446550"/>
          </a:xfrm>
        </p:grpSpPr>
        <p:sp>
          <p:nvSpPr>
            <p:cNvPr id="34" name="文本框 33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Car 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14285" y="6386287"/>
            <a:ext cx="8602750" cy="413657"/>
            <a:chOff x="1727201" y="6444343"/>
            <a:chExt cx="8602750" cy="413657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5357442" y="6519446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Made by H.R.Z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813070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609602" y="241332"/>
            <a:ext cx="3541484" cy="584775"/>
          </a:xfrm>
          <a:prstGeom prst="rect">
            <a:avLst/>
          </a:prstGeom>
          <a:solidFill>
            <a:schemeClr val="accent4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635" y="247844"/>
            <a:ext cx="351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Our Services List 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635" y="890339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443245" y="4780605"/>
            <a:ext cx="751188" cy="751188"/>
            <a:chOff x="6443245" y="4780605"/>
            <a:chExt cx="751188" cy="751188"/>
          </a:xfrm>
        </p:grpSpPr>
        <p:sp>
          <p:nvSpPr>
            <p:cNvPr id="26" name="椭圆 25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600772" y="4925106"/>
              <a:ext cx="482923" cy="481855"/>
              <a:chOff x="3175" y="4763"/>
              <a:chExt cx="717550" cy="715963"/>
            </a:xfrm>
            <a:solidFill>
              <a:schemeClr val="bg1">
                <a:lumMod val="95000"/>
              </a:schemeClr>
            </a:solidFill>
          </p:grpSpPr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443245" y="1611109"/>
            <a:ext cx="751188" cy="751188"/>
            <a:chOff x="6443245" y="1611109"/>
            <a:chExt cx="751188" cy="751188"/>
          </a:xfrm>
        </p:grpSpPr>
        <p:sp>
          <p:nvSpPr>
            <p:cNvPr id="28" name="椭圆 27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43245" y="3204483"/>
            <a:ext cx="751188" cy="751188"/>
            <a:chOff x="6443245" y="3204483"/>
            <a:chExt cx="751188" cy="751188"/>
          </a:xfrm>
        </p:grpSpPr>
        <p:sp>
          <p:nvSpPr>
            <p:cNvPr id="27" name="椭圆 26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40584" y="1618441"/>
            <a:ext cx="4096328" cy="1007845"/>
            <a:chOff x="1740584" y="1618441"/>
            <a:chExt cx="4096328" cy="1007845"/>
          </a:xfrm>
        </p:grpSpPr>
        <p:sp>
          <p:nvSpPr>
            <p:cNvPr id="35" name="文本框 34"/>
            <p:cNvSpPr txBox="1"/>
            <p:nvPr/>
          </p:nvSpPr>
          <p:spPr>
            <a:xfrm>
              <a:off x="1740584" y="1618441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Cloud automatic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47457" y="1979955"/>
              <a:ext cx="40894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05706" y="3170968"/>
            <a:ext cx="3975963" cy="1065076"/>
            <a:chOff x="998341" y="3119210"/>
            <a:chExt cx="3975963" cy="1065076"/>
          </a:xfrm>
        </p:grpSpPr>
        <p:sp>
          <p:nvSpPr>
            <p:cNvPr id="38" name="文本框 37"/>
            <p:cNvSpPr txBox="1"/>
            <p:nvPr/>
          </p:nvSpPr>
          <p:spPr>
            <a:xfrm>
              <a:off x="998341" y="3119210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Date  reliable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26999" y="3537955"/>
              <a:ext cx="39473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84662" y="4791094"/>
            <a:ext cx="4102614" cy="1011436"/>
            <a:chOff x="945667" y="3120446"/>
            <a:chExt cx="4102614" cy="1011436"/>
          </a:xfrm>
        </p:grpSpPr>
        <p:sp>
          <p:nvSpPr>
            <p:cNvPr id="41" name="文本框 40"/>
            <p:cNvSpPr txBox="1"/>
            <p:nvPr/>
          </p:nvSpPr>
          <p:spPr>
            <a:xfrm>
              <a:off x="945667" y="3120446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Visual graphic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0456" y="3485551"/>
              <a:ext cx="40578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21701" y="1550774"/>
            <a:ext cx="3965165" cy="1044612"/>
            <a:chOff x="7421701" y="1550774"/>
            <a:chExt cx="3965165" cy="1044612"/>
          </a:xfrm>
        </p:grpSpPr>
        <p:sp>
          <p:nvSpPr>
            <p:cNvPr id="44" name="文本框 43"/>
            <p:cNvSpPr txBox="1"/>
            <p:nvPr/>
          </p:nvSpPr>
          <p:spPr>
            <a:xfrm>
              <a:off x="7421701" y="155077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Coordinate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456505" y="1949055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29316" y="1611109"/>
            <a:ext cx="759650" cy="759649"/>
            <a:chOff x="3424768" y="1611109"/>
            <a:chExt cx="759650" cy="759649"/>
          </a:xfrm>
        </p:grpSpPr>
        <p:sp>
          <p:nvSpPr>
            <p:cNvPr id="54" name="椭圆 53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774" y="4776910"/>
            <a:ext cx="759650" cy="759649"/>
            <a:chOff x="816774" y="4776910"/>
            <a:chExt cx="759650" cy="759649"/>
          </a:xfrm>
        </p:grpSpPr>
        <p:sp>
          <p:nvSpPr>
            <p:cNvPr id="56" name="椭圆 55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27948" y="4902205"/>
              <a:ext cx="469372" cy="442727"/>
              <a:chOff x="244475" y="2743200"/>
              <a:chExt cx="727075" cy="685800"/>
            </a:xfrm>
            <a:solidFill>
              <a:schemeClr val="bg1">
                <a:lumMod val="95000"/>
              </a:schemeClr>
            </a:solidFill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29316" y="3204483"/>
            <a:ext cx="759650" cy="759649"/>
            <a:chOff x="3424768" y="2961096"/>
            <a:chExt cx="759650" cy="759649"/>
          </a:xfrm>
        </p:grpSpPr>
        <p:sp>
          <p:nvSpPr>
            <p:cNvPr id="62" name="椭圆 61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solidFill>
              <a:schemeClr val="bg1">
                <a:lumMod val="95000"/>
              </a:schemeClr>
            </a:solidFill>
          </p:grpSpPr>
          <p:sp>
            <p:nvSpPr>
              <p:cNvPr id="64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421701" y="3170968"/>
            <a:ext cx="3965164" cy="1055440"/>
            <a:chOff x="7421701" y="3170968"/>
            <a:chExt cx="3965164" cy="1055440"/>
          </a:xfrm>
        </p:grpSpPr>
        <p:sp>
          <p:nvSpPr>
            <p:cNvPr id="47" name="文本框 46"/>
            <p:cNvSpPr txBox="1"/>
            <p:nvPr/>
          </p:nvSpPr>
          <p:spPr>
            <a:xfrm>
              <a:off x="7421701" y="3170968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Team work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456504" y="3580077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405758" y="4791094"/>
            <a:ext cx="3930361" cy="1011435"/>
            <a:chOff x="7405758" y="4791094"/>
            <a:chExt cx="3930361" cy="1011435"/>
          </a:xfrm>
        </p:grpSpPr>
        <p:sp>
          <p:nvSpPr>
            <p:cNvPr id="50" name="文本框 49"/>
            <p:cNvSpPr txBox="1"/>
            <p:nvPr/>
          </p:nvSpPr>
          <p:spPr>
            <a:xfrm>
              <a:off x="7421700" y="479109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Rigorous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405758" y="5156198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1484711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-14189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-519476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34884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17591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26523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11336981" y="4353908"/>
            <a:ext cx="987711" cy="9877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10233921" y="5669542"/>
            <a:ext cx="2468356" cy="24683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9508182" y="5187511"/>
            <a:ext cx="1039735" cy="1039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9125475" y="6594124"/>
            <a:ext cx="1039735" cy="1039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6825942" y="6204386"/>
            <a:ext cx="2030336" cy="20303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74620" y="3871707"/>
            <a:ext cx="6833562" cy="83092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39747" y="3994780"/>
            <a:ext cx="42001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b="1" i="1" kern="0" dirty="0">
                <a:solidFill>
                  <a:srgbClr val="FFFFFF"/>
                </a:solidFill>
                <a:cs typeface="+mn-ea"/>
                <a:sym typeface="+mn-lt"/>
              </a:rPr>
              <a:t>Your Program  Proceed </a:t>
            </a:r>
          </a:p>
        </p:txBody>
      </p:sp>
      <p:sp>
        <p:nvSpPr>
          <p:cNvPr id="21" name="椭圆 20"/>
          <p:cNvSpPr/>
          <p:nvPr/>
        </p:nvSpPr>
        <p:spPr>
          <a:xfrm>
            <a:off x="5384167" y="2315809"/>
            <a:ext cx="832869" cy="8328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74964" y="2315809"/>
            <a:ext cx="832869" cy="8328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71442" y="1828506"/>
            <a:ext cx="832869" cy="8328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73751" y="4998705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 Simply dummy text of the printing and typesetting 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644733" y="2022983"/>
            <a:ext cx="916263" cy="968770"/>
            <a:chOff x="8334375" y="4178300"/>
            <a:chExt cx="1108076" cy="1171575"/>
          </a:xfrm>
          <a:solidFill>
            <a:schemeClr val="bg1"/>
          </a:solidFill>
        </p:grpSpPr>
        <p:sp>
          <p:nvSpPr>
            <p:cNvPr id="41" name="Freeform 161"/>
            <p:cNvSpPr>
              <a:spLocks/>
            </p:cNvSpPr>
            <p:nvPr/>
          </p:nvSpPr>
          <p:spPr bwMode="auto">
            <a:xfrm>
              <a:off x="8640763" y="4435475"/>
              <a:ext cx="404813" cy="914400"/>
            </a:xfrm>
            <a:custGeom>
              <a:avLst/>
              <a:gdLst>
                <a:gd name="T0" fmla="*/ 107 w 107"/>
                <a:gd name="T1" fmla="*/ 121 h 241"/>
                <a:gd name="T2" fmla="*/ 42 w 107"/>
                <a:gd name="T3" fmla="*/ 163 h 241"/>
                <a:gd name="T4" fmla="*/ 86 w 107"/>
                <a:gd name="T5" fmla="*/ 11 h 241"/>
                <a:gd name="T6" fmla="*/ 57 w 107"/>
                <a:gd name="T7" fmla="*/ 48 h 241"/>
                <a:gd name="T8" fmla="*/ 58 w 107"/>
                <a:gd name="T9" fmla="*/ 46 h 241"/>
                <a:gd name="T10" fmla="*/ 38 w 107"/>
                <a:gd name="T11" fmla="*/ 0 h 241"/>
                <a:gd name="T12" fmla="*/ 52 w 107"/>
                <a:gd name="T13" fmla="*/ 57 h 241"/>
                <a:gd name="T14" fmla="*/ 56 w 107"/>
                <a:gd name="T15" fmla="*/ 49 h 241"/>
                <a:gd name="T16" fmla="*/ 33 w 107"/>
                <a:gd name="T17" fmla="*/ 109 h 241"/>
                <a:gd name="T18" fmla="*/ 33 w 107"/>
                <a:gd name="T19" fmla="*/ 107 h 241"/>
                <a:gd name="T20" fmla="*/ 0 w 107"/>
                <a:gd name="T21" fmla="*/ 67 h 241"/>
                <a:gd name="T22" fmla="*/ 30 w 107"/>
                <a:gd name="T23" fmla="*/ 125 h 241"/>
                <a:gd name="T24" fmla="*/ 31 w 107"/>
                <a:gd name="T25" fmla="*/ 121 h 241"/>
                <a:gd name="T26" fmla="*/ 41 w 107"/>
                <a:gd name="T27" fmla="*/ 241 h 241"/>
                <a:gd name="T28" fmla="*/ 71 w 107"/>
                <a:gd name="T29" fmla="*/ 241 h 241"/>
                <a:gd name="T30" fmla="*/ 44 w 107"/>
                <a:gd name="T31" fmla="*/ 174 h 241"/>
                <a:gd name="T32" fmla="*/ 45 w 107"/>
                <a:gd name="T33" fmla="*/ 177 h 241"/>
                <a:gd name="T34" fmla="*/ 107 w 107"/>
                <a:gd name="T35" fmla="*/ 12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7" h="241">
                  <a:moveTo>
                    <a:pt x="107" y="121"/>
                  </a:moveTo>
                  <a:cubicBezTo>
                    <a:pt x="75" y="158"/>
                    <a:pt x="42" y="160"/>
                    <a:pt x="42" y="163"/>
                  </a:cubicBezTo>
                  <a:cubicBezTo>
                    <a:pt x="31" y="75"/>
                    <a:pt x="86" y="11"/>
                    <a:pt x="86" y="11"/>
                  </a:cubicBezTo>
                  <a:cubicBezTo>
                    <a:pt x="75" y="23"/>
                    <a:pt x="65" y="35"/>
                    <a:pt x="57" y="48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45" y="35"/>
                    <a:pt x="38" y="0"/>
                    <a:pt x="38" y="0"/>
                  </a:cubicBezTo>
                  <a:cubicBezTo>
                    <a:pt x="41" y="41"/>
                    <a:pt x="52" y="57"/>
                    <a:pt x="52" y="57"/>
                  </a:cubicBezTo>
                  <a:cubicBezTo>
                    <a:pt x="53" y="55"/>
                    <a:pt x="55" y="52"/>
                    <a:pt x="56" y="49"/>
                  </a:cubicBezTo>
                  <a:cubicBezTo>
                    <a:pt x="45" y="69"/>
                    <a:pt x="37" y="89"/>
                    <a:pt x="33" y="109"/>
                  </a:cubicBezTo>
                  <a:cubicBezTo>
                    <a:pt x="33" y="108"/>
                    <a:pt x="33" y="107"/>
                    <a:pt x="33" y="107"/>
                  </a:cubicBezTo>
                  <a:cubicBezTo>
                    <a:pt x="26" y="85"/>
                    <a:pt x="0" y="67"/>
                    <a:pt x="0" y="67"/>
                  </a:cubicBezTo>
                  <a:cubicBezTo>
                    <a:pt x="20" y="88"/>
                    <a:pt x="30" y="125"/>
                    <a:pt x="30" y="125"/>
                  </a:cubicBezTo>
                  <a:cubicBezTo>
                    <a:pt x="30" y="124"/>
                    <a:pt x="31" y="123"/>
                    <a:pt x="31" y="121"/>
                  </a:cubicBezTo>
                  <a:cubicBezTo>
                    <a:pt x="21" y="186"/>
                    <a:pt x="41" y="241"/>
                    <a:pt x="41" y="241"/>
                  </a:cubicBezTo>
                  <a:cubicBezTo>
                    <a:pt x="71" y="241"/>
                    <a:pt x="71" y="241"/>
                    <a:pt x="71" y="241"/>
                  </a:cubicBezTo>
                  <a:cubicBezTo>
                    <a:pt x="57" y="218"/>
                    <a:pt x="49" y="196"/>
                    <a:pt x="44" y="174"/>
                  </a:cubicBezTo>
                  <a:cubicBezTo>
                    <a:pt x="45" y="176"/>
                    <a:pt x="45" y="177"/>
                    <a:pt x="45" y="177"/>
                  </a:cubicBezTo>
                  <a:cubicBezTo>
                    <a:pt x="78" y="162"/>
                    <a:pt x="107" y="121"/>
                    <a:pt x="107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62"/>
            <p:cNvSpPr>
              <a:spLocks/>
            </p:cNvSpPr>
            <p:nvPr/>
          </p:nvSpPr>
          <p:spPr bwMode="auto">
            <a:xfrm>
              <a:off x="8840788" y="4560888"/>
              <a:ext cx="601663" cy="531813"/>
            </a:xfrm>
            <a:custGeom>
              <a:avLst/>
              <a:gdLst>
                <a:gd name="T0" fmla="*/ 12 w 159"/>
                <a:gd name="T1" fmla="*/ 91 h 140"/>
                <a:gd name="T2" fmla="*/ 159 w 159"/>
                <a:gd name="T3" fmla="*/ 2 h 140"/>
                <a:gd name="T4" fmla="*/ 44 w 159"/>
                <a:gd name="T5" fmla="*/ 130 h 140"/>
                <a:gd name="T6" fmla="*/ 80 w 159"/>
                <a:gd name="T7" fmla="*/ 66 h 140"/>
                <a:gd name="T8" fmla="*/ 12 w 159"/>
                <a:gd name="T9" fmla="*/ 9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40">
                  <a:moveTo>
                    <a:pt x="12" y="91"/>
                  </a:moveTo>
                  <a:cubicBezTo>
                    <a:pt x="12" y="91"/>
                    <a:pt x="0" y="0"/>
                    <a:pt x="159" y="2"/>
                  </a:cubicBezTo>
                  <a:cubicBezTo>
                    <a:pt x="159" y="2"/>
                    <a:pt x="141" y="140"/>
                    <a:pt x="44" y="130"/>
                  </a:cubicBezTo>
                  <a:cubicBezTo>
                    <a:pt x="44" y="130"/>
                    <a:pt x="80" y="100"/>
                    <a:pt x="80" y="66"/>
                  </a:cubicBezTo>
                  <a:cubicBezTo>
                    <a:pt x="80" y="66"/>
                    <a:pt x="52" y="56"/>
                    <a:pt x="12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63"/>
            <p:cNvSpPr>
              <a:spLocks/>
            </p:cNvSpPr>
            <p:nvPr/>
          </p:nvSpPr>
          <p:spPr bwMode="auto">
            <a:xfrm>
              <a:off x="8334375" y="4352925"/>
              <a:ext cx="423863" cy="488950"/>
            </a:xfrm>
            <a:custGeom>
              <a:avLst/>
              <a:gdLst>
                <a:gd name="T0" fmla="*/ 79 w 112"/>
                <a:gd name="T1" fmla="*/ 114 h 129"/>
                <a:gd name="T2" fmla="*/ 0 w 112"/>
                <a:gd name="T3" fmla="*/ 0 h 129"/>
                <a:gd name="T4" fmla="*/ 109 w 112"/>
                <a:gd name="T5" fmla="*/ 86 h 129"/>
                <a:gd name="T6" fmla="*/ 56 w 112"/>
                <a:gd name="T7" fmla="*/ 61 h 129"/>
                <a:gd name="T8" fmla="*/ 79 w 112"/>
                <a:gd name="T9" fmla="*/ 11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29">
                  <a:moveTo>
                    <a:pt x="79" y="114"/>
                  </a:moveTo>
                  <a:cubicBezTo>
                    <a:pt x="79" y="114"/>
                    <a:pt x="7" y="129"/>
                    <a:pt x="0" y="0"/>
                  </a:cubicBezTo>
                  <a:cubicBezTo>
                    <a:pt x="0" y="0"/>
                    <a:pt x="112" y="8"/>
                    <a:pt x="109" y="86"/>
                  </a:cubicBezTo>
                  <a:cubicBezTo>
                    <a:pt x="109" y="86"/>
                    <a:pt x="83" y="59"/>
                    <a:pt x="56" y="61"/>
                  </a:cubicBezTo>
                  <a:cubicBezTo>
                    <a:pt x="56" y="61"/>
                    <a:pt x="49" y="83"/>
                    <a:pt x="7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64"/>
            <p:cNvSpPr>
              <a:spLocks/>
            </p:cNvSpPr>
            <p:nvPr/>
          </p:nvSpPr>
          <p:spPr bwMode="auto">
            <a:xfrm>
              <a:off x="8840788" y="4235450"/>
              <a:ext cx="374650" cy="325438"/>
            </a:xfrm>
            <a:custGeom>
              <a:avLst/>
              <a:gdLst>
                <a:gd name="T0" fmla="*/ 12 w 99"/>
                <a:gd name="T1" fmla="*/ 62 h 86"/>
                <a:gd name="T2" fmla="*/ 99 w 99"/>
                <a:gd name="T3" fmla="*/ 0 h 86"/>
                <a:gd name="T4" fmla="*/ 34 w 99"/>
                <a:gd name="T5" fmla="*/ 85 h 86"/>
                <a:gd name="T6" fmla="*/ 53 w 99"/>
                <a:gd name="T7" fmla="*/ 43 h 86"/>
                <a:gd name="T8" fmla="*/ 12 w 99"/>
                <a:gd name="T9" fmla="*/ 6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86">
                  <a:moveTo>
                    <a:pt x="12" y="62"/>
                  </a:moveTo>
                  <a:cubicBezTo>
                    <a:pt x="12" y="62"/>
                    <a:pt x="0" y="7"/>
                    <a:pt x="99" y="0"/>
                  </a:cubicBezTo>
                  <a:cubicBezTo>
                    <a:pt x="99" y="0"/>
                    <a:pt x="94" y="86"/>
                    <a:pt x="34" y="85"/>
                  </a:cubicBezTo>
                  <a:cubicBezTo>
                    <a:pt x="34" y="85"/>
                    <a:pt x="54" y="65"/>
                    <a:pt x="53" y="43"/>
                  </a:cubicBezTo>
                  <a:cubicBezTo>
                    <a:pt x="53" y="43"/>
                    <a:pt x="35" y="38"/>
                    <a:pt x="1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65"/>
            <p:cNvSpPr>
              <a:spLocks/>
            </p:cNvSpPr>
            <p:nvPr/>
          </p:nvSpPr>
          <p:spPr bwMode="auto">
            <a:xfrm>
              <a:off x="8591550" y="4178300"/>
              <a:ext cx="325438" cy="292100"/>
            </a:xfrm>
            <a:custGeom>
              <a:avLst/>
              <a:gdLst>
                <a:gd name="T0" fmla="*/ 39 w 86"/>
                <a:gd name="T1" fmla="*/ 77 h 77"/>
                <a:gd name="T2" fmla="*/ 34 w 86"/>
                <a:gd name="T3" fmla="*/ 0 h 77"/>
                <a:gd name="T4" fmla="*/ 61 w 86"/>
                <a:gd name="T5" fmla="*/ 73 h 77"/>
                <a:gd name="T6" fmla="*/ 43 w 86"/>
                <a:gd name="T7" fmla="*/ 45 h 77"/>
                <a:gd name="T8" fmla="*/ 39 w 86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77">
                  <a:moveTo>
                    <a:pt x="39" y="77"/>
                  </a:moveTo>
                  <a:cubicBezTo>
                    <a:pt x="39" y="77"/>
                    <a:pt x="0" y="64"/>
                    <a:pt x="34" y="0"/>
                  </a:cubicBezTo>
                  <a:cubicBezTo>
                    <a:pt x="34" y="0"/>
                    <a:pt x="86" y="36"/>
                    <a:pt x="61" y="73"/>
                  </a:cubicBezTo>
                  <a:cubicBezTo>
                    <a:pt x="61" y="73"/>
                    <a:pt x="57" y="52"/>
                    <a:pt x="43" y="45"/>
                  </a:cubicBezTo>
                  <a:cubicBezTo>
                    <a:pt x="43" y="45"/>
                    <a:pt x="33" y="54"/>
                    <a:pt x="3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974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478554" y="140293"/>
            <a:ext cx="2767565" cy="584775"/>
          </a:xfrm>
          <a:prstGeom prst="rect">
            <a:avLst/>
          </a:prstGeom>
          <a:solidFill>
            <a:schemeClr val="accent6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2893901" y="1779315"/>
            <a:ext cx="2207611" cy="2131059"/>
          </a:xfrm>
          <a:prstGeom prst="rightArrow">
            <a:avLst>
              <a:gd name="adj1" fmla="val 29552"/>
              <a:gd name="adj2" fmla="val 60899"/>
            </a:avLst>
          </a:prstGeom>
          <a:solidFill>
            <a:schemeClr val="accent6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6374645" y="1779315"/>
            <a:ext cx="2319873" cy="2041014"/>
          </a:xfrm>
          <a:prstGeom prst="rightArrow">
            <a:avLst>
              <a:gd name="adj1" fmla="val 29552"/>
              <a:gd name="adj2" fmla="val 60899"/>
            </a:avLst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021" y="134340"/>
            <a:ext cx="2767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Our Progress 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555" y="731021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01254" y="2206217"/>
            <a:ext cx="1277257" cy="1277257"/>
            <a:chOff x="1701254" y="2206217"/>
            <a:chExt cx="1277257" cy="1277257"/>
          </a:xfrm>
        </p:grpSpPr>
        <p:sp>
          <p:nvSpPr>
            <p:cNvPr id="12" name="椭圆 11"/>
            <p:cNvSpPr/>
            <p:nvPr/>
          </p:nvSpPr>
          <p:spPr>
            <a:xfrm>
              <a:off x="1701254" y="2206217"/>
              <a:ext cx="1277257" cy="127725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2022803" y="2480482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08915" y="2206217"/>
            <a:ext cx="1277257" cy="1277257"/>
            <a:chOff x="4853115" y="2571977"/>
            <a:chExt cx="1277257" cy="1277257"/>
          </a:xfrm>
        </p:grpSpPr>
        <p:sp>
          <p:nvSpPr>
            <p:cNvPr id="22" name="椭圆 21"/>
            <p:cNvSpPr/>
            <p:nvPr/>
          </p:nvSpPr>
          <p:spPr>
            <a:xfrm>
              <a:off x="4853115" y="2571977"/>
              <a:ext cx="1277257" cy="127725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185752" y="2880911"/>
              <a:ext cx="688182" cy="692552"/>
              <a:chOff x="5000626" y="3514725"/>
              <a:chExt cx="500063" cy="503238"/>
            </a:xfrm>
            <a:solidFill>
              <a:schemeClr val="bg1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5000626" y="3514725"/>
                <a:ext cx="396875" cy="384175"/>
              </a:xfrm>
              <a:custGeom>
                <a:avLst/>
                <a:gdLst>
                  <a:gd name="T0" fmla="*/ 103 w 103"/>
                  <a:gd name="T1" fmla="*/ 28 h 100"/>
                  <a:gd name="T2" fmla="*/ 67 w 103"/>
                  <a:gd name="T3" fmla="*/ 3 h 100"/>
                  <a:gd name="T4" fmla="*/ 8 w 103"/>
                  <a:gd name="T5" fmla="*/ 50 h 100"/>
                  <a:gd name="T6" fmla="*/ 27 w 103"/>
                  <a:gd name="T7" fmla="*/ 100 h 100"/>
                  <a:gd name="T8" fmla="*/ 39 w 103"/>
                  <a:gd name="T9" fmla="*/ 93 h 100"/>
                  <a:gd name="T10" fmla="*/ 103 w 103"/>
                  <a:gd name="T11" fmla="*/ 28 h 100"/>
                  <a:gd name="T12" fmla="*/ 51 w 103"/>
                  <a:gd name="T13" fmla="*/ 25 h 100"/>
                  <a:gd name="T14" fmla="*/ 65 w 103"/>
                  <a:gd name="T15" fmla="*/ 15 h 100"/>
                  <a:gd name="T16" fmla="*/ 76 w 103"/>
                  <a:gd name="T17" fmla="*/ 29 h 100"/>
                  <a:gd name="T18" fmla="*/ 62 w 103"/>
                  <a:gd name="T19" fmla="*/ 40 h 100"/>
                  <a:gd name="T20" fmla="*/ 51 w 103"/>
                  <a:gd name="T21" fmla="*/ 25 h 100"/>
                  <a:gd name="T22" fmla="*/ 25 w 103"/>
                  <a:gd name="T23" fmla="*/ 39 h 100"/>
                  <a:gd name="T24" fmla="*/ 35 w 103"/>
                  <a:gd name="T25" fmla="*/ 31 h 100"/>
                  <a:gd name="T26" fmla="*/ 43 w 103"/>
                  <a:gd name="T27" fmla="*/ 42 h 100"/>
                  <a:gd name="T28" fmla="*/ 33 w 103"/>
                  <a:gd name="T29" fmla="*/ 50 h 100"/>
                  <a:gd name="T30" fmla="*/ 25 w 103"/>
                  <a:gd name="T31" fmla="*/ 39 h 100"/>
                  <a:gd name="T32" fmla="*/ 27 w 103"/>
                  <a:gd name="T33" fmla="*/ 81 h 100"/>
                  <a:gd name="T34" fmla="*/ 19 w 103"/>
                  <a:gd name="T35" fmla="*/ 71 h 100"/>
                  <a:gd name="T36" fmla="*/ 30 w 103"/>
                  <a:gd name="T37" fmla="*/ 63 h 100"/>
                  <a:gd name="T38" fmla="*/ 38 w 103"/>
                  <a:gd name="T39" fmla="*/ 73 h 100"/>
                  <a:gd name="T40" fmla="*/ 27 w 103"/>
                  <a:gd name="T41" fmla="*/ 8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3" h="100">
                    <a:moveTo>
                      <a:pt x="103" y="28"/>
                    </a:moveTo>
                    <a:cubicBezTo>
                      <a:pt x="96" y="15"/>
                      <a:pt x="83" y="6"/>
                      <a:pt x="67" y="3"/>
                    </a:cubicBezTo>
                    <a:cubicBezTo>
                      <a:pt x="38" y="0"/>
                      <a:pt x="15" y="21"/>
                      <a:pt x="8" y="50"/>
                    </a:cubicBezTo>
                    <a:cubicBezTo>
                      <a:pt x="0" y="87"/>
                      <a:pt x="9" y="99"/>
                      <a:pt x="27" y="100"/>
                    </a:cubicBezTo>
                    <a:cubicBezTo>
                      <a:pt x="30" y="97"/>
                      <a:pt x="34" y="95"/>
                      <a:pt x="39" y="93"/>
                    </a:cubicBezTo>
                    <a:lnTo>
                      <a:pt x="103" y="28"/>
                    </a:lnTo>
                    <a:close/>
                    <a:moveTo>
                      <a:pt x="51" y="25"/>
                    </a:moveTo>
                    <a:cubicBezTo>
                      <a:pt x="52" y="18"/>
                      <a:pt x="58" y="14"/>
                      <a:pt x="65" y="15"/>
                    </a:cubicBezTo>
                    <a:cubicBezTo>
                      <a:pt x="72" y="16"/>
                      <a:pt x="77" y="22"/>
                      <a:pt x="76" y="29"/>
                    </a:cubicBezTo>
                    <a:cubicBezTo>
                      <a:pt x="75" y="36"/>
                      <a:pt x="69" y="41"/>
                      <a:pt x="62" y="40"/>
                    </a:cubicBezTo>
                    <a:cubicBezTo>
                      <a:pt x="55" y="39"/>
                      <a:pt x="50" y="32"/>
                      <a:pt x="51" y="25"/>
                    </a:cubicBezTo>
                    <a:close/>
                    <a:moveTo>
                      <a:pt x="25" y="39"/>
                    </a:moveTo>
                    <a:cubicBezTo>
                      <a:pt x="25" y="34"/>
                      <a:pt x="30" y="30"/>
                      <a:pt x="35" y="31"/>
                    </a:cubicBezTo>
                    <a:cubicBezTo>
                      <a:pt x="40" y="32"/>
                      <a:pt x="44" y="37"/>
                      <a:pt x="43" y="42"/>
                    </a:cubicBezTo>
                    <a:cubicBezTo>
                      <a:pt x="43" y="47"/>
                      <a:pt x="38" y="51"/>
                      <a:pt x="33" y="50"/>
                    </a:cubicBezTo>
                    <a:cubicBezTo>
                      <a:pt x="28" y="49"/>
                      <a:pt x="24" y="44"/>
                      <a:pt x="25" y="39"/>
                    </a:cubicBezTo>
                    <a:close/>
                    <a:moveTo>
                      <a:pt x="27" y="81"/>
                    </a:moveTo>
                    <a:cubicBezTo>
                      <a:pt x="22" y="81"/>
                      <a:pt x="19" y="76"/>
                      <a:pt x="19" y="71"/>
                    </a:cubicBezTo>
                    <a:cubicBezTo>
                      <a:pt x="20" y="66"/>
                      <a:pt x="25" y="62"/>
                      <a:pt x="30" y="63"/>
                    </a:cubicBezTo>
                    <a:cubicBezTo>
                      <a:pt x="35" y="63"/>
                      <a:pt x="39" y="68"/>
                      <a:pt x="38" y="73"/>
                    </a:cubicBezTo>
                    <a:cubicBezTo>
                      <a:pt x="37" y="79"/>
                      <a:pt x="33" y="82"/>
                      <a:pt x="27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5251451" y="3581400"/>
                <a:ext cx="249238" cy="271463"/>
              </a:xfrm>
              <a:custGeom>
                <a:avLst/>
                <a:gdLst>
                  <a:gd name="T0" fmla="*/ 16 w 65"/>
                  <a:gd name="T1" fmla="*/ 71 h 71"/>
                  <a:gd name="T2" fmla="*/ 17 w 65"/>
                  <a:gd name="T3" fmla="*/ 70 h 71"/>
                  <a:gd name="T4" fmla="*/ 65 w 65"/>
                  <a:gd name="T5" fmla="*/ 7 h 71"/>
                  <a:gd name="T6" fmla="*/ 63 w 65"/>
                  <a:gd name="T7" fmla="*/ 3 h 71"/>
                  <a:gd name="T8" fmla="*/ 57 w 65"/>
                  <a:gd name="T9" fmla="*/ 2 h 71"/>
                  <a:gd name="T10" fmla="*/ 1 w 65"/>
                  <a:gd name="T11" fmla="*/ 55 h 71"/>
                  <a:gd name="T12" fmla="*/ 0 w 65"/>
                  <a:gd name="T13" fmla="*/ 57 h 71"/>
                  <a:gd name="T14" fmla="*/ 16 w 65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71">
                    <a:moveTo>
                      <a:pt x="16" y="71"/>
                    </a:moveTo>
                    <a:cubicBezTo>
                      <a:pt x="17" y="70"/>
                      <a:pt x="17" y="70"/>
                      <a:pt x="17" y="70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4" y="5"/>
                      <a:pt x="63" y="3"/>
                    </a:cubicBezTo>
                    <a:cubicBezTo>
                      <a:pt x="59" y="0"/>
                      <a:pt x="57" y="2"/>
                      <a:pt x="57" y="2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16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7"/>
              <p:cNvSpPr>
                <a:spLocks noEditPoints="1"/>
              </p:cNvSpPr>
              <p:nvPr/>
            </p:nvSpPr>
            <p:spPr bwMode="auto">
              <a:xfrm>
                <a:off x="5178426" y="3811588"/>
                <a:ext cx="122238" cy="127000"/>
              </a:xfrm>
              <a:custGeom>
                <a:avLst/>
                <a:gdLst>
                  <a:gd name="T0" fmla="*/ 16 w 32"/>
                  <a:gd name="T1" fmla="*/ 33 h 33"/>
                  <a:gd name="T2" fmla="*/ 17 w 32"/>
                  <a:gd name="T3" fmla="*/ 31 h 33"/>
                  <a:gd name="T4" fmla="*/ 32 w 32"/>
                  <a:gd name="T5" fmla="*/ 14 h 33"/>
                  <a:gd name="T6" fmla="*/ 16 w 32"/>
                  <a:gd name="T7" fmla="*/ 0 h 33"/>
                  <a:gd name="T8" fmla="*/ 1 w 32"/>
                  <a:gd name="T9" fmla="*/ 16 h 33"/>
                  <a:gd name="T10" fmla="*/ 0 w 32"/>
                  <a:gd name="T11" fmla="*/ 18 h 33"/>
                  <a:gd name="T12" fmla="*/ 16 w 32"/>
                  <a:gd name="T13" fmla="*/ 33 h 33"/>
                  <a:gd name="T14" fmla="*/ 7 w 32"/>
                  <a:gd name="T15" fmla="*/ 16 h 33"/>
                  <a:gd name="T16" fmla="*/ 14 w 32"/>
                  <a:gd name="T17" fmla="*/ 7 h 33"/>
                  <a:gd name="T18" fmla="*/ 17 w 32"/>
                  <a:gd name="T19" fmla="*/ 7 h 33"/>
                  <a:gd name="T20" fmla="*/ 18 w 32"/>
                  <a:gd name="T21" fmla="*/ 8 h 33"/>
                  <a:gd name="T22" fmla="*/ 19 w 32"/>
                  <a:gd name="T23" fmla="*/ 9 h 33"/>
                  <a:gd name="T24" fmla="*/ 18 w 32"/>
                  <a:gd name="T25" fmla="*/ 10 h 33"/>
                  <a:gd name="T26" fmla="*/ 11 w 32"/>
                  <a:gd name="T27" fmla="*/ 19 h 33"/>
                  <a:gd name="T28" fmla="*/ 8 w 32"/>
                  <a:gd name="T29" fmla="*/ 19 h 33"/>
                  <a:gd name="T30" fmla="*/ 7 w 32"/>
                  <a:gd name="T31" fmla="*/ 18 h 33"/>
                  <a:gd name="T32" fmla="*/ 7 w 32"/>
                  <a:gd name="T33" fmla="*/ 17 h 33"/>
                  <a:gd name="T34" fmla="*/ 7 w 32"/>
                  <a:gd name="T35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16" y="33"/>
                    </a:lnTo>
                    <a:close/>
                    <a:moveTo>
                      <a:pt x="7" y="16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6" y="6"/>
                      <a:pt x="17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9" y="9"/>
                      <a:pt x="19" y="9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20"/>
                      <a:pt x="9" y="20"/>
                      <a:pt x="8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7"/>
                      <a:pt x="7" y="17"/>
                    </a:cubicBezTo>
                    <a:cubicBezTo>
                      <a:pt x="6" y="16"/>
                      <a:pt x="7" y="16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5070476" y="3895725"/>
                <a:ext cx="157163" cy="122238"/>
              </a:xfrm>
              <a:custGeom>
                <a:avLst/>
                <a:gdLst>
                  <a:gd name="T0" fmla="*/ 40 w 41"/>
                  <a:gd name="T1" fmla="*/ 15 h 32"/>
                  <a:gd name="T2" fmla="*/ 40 w 41"/>
                  <a:gd name="T3" fmla="*/ 15 h 32"/>
                  <a:gd name="T4" fmla="*/ 41 w 41"/>
                  <a:gd name="T5" fmla="*/ 13 h 32"/>
                  <a:gd name="T6" fmla="*/ 25 w 41"/>
                  <a:gd name="T7" fmla="*/ 0 h 32"/>
                  <a:gd name="T8" fmla="*/ 24 w 41"/>
                  <a:gd name="T9" fmla="*/ 0 h 32"/>
                  <a:gd name="T10" fmla="*/ 24 w 41"/>
                  <a:gd name="T11" fmla="*/ 0 h 32"/>
                  <a:gd name="T12" fmla="*/ 12 w 41"/>
                  <a:gd name="T13" fmla="*/ 31 h 32"/>
                  <a:gd name="T14" fmla="*/ 14 w 41"/>
                  <a:gd name="T15" fmla="*/ 31 h 32"/>
                  <a:gd name="T16" fmla="*/ 16 w 41"/>
                  <a:gd name="T17" fmla="*/ 30 h 32"/>
                  <a:gd name="T18" fmla="*/ 19 w 41"/>
                  <a:gd name="T19" fmla="*/ 24 h 32"/>
                  <a:gd name="T20" fmla="*/ 40 w 41"/>
                  <a:gd name="T21" fmla="*/ 15 h 32"/>
                  <a:gd name="T22" fmla="*/ 25 w 41"/>
                  <a:gd name="T23" fmla="*/ 19 h 32"/>
                  <a:gd name="T24" fmla="*/ 16 w 41"/>
                  <a:gd name="T25" fmla="*/ 21 h 32"/>
                  <a:gd name="T26" fmla="*/ 15 w 41"/>
                  <a:gd name="T27" fmla="*/ 23 h 32"/>
                  <a:gd name="T28" fmla="*/ 13 w 41"/>
                  <a:gd name="T29" fmla="*/ 23 h 32"/>
                  <a:gd name="T30" fmla="*/ 12 w 41"/>
                  <a:gd name="T31" fmla="*/ 22 h 32"/>
                  <a:gd name="T32" fmla="*/ 11 w 41"/>
                  <a:gd name="T33" fmla="*/ 15 h 32"/>
                  <a:gd name="T34" fmla="*/ 13 w 41"/>
                  <a:gd name="T35" fmla="*/ 12 h 32"/>
                  <a:gd name="T36" fmla="*/ 24 w 41"/>
                  <a:gd name="T37" fmla="*/ 16 h 32"/>
                  <a:gd name="T38" fmla="*/ 33 w 41"/>
                  <a:gd name="T39" fmla="*/ 17 h 32"/>
                  <a:gd name="T40" fmla="*/ 25 w 41"/>
                  <a:gd name="T41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32">
                    <a:moveTo>
                      <a:pt x="40" y="15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4"/>
                      <a:pt x="41" y="1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3"/>
                      <a:pt x="0" y="16"/>
                      <a:pt x="12" y="31"/>
                    </a:cubicBezTo>
                    <a:cubicBezTo>
                      <a:pt x="13" y="31"/>
                      <a:pt x="14" y="32"/>
                      <a:pt x="14" y="31"/>
                    </a:cubicBezTo>
                    <a:cubicBezTo>
                      <a:pt x="15" y="31"/>
                      <a:pt x="16" y="30"/>
                      <a:pt x="16" y="30"/>
                    </a:cubicBezTo>
                    <a:cubicBezTo>
                      <a:pt x="16" y="28"/>
                      <a:pt x="17" y="26"/>
                      <a:pt x="19" y="24"/>
                    </a:cubicBezTo>
                    <a:cubicBezTo>
                      <a:pt x="22" y="20"/>
                      <a:pt x="33" y="26"/>
                      <a:pt x="40" y="15"/>
                    </a:cubicBezTo>
                    <a:close/>
                    <a:moveTo>
                      <a:pt x="25" y="19"/>
                    </a:moveTo>
                    <a:cubicBezTo>
                      <a:pt x="22" y="19"/>
                      <a:pt x="19" y="19"/>
                      <a:pt x="16" y="21"/>
                    </a:cubicBezTo>
                    <a:cubicBezTo>
                      <a:pt x="16" y="22"/>
                      <a:pt x="15" y="22"/>
                      <a:pt x="15" y="23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2" y="23"/>
                      <a:pt x="12" y="23"/>
                      <a:pt x="12" y="22"/>
                    </a:cubicBezTo>
                    <a:cubicBezTo>
                      <a:pt x="11" y="20"/>
                      <a:pt x="11" y="18"/>
                      <a:pt x="11" y="15"/>
                    </a:cubicBezTo>
                    <a:cubicBezTo>
                      <a:pt x="12" y="14"/>
                      <a:pt x="12" y="13"/>
                      <a:pt x="13" y="12"/>
                    </a:cubicBezTo>
                    <a:cubicBezTo>
                      <a:pt x="16" y="15"/>
                      <a:pt x="19" y="17"/>
                      <a:pt x="24" y="16"/>
                    </a:cubicBezTo>
                    <a:cubicBezTo>
                      <a:pt x="27" y="16"/>
                      <a:pt x="30" y="16"/>
                      <a:pt x="33" y="17"/>
                    </a:cubicBezTo>
                    <a:cubicBezTo>
                      <a:pt x="30" y="18"/>
                      <a:pt x="27" y="19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755480" y="2140871"/>
            <a:ext cx="1277257" cy="1277257"/>
            <a:chOff x="8694520" y="2506631"/>
            <a:chExt cx="1277257" cy="1277257"/>
          </a:xfrm>
        </p:grpSpPr>
        <p:sp>
          <p:nvSpPr>
            <p:cNvPr id="25" name="椭圆 24"/>
            <p:cNvSpPr/>
            <p:nvPr/>
          </p:nvSpPr>
          <p:spPr>
            <a:xfrm>
              <a:off x="8694520" y="2506631"/>
              <a:ext cx="1277257" cy="127725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33"/>
            <p:cNvSpPr>
              <a:spLocks noEditPoints="1"/>
            </p:cNvSpPr>
            <p:nvPr/>
          </p:nvSpPr>
          <p:spPr bwMode="auto">
            <a:xfrm>
              <a:off x="8971681" y="2819873"/>
              <a:ext cx="722933" cy="593971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402080" y="4107963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Requirement</a:t>
            </a:r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32841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35271" y="4089490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Design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83908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395219" y="4084486"/>
            <a:ext cx="2609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Implementation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96000" y="4721316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4039494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78554" y="140293"/>
            <a:ext cx="3546704" cy="584775"/>
          </a:xfrm>
          <a:prstGeom prst="rect">
            <a:avLst/>
          </a:prstGeom>
          <a:solidFill>
            <a:schemeClr val="accent6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2040" y="108695"/>
            <a:ext cx="4546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Program Step up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555" y="731021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337789" y="4152903"/>
            <a:ext cx="1862611" cy="779006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28" idx="7"/>
          </p:cNvCxnSpPr>
          <p:nvPr/>
        </p:nvCxnSpPr>
        <p:spPr>
          <a:xfrm flipV="1">
            <a:off x="5415070" y="3247915"/>
            <a:ext cx="1038505" cy="642309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291275" y="4095750"/>
            <a:ext cx="1733550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453575" y="3152665"/>
            <a:ext cx="1604575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8195064" y="1780378"/>
            <a:ext cx="2648243" cy="1274422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999142" y="4800463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062675" y="3861369"/>
            <a:ext cx="457200" cy="457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024825" y="3823269"/>
            <a:ext cx="457200" cy="457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244025" y="2943115"/>
            <a:ext cx="457200" cy="457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829550" y="2912377"/>
            <a:ext cx="457200" cy="4572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57240" y="269226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86445" y="503339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84961" y="4376898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53425" y="175076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18748" y="853170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06480" y="359020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29918" y="6386287"/>
            <a:ext cx="10537829" cy="413657"/>
            <a:chOff x="1485900" y="6386287"/>
            <a:chExt cx="10537829" cy="41365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444526" y="6461390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cs typeface="+mn-ea"/>
                  <a:sym typeface="+mn-lt"/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10790161" y="1476632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0905252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A6B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">
  <a:themeElements>
    <a:clrScheme name="自定义 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8B791"/>
      </a:accent1>
      <a:accent2>
        <a:srgbClr val="F2CF61"/>
      </a:accent2>
      <a:accent3>
        <a:srgbClr val="A6E582"/>
      </a:accent3>
      <a:accent4>
        <a:srgbClr val="51D9B5"/>
      </a:accent4>
      <a:accent5>
        <a:srgbClr val="606060"/>
      </a:accent5>
      <a:accent6>
        <a:srgbClr val="00A6BC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925</Words>
  <Application>Microsoft Office PowerPoint</Application>
  <PresentationFormat>自定义</PresentationFormat>
  <Paragraphs>170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Calibri Light</vt:lpstr>
      <vt:lpstr>Calibri</vt:lpstr>
      <vt:lpstr>微软雅黑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四川大学商学院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46</cp:revision>
  <dcterms:created xsi:type="dcterms:W3CDTF">2014-11-05T04:28:14Z</dcterms:created>
  <dcterms:modified xsi:type="dcterms:W3CDTF">2016-09-25T14:26:19Z</dcterms:modified>
  <cp:category>https://800sucai.taobao.com/</cp:category>
</cp:coreProperties>
</file>