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57" r:id="rId7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35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60DD1-8A5A-4D39-9894-10CB22103AD3}" type="datetimeFigureOut">
              <a:rPr lang="zh-CN" altLang="en-US" smtClean="0"/>
              <a:t>2011-9-13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C531-E3B6-4FCB-B442-E3FB1B168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04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60DD1-8A5A-4D39-9894-10CB22103AD3}" type="datetimeFigureOut">
              <a:rPr lang="zh-CN" altLang="en-US" smtClean="0"/>
              <a:t>2011-9-13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C531-E3B6-4FCB-B442-E3FB1B168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17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60DD1-8A5A-4D39-9894-10CB22103AD3}" type="datetimeFigureOut">
              <a:rPr lang="zh-CN" altLang="en-US" smtClean="0"/>
              <a:t>2011-9-13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C531-E3B6-4FCB-B442-E3FB1B168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270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60DD1-8A5A-4D39-9894-10CB22103AD3}" type="datetimeFigureOut">
              <a:rPr lang="zh-CN" altLang="en-US" smtClean="0"/>
              <a:t>2011-9-13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C531-E3B6-4FCB-B442-E3FB1B168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847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60DD1-8A5A-4D39-9894-10CB22103AD3}" type="datetimeFigureOut">
              <a:rPr lang="zh-CN" altLang="en-US" smtClean="0"/>
              <a:t>2011-9-13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C531-E3B6-4FCB-B442-E3FB1B168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988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60DD1-8A5A-4D39-9894-10CB22103AD3}" type="datetimeFigureOut">
              <a:rPr lang="zh-CN" altLang="en-US" smtClean="0"/>
              <a:t>2011-9-13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C531-E3B6-4FCB-B442-E3FB1B168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452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60DD1-8A5A-4D39-9894-10CB22103AD3}" type="datetimeFigureOut">
              <a:rPr lang="zh-CN" altLang="en-US" smtClean="0"/>
              <a:t>2011-9-13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C531-E3B6-4FCB-B442-E3FB1B168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816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60DD1-8A5A-4D39-9894-10CB22103AD3}" type="datetimeFigureOut">
              <a:rPr lang="zh-CN" altLang="en-US" smtClean="0"/>
              <a:t>2011-9-13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C531-E3B6-4FCB-B442-E3FB1B168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897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60DD1-8A5A-4D39-9894-10CB22103AD3}" type="datetimeFigureOut">
              <a:rPr lang="zh-CN" altLang="en-US" smtClean="0"/>
              <a:t>2011-9-13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C531-E3B6-4FCB-B442-E3FB1B168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944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60DD1-8A5A-4D39-9894-10CB22103AD3}" type="datetimeFigureOut">
              <a:rPr lang="zh-CN" altLang="en-US" smtClean="0"/>
              <a:t>2011-9-13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C531-E3B6-4FCB-B442-E3FB1B168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258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60DD1-8A5A-4D39-9894-10CB22103AD3}" type="datetimeFigureOut">
              <a:rPr lang="zh-CN" altLang="en-US" smtClean="0"/>
              <a:t>2011-9-13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C531-E3B6-4FCB-B442-E3FB1B168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204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60DD1-8A5A-4D39-9894-10CB22103AD3}" type="datetimeFigureOut">
              <a:rPr lang="zh-CN" altLang="en-US" smtClean="0"/>
              <a:t>2011-9-13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3C531-E3B6-4FCB-B442-E3FB1B168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888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home.rapidbbs.cn/?fromuid=224325&#36825;&#37324;&#26377;&#25105;&#25152;&#26377;&#20462;&#25913;&#30340;&#27169;&#26495;&#65292;&#21916;&#27426;&#30340;&#19979;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home.rapidbbs.cn/?fromuid=224325&#36825;&#37324;&#26377;&#25105;&#25152;&#26377;&#20462;&#25913;&#30340;&#27169;&#26495;&#65292;&#21916;&#27426;&#30340;&#19979;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9144000" cy="5709047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1547664" y="1728672"/>
            <a:ext cx="5040560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Microsoft</a:t>
            </a:r>
            <a:r>
              <a:rPr kumimoji="0" lang="en-US" altLang="zh-CN" sz="20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PowerPoint </a:t>
            </a:r>
            <a:r>
              <a:rPr kumimoji="0" lang="en-US" altLang="zh-CN" sz="20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2262044" y="2232728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kumimoji="0" lang="en-US" altLang="zh-CN" sz="40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60007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894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23431" y="1995969"/>
            <a:ext cx="4497137" cy="718383"/>
            <a:chOff x="2102578" y="985292"/>
            <a:chExt cx="4929187" cy="787400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25000"/>
              </a:schemeClr>
            </a:solidFill>
            <a:ln w="19050">
              <a:solidFill>
                <a:schemeClr val="tx2">
                  <a:lumMod val="75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7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23431" y="2967643"/>
            <a:ext cx="4497137" cy="718383"/>
            <a:chOff x="2102578" y="985292"/>
            <a:chExt cx="4929187" cy="787400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25000"/>
              </a:schemeClr>
            </a:solidFill>
            <a:ln w="19050">
              <a:solidFill>
                <a:schemeClr val="tx2">
                  <a:lumMod val="75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10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323431" y="3939317"/>
            <a:ext cx="4497137" cy="718383"/>
            <a:chOff x="2102578" y="985292"/>
            <a:chExt cx="4929187" cy="787400"/>
          </a:xfrm>
        </p:grpSpPr>
        <p:sp>
          <p:nvSpPr>
            <p:cNvPr id="12" name="圆角矩形 11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25000"/>
              </a:schemeClr>
            </a:solidFill>
            <a:ln w="19050">
              <a:solidFill>
                <a:schemeClr val="tx2">
                  <a:lumMod val="75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0210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2209428"/>
            <a:ext cx="3050971" cy="2030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6" name="圆角矩形 5"/>
          <p:cNvSpPr/>
          <p:nvPr/>
        </p:nvSpPr>
        <p:spPr>
          <a:xfrm>
            <a:off x="4211960" y="2209428"/>
            <a:ext cx="4536504" cy="1872208"/>
          </a:xfrm>
          <a:prstGeom prst="roundRect">
            <a:avLst>
              <a:gd name="adj" fmla="val 5252"/>
            </a:avLst>
          </a:prstGeom>
          <a:solidFill>
            <a:schemeClr val="tx2">
              <a:lumMod val="20000"/>
              <a:lumOff val="80000"/>
              <a:alpha val="25000"/>
            </a:schemeClr>
          </a:solidFill>
          <a:ln w="19050">
            <a:solidFill>
              <a:schemeClr val="tx2">
                <a:lumMod val="75000"/>
                <a:alpha val="73000"/>
              </a:schemeClr>
            </a:solidFill>
          </a:ln>
          <a:effectLst>
            <a:glow>
              <a:schemeClr val="bg1">
                <a:alpha val="18000"/>
              </a:schemeClr>
            </a:glow>
            <a:outerShdw blurRad="50800" dist="38100" dir="5400000" algn="t" rotWithShape="0">
              <a:prstClr val="black">
                <a:alpha val="2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effectLst>
                <a:glow>
                  <a:schemeClr val="accent6">
                    <a:satMod val="175000"/>
                    <a:alpha val="1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7984" y="2327310"/>
            <a:ext cx="4032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利用休息的时间，又做了一个模板，只是用来做底图的，里面的图表几乎没有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如果喜欢请访问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  <a:hlinkClick r:id="rId4"/>
              </a:rPr>
              <a:t>http://home.rapidbbs.cn/?fromuid=224325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这里有我所有修改的模板，喜欢的下。　　　　　　　　　烦烦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　　　　　　　　　　　　　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560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42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94" y="2474076"/>
            <a:ext cx="2117451" cy="1513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003" y="2474076"/>
            <a:ext cx="2117451" cy="1513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744" y="2474076"/>
            <a:ext cx="2117451" cy="1513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639484" y="4108520"/>
            <a:ext cx="19234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这里添加文本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711743" y="4108520"/>
            <a:ext cx="19234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这里添加文本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6784002" y="4108520"/>
            <a:ext cx="20523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这里添加文本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202747" y="2281436"/>
            <a:ext cx="0" cy="2196416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225982" y="2281436"/>
            <a:ext cx="0" cy="2196416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5848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"/>
            <a:ext cx="9144000" cy="5714239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2917" y="1217756"/>
            <a:ext cx="1266980" cy="90544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1387" y="1217756"/>
            <a:ext cx="1855485" cy="132601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60983" y="2099523"/>
            <a:ext cx="1243273" cy="88850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3551" y="1402063"/>
            <a:ext cx="1259732" cy="90026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9" name="圆角矩形 8"/>
          <p:cNvSpPr/>
          <p:nvPr/>
        </p:nvSpPr>
        <p:spPr>
          <a:xfrm>
            <a:off x="1695426" y="3408993"/>
            <a:ext cx="7043024" cy="1275346"/>
          </a:xfrm>
          <a:prstGeom prst="roundRect">
            <a:avLst>
              <a:gd name="adj" fmla="val 5252"/>
            </a:avLst>
          </a:prstGeom>
          <a:solidFill>
            <a:schemeClr val="tx2">
              <a:lumMod val="20000"/>
              <a:lumOff val="80000"/>
              <a:alpha val="25000"/>
            </a:schemeClr>
          </a:solidFill>
          <a:ln w="19050">
            <a:solidFill>
              <a:schemeClr val="tx2">
                <a:lumMod val="75000"/>
                <a:alpha val="73000"/>
              </a:schemeClr>
            </a:solidFill>
          </a:ln>
          <a:effectLst>
            <a:glow>
              <a:schemeClr val="bg1">
                <a:alpha val="18000"/>
              </a:schemeClr>
            </a:glow>
            <a:outerShdw blurRad="50800" dist="38100" dir="5400000" algn="t" rotWithShape="0">
              <a:prstClr val="black">
                <a:alpha val="2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lt1"/>
              </a:solidFill>
              <a:effectLst>
                <a:glow>
                  <a:schemeClr val="accent6">
                    <a:satMod val="175000"/>
                    <a:alpha val="1000"/>
                  </a:schemeClr>
                </a:glow>
              </a:effectLst>
            </a:endParaRPr>
          </a:p>
        </p:txBody>
      </p:sp>
      <p:sp>
        <p:nvSpPr>
          <p:cNvPr id="10" name="TextBox 79"/>
          <p:cNvSpPr txBox="1"/>
          <p:nvPr/>
        </p:nvSpPr>
        <p:spPr>
          <a:xfrm>
            <a:off x="1825682" y="3484010"/>
            <a:ext cx="6782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利用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休息的时间，又做了一个模板，只是用来做底图的，里面的图表几乎没有。如果喜欢请访问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4"/>
              </a:rPr>
              <a:t>http://home.rapidbbs.cn/?fromuid=224325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　这里有我所有修改的模板，喜欢的下。　　　　　　　　　烦烦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7761" y="2074109"/>
            <a:ext cx="1278835" cy="91391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5816" y="1727320"/>
            <a:ext cx="1388087" cy="99199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24614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"/>
            <a:ext cx="9144000" cy="5714239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2459104" y="1993404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谢谢您的支持！</a:t>
            </a:r>
            <a:endParaRPr lang="en-US" altLang="zh-CN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942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63</Words>
  <Application>Microsoft Office PowerPoint</Application>
  <PresentationFormat>全屏显示(16:10)</PresentationFormat>
  <Paragraphs>11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2</cp:revision>
  <dcterms:created xsi:type="dcterms:W3CDTF">2011-09-12T20:10:29Z</dcterms:created>
  <dcterms:modified xsi:type="dcterms:W3CDTF">2011-09-12T20:24:32Z</dcterms:modified>
</cp:coreProperties>
</file>