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259" r:id="rId3"/>
    <p:sldId id="260" r:id="rId4"/>
    <p:sldId id="262" r:id="rId5"/>
    <p:sldId id="263" r:id="rId6"/>
    <p:sldId id="264" r:id="rId7"/>
    <p:sldId id="265" r:id="rId8"/>
    <p:sldId id="283" r:id="rId9"/>
    <p:sldId id="267" r:id="rId10"/>
    <p:sldId id="268" r:id="rId11"/>
    <p:sldId id="269" r:id="rId12"/>
    <p:sldId id="270" r:id="rId13"/>
    <p:sldId id="284" r:id="rId14"/>
    <p:sldId id="272" r:id="rId15"/>
    <p:sldId id="273" r:id="rId16"/>
    <p:sldId id="274" r:id="rId17"/>
    <p:sldId id="275" r:id="rId18"/>
    <p:sldId id="285" r:id="rId19"/>
    <p:sldId id="277" r:id="rId20"/>
    <p:sldId id="278" r:id="rId21"/>
    <p:sldId id="279" r:id="rId22"/>
    <p:sldId id="280" r:id="rId23"/>
    <p:sldId id="261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9BCF"/>
    <a:srgbClr val="58ACDF"/>
    <a:srgbClr val="C79BF7"/>
    <a:srgbClr val="FAF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-72" y="-10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62AD72-D781-47A3-82FA-C564F2A958B9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97F95-A7ED-4BCC-BAF5-74B330CBE5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12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7749-00F0-4812-8177-A344689B388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B364C-9B3D-4D64-BA3D-1743CE88C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157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7749-00F0-4812-8177-A344689B388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B364C-9B3D-4D64-BA3D-1743CE88C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357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7749-00F0-4812-8177-A344689B388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B364C-9B3D-4D64-BA3D-1743CE88C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2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7749-00F0-4812-8177-A344689B388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B364C-9B3D-4D64-BA3D-1743CE88C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198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7749-00F0-4812-8177-A344689B388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B364C-9B3D-4D64-BA3D-1743CE88C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907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7749-00F0-4812-8177-A344689B388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B364C-9B3D-4D64-BA3D-1743CE88C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546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7749-00F0-4812-8177-A344689B388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B364C-9B3D-4D64-BA3D-1743CE88C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44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7749-00F0-4812-8177-A344689B388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B364C-9B3D-4D64-BA3D-1743CE88C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406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7749-00F0-4812-8177-A344689B388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B364C-9B3D-4D64-BA3D-1743CE88C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952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7749-00F0-4812-8177-A344689B388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B364C-9B3D-4D64-BA3D-1743CE88C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455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7749-00F0-4812-8177-A344689B388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B364C-9B3D-4D64-BA3D-1743CE88C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272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67749-00F0-4812-8177-A344689B388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B364C-9B3D-4D64-BA3D-1743CE88C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01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379" t="49488" r="8035"/>
          <a:stretch>
            <a:fillRect/>
          </a:stretch>
        </p:blipFill>
        <p:spPr>
          <a:xfrm>
            <a:off x="180479" y="200133"/>
            <a:ext cx="11854665" cy="3466268"/>
          </a:xfrm>
          <a:custGeom>
            <a:avLst/>
            <a:gdLst>
              <a:gd name="connsiteX0" fmla="*/ 245218 w 11854665"/>
              <a:gd name="connsiteY0" fmla="*/ 0 h 3466268"/>
              <a:gd name="connsiteX1" fmla="*/ 11609447 w 11854665"/>
              <a:gd name="connsiteY1" fmla="*/ 0 h 3466268"/>
              <a:gd name="connsiteX2" fmla="*/ 11628717 w 11854665"/>
              <a:gd name="connsiteY2" fmla="*/ 95450 h 3466268"/>
              <a:gd name="connsiteX3" fmla="*/ 11854665 w 11854665"/>
              <a:gd name="connsiteY3" fmla="*/ 245218 h 3466268"/>
              <a:gd name="connsiteX4" fmla="*/ 11854665 w 11854665"/>
              <a:gd name="connsiteY4" fmla="*/ 3466268 h 3466268"/>
              <a:gd name="connsiteX5" fmla="*/ 0 w 11854665"/>
              <a:gd name="connsiteY5" fmla="*/ 3466268 h 3466268"/>
              <a:gd name="connsiteX6" fmla="*/ 0 w 11854665"/>
              <a:gd name="connsiteY6" fmla="*/ 245218 h 3466268"/>
              <a:gd name="connsiteX7" fmla="*/ 245218 w 11854665"/>
              <a:gd name="connsiteY7" fmla="*/ 0 h 346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3466268">
                <a:moveTo>
                  <a:pt x="245218" y="0"/>
                </a:moveTo>
                <a:lnTo>
                  <a:pt x="11609447" y="0"/>
                </a:lnTo>
                <a:lnTo>
                  <a:pt x="11628717" y="95450"/>
                </a:lnTo>
                <a:cubicBezTo>
                  <a:pt x="11665943" y="183463"/>
                  <a:pt x="11753092" y="245218"/>
                  <a:pt x="11854665" y="245218"/>
                </a:cubicBezTo>
                <a:lnTo>
                  <a:pt x="11854665" y="3466268"/>
                </a:lnTo>
                <a:lnTo>
                  <a:pt x="0" y="3466268"/>
                </a:lnTo>
                <a:lnTo>
                  <a:pt x="0" y="245218"/>
                </a:lnTo>
                <a:cubicBezTo>
                  <a:pt x="135431" y="245218"/>
                  <a:pt x="245218" y="135431"/>
                  <a:pt x="245218" y="0"/>
                </a:cubicBezTo>
                <a:close/>
              </a:path>
            </a:pathLst>
          </a:custGeom>
        </p:spPr>
      </p:pic>
      <p:sp>
        <p:nvSpPr>
          <p:cNvPr id="9" name="任意多边形 8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81561" y="3594210"/>
            <a:ext cx="84529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紫蓝水墨简约花纹</a:t>
            </a:r>
            <a:r>
              <a:rPr lang="en-US" altLang="zh-CN" sz="54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71405" y="4482290"/>
            <a:ext cx="564738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807F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</a:t>
            </a: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4148073" y="4882666"/>
            <a:ext cx="1705916" cy="400110"/>
          </a:xfrm>
          <a:prstGeom prst="rect">
            <a:avLst/>
          </a:prstGeom>
          <a:solidFill>
            <a:srgbClr val="58ACDF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000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6307422" y="4882666"/>
            <a:ext cx="1614546" cy="400110"/>
          </a:xfrm>
          <a:prstGeom prst="rect">
            <a:avLst/>
          </a:prstGeom>
          <a:solidFill>
            <a:srgbClr val="58ACDF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2000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000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035812" y="4482290"/>
            <a:ext cx="8135822" cy="0"/>
          </a:xfrm>
          <a:prstGeom prst="line">
            <a:avLst/>
          </a:prstGeom>
          <a:ln>
            <a:solidFill>
              <a:srgbClr val="829B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2654581" y="4836217"/>
            <a:ext cx="1206500" cy="461963"/>
          </a:xfrm>
          <a:custGeom>
            <a:avLst/>
            <a:gdLst>
              <a:gd name="T0" fmla="*/ 298 w 321"/>
              <a:gd name="T1" fmla="*/ 9 h 120"/>
              <a:gd name="T2" fmla="*/ 251 w 321"/>
              <a:gd name="T3" fmla="*/ 36 h 120"/>
              <a:gd name="T4" fmla="*/ 215 w 321"/>
              <a:gd name="T5" fmla="*/ 39 h 120"/>
              <a:gd name="T6" fmla="*/ 167 w 321"/>
              <a:gd name="T7" fmla="*/ 53 h 120"/>
              <a:gd name="T8" fmla="*/ 141 w 321"/>
              <a:gd name="T9" fmla="*/ 68 h 120"/>
              <a:gd name="T10" fmla="*/ 123 w 321"/>
              <a:gd name="T11" fmla="*/ 77 h 120"/>
              <a:gd name="T12" fmla="*/ 71 w 321"/>
              <a:gd name="T13" fmla="*/ 106 h 120"/>
              <a:gd name="T14" fmla="*/ 31 w 321"/>
              <a:gd name="T15" fmla="*/ 105 h 120"/>
              <a:gd name="T16" fmla="*/ 11 w 321"/>
              <a:gd name="T17" fmla="*/ 89 h 120"/>
              <a:gd name="T18" fmla="*/ 19 w 321"/>
              <a:gd name="T19" fmla="*/ 37 h 120"/>
              <a:gd name="T20" fmla="*/ 60 w 321"/>
              <a:gd name="T21" fmla="*/ 16 h 120"/>
              <a:gd name="T22" fmla="*/ 83 w 321"/>
              <a:gd name="T23" fmla="*/ 40 h 120"/>
              <a:gd name="T24" fmla="*/ 54 w 321"/>
              <a:gd name="T25" fmla="*/ 46 h 120"/>
              <a:gd name="T26" fmla="*/ 64 w 321"/>
              <a:gd name="T27" fmla="*/ 41 h 120"/>
              <a:gd name="T28" fmla="*/ 52 w 321"/>
              <a:gd name="T29" fmla="*/ 38 h 120"/>
              <a:gd name="T30" fmla="*/ 90 w 321"/>
              <a:gd name="T31" fmla="*/ 49 h 120"/>
              <a:gd name="T32" fmla="*/ 57 w 321"/>
              <a:gd name="T33" fmla="*/ 4 h 120"/>
              <a:gd name="T34" fmla="*/ 2 w 321"/>
              <a:gd name="T35" fmla="*/ 61 h 120"/>
              <a:gd name="T36" fmla="*/ 45 w 321"/>
              <a:gd name="T37" fmla="*/ 119 h 120"/>
              <a:gd name="T38" fmla="*/ 66 w 321"/>
              <a:gd name="T39" fmla="*/ 119 h 120"/>
              <a:gd name="T40" fmla="*/ 114 w 321"/>
              <a:gd name="T41" fmla="*/ 101 h 120"/>
              <a:gd name="T42" fmla="*/ 126 w 321"/>
              <a:gd name="T43" fmla="*/ 94 h 120"/>
              <a:gd name="T44" fmla="*/ 170 w 321"/>
              <a:gd name="T45" fmla="*/ 67 h 120"/>
              <a:gd name="T46" fmla="*/ 195 w 321"/>
              <a:gd name="T47" fmla="*/ 53 h 120"/>
              <a:gd name="T48" fmla="*/ 236 w 321"/>
              <a:gd name="T49" fmla="*/ 40 h 120"/>
              <a:gd name="T50" fmla="*/ 247 w 321"/>
              <a:gd name="T51" fmla="*/ 46 h 120"/>
              <a:gd name="T52" fmla="*/ 277 w 321"/>
              <a:gd name="T53" fmla="*/ 106 h 120"/>
              <a:gd name="T54" fmla="*/ 274 w 321"/>
              <a:gd name="T55" fmla="*/ 40 h 120"/>
              <a:gd name="T56" fmla="*/ 257 w 321"/>
              <a:gd name="T57" fmla="*/ 36 h 120"/>
              <a:gd name="T58" fmla="*/ 276 w 321"/>
              <a:gd name="T59" fmla="*/ 17 h 120"/>
              <a:gd name="T60" fmla="*/ 312 w 321"/>
              <a:gd name="T61" fmla="*/ 32 h 120"/>
              <a:gd name="T62" fmla="*/ 303 w 321"/>
              <a:gd name="T63" fmla="*/ 35 h 120"/>
              <a:gd name="T64" fmla="*/ 298 w 321"/>
              <a:gd name="T65" fmla="*/ 30 h 120"/>
              <a:gd name="T66" fmla="*/ 306 w 321"/>
              <a:gd name="T67" fmla="*/ 45 h 120"/>
              <a:gd name="T68" fmla="*/ 270 w 321"/>
              <a:gd name="T69" fmla="*/ 42 h 120"/>
              <a:gd name="T70" fmla="*/ 292 w 321"/>
              <a:gd name="T71" fmla="*/ 89 h 120"/>
              <a:gd name="T72" fmla="*/ 258 w 321"/>
              <a:gd name="T73" fmla="*/ 82 h 120"/>
              <a:gd name="T74" fmla="*/ 257 w 321"/>
              <a:gd name="T75" fmla="*/ 4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1" h="120">
                <a:moveTo>
                  <a:pt x="318" y="22"/>
                </a:moveTo>
                <a:cubicBezTo>
                  <a:pt x="315" y="14"/>
                  <a:pt x="308" y="10"/>
                  <a:pt x="298" y="9"/>
                </a:cubicBezTo>
                <a:cubicBezTo>
                  <a:pt x="279" y="7"/>
                  <a:pt x="265" y="17"/>
                  <a:pt x="257" y="27"/>
                </a:cubicBezTo>
                <a:cubicBezTo>
                  <a:pt x="256" y="29"/>
                  <a:pt x="254" y="35"/>
                  <a:pt x="251" y="36"/>
                </a:cubicBezTo>
                <a:cubicBezTo>
                  <a:pt x="250" y="36"/>
                  <a:pt x="248" y="35"/>
                  <a:pt x="247" y="35"/>
                </a:cubicBezTo>
                <a:cubicBezTo>
                  <a:pt x="235" y="34"/>
                  <a:pt x="226" y="37"/>
                  <a:pt x="215" y="39"/>
                </a:cubicBezTo>
                <a:cubicBezTo>
                  <a:pt x="203" y="41"/>
                  <a:pt x="194" y="45"/>
                  <a:pt x="183" y="48"/>
                </a:cubicBezTo>
                <a:cubicBezTo>
                  <a:pt x="178" y="49"/>
                  <a:pt x="172" y="51"/>
                  <a:pt x="167" y="53"/>
                </a:cubicBezTo>
                <a:cubicBezTo>
                  <a:pt x="164" y="54"/>
                  <a:pt x="161" y="58"/>
                  <a:pt x="157" y="60"/>
                </a:cubicBezTo>
                <a:cubicBezTo>
                  <a:pt x="152" y="63"/>
                  <a:pt x="146" y="65"/>
                  <a:pt x="141" y="68"/>
                </a:cubicBezTo>
                <a:cubicBezTo>
                  <a:pt x="139" y="69"/>
                  <a:pt x="137" y="71"/>
                  <a:pt x="135" y="73"/>
                </a:cubicBezTo>
                <a:cubicBezTo>
                  <a:pt x="132" y="74"/>
                  <a:pt x="127" y="75"/>
                  <a:pt x="123" y="77"/>
                </a:cubicBezTo>
                <a:cubicBezTo>
                  <a:pt x="118" y="80"/>
                  <a:pt x="114" y="85"/>
                  <a:pt x="108" y="88"/>
                </a:cubicBezTo>
                <a:cubicBezTo>
                  <a:pt x="96" y="95"/>
                  <a:pt x="86" y="101"/>
                  <a:pt x="71" y="106"/>
                </a:cubicBezTo>
                <a:cubicBezTo>
                  <a:pt x="65" y="108"/>
                  <a:pt x="56" y="111"/>
                  <a:pt x="49" y="111"/>
                </a:cubicBezTo>
                <a:cubicBezTo>
                  <a:pt x="43" y="111"/>
                  <a:pt x="36" y="108"/>
                  <a:pt x="31" y="105"/>
                </a:cubicBezTo>
                <a:cubicBezTo>
                  <a:pt x="28" y="103"/>
                  <a:pt x="23" y="100"/>
                  <a:pt x="20" y="97"/>
                </a:cubicBezTo>
                <a:cubicBezTo>
                  <a:pt x="17" y="95"/>
                  <a:pt x="13" y="92"/>
                  <a:pt x="11" y="89"/>
                </a:cubicBezTo>
                <a:cubicBezTo>
                  <a:pt x="9" y="86"/>
                  <a:pt x="6" y="81"/>
                  <a:pt x="6" y="79"/>
                </a:cubicBezTo>
                <a:cubicBezTo>
                  <a:pt x="1" y="62"/>
                  <a:pt x="12" y="47"/>
                  <a:pt x="19" y="37"/>
                </a:cubicBezTo>
                <a:cubicBezTo>
                  <a:pt x="22" y="35"/>
                  <a:pt x="26" y="30"/>
                  <a:pt x="29" y="28"/>
                </a:cubicBezTo>
                <a:cubicBezTo>
                  <a:pt x="37" y="22"/>
                  <a:pt x="47" y="16"/>
                  <a:pt x="60" y="16"/>
                </a:cubicBezTo>
                <a:cubicBezTo>
                  <a:pt x="74" y="16"/>
                  <a:pt x="83" y="24"/>
                  <a:pt x="84" y="35"/>
                </a:cubicBezTo>
                <a:cubicBezTo>
                  <a:pt x="84" y="37"/>
                  <a:pt x="83" y="39"/>
                  <a:pt x="83" y="40"/>
                </a:cubicBezTo>
                <a:cubicBezTo>
                  <a:pt x="81" y="47"/>
                  <a:pt x="72" y="55"/>
                  <a:pt x="62" y="54"/>
                </a:cubicBezTo>
                <a:cubicBezTo>
                  <a:pt x="59" y="53"/>
                  <a:pt x="54" y="50"/>
                  <a:pt x="54" y="46"/>
                </a:cubicBezTo>
                <a:cubicBezTo>
                  <a:pt x="54" y="43"/>
                  <a:pt x="56" y="41"/>
                  <a:pt x="58" y="40"/>
                </a:cubicBezTo>
                <a:cubicBezTo>
                  <a:pt x="61" y="40"/>
                  <a:pt x="62" y="43"/>
                  <a:pt x="64" y="41"/>
                </a:cubicBezTo>
                <a:cubicBezTo>
                  <a:pt x="67" y="38"/>
                  <a:pt x="60" y="35"/>
                  <a:pt x="57" y="36"/>
                </a:cubicBezTo>
                <a:cubicBezTo>
                  <a:pt x="56" y="36"/>
                  <a:pt x="53" y="37"/>
                  <a:pt x="52" y="38"/>
                </a:cubicBezTo>
                <a:cubicBezTo>
                  <a:pt x="43" y="47"/>
                  <a:pt x="56" y="60"/>
                  <a:pt x="65" y="61"/>
                </a:cubicBezTo>
                <a:cubicBezTo>
                  <a:pt x="76" y="62"/>
                  <a:pt x="85" y="56"/>
                  <a:pt x="90" y="49"/>
                </a:cubicBezTo>
                <a:cubicBezTo>
                  <a:pt x="97" y="42"/>
                  <a:pt x="98" y="29"/>
                  <a:pt x="93" y="19"/>
                </a:cubicBezTo>
                <a:cubicBezTo>
                  <a:pt x="88" y="6"/>
                  <a:pt x="74" y="0"/>
                  <a:pt x="57" y="4"/>
                </a:cubicBezTo>
                <a:cubicBezTo>
                  <a:pt x="37" y="9"/>
                  <a:pt x="26" y="23"/>
                  <a:pt x="15" y="37"/>
                </a:cubicBezTo>
                <a:cubicBezTo>
                  <a:pt x="9" y="43"/>
                  <a:pt x="5" y="52"/>
                  <a:pt x="2" y="61"/>
                </a:cubicBezTo>
                <a:cubicBezTo>
                  <a:pt x="1" y="67"/>
                  <a:pt x="0" y="75"/>
                  <a:pt x="2" y="82"/>
                </a:cubicBezTo>
                <a:cubicBezTo>
                  <a:pt x="8" y="100"/>
                  <a:pt x="26" y="113"/>
                  <a:pt x="45" y="119"/>
                </a:cubicBezTo>
                <a:cubicBezTo>
                  <a:pt x="49" y="120"/>
                  <a:pt x="55" y="120"/>
                  <a:pt x="58" y="120"/>
                </a:cubicBezTo>
                <a:cubicBezTo>
                  <a:pt x="61" y="120"/>
                  <a:pt x="64" y="120"/>
                  <a:pt x="66" y="119"/>
                </a:cubicBezTo>
                <a:cubicBezTo>
                  <a:pt x="77" y="118"/>
                  <a:pt x="88" y="114"/>
                  <a:pt x="97" y="111"/>
                </a:cubicBezTo>
                <a:cubicBezTo>
                  <a:pt x="104" y="108"/>
                  <a:pt x="108" y="104"/>
                  <a:pt x="114" y="101"/>
                </a:cubicBezTo>
                <a:cubicBezTo>
                  <a:pt x="116" y="100"/>
                  <a:pt x="118" y="100"/>
                  <a:pt x="119" y="99"/>
                </a:cubicBezTo>
                <a:cubicBezTo>
                  <a:pt x="122" y="98"/>
                  <a:pt x="124" y="95"/>
                  <a:pt x="126" y="94"/>
                </a:cubicBezTo>
                <a:cubicBezTo>
                  <a:pt x="134" y="89"/>
                  <a:pt x="141" y="84"/>
                  <a:pt x="149" y="78"/>
                </a:cubicBezTo>
                <a:cubicBezTo>
                  <a:pt x="155" y="74"/>
                  <a:pt x="163" y="71"/>
                  <a:pt x="170" y="67"/>
                </a:cubicBezTo>
                <a:cubicBezTo>
                  <a:pt x="178" y="62"/>
                  <a:pt x="185" y="59"/>
                  <a:pt x="192" y="55"/>
                </a:cubicBezTo>
                <a:cubicBezTo>
                  <a:pt x="193" y="55"/>
                  <a:pt x="194" y="53"/>
                  <a:pt x="195" y="53"/>
                </a:cubicBezTo>
                <a:cubicBezTo>
                  <a:pt x="198" y="52"/>
                  <a:pt x="202" y="51"/>
                  <a:pt x="205" y="50"/>
                </a:cubicBezTo>
                <a:cubicBezTo>
                  <a:pt x="214" y="46"/>
                  <a:pt x="224" y="41"/>
                  <a:pt x="236" y="40"/>
                </a:cubicBezTo>
                <a:cubicBezTo>
                  <a:pt x="238" y="40"/>
                  <a:pt x="248" y="39"/>
                  <a:pt x="249" y="41"/>
                </a:cubicBezTo>
                <a:cubicBezTo>
                  <a:pt x="249" y="42"/>
                  <a:pt x="247" y="45"/>
                  <a:pt x="247" y="46"/>
                </a:cubicBezTo>
                <a:cubicBezTo>
                  <a:pt x="241" y="62"/>
                  <a:pt x="242" y="84"/>
                  <a:pt x="249" y="97"/>
                </a:cubicBezTo>
                <a:cubicBezTo>
                  <a:pt x="253" y="104"/>
                  <a:pt x="268" y="109"/>
                  <a:pt x="277" y="106"/>
                </a:cubicBezTo>
                <a:cubicBezTo>
                  <a:pt x="291" y="101"/>
                  <a:pt x="299" y="90"/>
                  <a:pt x="300" y="74"/>
                </a:cubicBezTo>
                <a:cubicBezTo>
                  <a:pt x="302" y="55"/>
                  <a:pt x="287" y="45"/>
                  <a:pt x="274" y="40"/>
                </a:cubicBezTo>
                <a:cubicBezTo>
                  <a:pt x="271" y="39"/>
                  <a:pt x="269" y="39"/>
                  <a:pt x="266" y="38"/>
                </a:cubicBezTo>
                <a:cubicBezTo>
                  <a:pt x="265" y="38"/>
                  <a:pt x="258" y="37"/>
                  <a:pt x="257" y="36"/>
                </a:cubicBezTo>
                <a:cubicBezTo>
                  <a:pt x="257" y="35"/>
                  <a:pt x="261" y="30"/>
                  <a:pt x="261" y="29"/>
                </a:cubicBezTo>
                <a:cubicBezTo>
                  <a:pt x="265" y="24"/>
                  <a:pt x="271" y="19"/>
                  <a:pt x="276" y="17"/>
                </a:cubicBezTo>
                <a:cubicBezTo>
                  <a:pt x="283" y="14"/>
                  <a:pt x="294" y="13"/>
                  <a:pt x="302" y="15"/>
                </a:cubicBezTo>
                <a:cubicBezTo>
                  <a:pt x="308" y="16"/>
                  <a:pt x="313" y="24"/>
                  <a:pt x="312" y="32"/>
                </a:cubicBezTo>
                <a:cubicBezTo>
                  <a:pt x="312" y="35"/>
                  <a:pt x="310" y="39"/>
                  <a:pt x="307" y="40"/>
                </a:cubicBezTo>
                <a:cubicBezTo>
                  <a:pt x="304" y="40"/>
                  <a:pt x="303" y="37"/>
                  <a:pt x="303" y="35"/>
                </a:cubicBezTo>
                <a:cubicBezTo>
                  <a:pt x="304" y="32"/>
                  <a:pt x="310" y="32"/>
                  <a:pt x="308" y="29"/>
                </a:cubicBezTo>
                <a:cubicBezTo>
                  <a:pt x="308" y="27"/>
                  <a:pt x="301" y="29"/>
                  <a:pt x="298" y="30"/>
                </a:cubicBezTo>
                <a:cubicBezTo>
                  <a:pt x="297" y="32"/>
                  <a:pt x="296" y="36"/>
                  <a:pt x="296" y="37"/>
                </a:cubicBezTo>
                <a:cubicBezTo>
                  <a:pt x="297" y="41"/>
                  <a:pt x="301" y="45"/>
                  <a:pt x="306" y="45"/>
                </a:cubicBezTo>
                <a:cubicBezTo>
                  <a:pt x="314" y="45"/>
                  <a:pt x="321" y="31"/>
                  <a:pt x="318" y="22"/>
                </a:cubicBezTo>
                <a:close/>
                <a:moveTo>
                  <a:pt x="270" y="42"/>
                </a:moveTo>
                <a:cubicBezTo>
                  <a:pt x="278" y="45"/>
                  <a:pt x="289" y="51"/>
                  <a:pt x="294" y="59"/>
                </a:cubicBezTo>
                <a:cubicBezTo>
                  <a:pt x="298" y="67"/>
                  <a:pt x="296" y="82"/>
                  <a:pt x="292" y="89"/>
                </a:cubicBezTo>
                <a:cubicBezTo>
                  <a:pt x="290" y="93"/>
                  <a:pt x="287" y="97"/>
                  <a:pt x="282" y="98"/>
                </a:cubicBezTo>
                <a:cubicBezTo>
                  <a:pt x="270" y="99"/>
                  <a:pt x="262" y="89"/>
                  <a:pt x="258" y="82"/>
                </a:cubicBezTo>
                <a:cubicBezTo>
                  <a:pt x="253" y="72"/>
                  <a:pt x="252" y="59"/>
                  <a:pt x="255" y="46"/>
                </a:cubicBezTo>
                <a:cubicBezTo>
                  <a:pt x="255" y="45"/>
                  <a:pt x="256" y="41"/>
                  <a:pt x="257" y="41"/>
                </a:cubicBezTo>
                <a:cubicBezTo>
                  <a:pt x="259" y="39"/>
                  <a:pt x="267" y="41"/>
                  <a:pt x="270" y="42"/>
                </a:cubicBezTo>
                <a:close/>
              </a:path>
            </a:pathLst>
          </a:custGeom>
          <a:solidFill>
            <a:srgbClr val="58AC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8148310" y="4836217"/>
            <a:ext cx="1206500" cy="461963"/>
          </a:xfrm>
          <a:custGeom>
            <a:avLst/>
            <a:gdLst>
              <a:gd name="T0" fmla="*/ 306 w 321"/>
              <a:gd name="T1" fmla="*/ 37 h 120"/>
              <a:gd name="T2" fmla="*/ 228 w 321"/>
              <a:gd name="T3" fmla="*/ 19 h 120"/>
              <a:gd name="T4" fmla="*/ 257 w 321"/>
              <a:gd name="T5" fmla="*/ 61 h 120"/>
              <a:gd name="T6" fmla="*/ 264 w 321"/>
              <a:gd name="T7" fmla="*/ 36 h 120"/>
              <a:gd name="T8" fmla="*/ 263 w 321"/>
              <a:gd name="T9" fmla="*/ 40 h 120"/>
              <a:gd name="T10" fmla="*/ 259 w 321"/>
              <a:gd name="T11" fmla="*/ 54 h 120"/>
              <a:gd name="T12" fmla="*/ 238 w 321"/>
              <a:gd name="T13" fmla="*/ 35 h 120"/>
              <a:gd name="T14" fmla="*/ 293 w 321"/>
              <a:gd name="T15" fmla="*/ 28 h 120"/>
              <a:gd name="T16" fmla="*/ 316 w 321"/>
              <a:gd name="T17" fmla="*/ 79 h 120"/>
              <a:gd name="T18" fmla="*/ 301 w 321"/>
              <a:gd name="T19" fmla="*/ 97 h 120"/>
              <a:gd name="T20" fmla="*/ 272 w 321"/>
              <a:gd name="T21" fmla="*/ 111 h 120"/>
              <a:gd name="T22" fmla="*/ 213 w 321"/>
              <a:gd name="T23" fmla="*/ 88 h 120"/>
              <a:gd name="T24" fmla="*/ 186 w 321"/>
              <a:gd name="T25" fmla="*/ 73 h 120"/>
              <a:gd name="T26" fmla="*/ 164 w 321"/>
              <a:gd name="T27" fmla="*/ 60 h 120"/>
              <a:gd name="T28" fmla="*/ 138 w 321"/>
              <a:gd name="T29" fmla="*/ 48 h 120"/>
              <a:gd name="T30" fmla="*/ 74 w 321"/>
              <a:gd name="T31" fmla="*/ 35 h 120"/>
              <a:gd name="T32" fmla="*/ 64 w 321"/>
              <a:gd name="T33" fmla="*/ 27 h 120"/>
              <a:gd name="T34" fmla="*/ 3 w 321"/>
              <a:gd name="T35" fmla="*/ 22 h 120"/>
              <a:gd name="T36" fmla="*/ 25 w 321"/>
              <a:gd name="T37" fmla="*/ 37 h 120"/>
              <a:gd name="T38" fmla="*/ 13 w 321"/>
              <a:gd name="T39" fmla="*/ 29 h 120"/>
              <a:gd name="T40" fmla="*/ 14 w 321"/>
              <a:gd name="T41" fmla="*/ 40 h 120"/>
              <a:gd name="T42" fmla="*/ 19 w 321"/>
              <a:gd name="T43" fmla="*/ 15 h 120"/>
              <a:gd name="T44" fmla="*/ 60 w 321"/>
              <a:gd name="T45" fmla="*/ 29 h 120"/>
              <a:gd name="T46" fmla="*/ 55 w 321"/>
              <a:gd name="T47" fmla="*/ 38 h 120"/>
              <a:gd name="T48" fmla="*/ 21 w 321"/>
              <a:gd name="T49" fmla="*/ 74 h 120"/>
              <a:gd name="T50" fmla="*/ 72 w 321"/>
              <a:gd name="T51" fmla="*/ 97 h 120"/>
              <a:gd name="T52" fmla="*/ 72 w 321"/>
              <a:gd name="T53" fmla="*/ 41 h 120"/>
              <a:gd name="T54" fmla="*/ 116 w 321"/>
              <a:gd name="T55" fmla="*/ 50 h 120"/>
              <a:gd name="T56" fmla="*/ 129 w 321"/>
              <a:gd name="T57" fmla="*/ 55 h 120"/>
              <a:gd name="T58" fmla="*/ 172 w 321"/>
              <a:gd name="T59" fmla="*/ 78 h 120"/>
              <a:gd name="T60" fmla="*/ 202 w 321"/>
              <a:gd name="T61" fmla="*/ 99 h 120"/>
              <a:gd name="T62" fmla="*/ 224 w 321"/>
              <a:gd name="T63" fmla="*/ 111 h 120"/>
              <a:gd name="T64" fmla="*/ 263 w 321"/>
              <a:gd name="T65" fmla="*/ 120 h 120"/>
              <a:gd name="T66" fmla="*/ 319 w 321"/>
              <a:gd name="T67" fmla="*/ 82 h 120"/>
              <a:gd name="T68" fmla="*/ 63 w 321"/>
              <a:gd name="T69" fmla="*/ 82 h 120"/>
              <a:gd name="T70" fmla="*/ 29 w 321"/>
              <a:gd name="T71" fmla="*/ 89 h 120"/>
              <a:gd name="T72" fmla="*/ 51 w 321"/>
              <a:gd name="T73" fmla="*/ 42 h 120"/>
              <a:gd name="T74" fmla="*/ 66 w 321"/>
              <a:gd name="T75" fmla="*/ 4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1" h="120">
                <a:moveTo>
                  <a:pt x="319" y="61"/>
                </a:moveTo>
                <a:cubicBezTo>
                  <a:pt x="316" y="52"/>
                  <a:pt x="312" y="43"/>
                  <a:pt x="306" y="37"/>
                </a:cubicBezTo>
                <a:cubicBezTo>
                  <a:pt x="295" y="23"/>
                  <a:pt x="284" y="9"/>
                  <a:pt x="264" y="4"/>
                </a:cubicBezTo>
                <a:cubicBezTo>
                  <a:pt x="247" y="0"/>
                  <a:pt x="233" y="6"/>
                  <a:pt x="228" y="19"/>
                </a:cubicBezTo>
                <a:cubicBezTo>
                  <a:pt x="223" y="29"/>
                  <a:pt x="224" y="42"/>
                  <a:pt x="231" y="49"/>
                </a:cubicBezTo>
                <a:cubicBezTo>
                  <a:pt x="236" y="56"/>
                  <a:pt x="245" y="62"/>
                  <a:pt x="257" y="61"/>
                </a:cubicBezTo>
                <a:cubicBezTo>
                  <a:pt x="265" y="60"/>
                  <a:pt x="278" y="47"/>
                  <a:pt x="269" y="38"/>
                </a:cubicBezTo>
                <a:cubicBezTo>
                  <a:pt x="268" y="37"/>
                  <a:pt x="266" y="36"/>
                  <a:pt x="264" y="36"/>
                </a:cubicBezTo>
                <a:cubicBezTo>
                  <a:pt x="261" y="35"/>
                  <a:pt x="254" y="38"/>
                  <a:pt x="257" y="41"/>
                </a:cubicBezTo>
                <a:cubicBezTo>
                  <a:pt x="259" y="43"/>
                  <a:pt x="260" y="40"/>
                  <a:pt x="263" y="40"/>
                </a:cubicBezTo>
                <a:cubicBezTo>
                  <a:pt x="265" y="41"/>
                  <a:pt x="267" y="43"/>
                  <a:pt x="267" y="46"/>
                </a:cubicBezTo>
                <a:cubicBezTo>
                  <a:pt x="267" y="50"/>
                  <a:pt x="262" y="53"/>
                  <a:pt x="259" y="54"/>
                </a:cubicBezTo>
                <a:cubicBezTo>
                  <a:pt x="249" y="55"/>
                  <a:pt x="240" y="47"/>
                  <a:pt x="238" y="40"/>
                </a:cubicBezTo>
                <a:cubicBezTo>
                  <a:pt x="238" y="39"/>
                  <a:pt x="238" y="37"/>
                  <a:pt x="238" y="35"/>
                </a:cubicBezTo>
                <a:cubicBezTo>
                  <a:pt x="238" y="24"/>
                  <a:pt x="248" y="16"/>
                  <a:pt x="261" y="16"/>
                </a:cubicBezTo>
                <a:cubicBezTo>
                  <a:pt x="274" y="16"/>
                  <a:pt x="284" y="22"/>
                  <a:pt x="293" y="28"/>
                </a:cubicBezTo>
                <a:cubicBezTo>
                  <a:pt x="295" y="30"/>
                  <a:pt x="300" y="35"/>
                  <a:pt x="302" y="37"/>
                </a:cubicBezTo>
                <a:cubicBezTo>
                  <a:pt x="309" y="47"/>
                  <a:pt x="320" y="62"/>
                  <a:pt x="316" y="79"/>
                </a:cubicBezTo>
                <a:cubicBezTo>
                  <a:pt x="315" y="81"/>
                  <a:pt x="312" y="86"/>
                  <a:pt x="310" y="89"/>
                </a:cubicBezTo>
                <a:cubicBezTo>
                  <a:pt x="308" y="92"/>
                  <a:pt x="304" y="95"/>
                  <a:pt x="301" y="97"/>
                </a:cubicBezTo>
                <a:cubicBezTo>
                  <a:pt x="298" y="100"/>
                  <a:pt x="294" y="103"/>
                  <a:pt x="290" y="105"/>
                </a:cubicBezTo>
                <a:cubicBezTo>
                  <a:pt x="285" y="108"/>
                  <a:pt x="278" y="111"/>
                  <a:pt x="272" y="111"/>
                </a:cubicBezTo>
                <a:cubicBezTo>
                  <a:pt x="265" y="111"/>
                  <a:pt x="257" y="108"/>
                  <a:pt x="250" y="106"/>
                </a:cubicBezTo>
                <a:cubicBezTo>
                  <a:pt x="236" y="101"/>
                  <a:pt x="225" y="95"/>
                  <a:pt x="213" y="88"/>
                </a:cubicBezTo>
                <a:cubicBezTo>
                  <a:pt x="208" y="85"/>
                  <a:pt x="203" y="80"/>
                  <a:pt x="198" y="77"/>
                </a:cubicBezTo>
                <a:cubicBezTo>
                  <a:pt x="194" y="75"/>
                  <a:pt x="190" y="74"/>
                  <a:pt x="186" y="73"/>
                </a:cubicBezTo>
                <a:cubicBezTo>
                  <a:pt x="184" y="71"/>
                  <a:pt x="182" y="69"/>
                  <a:pt x="180" y="68"/>
                </a:cubicBezTo>
                <a:cubicBezTo>
                  <a:pt x="175" y="65"/>
                  <a:pt x="169" y="63"/>
                  <a:pt x="164" y="60"/>
                </a:cubicBezTo>
                <a:cubicBezTo>
                  <a:pt x="160" y="58"/>
                  <a:pt x="157" y="54"/>
                  <a:pt x="154" y="53"/>
                </a:cubicBezTo>
                <a:cubicBezTo>
                  <a:pt x="149" y="51"/>
                  <a:pt x="143" y="49"/>
                  <a:pt x="138" y="48"/>
                </a:cubicBezTo>
                <a:cubicBezTo>
                  <a:pt x="128" y="45"/>
                  <a:pt x="118" y="41"/>
                  <a:pt x="106" y="39"/>
                </a:cubicBezTo>
                <a:cubicBezTo>
                  <a:pt x="95" y="37"/>
                  <a:pt x="86" y="34"/>
                  <a:pt x="74" y="35"/>
                </a:cubicBezTo>
                <a:cubicBezTo>
                  <a:pt x="73" y="35"/>
                  <a:pt x="71" y="36"/>
                  <a:pt x="70" y="36"/>
                </a:cubicBezTo>
                <a:cubicBezTo>
                  <a:pt x="68" y="35"/>
                  <a:pt x="65" y="29"/>
                  <a:pt x="64" y="27"/>
                </a:cubicBezTo>
                <a:cubicBezTo>
                  <a:pt x="56" y="17"/>
                  <a:pt x="42" y="7"/>
                  <a:pt x="23" y="9"/>
                </a:cubicBezTo>
                <a:cubicBezTo>
                  <a:pt x="13" y="10"/>
                  <a:pt x="6" y="14"/>
                  <a:pt x="3" y="22"/>
                </a:cubicBezTo>
                <a:cubicBezTo>
                  <a:pt x="0" y="31"/>
                  <a:pt x="8" y="45"/>
                  <a:pt x="15" y="45"/>
                </a:cubicBezTo>
                <a:cubicBezTo>
                  <a:pt x="20" y="45"/>
                  <a:pt x="24" y="41"/>
                  <a:pt x="25" y="37"/>
                </a:cubicBezTo>
                <a:cubicBezTo>
                  <a:pt x="25" y="36"/>
                  <a:pt x="25" y="32"/>
                  <a:pt x="23" y="30"/>
                </a:cubicBezTo>
                <a:cubicBezTo>
                  <a:pt x="21" y="29"/>
                  <a:pt x="13" y="27"/>
                  <a:pt x="13" y="29"/>
                </a:cubicBezTo>
                <a:cubicBezTo>
                  <a:pt x="11" y="32"/>
                  <a:pt x="18" y="32"/>
                  <a:pt x="18" y="35"/>
                </a:cubicBezTo>
                <a:cubicBezTo>
                  <a:pt x="18" y="37"/>
                  <a:pt x="17" y="40"/>
                  <a:pt x="14" y="40"/>
                </a:cubicBezTo>
                <a:cubicBezTo>
                  <a:pt x="11" y="39"/>
                  <a:pt x="9" y="35"/>
                  <a:pt x="9" y="32"/>
                </a:cubicBezTo>
                <a:cubicBezTo>
                  <a:pt x="8" y="24"/>
                  <a:pt x="13" y="16"/>
                  <a:pt x="19" y="15"/>
                </a:cubicBezTo>
                <a:cubicBezTo>
                  <a:pt x="27" y="13"/>
                  <a:pt x="38" y="14"/>
                  <a:pt x="45" y="17"/>
                </a:cubicBezTo>
                <a:cubicBezTo>
                  <a:pt x="50" y="19"/>
                  <a:pt x="56" y="24"/>
                  <a:pt x="60" y="29"/>
                </a:cubicBezTo>
                <a:cubicBezTo>
                  <a:pt x="61" y="30"/>
                  <a:pt x="64" y="35"/>
                  <a:pt x="64" y="36"/>
                </a:cubicBezTo>
                <a:cubicBezTo>
                  <a:pt x="63" y="37"/>
                  <a:pt x="57" y="38"/>
                  <a:pt x="55" y="38"/>
                </a:cubicBezTo>
                <a:cubicBezTo>
                  <a:pt x="52" y="39"/>
                  <a:pt x="50" y="39"/>
                  <a:pt x="47" y="40"/>
                </a:cubicBezTo>
                <a:cubicBezTo>
                  <a:pt x="34" y="45"/>
                  <a:pt x="20" y="55"/>
                  <a:pt x="21" y="74"/>
                </a:cubicBezTo>
                <a:cubicBezTo>
                  <a:pt x="22" y="90"/>
                  <a:pt x="30" y="101"/>
                  <a:pt x="44" y="106"/>
                </a:cubicBezTo>
                <a:cubicBezTo>
                  <a:pt x="53" y="109"/>
                  <a:pt x="68" y="104"/>
                  <a:pt x="72" y="97"/>
                </a:cubicBezTo>
                <a:cubicBezTo>
                  <a:pt x="80" y="84"/>
                  <a:pt x="80" y="62"/>
                  <a:pt x="74" y="46"/>
                </a:cubicBezTo>
                <a:cubicBezTo>
                  <a:pt x="74" y="45"/>
                  <a:pt x="72" y="42"/>
                  <a:pt x="72" y="41"/>
                </a:cubicBezTo>
                <a:cubicBezTo>
                  <a:pt x="73" y="39"/>
                  <a:pt x="83" y="40"/>
                  <a:pt x="85" y="40"/>
                </a:cubicBezTo>
                <a:cubicBezTo>
                  <a:pt x="97" y="41"/>
                  <a:pt x="107" y="46"/>
                  <a:pt x="116" y="50"/>
                </a:cubicBezTo>
                <a:cubicBezTo>
                  <a:pt x="119" y="51"/>
                  <a:pt x="123" y="52"/>
                  <a:pt x="126" y="53"/>
                </a:cubicBezTo>
                <a:cubicBezTo>
                  <a:pt x="127" y="53"/>
                  <a:pt x="128" y="55"/>
                  <a:pt x="129" y="55"/>
                </a:cubicBezTo>
                <a:cubicBezTo>
                  <a:pt x="136" y="59"/>
                  <a:pt x="143" y="62"/>
                  <a:pt x="151" y="67"/>
                </a:cubicBezTo>
                <a:cubicBezTo>
                  <a:pt x="158" y="71"/>
                  <a:pt x="166" y="74"/>
                  <a:pt x="172" y="78"/>
                </a:cubicBezTo>
                <a:cubicBezTo>
                  <a:pt x="180" y="84"/>
                  <a:pt x="187" y="89"/>
                  <a:pt x="195" y="94"/>
                </a:cubicBezTo>
                <a:cubicBezTo>
                  <a:pt x="197" y="95"/>
                  <a:pt x="199" y="98"/>
                  <a:pt x="202" y="99"/>
                </a:cubicBezTo>
                <a:cubicBezTo>
                  <a:pt x="203" y="100"/>
                  <a:pt x="205" y="100"/>
                  <a:pt x="207" y="101"/>
                </a:cubicBezTo>
                <a:cubicBezTo>
                  <a:pt x="213" y="104"/>
                  <a:pt x="217" y="108"/>
                  <a:pt x="224" y="111"/>
                </a:cubicBezTo>
                <a:cubicBezTo>
                  <a:pt x="233" y="114"/>
                  <a:pt x="244" y="118"/>
                  <a:pt x="255" y="119"/>
                </a:cubicBezTo>
                <a:cubicBezTo>
                  <a:pt x="257" y="120"/>
                  <a:pt x="260" y="120"/>
                  <a:pt x="263" y="120"/>
                </a:cubicBezTo>
                <a:cubicBezTo>
                  <a:pt x="266" y="120"/>
                  <a:pt x="273" y="120"/>
                  <a:pt x="276" y="119"/>
                </a:cubicBezTo>
                <a:cubicBezTo>
                  <a:pt x="295" y="113"/>
                  <a:pt x="313" y="100"/>
                  <a:pt x="319" y="82"/>
                </a:cubicBezTo>
                <a:cubicBezTo>
                  <a:pt x="321" y="75"/>
                  <a:pt x="320" y="67"/>
                  <a:pt x="319" y="61"/>
                </a:cubicBezTo>
                <a:close/>
                <a:moveTo>
                  <a:pt x="63" y="82"/>
                </a:moveTo>
                <a:cubicBezTo>
                  <a:pt x="59" y="89"/>
                  <a:pt x="51" y="99"/>
                  <a:pt x="39" y="98"/>
                </a:cubicBezTo>
                <a:cubicBezTo>
                  <a:pt x="34" y="97"/>
                  <a:pt x="31" y="93"/>
                  <a:pt x="29" y="89"/>
                </a:cubicBezTo>
                <a:cubicBezTo>
                  <a:pt x="25" y="82"/>
                  <a:pt x="23" y="67"/>
                  <a:pt x="27" y="59"/>
                </a:cubicBezTo>
                <a:cubicBezTo>
                  <a:pt x="32" y="51"/>
                  <a:pt x="43" y="45"/>
                  <a:pt x="51" y="42"/>
                </a:cubicBezTo>
                <a:cubicBezTo>
                  <a:pt x="54" y="41"/>
                  <a:pt x="62" y="39"/>
                  <a:pt x="64" y="41"/>
                </a:cubicBezTo>
                <a:cubicBezTo>
                  <a:pt x="65" y="41"/>
                  <a:pt x="66" y="45"/>
                  <a:pt x="66" y="46"/>
                </a:cubicBezTo>
                <a:cubicBezTo>
                  <a:pt x="69" y="59"/>
                  <a:pt x="68" y="72"/>
                  <a:pt x="63" y="82"/>
                </a:cubicBezTo>
                <a:close/>
              </a:path>
            </a:pathLst>
          </a:custGeom>
          <a:solidFill>
            <a:srgbClr val="58AC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2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17"/>
          <p:cNvSpPr>
            <a:spLocks noChangeArrowheads="1"/>
          </p:cNvSpPr>
          <p:nvPr/>
        </p:nvSpPr>
        <p:spPr bwMode="auto">
          <a:xfrm>
            <a:off x="6645299" y="1143638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1" name="矩形 124"/>
          <p:cNvSpPr>
            <a:spLocks noChangeArrowheads="1"/>
          </p:cNvSpPr>
          <p:nvPr/>
        </p:nvSpPr>
        <p:spPr bwMode="auto">
          <a:xfrm>
            <a:off x="6645300" y="1656401"/>
            <a:ext cx="4055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0" name="矩形 117"/>
          <p:cNvSpPr>
            <a:spLocks noChangeArrowheads="1"/>
          </p:cNvSpPr>
          <p:nvPr/>
        </p:nvSpPr>
        <p:spPr bwMode="auto">
          <a:xfrm>
            <a:off x="1425486" y="3520621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1" name="矩形 124"/>
          <p:cNvSpPr>
            <a:spLocks noChangeArrowheads="1"/>
          </p:cNvSpPr>
          <p:nvPr/>
        </p:nvSpPr>
        <p:spPr bwMode="auto">
          <a:xfrm>
            <a:off x="1425487" y="4033384"/>
            <a:ext cx="40550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pic>
        <p:nvPicPr>
          <p:cNvPr id="22" name="图片 39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043"/>
          <a:stretch/>
        </p:blipFill>
        <p:spPr bwMode="auto">
          <a:xfrm>
            <a:off x="1504494" y="1008512"/>
            <a:ext cx="4177514" cy="236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70"/>
          <a:stretch/>
        </p:blipFill>
        <p:spPr>
          <a:xfrm>
            <a:off x="6434515" y="3475967"/>
            <a:ext cx="4183531" cy="2361493"/>
          </a:xfrm>
          <a:prstGeom prst="rect">
            <a:avLst/>
          </a:prstGeom>
        </p:spPr>
      </p:pic>
      <p:sp>
        <p:nvSpPr>
          <p:cNvPr id="12" name="任意多边形 11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18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9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78" y="1601158"/>
            <a:ext cx="5486400" cy="3655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32"/>
          <p:cNvSpPr>
            <a:spLocks noChangeArrowheads="1"/>
          </p:cNvSpPr>
          <p:nvPr/>
        </p:nvSpPr>
        <p:spPr bwMode="auto">
          <a:xfrm>
            <a:off x="6276478" y="2179638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7" name="矩形 133"/>
          <p:cNvSpPr>
            <a:spLocks noChangeArrowheads="1"/>
          </p:cNvSpPr>
          <p:nvPr/>
        </p:nvSpPr>
        <p:spPr bwMode="auto">
          <a:xfrm>
            <a:off x="6276479" y="2771775"/>
            <a:ext cx="52197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336803" y="2657475"/>
            <a:ext cx="2525712" cy="0"/>
          </a:xfrm>
          <a:prstGeom prst="line">
            <a:avLst/>
          </a:prstGeom>
          <a:ln>
            <a:solidFill>
              <a:srgbClr val="829B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94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59363" y="1175180"/>
            <a:ext cx="2087562" cy="2589213"/>
          </a:xfrm>
          <a:prstGeom prst="rect">
            <a:avLst/>
          </a:prstGeom>
          <a:blipFill dpi="0" rotWithShape="1"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4500" y="1426005"/>
            <a:ext cx="1684338" cy="2089150"/>
          </a:xfrm>
          <a:prstGeom prst="rect">
            <a:avLst/>
          </a:prstGeom>
          <a:blipFill dpi="0" rotWithShape="1"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9038" y="1426005"/>
            <a:ext cx="1682750" cy="2089150"/>
          </a:xfrm>
          <a:prstGeom prst="rect">
            <a:avLst/>
          </a:prstGeom>
          <a:blipFill dpi="0" rotWithShape="1"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17"/>
          <p:cNvSpPr>
            <a:spLocks noChangeArrowheads="1"/>
          </p:cNvSpPr>
          <p:nvPr/>
        </p:nvSpPr>
        <p:spPr bwMode="auto">
          <a:xfrm>
            <a:off x="3147847" y="3515155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0" name="矩形 124"/>
          <p:cNvSpPr>
            <a:spLocks noChangeArrowheads="1"/>
          </p:cNvSpPr>
          <p:nvPr/>
        </p:nvSpPr>
        <p:spPr bwMode="auto">
          <a:xfrm>
            <a:off x="2904250" y="4027918"/>
            <a:ext cx="190296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1" name="矩形 117"/>
          <p:cNvSpPr>
            <a:spLocks noChangeArrowheads="1"/>
          </p:cNvSpPr>
          <p:nvPr/>
        </p:nvSpPr>
        <p:spPr bwMode="auto">
          <a:xfrm>
            <a:off x="7700837" y="3515155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" name="矩形 124"/>
          <p:cNvSpPr>
            <a:spLocks noChangeArrowheads="1"/>
          </p:cNvSpPr>
          <p:nvPr/>
        </p:nvSpPr>
        <p:spPr bwMode="auto">
          <a:xfrm>
            <a:off x="7457240" y="4027918"/>
            <a:ext cx="190296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3" name="矩形 117"/>
          <p:cNvSpPr>
            <a:spLocks noChangeArrowheads="1"/>
          </p:cNvSpPr>
          <p:nvPr/>
        </p:nvSpPr>
        <p:spPr bwMode="auto">
          <a:xfrm>
            <a:off x="5441338" y="3752825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4" name="矩形 124"/>
          <p:cNvSpPr>
            <a:spLocks noChangeArrowheads="1"/>
          </p:cNvSpPr>
          <p:nvPr/>
        </p:nvSpPr>
        <p:spPr bwMode="auto">
          <a:xfrm>
            <a:off x="5197741" y="4265588"/>
            <a:ext cx="190296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3" name="任意多边形 12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89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7356" t="75329" r="16334"/>
          <a:stretch>
            <a:fillRect/>
          </a:stretch>
        </p:blipFill>
        <p:spPr>
          <a:xfrm>
            <a:off x="180479" y="200134"/>
            <a:ext cx="11854665" cy="2009665"/>
          </a:xfrm>
          <a:custGeom>
            <a:avLst/>
            <a:gdLst>
              <a:gd name="connsiteX0" fmla="*/ 245218 w 11854665"/>
              <a:gd name="connsiteY0" fmla="*/ 0 h 2009665"/>
              <a:gd name="connsiteX1" fmla="*/ 11609447 w 11854665"/>
              <a:gd name="connsiteY1" fmla="*/ 0 h 2009665"/>
              <a:gd name="connsiteX2" fmla="*/ 11628717 w 11854665"/>
              <a:gd name="connsiteY2" fmla="*/ 95449 h 2009665"/>
              <a:gd name="connsiteX3" fmla="*/ 11854665 w 11854665"/>
              <a:gd name="connsiteY3" fmla="*/ 245217 h 2009665"/>
              <a:gd name="connsiteX4" fmla="*/ 11854665 w 11854665"/>
              <a:gd name="connsiteY4" fmla="*/ 2009665 h 2009665"/>
              <a:gd name="connsiteX5" fmla="*/ 0 w 11854665"/>
              <a:gd name="connsiteY5" fmla="*/ 2009665 h 2009665"/>
              <a:gd name="connsiteX6" fmla="*/ 0 w 11854665"/>
              <a:gd name="connsiteY6" fmla="*/ 245217 h 2009665"/>
              <a:gd name="connsiteX7" fmla="*/ 245218 w 11854665"/>
              <a:gd name="connsiteY7" fmla="*/ 0 h 200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2009665">
                <a:moveTo>
                  <a:pt x="245218" y="0"/>
                </a:moveTo>
                <a:lnTo>
                  <a:pt x="11609447" y="0"/>
                </a:lnTo>
                <a:lnTo>
                  <a:pt x="11628717" y="95449"/>
                </a:lnTo>
                <a:cubicBezTo>
                  <a:pt x="11665943" y="183462"/>
                  <a:pt x="11753092" y="245217"/>
                  <a:pt x="11854665" y="245217"/>
                </a:cubicBezTo>
                <a:lnTo>
                  <a:pt x="11854665" y="2009665"/>
                </a:lnTo>
                <a:lnTo>
                  <a:pt x="0" y="2009665"/>
                </a:lnTo>
                <a:lnTo>
                  <a:pt x="0" y="245217"/>
                </a:lnTo>
                <a:cubicBezTo>
                  <a:pt x="135431" y="245217"/>
                  <a:pt x="245218" y="135430"/>
                  <a:pt x="245218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2360" t="65304" r="11245"/>
          <a:stretch>
            <a:fillRect/>
          </a:stretch>
        </p:blipFill>
        <p:spPr>
          <a:xfrm rot="10800000">
            <a:off x="180478" y="4162533"/>
            <a:ext cx="11854665" cy="2496447"/>
          </a:xfrm>
          <a:custGeom>
            <a:avLst/>
            <a:gdLst>
              <a:gd name="connsiteX0" fmla="*/ 11854665 w 11854665"/>
              <a:gd name="connsiteY0" fmla="*/ 2496447 h 2496447"/>
              <a:gd name="connsiteX1" fmla="*/ 0 w 11854665"/>
              <a:gd name="connsiteY1" fmla="*/ 2496447 h 2496447"/>
              <a:gd name="connsiteX2" fmla="*/ 0 w 11854665"/>
              <a:gd name="connsiteY2" fmla="*/ 289160 h 2496447"/>
              <a:gd name="connsiteX3" fmla="*/ 245218 w 11854665"/>
              <a:gd name="connsiteY3" fmla="*/ 43942 h 2496447"/>
              <a:gd name="connsiteX4" fmla="*/ 236346 w 11854665"/>
              <a:gd name="connsiteY4" fmla="*/ 0 h 2496447"/>
              <a:gd name="connsiteX5" fmla="*/ 11618318 w 11854665"/>
              <a:gd name="connsiteY5" fmla="*/ 0 h 2496447"/>
              <a:gd name="connsiteX6" fmla="*/ 11609448 w 11854665"/>
              <a:gd name="connsiteY6" fmla="*/ 43942 h 2496447"/>
              <a:gd name="connsiteX7" fmla="*/ 11805245 w 11854665"/>
              <a:gd name="connsiteY7" fmla="*/ 284178 h 2496447"/>
              <a:gd name="connsiteX8" fmla="*/ 11854665 w 11854665"/>
              <a:gd name="connsiteY8" fmla="*/ 289160 h 2496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54665" h="2496447">
                <a:moveTo>
                  <a:pt x="11854665" y="2496447"/>
                </a:moveTo>
                <a:lnTo>
                  <a:pt x="0" y="2496447"/>
                </a:lnTo>
                <a:lnTo>
                  <a:pt x="0" y="289160"/>
                </a:lnTo>
                <a:cubicBezTo>
                  <a:pt x="135430" y="289160"/>
                  <a:pt x="245218" y="179373"/>
                  <a:pt x="245218" y="43942"/>
                </a:cubicBezTo>
                <a:lnTo>
                  <a:pt x="236346" y="0"/>
                </a:lnTo>
                <a:lnTo>
                  <a:pt x="11618318" y="0"/>
                </a:lnTo>
                <a:lnTo>
                  <a:pt x="11609448" y="43942"/>
                </a:lnTo>
                <a:cubicBezTo>
                  <a:pt x="11609448" y="162444"/>
                  <a:pt x="11693503" y="261313"/>
                  <a:pt x="11805245" y="284178"/>
                </a:cubicBezTo>
                <a:lnTo>
                  <a:pt x="11854665" y="289160"/>
                </a:lnTo>
                <a:close/>
              </a:path>
            </a:pathLst>
          </a:custGeom>
        </p:spPr>
      </p:pic>
      <p:sp>
        <p:nvSpPr>
          <p:cNvPr id="7" name="任意多边形 6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32324" y="2897881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3" name="MH_Number_1"/>
          <p:cNvSpPr/>
          <p:nvPr>
            <p:custDataLst>
              <p:tags r:id="rId1"/>
            </p:custDataLst>
          </p:nvPr>
        </p:nvSpPr>
        <p:spPr>
          <a:xfrm>
            <a:off x="2166248" y="2811323"/>
            <a:ext cx="975087" cy="975087"/>
          </a:xfrm>
          <a:prstGeom prst="rect">
            <a:avLst/>
          </a:prstGeom>
          <a:solidFill>
            <a:srgbClr val="7030A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06691" y="2816115"/>
            <a:ext cx="1" cy="975087"/>
          </a:xfrm>
          <a:prstGeom prst="line">
            <a:avLst/>
          </a:prstGeom>
          <a:ln w="63500" cmpd="thinThick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166248" y="2813890"/>
            <a:ext cx="8177926" cy="975087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2449501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0" r="19469"/>
          <a:stretch>
            <a:fillRect/>
          </a:stretch>
        </p:blipFill>
        <p:spPr bwMode="auto">
          <a:xfrm>
            <a:off x="898906" y="1461065"/>
            <a:ext cx="2440530" cy="2016073"/>
          </a:xfrm>
          <a:custGeom>
            <a:avLst/>
            <a:gdLst>
              <a:gd name="connsiteX0" fmla="*/ 0 w 2440530"/>
              <a:gd name="connsiteY0" fmla="*/ 0 h 2016073"/>
              <a:gd name="connsiteX1" fmla="*/ 2440530 w 2440530"/>
              <a:gd name="connsiteY1" fmla="*/ 0 h 2016073"/>
              <a:gd name="connsiteX2" fmla="*/ 2440530 w 2440530"/>
              <a:gd name="connsiteY2" fmla="*/ 2016073 h 2016073"/>
              <a:gd name="connsiteX3" fmla="*/ 0 w 2440530"/>
              <a:gd name="connsiteY3" fmla="*/ 2016073 h 201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0530" h="2016073">
                <a:moveTo>
                  <a:pt x="0" y="0"/>
                </a:moveTo>
                <a:lnTo>
                  <a:pt x="2440530" y="0"/>
                </a:lnTo>
                <a:lnTo>
                  <a:pt x="2440530" y="2016073"/>
                </a:lnTo>
                <a:lnTo>
                  <a:pt x="0" y="2016073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90" t="404" r="8451" b="8548"/>
          <a:stretch>
            <a:fillRect/>
          </a:stretch>
        </p:blipFill>
        <p:spPr bwMode="auto">
          <a:xfrm>
            <a:off x="8867197" y="1461065"/>
            <a:ext cx="2447390" cy="2019300"/>
          </a:xfrm>
          <a:custGeom>
            <a:avLst/>
            <a:gdLst>
              <a:gd name="connsiteX0" fmla="*/ 0 w 2447390"/>
              <a:gd name="connsiteY0" fmla="*/ 0 h 2019300"/>
              <a:gd name="connsiteX1" fmla="*/ 2447390 w 2447390"/>
              <a:gd name="connsiteY1" fmla="*/ 0 h 2019300"/>
              <a:gd name="connsiteX2" fmla="*/ 2447390 w 2447390"/>
              <a:gd name="connsiteY2" fmla="*/ 2019300 h 2019300"/>
              <a:gd name="connsiteX3" fmla="*/ 0 w 244739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80" t="35693" r="2082" b="18609"/>
          <a:stretch/>
        </p:blipFill>
        <p:spPr bwMode="auto">
          <a:xfrm>
            <a:off x="3550430" y="1461065"/>
            <a:ext cx="2447390" cy="2010046"/>
          </a:xfrm>
          <a:custGeom>
            <a:avLst/>
            <a:gdLst>
              <a:gd name="connsiteX0" fmla="*/ 0 w 2447390"/>
              <a:gd name="connsiteY0" fmla="*/ 0 h 2010046"/>
              <a:gd name="connsiteX1" fmla="*/ 2447390 w 2447390"/>
              <a:gd name="connsiteY1" fmla="*/ 0 h 2010046"/>
              <a:gd name="connsiteX2" fmla="*/ 2447390 w 2447390"/>
              <a:gd name="connsiteY2" fmla="*/ 2010046 h 2010046"/>
              <a:gd name="connsiteX3" fmla="*/ 0 w 2447390"/>
              <a:gd name="connsiteY3" fmla="*/ 2010046 h 2010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390" h="2010046">
                <a:moveTo>
                  <a:pt x="0" y="0"/>
                </a:moveTo>
                <a:lnTo>
                  <a:pt x="2447390" y="0"/>
                </a:lnTo>
                <a:lnTo>
                  <a:pt x="2447390" y="2010046"/>
                </a:lnTo>
                <a:lnTo>
                  <a:pt x="0" y="201004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57" t="696" r="18917" b="928"/>
          <a:stretch>
            <a:fillRect/>
          </a:stretch>
        </p:blipFill>
        <p:spPr bwMode="auto">
          <a:xfrm>
            <a:off x="6208814" y="1461065"/>
            <a:ext cx="2447390" cy="2019300"/>
          </a:xfrm>
          <a:custGeom>
            <a:avLst/>
            <a:gdLst>
              <a:gd name="connsiteX0" fmla="*/ 0 w 2447390"/>
              <a:gd name="connsiteY0" fmla="*/ 0 h 2019300"/>
              <a:gd name="connsiteX1" fmla="*/ 2447390 w 2447390"/>
              <a:gd name="connsiteY1" fmla="*/ 0 h 2019300"/>
              <a:gd name="connsiteX2" fmla="*/ 2447390 w 2447390"/>
              <a:gd name="connsiteY2" fmla="*/ 2019300 h 2019300"/>
              <a:gd name="connsiteX3" fmla="*/ 0 w 2447390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390" h="2019300">
                <a:moveTo>
                  <a:pt x="0" y="0"/>
                </a:moveTo>
                <a:lnTo>
                  <a:pt x="2447390" y="0"/>
                </a:lnTo>
                <a:lnTo>
                  <a:pt x="2447390" y="2019300"/>
                </a:lnTo>
                <a:lnTo>
                  <a:pt x="0" y="20193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898906" y="3473677"/>
            <a:ext cx="2440530" cy="20343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8906" y="2942234"/>
            <a:ext cx="2440530" cy="538131"/>
          </a:xfrm>
          <a:prstGeom prst="rect">
            <a:avLst/>
          </a:prstGeom>
          <a:solidFill>
            <a:srgbClr val="7030A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50429" y="3473677"/>
            <a:ext cx="2440530" cy="20343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0428" y="2942234"/>
            <a:ext cx="2447391" cy="538131"/>
          </a:xfrm>
          <a:prstGeom prst="rect">
            <a:avLst/>
          </a:prstGeom>
          <a:solidFill>
            <a:srgbClr val="7030A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15675" y="3473677"/>
            <a:ext cx="2440530" cy="20343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01951" y="2942234"/>
            <a:ext cx="2454254" cy="538131"/>
          </a:xfrm>
          <a:prstGeom prst="rect">
            <a:avLst/>
          </a:prstGeom>
          <a:solidFill>
            <a:srgbClr val="7030A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80920" y="3473677"/>
            <a:ext cx="2440530" cy="203434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867197" y="2942234"/>
            <a:ext cx="2454253" cy="538131"/>
          </a:xfrm>
          <a:prstGeom prst="rect">
            <a:avLst/>
          </a:prstGeom>
          <a:solidFill>
            <a:srgbClr val="7030A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文本框 7"/>
          <p:cNvSpPr txBox="1">
            <a:spLocks noChangeArrowheads="1"/>
          </p:cNvSpPr>
          <p:nvPr/>
        </p:nvSpPr>
        <p:spPr bwMode="auto">
          <a:xfrm>
            <a:off x="949620" y="2964312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7"/>
          <p:cNvSpPr txBox="1">
            <a:spLocks noChangeArrowheads="1"/>
          </p:cNvSpPr>
          <p:nvPr/>
        </p:nvSpPr>
        <p:spPr bwMode="auto">
          <a:xfrm>
            <a:off x="3601143" y="2964312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7"/>
          <p:cNvSpPr txBox="1">
            <a:spLocks noChangeArrowheads="1"/>
          </p:cNvSpPr>
          <p:nvPr/>
        </p:nvSpPr>
        <p:spPr bwMode="auto">
          <a:xfrm>
            <a:off x="6252666" y="2964312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7"/>
          <p:cNvSpPr txBox="1">
            <a:spLocks noChangeArrowheads="1"/>
          </p:cNvSpPr>
          <p:nvPr/>
        </p:nvSpPr>
        <p:spPr bwMode="auto">
          <a:xfrm>
            <a:off x="8931634" y="2964312"/>
            <a:ext cx="2339102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55"/>
          <p:cNvSpPr>
            <a:spLocks noChangeArrowheads="1"/>
          </p:cNvSpPr>
          <p:nvPr/>
        </p:nvSpPr>
        <p:spPr bwMode="auto">
          <a:xfrm>
            <a:off x="1086472" y="3691937"/>
            <a:ext cx="20653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4" name="矩形 55"/>
          <p:cNvSpPr>
            <a:spLocks noChangeArrowheads="1"/>
          </p:cNvSpPr>
          <p:nvPr/>
        </p:nvSpPr>
        <p:spPr bwMode="auto">
          <a:xfrm>
            <a:off x="3737994" y="3691937"/>
            <a:ext cx="20653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5" name="矩形 55"/>
          <p:cNvSpPr>
            <a:spLocks noChangeArrowheads="1"/>
          </p:cNvSpPr>
          <p:nvPr/>
        </p:nvSpPr>
        <p:spPr bwMode="auto">
          <a:xfrm>
            <a:off x="6396379" y="3691937"/>
            <a:ext cx="20653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36" name="矩形 55"/>
          <p:cNvSpPr>
            <a:spLocks noChangeArrowheads="1"/>
          </p:cNvSpPr>
          <p:nvPr/>
        </p:nvSpPr>
        <p:spPr bwMode="auto">
          <a:xfrm>
            <a:off x="9068486" y="3691937"/>
            <a:ext cx="20653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25" name="任意多边形 24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71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 rot="10800000">
            <a:off x="6702425" y="2338320"/>
            <a:ext cx="266700" cy="436563"/>
          </a:xfrm>
          <a:prstGeom prst="triangle">
            <a:avLst/>
          </a:pr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 rot="10800000">
            <a:off x="1658938" y="3127308"/>
            <a:ext cx="276225" cy="425450"/>
          </a:xfrm>
          <a:prstGeom prst="triangle">
            <a:avLst>
              <a:gd name="adj" fmla="val 50000"/>
            </a:avLst>
          </a:prstGeom>
          <a:solidFill>
            <a:srgbClr val="C79BF7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 rot="10800000">
            <a:off x="3087688" y="2487545"/>
            <a:ext cx="277812" cy="438150"/>
          </a:xfrm>
          <a:prstGeom prst="triangle">
            <a:avLst>
              <a:gd name="adj" fmla="val 50000"/>
            </a:avLst>
          </a:prstGeom>
          <a:solidFill>
            <a:srgbClr val="58ACDF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3238500" y="4316345"/>
            <a:ext cx="254000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5 h 20"/>
              <a:gd name="T12" fmla="*/ 4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5640388" y="4190933"/>
            <a:ext cx="254000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4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1366838" y="4667183"/>
            <a:ext cx="254000" cy="249237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5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2428875" y="3941695"/>
            <a:ext cx="254000" cy="249238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4 w 20"/>
              <a:gd name="T13" fmla="*/ 10 h 20"/>
              <a:gd name="T14" fmla="*/ 10 w 20"/>
              <a:gd name="T15" fmla="*/ 16 h 20"/>
              <a:gd name="T16" fmla="*/ 16 w 20"/>
              <a:gd name="T17" fmla="*/ 10 h 20"/>
              <a:gd name="T18" fmla="*/ 10 w 20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4465638" y="3801995"/>
            <a:ext cx="252412" cy="250825"/>
          </a:xfrm>
          <a:custGeom>
            <a:avLst/>
            <a:gdLst>
              <a:gd name="T0" fmla="*/ 10 w 20"/>
              <a:gd name="T1" fmla="*/ 20 h 20"/>
              <a:gd name="T2" fmla="*/ 0 w 20"/>
              <a:gd name="T3" fmla="*/ 10 h 20"/>
              <a:gd name="T4" fmla="*/ 10 w 20"/>
              <a:gd name="T5" fmla="*/ 0 h 20"/>
              <a:gd name="T6" fmla="*/ 20 w 20"/>
              <a:gd name="T7" fmla="*/ 10 h 20"/>
              <a:gd name="T8" fmla="*/ 10 w 20"/>
              <a:gd name="T9" fmla="*/ 20 h 20"/>
              <a:gd name="T10" fmla="*/ 10 w 20"/>
              <a:gd name="T11" fmla="*/ 4 h 20"/>
              <a:gd name="T12" fmla="*/ 4 w 20"/>
              <a:gd name="T13" fmla="*/ 10 h 20"/>
              <a:gd name="T14" fmla="*/ 10 w 20"/>
              <a:gd name="T15" fmla="*/ 15 h 20"/>
              <a:gd name="T16" fmla="*/ 16 w 20"/>
              <a:gd name="T17" fmla="*/ 10 h 20"/>
              <a:gd name="T18" fmla="*/ 10 w 20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6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6702425" y="2800283"/>
            <a:ext cx="266700" cy="250825"/>
          </a:xfrm>
          <a:custGeom>
            <a:avLst/>
            <a:gdLst>
              <a:gd name="T0" fmla="*/ 11 w 21"/>
              <a:gd name="T1" fmla="*/ 20 h 20"/>
              <a:gd name="T2" fmla="*/ 0 w 21"/>
              <a:gd name="T3" fmla="*/ 10 h 20"/>
              <a:gd name="T4" fmla="*/ 11 w 21"/>
              <a:gd name="T5" fmla="*/ 0 h 20"/>
              <a:gd name="T6" fmla="*/ 21 w 21"/>
              <a:gd name="T7" fmla="*/ 10 h 20"/>
              <a:gd name="T8" fmla="*/ 11 w 21"/>
              <a:gd name="T9" fmla="*/ 20 h 20"/>
              <a:gd name="T10" fmla="*/ 11 w 21"/>
              <a:gd name="T11" fmla="*/ 4 h 20"/>
              <a:gd name="T12" fmla="*/ 5 w 21"/>
              <a:gd name="T13" fmla="*/ 10 h 20"/>
              <a:gd name="T14" fmla="*/ 11 w 21"/>
              <a:gd name="T15" fmla="*/ 16 h 20"/>
              <a:gd name="T16" fmla="*/ 16 w 21"/>
              <a:gd name="T17" fmla="*/ 10 h 20"/>
              <a:gd name="T18" fmla="*/ 11 w 21"/>
              <a:gd name="T19" fmla="*/ 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0">
                <a:moveTo>
                  <a:pt x="11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0"/>
                  <a:pt x="11" y="20"/>
                </a:cubicBezTo>
                <a:close/>
                <a:moveTo>
                  <a:pt x="11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1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1" y="4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911225" y="4841808"/>
            <a:ext cx="519113" cy="614362"/>
          </a:xfrm>
          <a:custGeom>
            <a:avLst/>
            <a:gdLst>
              <a:gd name="T0" fmla="*/ 18 w 370"/>
              <a:gd name="T1" fmla="*/ 444 h 444"/>
              <a:gd name="T2" fmla="*/ 0 w 370"/>
              <a:gd name="T3" fmla="*/ 425 h 444"/>
              <a:gd name="T4" fmla="*/ 352 w 370"/>
              <a:gd name="T5" fmla="*/ 0 h 444"/>
              <a:gd name="T6" fmla="*/ 370 w 370"/>
              <a:gd name="T7" fmla="*/ 18 h 444"/>
              <a:gd name="T8" fmla="*/ 18 w 370"/>
              <a:gd name="T9" fmla="*/ 444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0" h="444">
                <a:moveTo>
                  <a:pt x="18" y="444"/>
                </a:moveTo>
                <a:lnTo>
                  <a:pt x="0" y="425"/>
                </a:lnTo>
                <a:lnTo>
                  <a:pt x="352" y="0"/>
                </a:lnTo>
                <a:lnTo>
                  <a:pt x="370" y="18"/>
                </a:lnTo>
                <a:lnTo>
                  <a:pt x="18" y="444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1570038" y="4090920"/>
            <a:ext cx="898525" cy="638175"/>
          </a:xfrm>
          <a:custGeom>
            <a:avLst/>
            <a:gdLst>
              <a:gd name="T0" fmla="*/ 18 w 641"/>
              <a:gd name="T1" fmla="*/ 462 h 462"/>
              <a:gd name="T2" fmla="*/ 0 w 641"/>
              <a:gd name="T3" fmla="*/ 444 h 462"/>
              <a:gd name="T4" fmla="*/ 631 w 641"/>
              <a:gd name="T5" fmla="*/ 0 h 462"/>
              <a:gd name="T6" fmla="*/ 641 w 641"/>
              <a:gd name="T7" fmla="*/ 18 h 462"/>
              <a:gd name="T8" fmla="*/ 18 w 641"/>
              <a:gd name="T9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1" h="462">
                <a:moveTo>
                  <a:pt x="18" y="462"/>
                </a:moveTo>
                <a:lnTo>
                  <a:pt x="0" y="444"/>
                </a:lnTo>
                <a:lnTo>
                  <a:pt x="631" y="0"/>
                </a:lnTo>
                <a:lnTo>
                  <a:pt x="641" y="18"/>
                </a:lnTo>
                <a:lnTo>
                  <a:pt x="18" y="462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2644775" y="4065520"/>
            <a:ext cx="631825" cy="414338"/>
          </a:xfrm>
          <a:custGeom>
            <a:avLst/>
            <a:gdLst>
              <a:gd name="T0" fmla="*/ 442 w 451"/>
              <a:gd name="T1" fmla="*/ 299 h 299"/>
              <a:gd name="T2" fmla="*/ 0 w 451"/>
              <a:gd name="T3" fmla="*/ 27 h 299"/>
              <a:gd name="T4" fmla="*/ 9 w 451"/>
              <a:gd name="T5" fmla="*/ 0 h 299"/>
              <a:gd name="T6" fmla="*/ 451 w 451"/>
              <a:gd name="T7" fmla="*/ 272 h 299"/>
              <a:gd name="T8" fmla="*/ 442 w 451"/>
              <a:gd name="T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299">
                <a:moveTo>
                  <a:pt x="442" y="299"/>
                </a:moveTo>
                <a:lnTo>
                  <a:pt x="0" y="27"/>
                </a:lnTo>
                <a:lnTo>
                  <a:pt x="9" y="0"/>
                </a:lnTo>
                <a:lnTo>
                  <a:pt x="451" y="272"/>
                </a:lnTo>
                <a:lnTo>
                  <a:pt x="442" y="299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3454400" y="3928995"/>
            <a:ext cx="1049338" cy="538163"/>
          </a:xfrm>
          <a:custGeom>
            <a:avLst/>
            <a:gdLst>
              <a:gd name="T0" fmla="*/ 9 w 749"/>
              <a:gd name="T1" fmla="*/ 389 h 389"/>
              <a:gd name="T2" fmla="*/ 0 w 749"/>
              <a:gd name="T3" fmla="*/ 362 h 389"/>
              <a:gd name="T4" fmla="*/ 740 w 749"/>
              <a:gd name="T5" fmla="*/ 0 h 389"/>
              <a:gd name="T6" fmla="*/ 749 w 749"/>
              <a:gd name="T7" fmla="*/ 27 h 389"/>
              <a:gd name="T8" fmla="*/ 9 w 749"/>
              <a:gd name="T9" fmla="*/ 389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9" h="389">
                <a:moveTo>
                  <a:pt x="9" y="389"/>
                </a:moveTo>
                <a:lnTo>
                  <a:pt x="0" y="362"/>
                </a:lnTo>
                <a:lnTo>
                  <a:pt x="740" y="0"/>
                </a:lnTo>
                <a:lnTo>
                  <a:pt x="749" y="27"/>
                </a:lnTo>
                <a:lnTo>
                  <a:pt x="9" y="389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4679950" y="3928995"/>
            <a:ext cx="998538" cy="436563"/>
          </a:xfrm>
          <a:custGeom>
            <a:avLst/>
            <a:gdLst>
              <a:gd name="T0" fmla="*/ 704 w 713"/>
              <a:gd name="T1" fmla="*/ 316 h 316"/>
              <a:gd name="T2" fmla="*/ 0 w 713"/>
              <a:gd name="T3" fmla="*/ 18 h 316"/>
              <a:gd name="T4" fmla="*/ 9 w 713"/>
              <a:gd name="T5" fmla="*/ 0 h 316"/>
              <a:gd name="T6" fmla="*/ 713 w 713"/>
              <a:gd name="T7" fmla="*/ 289 h 316"/>
              <a:gd name="T8" fmla="*/ 704 w 713"/>
              <a:gd name="T9" fmla="*/ 31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3" h="316">
                <a:moveTo>
                  <a:pt x="704" y="316"/>
                </a:moveTo>
                <a:lnTo>
                  <a:pt x="0" y="18"/>
                </a:lnTo>
                <a:lnTo>
                  <a:pt x="9" y="0"/>
                </a:lnTo>
                <a:lnTo>
                  <a:pt x="713" y="289"/>
                </a:lnTo>
                <a:lnTo>
                  <a:pt x="704" y="31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5830888" y="2976495"/>
            <a:ext cx="973137" cy="1314450"/>
          </a:xfrm>
          <a:custGeom>
            <a:avLst/>
            <a:gdLst>
              <a:gd name="T0" fmla="*/ 27 w 695"/>
              <a:gd name="T1" fmla="*/ 950 h 950"/>
              <a:gd name="T2" fmla="*/ 0 w 695"/>
              <a:gd name="T3" fmla="*/ 941 h 950"/>
              <a:gd name="T4" fmla="*/ 677 w 695"/>
              <a:gd name="T5" fmla="*/ 0 h 950"/>
              <a:gd name="T6" fmla="*/ 695 w 695"/>
              <a:gd name="T7" fmla="*/ 18 h 950"/>
              <a:gd name="T8" fmla="*/ 27 w 695"/>
              <a:gd name="T9" fmla="*/ 950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5" h="950">
                <a:moveTo>
                  <a:pt x="27" y="950"/>
                </a:moveTo>
                <a:lnTo>
                  <a:pt x="0" y="941"/>
                </a:lnTo>
                <a:lnTo>
                  <a:pt x="677" y="0"/>
                </a:lnTo>
                <a:lnTo>
                  <a:pt x="695" y="18"/>
                </a:lnTo>
                <a:lnTo>
                  <a:pt x="27" y="95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9" name="Freeform 20"/>
          <p:cNvSpPr>
            <a:spLocks noEditPoints="1"/>
          </p:cNvSpPr>
          <p:nvPr/>
        </p:nvSpPr>
        <p:spPr bwMode="auto">
          <a:xfrm>
            <a:off x="1671638" y="3652770"/>
            <a:ext cx="252412" cy="263525"/>
          </a:xfrm>
          <a:custGeom>
            <a:avLst/>
            <a:gdLst>
              <a:gd name="T0" fmla="*/ 126075 w 20"/>
              <a:gd name="T1" fmla="*/ 262968 h 21"/>
              <a:gd name="T2" fmla="*/ 0 w 20"/>
              <a:gd name="T3" fmla="*/ 137745 h 21"/>
              <a:gd name="T4" fmla="*/ 126075 w 20"/>
              <a:gd name="T5" fmla="*/ 0 h 21"/>
              <a:gd name="T6" fmla="*/ 252150 w 20"/>
              <a:gd name="T7" fmla="*/ 137745 h 21"/>
              <a:gd name="T8" fmla="*/ 126075 w 20"/>
              <a:gd name="T9" fmla="*/ 262968 h 21"/>
              <a:gd name="T10" fmla="*/ 126075 w 20"/>
              <a:gd name="T11" fmla="*/ 62611 h 21"/>
              <a:gd name="T12" fmla="*/ 50430 w 20"/>
              <a:gd name="T13" fmla="*/ 137745 h 21"/>
              <a:gd name="T14" fmla="*/ 126075 w 20"/>
              <a:gd name="T15" fmla="*/ 200357 h 21"/>
              <a:gd name="T16" fmla="*/ 201720 w 20"/>
              <a:gd name="T17" fmla="*/ 137745 h 21"/>
              <a:gd name="T18" fmla="*/ 126075 w 20"/>
              <a:gd name="T19" fmla="*/ 62611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1">
                <a:moveTo>
                  <a:pt x="10" y="21"/>
                </a:move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1"/>
                </a:cubicBezTo>
                <a:cubicBezTo>
                  <a:pt x="20" y="16"/>
                  <a:pt x="16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1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1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1"/>
          <p:cNvSpPr>
            <a:spLocks noEditPoints="1"/>
          </p:cNvSpPr>
          <p:nvPr/>
        </p:nvSpPr>
        <p:spPr bwMode="auto">
          <a:xfrm>
            <a:off x="2303463" y="4578283"/>
            <a:ext cx="252412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50102 h 20"/>
              <a:gd name="T12" fmla="*/ 50710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2"/>
          <p:cNvSpPr>
            <a:spLocks noEditPoints="1"/>
          </p:cNvSpPr>
          <p:nvPr/>
        </p:nvSpPr>
        <p:spPr bwMode="auto">
          <a:xfrm>
            <a:off x="3187700" y="3363845"/>
            <a:ext cx="252413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50430 w 20"/>
              <a:gd name="T13" fmla="*/ 125256 h 20"/>
              <a:gd name="T14" fmla="*/ 126075 w 20"/>
              <a:gd name="T15" fmla="*/ 200410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4124325" y="4179820"/>
            <a:ext cx="252413" cy="249238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63038 w 20"/>
              <a:gd name="T13" fmla="*/ 125256 h 20"/>
              <a:gd name="T14" fmla="*/ 126075 w 20"/>
              <a:gd name="T15" fmla="*/ 200410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5173663" y="3401945"/>
            <a:ext cx="252412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62628 h 20"/>
              <a:gd name="T12" fmla="*/ 63388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6262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6551613" y="3752783"/>
            <a:ext cx="252412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50430 w 20"/>
              <a:gd name="T13" fmla="*/ 125256 h 20"/>
              <a:gd name="T14" fmla="*/ 126075 w 20"/>
              <a:gd name="T15" fmla="*/ 200410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898525" y="3852795"/>
            <a:ext cx="847725" cy="1127125"/>
          </a:xfrm>
          <a:custGeom>
            <a:avLst/>
            <a:gdLst>
              <a:gd name="T0" fmla="*/ 37823 w 605"/>
              <a:gd name="T1" fmla="*/ 1127996 h 815"/>
              <a:gd name="T2" fmla="*/ 0 w 605"/>
              <a:gd name="T3" fmla="*/ 1103083 h 815"/>
              <a:gd name="T4" fmla="*/ 822291 w 605"/>
              <a:gd name="T5" fmla="*/ 0 h 815"/>
              <a:gd name="T6" fmla="*/ 847506 w 605"/>
              <a:gd name="T7" fmla="*/ 24913 h 815"/>
              <a:gd name="T8" fmla="*/ 37823 w 605"/>
              <a:gd name="T9" fmla="*/ 1127996 h 8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5" h="815">
                <a:moveTo>
                  <a:pt x="27" y="815"/>
                </a:moveTo>
                <a:lnTo>
                  <a:pt x="0" y="797"/>
                </a:lnTo>
                <a:lnTo>
                  <a:pt x="587" y="0"/>
                </a:lnTo>
                <a:lnTo>
                  <a:pt x="605" y="18"/>
                </a:lnTo>
                <a:lnTo>
                  <a:pt x="27" y="815"/>
                </a:ln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1873250" y="3814695"/>
            <a:ext cx="504825" cy="827088"/>
          </a:xfrm>
          <a:custGeom>
            <a:avLst/>
            <a:gdLst>
              <a:gd name="T0" fmla="*/ 467879 w 361"/>
              <a:gd name="T1" fmla="*/ 826275 h 597"/>
              <a:gd name="T2" fmla="*/ 0 w 361"/>
              <a:gd name="T3" fmla="*/ 24913 h 597"/>
              <a:gd name="T4" fmla="*/ 37823 w 361"/>
              <a:gd name="T5" fmla="*/ 0 h 597"/>
              <a:gd name="T6" fmla="*/ 505702 w 361"/>
              <a:gd name="T7" fmla="*/ 813819 h 597"/>
              <a:gd name="T8" fmla="*/ 467879 w 361"/>
              <a:gd name="T9" fmla="*/ 826275 h 5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1" h="597">
                <a:moveTo>
                  <a:pt x="334" y="597"/>
                </a:moveTo>
                <a:lnTo>
                  <a:pt x="0" y="18"/>
                </a:lnTo>
                <a:lnTo>
                  <a:pt x="27" y="0"/>
                </a:lnTo>
                <a:lnTo>
                  <a:pt x="361" y="588"/>
                </a:lnTo>
                <a:lnTo>
                  <a:pt x="334" y="597"/>
                </a:ln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2493963" y="3552758"/>
            <a:ext cx="795337" cy="1101725"/>
          </a:xfrm>
          <a:custGeom>
            <a:avLst/>
            <a:gdLst>
              <a:gd name="T0" fmla="*/ 25215 w 568"/>
              <a:gd name="T1" fmla="*/ 1101699 h 796"/>
              <a:gd name="T2" fmla="*/ 0 w 568"/>
              <a:gd name="T3" fmla="*/ 1076786 h 796"/>
              <a:gd name="T4" fmla="*/ 757852 w 568"/>
              <a:gd name="T5" fmla="*/ 0 h 796"/>
              <a:gd name="T6" fmla="*/ 795675 w 568"/>
              <a:gd name="T7" fmla="*/ 24913 h 796"/>
              <a:gd name="T8" fmla="*/ 25215 w 568"/>
              <a:gd name="T9" fmla="*/ 1101699 h 7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68" h="796">
                <a:moveTo>
                  <a:pt x="18" y="796"/>
                </a:moveTo>
                <a:lnTo>
                  <a:pt x="0" y="778"/>
                </a:lnTo>
                <a:lnTo>
                  <a:pt x="541" y="0"/>
                </a:lnTo>
                <a:lnTo>
                  <a:pt x="568" y="18"/>
                </a:lnTo>
                <a:lnTo>
                  <a:pt x="18" y="796"/>
                </a:ln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3376613" y="3552758"/>
            <a:ext cx="811212" cy="688975"/>
          </a:xfrm>
          <a:custGeom>
            <a:avLst/>
            <a:gdLst>
              <a:gd name="T0" fmla="*/ 784468 w 578"/>
              <a:gd name="T1" fmla="*/ 689254 h 498"/>
              <a:gd name="T2" fmla="*/ 0 w 578"/>
              <a:gd name="T3" fmla="*/ 24913 h 498"/>
              <a:gd name="T4" fmla="*/ 25215 w 578"/>
              <a:gd name="T5" fmla="*/ 0 h 498"/>
              <a:gd name="T6" fmla="*/ 809683 w 578"/>
              <a:gd name="T7" fmla="*/ 664341 h 498"/>
              <a:gd name="T8" fmla="*/ 784468 w 578"/>
              <a:gd name="T9" fmla="*/ 689254 h 4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8" h="498">
                <a:moveTo>
                  <a:pt x="560" y="498"/>
                </a:moveTo>
                <a:lnTo>
                  <a:pt x="0" y="18"/>
                </a:lnTo>
                <a:lnTo>
                  <a:pt x="18" y="0"/>
                </a:lnTo>
                <a:lnTo>
                  <a:pt x="578" y="480"/>
                </a:lnTo>
                <a:lnTo>
                  <a:pt x="560" y="498"/>
                </a:ln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4338638" y="3589270"/>
            <a:ext cx="909637" cy="714375"/>
          </a:xfrm>
          <a:custGeom>
            <a:avLst/>
            <a:gdLst>
              <a:gd name="T0" fmla="*/ 25215 w 650"/>
              <a:gd name="T1" fmla="*/ 714167 h 516"/>
              <a:gd name="T2" fmla="*/ 0 w 650"/>
              <a:gd name="T3" fmla="*/ 676798 h 516"/>
              <a:gd name="T4" fmla="*/ 885328 w 650"/>
              <a:gd name="T5" fmla="*/ 0 h 516"/>
              <a:gd name="T6" fmla="*/ 910543 w 650"/>
              <a:gd name="T7" fmla="*/ 37369 h 516"/>
              <a:gd name="T8" fmla="*/ 25215 w 650"/>
              <a:gd name="T9" fmla="*/ 714167 h 5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50" h="516">
                <a:moveTo>
                  <a:pt x="18" y="516"/>
                </a:moveTo>
                <a:lnTo>
                  <a:pt x="0" y="489"/>
                </a:lnTo>
                <a:lnTo>
                  <a:pt x="632" y="0"/>
                </a:lnTo>
                <a:lnTo>
                  <a:pt x="650" y="27"/>
                </a:lnTo>
                <a:lnTo>
                  <a:pt x="18" y="516"/>
                </a:ln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5402263" y="3527358"/>
            <a:ext cx="1187450" cy="349250"/>
          </a:xfrm>
          <a:custGeom>
            <a:avLst/>
            <a:gdLst>
              <a:gd name="T0" fmla="*/ 1175301 w 848"/>
              <a:gd name="T1" fmla="*/ 350164 h 253"/>
              <a:gd name="T2" fmla="*/ 0 w 848"/>
              <a:gd name="T3" fmla="*/ 37369 h 253"/>
              <a:gd name="T4" fmla="*/ 12608 w 848"/>
              <a:gd name="T5" fmla="*/ 0 h 253"/>
              <a:gd name="T6" fmla="*/ 1187909 w 848"/>
              <a:gd name="T7" fmla="*/ 312795 h 253"/>
              <a:gd name="T8" fmla="*/ 1175301 w 848"/>
              <a:gd name="T9" fmla="*/ 350164 h 2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48" h="253">
                <a:moveTo>
                  <a:pt x="839" y="253"/>
                </a:moveTo>
                <a:lnTo>
                  <a:pt x="0" y="27"/>
                </a:lnTo>
                <a:lnTo>
                  <a:pt x="9" y="0"/>
                </a:lnTo>
                <a:lnTo>
                  <a:pt x="848" y="226"/>
                </a:lnTo>
                <a:lnTo>
                  <a:pt x="839" y="253"/>
                </a:ln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3074988" y="3001895"/>
            <a:ext cx="265112" cy="249238"/>
          </a:xfrm>
          <a:custGeom>
            <a:avLst/>
            <a:gdLst>
              <a:gd name="T0" fmla="*/ 126075 w 21"/>
              <a:gd name="T1" fmla="*/ 250512 h 20"/>
              <a:gd name="T2" fmla="*/ 0 w 21"/>
              <a:gd name="T3" fmla="*/ 125256 h 20"/>
              <a:gd name="T4" fmla="*/ 126075 w 21"/>
              <a:gd name="T5" fmla="*/ 0 h 20"/>
              <a:gd name="T6" fmla="*/ 264758 w 21"/>
              <a:gd name="T7" fmla="*/ 125256 h 20"/>
              <a:gd name="T8" fmla="*/ 126075 w 21"/>
              <a:gd name="T9" fmla="*/ 250512 h 20"/>
              <a:gd name="T10" fmla="*/ 126075 w 21"/>
              <a:gd name="T11" fmla="*/ 50102 h 20"/>
              <a:gd name="T12" fmla="*/ 63038 w 21"/>
              <a:gd name="T13" fmla="*/ 125256 h 20"/>
              <a:gd name="T14" fmla="*/ 126075 w 21"/>
              <a:gd name="T15" fmla="*/ 200410 h 20"/>
              <a:gd name="T16" fmla="*/ 201720 w 21"/>
              <a:gd name="T17" fmla="*/ 125256 h 20"/>
              <a:gd name="T18" fmla="*/ 126075 w 21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3"/>
          <p:cNvSpPr>
            <a:spLocks noEditPoints="1"/>
          </p:cNvSpPr>
          <p:nvPr/>
        </p:nvSpPr>
        <p:spPr bwMode="auto">
          <a:xfrm>
            <a:off x="2138363" y="3678170"/>
            <a:ext cx="252412" cy="250825"/>
          </a:xfrm>
          <a:custGeom>
            <a:avLst/>
            <a:gdLst>
              <a:gd name="T0" fmla="*/ 126075 w 20"/>
              <a:gd name="T1" fmla="*/ 250512 h 20"/>
              <a:gd name="T2" fmla="*/ 0 w 20"/>
              <a:gd name="T3" fmla="*/ 125256 h 20"/>
              <a:gd name="T4" fmla="*/ 126075 w 20"/>
              <a:gd name="T5" fmla="*/ 0 h 20"/>
              <a:gd name="T6" fmla="*/ 252150 w 20"/>
              <a:gd name="T7" fmla="*/ 125256 h 20"/>
              <a:gd name="T8" fmla="*/ 126075 w 20"/>
              <a:gd name="T9" fmla="*/ 250512 h 20"/>
              <a:gd name="T10" fmla="*/ 126075 w 20"/>
              <a:gd name="T11" fmla="*/ 50102 h 20"/>
              <a:gd name="T12" fmla="*/ 63038 w 20"/>
              <a:gd name="T13" fmla="*/ 125256 h 20"/>
              <a:gd name="T14" fmla="*/ 126075 w 20"/>
              <a:gd name="T15" fmla="*/ 187884 h 20"/>
              <a:gd name="T16" fmla="*/ 201720 w 20"/>
              <a:gd name="T17" fmla="*/ 125256 h 20"/>
              <a:gd name="T18" fmla="*/ 126075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6"/>
                  <a:pt x="5" y="10"/>
                </a:cubicBezTo>
                <a:cubicBezTo>
                  <a:pt x="5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3806825" y="3703570"/>
            <a:ext cx="254000" cy="261938"/>
          </a:xfrm>
          <a:custGeom>
            <a:avLst/>
            <a:gdLst>
              <a:gd name="T0" fmla="*/ 126776 w 20"/>
              <a:gd name="T1" fmla="*/ 262968 h 21"/>
              <a:gd name="T2" fmla="*/ 0 w 20"/>
              <a:gd name="T3" fmla="*/ 125223 h 21"/>
              <a:gd name="T4" fmla="*/ 126776 w 20"/>
              <a:gd name="T5" fmla="*/ 0 h 21"/>
              <a:gd name="T6" fmla="*/ 253552 w 20"/>
              <a:gd name="T7" fmla="*/ 125223 h 21"/>
              <a:gd name="T8" fmla="*/ 126776 w 20"/>
              <a:gd name="T9" fmla="*/ 262968 h 21"/>
              <a:gd name="T10" fmla="*/ 126776 w 20"/>
              <a:gd name="T11" fmla="*/ 62611 h 21"/>
              <a:gd name="T12" fmla="*/ 50710 w 20"/>
              <a:gd name="T13" fmla="*/ 125223 h 21"/>
              <a:gd name="T14" fmla="*/ 126776 w 20"/>
              <a:gd name="T15" fmla="*/ 200357 h 21"/>
              <a:gd name="T16" fmla="*/ 202842 w 20"/>
              <a:gd name="T17" fmla="*/ 125223 h 21"/>
              <a:gd name="T18" fmla="*/ 126776 w 20"/>
              <a:gd name="T19" fmla="*/ 62611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1">
                <a:moveTo>
                  <a:pt x="10" y="21"/>
                </a:moveTo>
                <a:cubicBezTo>
                  <a:pt x="4" y="21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5"/>
          <p:cNvSpPr>
            <a:spLocks noEditPoints="1"/>
          </p:cNvSpPr>
          <p:nvPr/>
        </p:nvSpPr>
        <p:spPr bwMode="auto">
          <a:xfrm>
            <a:off x="4830763" y="4140133"/>
            <a:ext cx="254000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50102 h 20"/>
              <a:gd name="T12" fmla="*/ 50710 w 20"/>
              <a:gd name="T13" fmla="*/ 125256 h 20"/>
              <a:gd name="T14" fmla="*/ 126776 w 20"/>
              <a:gd name="T15" fmla="*/ 187884 h 20"/>
              <a:gd name="T16" fmla="*/ 202842 w 20"/>
              <a:gd name="T17" fmla="*/ 125256 h 20"/>
              <a:gd name="T18" fmla="*/ 126776 w 20"/>
              <a:gd name="T19" fmla="*/ 50102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36"/>
          <p:cNvSpPr>
            <a:spLocks noEditPoints="1"/>
          </p:cNvSpPr>
          <p:nvPr/>
        </p:nvSpPr>
        <p:spPr bwMode="auto">
          <a:xfrm>
            <a:off x="5818188" y="3189220"/>
            <a:ext cx="252412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62628 h 20"/>
              <a:gd name="T12" fmla="*/ 63388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6262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7"/>
          <p:cNvSpPr>
            <a:spLocks noEditPoints="1"/>
          </p:cNvSpPr>
          <p:nvPr/>
        </p:nvSpPr>
        <p:spPr bwMode="auto">
          <a:xfrm>
            <a:off x="7221538" y="3189220"/>
            <a:ext cx="254000" cy="250825"/>
          </a:xfrm>
          <a:custGeom>
            <a:avLst/>
            <a:gdLst>
              <a:gd name="T0" fmla="*/ 126776 w 20"/>
              <a:gd name="T1" fmla="*/ 250512 h 20"/>
              <a:gd name="T2" fmla="*/ 0 w 20"/>
              <a:gd name="T3" fmla="*/ 125256 h 20"/>
              <a:gd name="T4" fmla="*/ 126776 w 20"/>
              <a:gd name="T5" fmla="*/ 0 h 20"/>
              <a:gd name="T6" fmla="*/ 253552 w 20"/>
              <a:gd name="T7" fmla="*/ 125256 h 20"/>
              <a:gd name="T8" fmla="*/ 126776 w 20"/>
              <a:gd name="T9" fmla="*/ 250512 h 20"/>
              <a:gd name="T10" fmla="*/ 126776 w 20"/>
              <a:gd name="T11" fmla="*/ 62628 h 20"/>
              <a:gd name="T12" fmla="*/ 50710 w 20"/>
              <a:gd name="T13" fmla="*/ 125256 h 20"/>
              <a:gd name="T14" fmla="*/ 126776 w 20"/>
              <a:gd name="T15" fmla="*/ 200410 h 20"/>
              <a:gd name="T16" fmla="*/ 202842 w 20"/>
              <a:gd name="T17" fmla="*/ 125256 h 20"/>
              <a:gd name="T18" fmla="*/ 126776 w 20"/>
              <a:gd name="T19" fmla="*/ 6262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38"/>
          <p:cNvSpPr>
            <a:spLocks/>
          </p:cNvSpPr>
          <p:nvPr/>
        </p:nvSpPr>
        <p:spPr bwMode="auto">
          <a:xfrm>
            <a:off x="923925" y="3865495"/>
            <a:ext cx="1290638" cy="1314450"/>
          </a:xfrm>
          <a:custGeom>
            <a:avLst/>
            <a:gdLst>
              <a:gd name="T0" fmla="*/ 37823 w 921"/>
              <a:gd name="T1" fmla="*/ 1314842 h 950"/>
              <a:gd name="T2" fmla="*/ 0 w 921"/>
              <a:gd name="T3" fmla="*/ 1289929 h 950"/>
              <a:gd name="T4" fmla="*/ 1264955 w 921"/>
              <a:gd name="T5" fmla="*/ 0 h 950"/>
              <a:gd name="T6" fmla="*/ 1290170 w 921"/>
              <a:gd name="T7" fmla="*/ 26297 h 950"/>
              <a:gd name="T8" fmla="*/ 37823 w 921"/>
              <a:gd name="T9" fmla="*/ 1314842 h 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21" h="950">
                <a:moveTo>
                  <a:pt x="27" y="950"/>
                </a:moveTo>
                <a:lnTo>
                  <a:pt x="0" y="932"/>
                </a:lnTo>
                <a:lnTo>
                  <a:pt x="903" y="0"/>
                </a:lnTo>
                <a:lnTo>
                  <a:pt x="921" y="19"/>
                </a:lnTo>
                <a:lnTo>
                  <a:pt x="27" y="950"/>
                </a:ln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39"/>
          <p:cNvSpPr>
            <a:spLocks/>
          </p:cNvSpPr>
          <p:nvPr/>
        </p:nvSpPr>
        <p:spPr bwMode="auto">
          <a:xfrm>
            <a:off x="2328863" y="3152708"/>
            <a:ext cx="796925" cy="587375"/>
          </a:xfrm>
          <a:custGeom>
            <a:avLst/>
            <a:gdLst>
              <a:gd name="T0" fmla="*/ 25215 w 569"/>
              <a:gd name="T1" fmla="*/ 588219 h 425"/>
              <a:gd name="T2" fmla="*/ 0 w 569"/>
              <a:gd name="T3" fmla="*/ 563306 h 425"/>
              <a:gd name="T4" fmla="*/ 771861 w 569"/>
              <a:gd name="T5" fmla="*/ 0 h 425"/>
              <a:gd name="T6" fmla="*/ 797076 w 569"/>
              <a:gd name="T7" fmla="*/ 24913 h 425"/>
              <a:gd name="T8" fmla="*/ 25215 w 569"/>
              <a:gd name="T9" fmla="*/ 588219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69" h="425">
                <a:moveTo>
                  <a:pt x="18" y="425"/>
                </a:moveTo>
                <a:lnTo>
                  <a:pt x="0" y="407"/>
                </a:lnTo>
                <a:lnTo>
                  <a:pt x="551" y="0"/>
                </a:lnTo>
                <a:lnTo>
                  <a:pt x="569" y="18"/>
                </a:lnTo>
                <a:lnTo>
                  <a:pt x="18" y="425"/>
                </a:ln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40"/>
          <p:cNvSpPr>
            <a:spLocks/>
          </p:cNvSpPr>
          <p:nvPr/>
        </p:nvSpPr>
        <p:spPr bwMode="auto">
          <a:xfrm>
            <a:off x="3289300" y="3152708"/>
            <a:ext cx="581025" cy="625475"/>
          </a:xfrm>
          <a:custGeom>
            <a:avLst/>
            <a:gdLst>
              <a:gd name="T0" fmla="*/ 556132 w 415"/>
              <a:gd name="T1" fmla="*/ 625588 h 452"/>
              <a:gd name="T2" fmla="*/ 0 w 415"/>
              <a:gd name="T3" fmla="*/ 37369 h 452"/>
              <a:gd name="T4" fmla="*/ 25215 w 415"/>
              <a:gd name="T5" fmla="*/ 0 h 452"/>
              <a:gd name="T6" fmla="*/ 581347 w 415"/>
              <a:gd name="T7" fmla="*/ 600675 h 452"/>
              <a:gd name="T8" fmla="*/ 556132 w 415"/>
              <a:gd name="T9" fmla="*/ 625588 h 4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5" h="452">
                <a:moveTo>
                  <a:pt x="397" y="452"/>
                </a:moveTo>
                <a:lnTo>
                  <a:pt x="0" y="27"/>
                </a:lnTo>
                <a:lnTo>
                  <a:pt x="18" y="0"/>
                </a:lnTo>
                <a:lnTo>
                  <a:pt x="415" y="434"/>
                </a:lnTo>
                <a:lnTo>
                  <a:pt x="397" y="452"/>
                </a:ln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41"/>
          <p:cNvSpPr>
            <a:spLocks/>
          </p:cNvSpPr>
          <p:nvPr/>
        </p:nvSpPr>
        <p:spPr bwMode="auto">
          <a:xfrm>
            <a:off x="4022725" y="3852795"/>
            <a:ext cx="833438" cy="401638"/>
          </a:xfrm>
          <a:custGeom>
            <a:avLst/>
            <a:gdLst>
              <a:gd name="T0" fmla="*/ 820890 w 595"/>
              <a:gd name="T1" fmla="*/ 401373 h 290"/>
              <a:gd name="T2" fmla="*/ 0 w 595"/>
              <a:gd name="T3" fmla="*/ 38753 h 290"/>
              <a:gd name="T4" fmla="*/ 12608 w 595"/>
              <a:gd name="T5" fmla="*/ 0 h 290"/>
              <a:gd name="T6" fmla="*/ 833498 w 595"/>
              <a:gd name="T7" fmla="*/ 364004 h 290"/>
              <a:gd name="T8" fmla="*/ 820890 w 595"/>
              <a:gd name="T9" fmla="*/ 401373 h 2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5" h="290">
                <a:moveTo>
                  <a:pt x="586" y="290"/>
                </a:moveTo>
                <a:lnTo>
                  <a:pt x="0" y="28"/>
                </a:lnTo>
                <a:lnTo>
                  <a:pt x="9" y="0"/>
                </a:lnTo>
                <a:lnTo>
                  <a:pt x="595" y="263"/>
                </a:lnTo>
                <a:lnTo>
                  <a:pt x="586" y="290"/>
                </a:ln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42"/>
          <p:cNvSpPr>
            <a:spLocks/>
          </p:cNvSpPr>
          <p:nvPr/>
        </p:nvSpPr>
        <p:spPr bwMode="auto">
          <a:xfrm>
            <a:off x="5033963" y="3363845"/>
            <a:ext cx="847725" cy="877888"/>
          </a:xfrm>
          <a:custGeom>
            <a:avLst/>
            <a:gdLst>
              <a:gd name="T0" fmla="*/ 37823 w 605"/>
              <a:gd name="T1" fmla="*/ 877484 h 634"/>
              <a:gd name="T2" fmla="*/ 0 w 605"/>
              <a:gd name="T3" fmla="*/ 852571 h 634"/>
              <a:gd name="T4" fmla="*/ 820890 w 605"/>
              <a:gd name="T5" fmla="*/ 0 h 634"/>
              <a:gd name="T6" fmla="*/ 847506 w 605"/>
              <a:gd name="T7" fmla="*/ 26297 h 634"/>
              <a:gd name="T8" fmla="*/ 37823 w 605"/>
              <a:gd name="T9" fmla="*/ 877484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5" h="634">
                <a:moveTo>
                  <a:pt x="27" y="634"/>
                </a:moveTo>
                <a:lnTo>
                  <a:pt x="0" y="616"/>
                </a:lnTo>
                <a:lnTo>
                  <a:pt x="586" y="0"/>
                </a:lnTo>
                <a:lnTo>
                  <a:pt x="605" y="19"/>
                </a:lnTo>
                <a:lnTo>
                  <a:pt x="27" y="634"/>
                </a:ln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43"/>
          <p:cNvSpPr>
            <a:spLocks noChangeArrowheads="1"/>
          </p:cNvSpPr>
          <p:nvPr/>
        </p:nvSpPr>
        <p:spPr bwMode="auto">
          <a:xfrm>
            <a:off x="6045200" y="3301933"/>
            <a:ext cx="1201738" cy="36512"/>
          </a:xfrm>
          <a:prstGeom prst="rect">
            <a:avLst/>
          </a:prstGeom>
          <a:solidFill>
            <a:srgbClr val="58ACDF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1360488" y="2557395"/>
            <a:ext cx="1003300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C79BF7"/>
                </a:solidFill>
              </a:rPr>
              <a:t>34%</a:t>
            </a:r>
            <a:endParaRPr lang="zh-CN" altLang="en-US" sz="3600" dirty="0">
              <a:solidFill>
                <a:srgbClr val="C79BF7"/>
              </a:solidFill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6408738" y="1798570"/>
            <a:ext cx="1066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7030A0"/>
                </a:solidFill>
              </a:rPr>
              <a:t>79%</a:t>
            </a:r>
            <a:endParaRPr lang="zh-CN" altLang="en-US" sz="3600" dirty="0">
              <a:solidFill>
                <a:srgbClr val="7030A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782888" y="1939858"/>
            <a:ext cx="10112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58ACDF"/>
                </a:solidFill>
              </a:rPr>
              <a:t>63%</a:t>
            </a:r>
            <a:endParaRPr lang="zh-CN" altLang="en-US" sz="3600" dirty="0">
              <a:solidFill>
                <a:srgbClr val="58ACDF"/>
              </a:solidFill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 flipH="1">
            <a:off x="911225" y="1798570"/>
            <a:ext cx="12700" cy="3937000"/>
          </a:xfrm>
          <a:prstGeom prst="line">
            <a:avLst/>
          </a:prstGeom>
          <a:ln w="28575">
            <a:solidFill>
              <a:srgbClr val="829BC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63563" y="5456170"/>
            <a:ext cx="7164387" cy="0"/>
          </a:xfrm>
          <a:prstGeom prst="line">
            <a:avLst/>
          </a:prstGeom>
          <a:ln w="28575">
            <a:solidFill>
              <a:srgbClr val="829BC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50888" y="5664133"/>
            <a:ext cx="339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829BCF"/>
                </a:solidFill>
              </a:rPr>
              <a:t>0</a:t>
            </a:r>
            <a:endParaRPr lang="zh-CN" altLang="en-US" sz="2400" dirty="0">
              <a:solidFill>
                <a:srgbClr val="829BCF"/>
              </a:solidFill>
            </a:endParaRPr>
          </a:p>
        </p:txBody>
      </p:sp>
      <p:sp>
        <p:nvSpPr>
          <p:cNvPr id="49" name="Rectangle 51"/>
          <p:cNvSpPr/>
          <p:nvPr/>
        </p:nvSpPr>
        <p:spPr>
          <a:xfrm>
            <a:off x="8267700" y="1770163"/>
            <a:ext cx="3228975" cy="95250"/>
          </a:xfrm>
          <a:prstGeom prst="rect">
            <a:avLst/>
          </a:prstGeom>
          <a:solidFill>
            <a:srgbClr val="58A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Rectangle 52"/>
          <p:cNvSpPr/>
          <p:nvPr/>
        </p:nvSpPr>
        <p:spPr>
          <a:xfrm>
            <a:off x="8281988" y="5605181"/>
            <a:ext cx="3228975" cy="100013"/>
          </a:xfrm>
          <a:prstGeom prst="rect">
            <a:avLst/>
          </a:prstGeom>
          <a:solidFill>
            <a:srgbClr val="58A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2" name="TextBox 54"/>
          <p:cNvSpPr txBox="1">
            <a:spLocks noChangeArrowheads="1"/>
          </p:cNvSpPr>
          <p:nvPr/>
        </p:nvSpPr>
        <p:spPr bwMode="auto">
          <a:xfrm>
            <a:off x="8280400" y="1219300"/>
            <a:ext cx="3230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53"/>
          <p:cNvSpPr txBox="1">
            <a:spLocks noChangeArrowheads="1"/>
          </p:cNvSpPr>
          <p:nvPr/>
        </p:nvSpPr>
        <p:spPr bwMode="auto">
          <a:xfrm>
            <a:off x="8295481" y="1892401"/>
            <a:ext cx="3262313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dirty="0" smtClean="0">
                <a:latin typeface="+mn-ea"/>
              </a:rPr>
              <a:t>极</a:t>
            </a:r>
            <a:r>
              <a:rPr lang="zh-CN" altLang="en-US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  <a:r>
              <a:rPr lang="en-US" altLang="zh-CN" dirty="0">
                <a:latin typeface="+mn-ea"/>
              </a:rPr>
              <a:t>zero</a:t>
            </a:r>
            <a:r>
              <a:rPr lang="zh-CN" altLang="en-US" dirty="0">
                <a:latin typeface="+mn-ea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dirty="0">
                <a:latin typeface="+mn-ea"/>
              </a:rPr>
              <a:t>zero</a:t>
            </a:r>
            <a:r>
              <a:rPr lang="zh-CN" altLang="en-US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  <p:sp>
        <p:nvSpPr>
          <p:cNvPr id="53" name="任意多边形 52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2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79650" y="3054350"/>
            <a:ext cx="365125" cy="1555750"/>
          </a:xfrm>
          <a:prstGeom prst="rect">
            <a:avLst/>
          </a:prstGeom>
          <a:solidFill>
            <a:srgbClr val="829B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4740274"/>
            <a:ext cx="12192000" cy="2117725"/>
          </a:xfrm>
          <a:prstGeom prst="rect">
            <a:avLst/>
          </a:prstGeom>
          <a:solidFill>
            <a:srgbClr val="58A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文本框 260"/>
          <p:cNvSpPr txBox="1">
            <a:spLocks noChangeArrowheads="1"/>
          </p:cNvSpPr>
          <p:nvPr/>
        </p:nvSpPr>
        <p:spPr bwMode="auto">
          <a:xfrm>
            <a:off x="2212975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61"/>
          <p:cNvSpPr txBox="1">
            <a:spLocks noChangeArrowheads="1"/>
          </p:cNvSpPr>
          <p:nvPr/>
        </p:nvSpPr>
        <p:spPr bwMode="auto">
          <a:xfrm>
            <a:off x="2878138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62"/>
          <p:cNvSpPr txBox="1">
            <a:spLocks noChangeArrowheads="1"/>
          </p:cNvSpPr>
          <p:nvPr/>
        </p:nvSpPr>
        <p:spPr bwMode="auto">
          <a:xfrm>
            <a:off x="3543300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263"/>
          <p:cNvSpPr txBox="1">
            <a:spLocks noChangeArrowheads="1"/>
          </p:cNvSpPr>
          <p:nvPr/>
        </p:nvSpPr>
        <p:spPr bwMode="auto">
          <a:xfrm>
            <a:off x="4208463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264"/>
          <p:cNvSpPr txBox="1">
            <a:spLocks noChangeArrowheads="1"/>
          </p:cNvSpPr>
          <p:nvPr/>
        </p:nvSpPr>
        <p:spPr bwMode="auto">
          <a:xfrm>
            <a:off x="4873625" y="4835525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265"/>
          <p:cNvSpPr txBox="1">
            <a:spLocks noChangeArrowheads="1"/>
          </p:cNvSpPr>
          <p:nvPr/>
        </p:nvSpPr>
        <p:spPr bwMode="auto">
          <a:xfrm>
            <a:off x="5538788" y="4835525"/>
            <a:ext cx="500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66"/>
          <p:cNvSpPr txBox="1">
            <a:spLocks noChangeArrowheads="1"/>
          </p:cNvSpPr>
          <p:nvPr/>
        </p:nvSpPr>
        <p:spPr bwMode="auto">
          <a:xfrm>
            <a:off x="6203950" y="4835525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267"/>
          <p:cNvSpPr txBox="1">
            <a:spLocks noChangeArrowheads="1"/>
          </p:cNvSpPr>
          <p:nvPr/>
        </p:nvSpPr>
        <p:spPr bwMode="auto">
          <a:xfrm>
            <a:off x="6869113" y="4835525"/>
            <a:ext cx="500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68"/>
          <p:cNvSpPr txBox="1">
            <a:spLocks noChangeArrowheads="1"/>
          </p:cNvSpPr>
          <p:nvPr/>
        </p:nvSpPr>
        <p:spPr bwMode="auto">
          <a:xfrm>
            <a:off x="7534275" y="4835525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269"/>
          <p:cNvSpPr txBox="1">
            <a:spLocks noChangeArrowheads="1"/>
          </p:cNvSpPr>
          <p:nvPr/>
        </p:nvSpPr>
        <p:spPr bwMode="auto">
          <a:xfrm>
            <a:off x="8201025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70"/>
          <p:cNvSpPr txBox="1">
            <a:spLocks noChangeArrowheads="1"/>
          </p:cNvSpPr>
          <p:nvPr/>
        </p:nvSpPr>
        <p:spPr bwMode="auto">
          <a:xfrm>
            <a:off x="8866188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71"/>
          <p:cNvSpPr txBox="1">
            <a:spLocks noChangeArrowheads="1"/>
          </p:cNvSpPr>
          <p:nvPr/>
        </p:nvSpPr>
        <p:spPr bwMode="auto">
          <a:xfrm>
            <a:off x="9531350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315"/>
          <p:cNvSpPr txBox="1">
            <a:spLocks noChangeArrowheads="1"/>
          </p:cNvSpPr>
          <p:nvPr/>
        </p:nvSpPr>
        <p:spPr bwMode="auto">
          <a:xfrm>
            <a:off x="1524000" y="5481638"/>
            <a:ext cx="1852613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</a:rPr>
              <a:t>TOTAL</a:t>
            </a:r>
            <a:endParaRPr lang="zh-CN" altLang="en-US" sz="3600">
              <a:solidFill>
                <a:srgbClr val="FFFFFF"/>
              </a:solidFill>
              <a:latin typeface="Impact" panose="020B0806030902050204" pitchFamily="34" charset="0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535363" y="5481638"/>
            <a:ext cx="1908175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1,920,000</a:t>
            </a:r>
            <a:endParaRPr lang="zh-CN" altLang="en-US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323"/>
          <p:cNvSpPr txBox="1">
            <a:spLocks noChangeArrowheads="1"/>
          </p:cNvSpPr>
          <p:nvPr/>
        </p:nvSpPr>
        <p:spPr bwMode="auto">
          <a:xfrm>
            <a:off x="5710238" y="5310188"/>
            <a:ext cx="5494337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极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。极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。极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505450" y="5546725"/>
            <a:ext cx="0" cy="792163"/>
          </a:xfrm>
          <a:prstGeom prst="line">
            <a:avLst/>
          </a:prstGeom>
          <a:ln w="41275">
            <a:solidFill>
              <a:schemeClr val="bg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KSO_Shape"/>
          <p:cNvSpPr/>
          <p:nvPr/>
        </p:nvSpPr>
        <p:spPr>
          <a:xfrm>
            <a:off x="8226127" y="3103737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KSO_Shape"/>
          <p:cNvSpPr/>
          <p:nvPr/>
        </p:nvSpPr>
        <p:spPr>
          <a:xfrm>
            <a:off x="6204359" y="1319168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240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44813" y="3384550"/>
            <a:ext cx="365125" cy="1225550"/>
          </a:xfrm>
          <a:prstGeom prst="rect">
            <a:avLst/>
          </a:prstGeom>
          <a:solidFill>
            <a:srgbClr val="829B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609975" y="2595563"/>
            <a:ext cx="365125" cy="2014537"/>
          </a:xfrm>
          <a:prstGeom prst="rect">
            <a:avLst/>
          </a:prstGeom>
          <a:solidFill>
            <a:srgbClr val="829B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75138" y="3179763"/>
            <a:ext cx="365125" cy="1430337"/>
          </a:xfrm>
          <a:prstGeom prst="rect">
            <a:avLst/>
          </a:prstGeom>
          <a:solidFill>
            <a:srgbClr val="829B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941888" y="2282825"/>
            <a:ext cx="363537" cy="2327275"/>
          </a:xfrm>
          <a:prstGeom prst="rect">
            <a:avLst/>
          </a:prstGeom>
          <a:solidFill>
            <a:srgbClr val="829B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607050" y="2898775"/>
            <a:ext cx="365125" cy="1711325"/>
          </a:xfrm>
          <a:prstGeom prst="rect">
            <a:avLst/>
          </a:prstGeom>
          <a:solidFill>
            <a:srgbClr val="829B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272213" y="1931988"/>
            <a:ext cx="365125" cy="2678112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937375" y="2798763"/>
            <a:ext cx="365125" cy="1811337"/>
          </a:xfrm>
          <a:prstGeom prst="rect">
            <a:avLst/>
          </a:prstGeom>
          <a:solidFill>
            <a:srgbClr val="829B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602538" y="2454275"/>
            <a:ext cx="365125" cy="2155825"/>
          </a:xfrm>
          <a:prstGeom prst="rect">
            <a:avLst/>
          </a:prstGeom>
          <a:solidFill>
            <a:srgbClr val="829B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269288" y="3835400"/>
            <a:ext cx="363537" cy="77470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934450" y="2973388"/>
            <a:ext cx="363538" cy="1636712"/>
          </a:xfrm>
          <a:prstGeom prst="rect">
            <a:avLst/>
          </a:prstGeom>
          <a:solidFill>
            <a:srgbClr val="829B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599613" y="2573338"/>
            <a:ext cx="365125" cy="2036762"/>
          </a:xfrm>
          <a:prstGeom prst="rect">
            <a:avLst/>
          </a:prstGeom>
          <a:solidFill>
            <a:srgbClr val="829BC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任意多边形 40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8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952500" y="4456641"/>
            <a:ext cx="4760913" cy="831850"/>
          </a:xfrm>
          <a:prstGeom prst="roundRect">
            <a:avLst>
              <a:gd name="adj" fmla="val 18655"/>
            </a:avLst>
          </a:prstGeom>
          <a:solidFill>
            <a:srgbClr val="C79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16"/>
          <p:cNvSpPr>
            <a:spLocks noChangeArrowheads="1"/>
          </p:cNvSpPr>
          <p:nvPr/>
        </p:nvSpPr>
        <p:spPr bwMode="auto">
          <a:xfrm>
            <a:off x="1103313" y="4534429"/>
            <a:ext cx="4413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极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简主义设计，极致简约风潮流所向，通用设计，完美兼容。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62025" y="3167591"/>
            <a:ext cx="4760913" cy="831850"/>
          </a:xfrm>
          <a:prstGeom prst="roundRect">
            <a:avLst>
              <a:gd name="adj" fmla="val 1865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8"/>
          <p:cNvSpPr>
            <a:spLocks noChangeArrowheads="1"/>
          </p:cNvSpPr>
          <p:nvPr/>
        </p:nvSpPr>
        <p:spPr bwMode="auto">
          <a:xfrm>
            <a:off x="1122363" y="3231091"/>
            <a:ext cx="44148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极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简主义设计，极致简约风潮流所向，通用设计，完美兼容。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2025" y="1899179"/>
            <a:ext cx="4760913" cy="833437"/>
          </a:xfrm>
          <a:prstGeom prst="roundRect">
            <a:avLst>
              <a:gd name="adj" fmla="val 18655"/>
            </a:avLst>
          </a:prstGeom>
          <a:solidFill>
            <a:srgbClr val="829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20"/>
          <p:cNvSpPr>
            <a:spLocks noChangeArrowheads="1"/>
          </p:cNvSpPr>
          <p:nvPr/>
        </p:nvSpPr>
        <p:spPr bwMode="auto">
          <a:xfrm>
            <a:off x="1111250" y="1976966"/>
            <a:ext cx="4413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极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简主义设计，极致简约风潮流所向，通用设计，完美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兼容。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384925" y="4456641"/>
            <a:ext cx="4760913" cy="831850"/>
          </a:xfrm>
          <a:prstGeom prst="roundRect">
            <a:avLst>
              <a:gd name="adj" fmla="val 18655"/>
            </a:avLst>
          </a:prstGeom>
          <a:solidFill>
            <a:srgbClr val="C79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22"/>
          <p:cNvSpPr>
            <a:spLocks noChangeArrowheads="1"/>
          </p:cNvSpPr>
          <p:nvPr/>
        </p:nvSpPr>
        <p:spPr bwMode="auto">
          <a:xfrm>
            <a:off x="6534150" y="4534429"/>
            <a:ext cx="4414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极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简主义设计，极致简约风潮流所向，通用设计，完美兼容。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392863" y="3167591"/>
            <a:ext cx="4762500" cy="831850"/>
          </a:xfrm>
          <a:prstGeom prst="roundRect">
            <a:avLst>
              <a:gd name="adj" fmla="val 1865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6554788" y="3231091"/>
            <a:ext cx="4413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极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简主义设计，极致简约风潮流所向，通用设计，完美兼容。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25"/>
          <p:cNvGrpSpPr>
            <a:grpSpLocks/>
          </p:cNvGrpSpPr>
          <p:nvPr/>
        </p:nvGrpSpPr>
        <p:grpSpPr bwMode="auto">
          <a:xfrm>
            <a:off x="5580063" y="3092979"/>
            <a:ext cx="955675" cy="974725"/>
            <a:chOff x="5302498" y="1350023"/>
            <a:chExt cx="954598" cy="974486"/>
          </a:xfrm>
        </p:grpSpPr>
        <p:sp>
          <p:nvSpPr>
            <p:cNvPr id="15" name="Oval 42"/>
            <p:cNvSpPr>
              <a:spLocks noChangeArrowheads="1"/>
            </p:cNvSpPr>
            <p:nvPr/>
          </p:nvSpPr>
          <p:spPr bwMode="auto">
            <a:xfrm>
              <a:off x="5302498" y="1350023"/>
              <a:ext cx="954598" cy="974486"/>
            </a:xfrm>
            <a:prstGeom prst="ellipse">
              <a:avLst/>
            </a:prstGeom>
            <a:solidFill>
              <a:schemeClr val="bg1"/>
            </a:solidFill>
            <a:ln w="77788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514685" y="1630891"/>
              <a:ext cx="530225" cy="412750"/>
              <a:chOff x="2001838" y="2316163"/>
              <a:chExt cx="530225" cy="412750"/>
            </a:xfrm>
            <a:solidFill>
              <a:srgbClr val="195D54"/>
            </a:solidFill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2001838" y="2362200"/>
                <a:ext cx="458788" cy="366713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8" name="Freeform 6"/>
              <p:cNvSpPr>
                <a:spLocks noEditPoints="1"/>
              </p:cNvSpPr>
              <p:nvPr/>
            </p:nvSpPr>
            <p:spPr bwMode="auto">
              <a:xfrm>
                <a:off x="2105026" y="2524125"/>
                <a:ext cx="179388" cy="1619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2344738" y="2378075"/>
                <a:ext cx="96838" cy="1047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2325688" y="2316163"/>
                <a:ext cx="206375" cy="1936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1" name="圆角矩形 20"/>
          <p:cNvSpPr/>
          <p:nvPr/>
        </p:nvSpPr>
        <p:spPr>
          <a:xfrm>
            <a:off x="6392863" y="1899179"/>
            <a:ext cx="4762500" cy="833437"/>
          </a:xfrm>
          <a:prstGeom prst="roundRect">
            <a:avLst>
              <a:gd name="adj" fmla="val 18655"/>
            </a:avLst>
          </a:prstGeom>
          <a:solidFill>
            <a:srgbClr val="829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3"/>
          <p:cNvSpPr>
            <a:spLocks noChangeArrowheads="1"/>
          </p:cNvSpPr>
          <p:nvPr/>
        </p:nvSpPr>
        <p:spPr bwMode="auto">
          <a:xfrm>
            <a:off x="6543675" y="1976966"/>
            <a:ext cx="44132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极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简主义设计，极致简约风潮流所向，通用设计，完美兼容。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34"/>
          <p:cNvGrpSpPr>
            <a:grpSpLocks/>
          </p:cNvGrpSpPr>
          <p:nvPr/>
        </p:nvGrpSpPr>
        <p:grpSpPr bwMode="auto">
          <a:xfrm>
            <a:off x="5580063" y="4364566"/>
            <a:ext cx="955675" cy="974725"/>
            <a:chOff x="5286108" y="2366059"/>
            <a:chExt cx="954598" cy="974486"/>
          </a:xfrm>
        </p:grpSpPr>
        <p:sp>
          <p:nvSpPr>
            <p:cNvPr id="24" name="Oval 42"/>
            <p:cNvSpPr>
              <a:spLocks noChangeArrowheads="1"/>
            </p:cNvSpPr>
            <p:nvPr/>
          </p:nvSpPr>
          <p:spPr bwMode="auto">
            <a:xfrm>
              <a:off x="5286108" y="2366059"/>
              <a:ext cx="954598" cy="974486"/>
            </a:xfrm>
            <a:prstGeom prst="ellipse">
              <a:avLst/>
            </a:prstGeom>
            <a:solidFill>
              <a:schemeClr val="bg1"/>
            </a:solidFill>
            <a:ln w="77788">
              <a:solidFill>
                <a:srgbClr val="C79BF7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517345" y="2652484"/>
              <a:ext cx="492125" cy="401637"/>
              <a:chOff x="5849484" y="2344737"/>
              <a:chExt cx="492125" cy="401637"/>
            </a:xfrm>
            <a:solidFill>
              <a:srgbClr val="3E3055"/>
            </a:solidFill>
          </p:grpSpPr>
          <p:sp>
            <p:nvSpPr>
              <p:cNvPr id="26" name="Freeform 24"/>
              <p:cNvSpPr>
                <a:spLocks noEditPoints="1"/>
              </p:cNvSpPr>
              <p:nvPr/>
            </p:nvSpPr>
            <p:spPr bwMode="auto">
              <a:xfrm>
                <a:off x="5849484" y="2344737"/>
                <a:ext cx="349250" cy="320675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solidFill>
                <a:srgbClr val="C79BF7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7" name="Freeform 25"/>
              <p:cNvSpPr>
                <a:spLocks noEditPoints="1"/>
              </p:cNvSpPr>
              <p:nvPr/>
            </p:nvSpPr>
            <p:spPr bwMode="auto">
              <a:xfrm>
                <a:off x="6046334" y="2476499"/>
                <a:ext cx="295275" cy="269875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solidFill>
                <a:srgbClr val="C79BF7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8" name="组合 39"/>
          <p:cNvGrpSpPr>
            <a:grpSpLocks/>
          </p:cNvGrpSpPr>
          <p:nvPr/>
        </p:nvGrpSpPr>
        <p:grpSpPr bwMode="auto">
          <a:xfrm>
            <a:off x="5580063" y="1822979"/>
            <a:ext cx="955675" cy="973137"/>
            <a:chOff x="5539018" y="301915"/>
            <a:chExt cx="954598" cy="974486"/>
          </a:xfrm>
        </p:grpSpPr>
        <p:sp>
          <p:nvSpPr>
            <p:cNvPr id="29" name="Oval 42"/>
            <p:cNvSpPr>
              <a:spLocks noChangeArrowheads="1"/>
            </p:cNvSpPr>
            <p:nvPr/>
          </p:nvSpPr>
          <p:spPr bwMode="auto">
            <a:xfrm>
              <a:off x="5539018" y="301915"/>
              <a:ext cx="954598" cy="974486"/>
            </a:xfrm>
            <a:prstGeom prst="ellipse">
              <a:avLst/>
            </a:prstGeom>
            <a:solidFill>
              <a:schemeClr val="bg1"/>
            </a:solidFill>
            <a:ln w="77788">
              <a:solidFill>
                <a:srgbClr val="829BC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5795654" y="592308"/>
              <a:ext cx="441325" cy="393700"/>
            </a:xfrm>
            <a:custGeom>
              <a:avLst/>
              <a:gdLst>
                <a:gd name="T0" fmla="*/ 2147483646 w 115"/>
                <a:gd name="T1" fmla="*/ 2147483646 h 102"/>
                <a:gd name="T2" fmla="*/ 2147483646 w 115"/>
                <a:gd name="T3" fmla="*/ 2147483646 h 102"/>
                <a:gd name="T4" fmla="*/ 2147483646 w 115"/>
                <a:gd name="T5" fmla="*/ 2147483646 h 102"/>
                <a:gd name="T6" fmla="*/ 2147483646 w 115"/>
                <a:gd name="T7" fmla="*/ 2147483646 h 102"/>
                <a:gd name="T8" fmla="*/ 2147483646 w 115"/>
                <a:gd name="T9" fmla="*/ 2147483646 h 102"/>
                <a:gd name="T10" fmla="*/ 2147483646 w 115"/>
                <a:gd name="T11" fmla="*/ 0 h 102"/>
                <a:gd name="T12" fmla="*/ 2147483646 w 115"/>
                <a:gd name="T13" fmla="*/ 0 h 102"/>
                <a:gd name="T14" fmla="*/ 2147483646 w 115"/>
                <a:gd name="T15" fmla="*/ 2147483646 h 102"/>
                <a:gd name="T16" fmla="*/ 2147483646 w 115"/>
                <a:gd name="T17" fmla="*/ 2147483646 h 102"/>
                <a:gd name="T18" fmla="*/ 2147483646 w 115"/>
                <a:gd name="T19" fmla="*/ 2147483646 h 102"/>
                <a:gd name="T20" fmla="*/ 0 w 115"/>
                <a:gd name="T21" fmla="*/ 2147483646 h 102"/>
                <a:gd name="T22" fmla="*/ 0 w 115"/>
                <a:gd name="T23" fmla="*/ 2147483646 h 102"/>
                <a:gd name="T24" fmla="*/ 2147483646 w 115"/>
                <a:gd name="T25" fmla="*/ 2147483646 h 102"/>
                <a:gd name="T26" fmla="*/ 2147483646 w 115"/>
                <a:gd name="T27" fmla="*/ 2147483646 h 102"/>
                <a:gd name="T28" fmla="*/ 2147483646 w 115"/>
                <a:gd name="T29" fmla="*/ 2147483646 h 102"/>
                <a:gd name="T30" fmla="*/ 2147483646 w 115"/>
                <a:gd name="T31" fmla="*/ 2147483646 h 102"/>
                <a:gd name="T32" fmla="*/ 2147483646 w 115"/>
                <a:gd name="T33" fmla="*/ 2147483646 h 102"/>
                <a:gd name="T34" fmla="*/ 2147483646 w 115"/>
                <a:gd name="T35" fmla="*/ 2147483646 h 102"/>
                <a:gd name="T36" fmla="*/ 2147483646 w 115"/>
                <a:gd name="T37" fmla="*/ 2147483646 h 102"/>
                <a:gd name="T38" fmla="*/ 2147483646 w 115"/>
                <a:gd name="T39" fmla="*/ 2147483646 h 102"/>
                <a:gd name="T40" fmla="*/ 2147483646 w 115"/>
                <a:gd name="T41" fmla="*/ 2147483646 h 102"/>
                <a:gd name="T42" fmla="*/ 2147483646 w 115"/>
                <a:gd name="T43" fmla="*/ 2147483646 h 102"/>
                <a:gd name="T44" fmla="*/ 2147483646 w 115"/>
                <a:gd name="T45" fmla="*/ 2147483646 h 102"/>
                <a:gd name="T46" fmla="*/ 2147483646 w 115"/>
                <a:gd name="T47" fmla="*/ 2147483646 h 102"/>
                <a:gd name="T48" fmla="*/ 2147483646 w 115"/>
                <a:gd name="T49" fmla="*/ 2147483646 h 102"/>
                <a:gd name="T50" fmla="*/ 2147483646 w 115"/>
                <a:gd name="T51" fmla="*/ 2147483646 h 102"/>
                <a:gd name="T52" fmla="*/ 2147483646 w 115"/>
                <a:gd name="T53" fmla="*/ 2147483646 h 102"/>
                <a:gd name="T54" fmla="*/ 2147483646 w 115"/>
                <a:gd name="T55" fmla="*/ 2147483646 h 102"/>
                <a:gd name="T56" fmla="*/ 2147483646 w 115"/>
                <a:gd name="T57" fmla="*/ 2147483646 h 10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5" h="102">
                  <a:moveTo>
                    <a:pt x="115" y="37"/>
                  </a:moveTo>
                  <a:cubicBezTo>
                    <a:pt x="115" y="36"/>
                    <a:pt x="115" y="36"/>
                    <a:pt x="114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2"/>
                    <a:pt x="23" y="102"/>
                    <a:pt x="26" y="102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93" y="102"/>
                    <a:pt x="93" y="102"/>
                    <a:pt x="95" y="10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107" y="43"/>
                    <a:pt x="107" y="43"/>
                    <a:pt x="107" y="43"/>
                  </a:cubicBezTo>
                  <a:lnTo>
                    <a:pt x="115" y="37"/>
                  </a:lnTo>
                  <a:close/>
                  <a:moveTo>
                    <a:pt x="31" y="7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87" y="76"/>
                    <a:pt x="87" y="76"/>
                    <a:pt x="87" y="76"/>
                  </a:cubicBezTo>
                  <a:lnTo>
                    <a:pt x="31" y="76"/>
                  </a:lnTo>
                  <a:close/>
                </a:path>
              </a:pathLst>
            </a:custGeom>
            <a:solidFill>
              <a:srgbClr val="8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任意多边形 30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95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7356" t="75329" r="16334"/>
          <a:stretch>
            <a:fillRect/>
          </a:stretch>
        </p:blipFill>
        <p:spPr>
          <a:xfrm>
            <a:off x="180479" y="200134"/>
            <a:ext cx="11854665" cy="2009665"/>
          </a:xfrm>
          <a:custGeom>
            <a:avLst/>
            <a:gdLst>
              <a:gd name="connsiteX0" fmla="*/ 245218 w 11854665"/>
              <a:gd name="connsiteY0" fmla="*/ 0 h 2009665"/>
              <a:gd name="connsiteX1" fmla="*/ 11609447 w 11854665"/>
              <a:gd name="connsiteY1" fmla="*/ 0 h 2009665"/>
              <a:gd name="connsiteX2" fmla="*/ 11628717 w 11854665"/>
              <a:gd name="connsiteY2" fmla="*/ 95449 h 2009665"/>
              <a:gd name="connsiteX3" fmla="*/ 11854665 w 11854665"/>
              <a:gd name="connsiteY3" fmla="*/ 245217 h 2009665"/>
              <a:gd name="connsiteX4" fmla="*/ 11854665 w 11854665"/>
              <a:gd name="connsiteY4" fmla="*/ 2009665 h 2009665"/>
              <a:gd name="connsiteX5" fmla="*/ 0 w 11854665"/>
              <a:gd name="connsiteY5" fmla="*/ 2009665 h 2009665"/>
              <a:gd name="connsiteX6" fmla="*/ 0 w 11854665"/>
              <a:gd name="connsiteY6" fmla="*/ 245217 h 2009665"/>
              <a:gd name="connsiteX7" fmla="*/ 245218 w 11854665"/>
              <a:gd name="connsiteY7" fmla="*/ 0 h 200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2009665">
                <a:moveTo>
                  <a:pt x="245218" y="0"/>
                </a:moveTo>
                <a:lnTo>
                  <a:pt x="11609447" y="0"/>
                </a:lnTo>
                <a:lnTo>
                  <a:pt x="11628717" y="95449"/>
                </a:lnTo>
                <a:cubicBezTo>
                  <a:pt x="11665943" y="183462"/>
                  <a:pt x="11753092" y="245217"/>
                  <a:pt x="11854665" y="245217"/>
                </a:cubicBezTo>
                <a:lnTo>
                  <a:pt x="11854665" y="2009665"/>
                </a:lnTo>
                <a:lnTo>
                  <a:pt x="0" y="2009665"/>
                </a:lnTo>
                <a:lnTo>
                  <a:pt x="0" y="245217"/>
                </a:lnTo>
                <a:cubicBezTo>
                  <a:pt x="135431" y="245217"/>
                  <a:pt x="245218" y="135430"/>
                  <a:pt x="245218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2360" t="65304" r="11245"/>
          <a:stretch>
            <a:fillRect/>
          </a:stretch>
        </p:blipFill>
        <p:spPr>
          <a:xfrm rot="10800000">
            <a:off x="180478" y="4162533"/>
            <a:ext cx="11854665" cy="2496447"/>
          </a:xfrm>
          <a:custGeom>
            <a:avLst/>
            <a:gdLst>
              <a:gd name="connsiteX0" fmla="*/ 11854665 w 11854665"/>
              <a:gd name="connsiteY0" fmla="*/ 2496447 h 2496447"/>
              <a:gd name="connsiteX1" fmla="*/ 0 w 11854665"/>
              <a:gd name="connsiteY1" fmla="*/ 2496447 h 2496447"/>
              <a:gd name="connsiteX2" fmla="*/ 0 w 11854665"/>
              <a:gd name="connsiteY2" fmla="*/ 289160 h 2496447"/>
              <a:gd name="connsiteX3" fmla="*/ 245218 w 11854665"/>
              <a:gd name="connsiteY3" fmla="*/ 43942 h 2496447"/>
              <a:gd name="connsiteX4" fmla="*/ 236346 w 11854665"/>
              <a:gd name="connsiteY4" fmla="*/ 0 h 2496447"/>
              <a:gd name="connsiteX5" fmla="*/ 11618318 w 11854665"/>
              <a:gd name="connsiteY5" fmla="*/ 0 h 2496447"/>
              <a:gd name="connsiteX6" fmla="*/ 11609448 w 11854665"/>
              <a:gd name="connsiteY6" fmla="*/ 43942 h 2496447"/>
              <a:gd name="connsiteX7" fmla="*/ 11805245 w 11854665"/>
              <a:gd name="connsiteY7" fmla="*/ 284178 h 2496447"/>
              <a:gd name="connsiteX8" fmla="*/ 11854665 w 11854665"/>
              <a:gd name="connsiteY8" fmla="*/ 289160 h 2496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54665" h="2496447">
                <a:moveTo>
                  <a:pt x="11854665" y="2496447"/>
                </a:moveTo>
                <a:lnTo>
                  <a:pt x="0" y="2496447"/>
                </a:lnTo>
                <a:lnTo>
                  <a:pt x="0" y="289160"/>
                </a:lnTo>
                <a:cubicBezTo>
                  <a:pt x="135430" y="289160"/>
                  <a:pt x="245218" y="179373"/>
                  <a:pt x="245218" y="43942"/>
                </a:cubicBezTo>
                <a:lnTo>
                  <a:pt x="236346" y="0"/>
                </a:lnTo>
                <a:lnTo>
                  <a:pt x="11618318" y="0"/>
                </a:lnTo>
                <a:lnTo>
                  <a:pt x="11609448" y="43942"/>
                </a:lnTo>
                <a:cubicBezTo>
                  <a:pt x="11609448" y="162444"/>
                  <a:pt x="11693503" y="261313"/>
                  <a:pt x="11805245" y="284178"/>
                </a:cubicBezTo>
                <a:lnTo>
                  <a:pt x="11854665" y="289160"/>
                </a:lnTo>
                <a:close/>
              </a:path>
            </a:pathLst>
          </a:custGeom>
        </p:spPr>
      </p:pic>
      <p:sp>
        <p:nvSpPr>
          <p:cNvPr id="7" name="任意多边形 6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32324" y="2897881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rgbClr val="C79B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3" name="MH_Number_1"/>
          <p:cNvSpPr/>
          <p:nvPr>
            <p:custDataLst>
              <p:tags r:id="rId1"/>
            </p:custDataLst>
          </p:nvPr>
        </p:nvSpPr>
        <p:spPr>
          <a:xfrm>
            <a:off x="2166248" y="2811323"/>
            <a:ext cx="975087" cy="975087"/>
          </a:xfrm>
          <a:prstGeom prst="rect">
            <a:avLst/>
          </a:prstGeom>
          <a:solidFill>
            <a:srgbClr val="C79BF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06691" y="2816115"/>
            <a:ext cx="1" cy="975087"/>
          </a:xfrm>
          <a:prstGeom prst="line">
            <a:avLst/>
          </a:prstGeom>
          <a:ln w="63500" cmpd="thinThick">
            <a:solidFill>
              <a:srgbClr val="C79B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166248" y="2813890"/>
            <a:ext cx="8177926" cy="975087"/>
          </a:xfrm>
          <a:prstGeom prst="rect">
            <a:avLst/>
          </a:prstGeom>
          <a:noFill/>
          <a:ln>
            <a:solidFill>
              <a:srgbClr val="C79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10115738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KSO_Shape"/>
          <p:cNvSpPr>
            <a:spLocks/>
          </p:cNvSpPr>
          <p:nvPr/>
        </p:nvSpPr>
        <p:spPr bwMode="auto">
          <a:xfrm>
            <a:off x="1800090" y="1647766"/>
            <a:ext cx="906735" cy="1011229"/>
          </a:xfrm>
          <a:custGeom>
            <a:avLst/>
            <a:gdLst>
              <a:gd name="T0" fmla="*/ 527033 w 2960688"/>
              <a:gd name="T1" fmla="*/ 1877159 h 3298826"/>
              <a:gd name="T2" fmla="*/ 409443 w 2960688"/>
              <a:gd name="T3" fmla="*/ 2000501 h 3298826"/>
              <a:gd name="T4" fmla="*/ 411355 w 2960688"/>
              <a:gd name="T5" fmla="*/ 2233197 h 3298826"/>
              <a:gd name="T6" fmla="*/ 351125 w 2960688"/>
              <a:gd name="T7" fmla="*/ 2312034 h 3298826"/>
              <a:gd name="T8" fmla="*/ 273369 w 2960688"/>
              <a:gd name="T9" fmla="*/ 2124161 h 3298826"/>
              <a:gd name="T10" fmla="*/ 346027 w 2960688"/>
              <a:gd name="T11" fmla="*/ 1891464 h 3298826"/>
              <a:gd name="T12" fmla="*/ 896304 w 2960688"/>
              <a:gd name="T13" fmla="*/ 1785321 h 3298826"/>
              <a:gd name="T14" fmla="*/ 1068706 w 2960688"/>
              <a:gd name="T15" fmla="*/ 2016555 h 3298826"/>
              <a:gd name="T16" fmla="*/ 1068071 w 2960688"/>
              <a:gd name="T17" fmla="*/ 2228732 h 3298826"/>
              <a:gd name="T18" fmla="*/ 959169 w 2960688"/>
              <a:gd name="T19" fmla="*/ 2409781 h 3298826"/>
              <a:gd name="T20" fmla="*/ 713741 w 2960688"/>
              <a:gd name="T21" fmla="*/ 2518728 h 3298826"/>
              <a:gd name="T22" fmla="*/ 693421 w 2960688"/>
              <a:gd name="T23" fmla="*/ 1957476 h 3298826"/>
              <a:gd name="T24" fmla="*/ 640080 w 2960688"/>
              <a:gd name="T25" fmla="*/ 1634173 h 3298826"/>
              <a:gd name="T26" fmla="*/ 392430 w 2960688"/>
              <a:gd name="T27" fmla="*/ 1729423 h 3298826"/>
              <a:gd name="T28" fmla="*/ 232092 w 2960688"/>
              <a:gd name="T29" fmla="*/ 1935163 h 3298826"/>
              <a:gd name="T30" fmla="*/ 200025 w 2960688"/>
              <a:gd name="T31" fmla="*/ 2188846 h 3298826"/>
              <a:gd name="T32" fmla="*/ 307658 w 2960688"/>
              <a:gd name="T33" fmla="*/ 2432368 h 3298826"/>
              <a:gd name="T34" fmla="*/ 520065 w 2960688"/>
              <a:gd name="T35" fmla="*/ 2581276 h 3298826"/>
              <a:gd name="T36" fmla="*/ 775335 w 2960688"/>
              <a:gd name="T37" fmla="*/ 2601279 h 3298826"/>
              <a:gd name="T38" fmla="*/ 1014095 w 2960688"/>
              <a:gd name="T39" fmla="*/ 2481581 h 3298826"/>
              <a:gd name="T40" fmla="*/ 1151890 w 2960688"/>
              <a:gd name="T41" fmla="*/ 2263141 h 3298826"/>
              <a:gd name="T42" fmla="*/ 1159510 w 2960688"/>
              <a:gd name="T43" fmla="*/ 2006283 h 3298826"/>
              <a:gd name="T44" fmla="*/ 1027748 w 2960688"/>
              <a:gd name="T45" fmla="*/ 1773556 h 3298826"/>
              <a:gd name="T46" fmla="*/ 803275 w 2960688"/>
              <a:gd name="T47" fmla="*/ 1647190 h 3298826"/>
              <a:gd name="T48" fmla="*/ 1574800 w 2960688"/>
              <a:gd name="T49" fmla="*/ 2092842 h 3298826"/>
              <a:gd name="T50" fmla="*/ 2153920 w 2960688"/>
              <a:gd name="T51" fmla="*/ 1496357 h 3298826"/>
              <a:gd name="T52" fmla="*/ 2773363 w 2960688"/>
              <a:gd name="T53" fmla="*/ 1705761 h 3298826"/>
              <a:gd name="T54" fmla="*/ 2930208 w 2960688"/>
              <a:gd name="T55" fmla="*/ 2034463 h 3298826"/>
              <a:gd name="T56" fmla="*/ 2534285 w 2960688"/>
              <a:gd name="T57" fmla="*/ 2333022 h 3298826"/>
              <a:gd name="T58" fmla="*/ 2062798 w 2960688"/>
              <a:gd name="T59" fmla="*/ 2832102 h 3298826"/>
              <a:gd name="T60" fmla="*/ 1393825 w 2960688"/>
              <a:gd name="T61" fmla="*/ 2435503 h 3298826"/>
              <a:gd name="T62" fmla="*/ 1449705 w 2960688"/>
              <a:gd name="T63" fmla="*/ 1990995 h 3298826"/>
              <a:gd name="T64" fmla="*/ 1293813 w 2960688"/>
              <a:gd name="T65" fmla="*/ 1642623 h 3298826"/>
              <a:gd name="T66" fmla="*/ 818833 w 2960688"/>
              <a:gd name="T67" fmla="*/ 1450340 h 3298826"/>
              <a:gd name="T68" fmla="*/ 1141095 w 2960688"/>
              <a:gd name="T69" fmla="*/ 1611630 h 3298826"/>
              <a:gd name="T70" fmla="*/ 1340803 w 2960688"/>
              <a:gd name="T71" fmla="*/ 1927861 h 3298826"/>
              <a:gd name="T72" fmla="*/ 1348423 w 2960688"/>
              <a:gd name="T73" fmla="*/ 2284731 h 3298826"/>
              <a:gd name="T74" fmla="*/ 1223010 w 2960688"/>
              <a:gd name="T75" fmla="*/ 2541906 h 3298826"/>
              <a:gd name="T76" fmla="*/ 1473200 w 2960688"/>
              <a:gd name="T77" fmla="*/ 3188336 h 3298826"/>
              <a:gd name="T78" fmla="*/ 1409700 w 2960688"/>
              <a:gd name="T79" fmla="*/ 3287079 h 3298826"/>
              <a:gd name="T80" fmla="*/ 1293813 w 2960688"/>
              <a:gd name="T81" fmla="*/ 3278189 h 3298826"/>
              <a:gd name="T82" fmla="*/ 780415 w 2960688"/>
              <a:gd name="T83" fmla="*/ 2798129 h 3298826"/>
              <a:gd name="T84" fmla="*/ 485775 w 2960688"/>
              <a:gd name="T85" fmla="*/ 2775904 h 3298826"/>
              <a:gd name="T86" fmla="*/ 179387 w 2960688"/>
              <a:gd name="T87" fmla="*/ 2582863 h 3298826"/>
              <a:gd name="T88" fmla="*/ 11747 w 2960688"/>
              <a:gd name="T89" fmla="*/ 2248853 h 3298826"/>
              <a:gd name="T90" fmla="*/ 39687 w 2960688"/>
              <a:gd name="T91" fmla="*/ 1891666 h 3298826"/>
              <a:gd name="T92" fmla="*/ 248285 w 2960688"/>
              <a:gd name="T93" fmla="*/ 1593533 h 3298826"/>
              <a:gd name="T94" fmla="*/ 589598 w 2960688"/>
              <a:gd name="T95" fmla="*/ 1443356 h 3298826"/>
              <a:gd name="T96" fmla="*/ 2009571 w 2960688"/>
              <a:gd name="T97" fmla="*/ 44471 h 3298826"/>
              <a:gd name="T98" fmla="*/ 2211293 w 2960688"/>
              <a:gd name="T99" fmla="*/ 227752 h 3298826"/>
              <a:gd name="T100" fmla="*/ 2308501 w 2960688"/>
              <a:gd name="T101" fmla="*/ 511410 h 3298826"/>
              <a:gd name="T102" fmla="*/ 2385695 w 2960688"/>
              <a:gd name="T103" fmla="*/ 681985 h 3298826"/>
              <a:gd name="T104" fmla="*/ 2326608 w 2960688"/>
              <a:gd name="T105" fmla="*/ 854149 h 3298826"/>
              <a:gd name="T106" fmla="*/ 2142358 w 2960688"/>
              <a:gd name="T107" fmla="*/ 1198477 h 3298826"/>
              <a:gd name="T108" fmla="*/ 1940000 w 2960688"/>
              <a:gd name="T109" fmla="*/ 1360477 h 3298826"/>
              <a:gd name="T110" fmla="*/ 1698569 w 2960688"/>
              <a:gd name="T111" fmla="*/ 1367782 h 3298826"/>
              <a:gd name="T112" fmla="*/ 1505106 w 2960688"/>
              <a:gd name="T113" fmla="*/ 1235642 h 3298826"/>
              <a:gd name="T114" fmla="*/ 1298619 w 2960688"/>
              <a:gd name="T115" fmla="*/ 873208 h 3298826"/>
              <a:gd name="T116" fmla="*/ 1219200 w 2960688"/>
              <a:gd name="T117" fmla="*/ 700409 h 3298826"/>
              <a:gd name="T118" fmla="*/ 1306560 w 2960688"/>
              <a:gd name="T119" fmla="*/ 536504 h 3298826"/>
              <a:gd name="T120" fmla="*/ 1394873 w 2960688"/>
              <a:gd name="T121" fmla="*/ 248081 h 3298826"/>
              <a:gd name="T122" fmla="*/ 1587383 w 2960688"/>
              <a:gd name="T123" fmla="*/ 54953 h 329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KSO_Shape"/>
          <p:cNvSpPr>
            <a:spLocks/>
          </p:cNvSpPr>
          <p:nvPr/>
        </p:nvSpPr>
        <p:spPr bwMode="auto">
          <a:xfrm>
            <a:off x="5590385" y="1681473"/>
            <a:ext cx="1011229" cy="943814"/>
          </a:xfrm>
          <a:custGeom>
            <a:avLst/>
            <a:gdLst>
              <a:gd name="T0" fmla="*/ 1264650 w 2063750"/>
              <a:gd name="T1" fmla="*/ 933236 h 1925638"/>
              <a:gd name="T2" fmla="*/ 1205010 w 2063750"/>
              <a:gd name="T3" fmla="*/ 981200 h 1925638"/>
              <a:gd name="T4" fmla="*/ 1169637 w 2063750"/>
              <a:gd name="T5" fmla="*/ 913641 h 1925638"/>
              <a:gd name="T6" fmla="*/ 1863628 w 2063750"/>
              <a:gd name="T7" fmla="*/ 619424 h 1925638"/>
              <a:gd name="T8" fmla="*/ 1873035 w 2063750"/>
              <a:gd name="T9" fmla="*/ 667280 h 1925638"/>
              <a:gd name="T10" fmla="*/ 1691374 w 2063750"/>
              <a:gd name="T11" fmla="*/ 669322 h 1925638"/>
              <a:gd name="T12" fmla="*/ 1696077 w 2063750"/>
              <a:gd name="T13" fmla="*/ 621175 h 1925638"/>
              <a:gd name="T14" fmla="*/ 742063 w 2063750"/>
              <a:gd name="T15" fmla="*/ 629637 h 1925638"/>
              <a:gd name="T16" fmla="*/ 727975 w 2063750"/>
              <a:gd name="T17" fmla="*/ 676034 h 1925638"/>
              <a:gd name="T18" fmla="*/ 550987 w 2063750"/>
              <a:gd name="T19" fmla="*/ 656483 h 1925638"/>
              <a:gd name="T20" fmla="*/ 577990 w 2063750"/>
              <a:gd name="T21" fmla="*/ 615922 h 1925638"/>
              <a:gd name="T22" fmla="*/ 1273128 w 2063750"/>
              <a:gd name="T23" fmla="*/ 560052 h 1925638"/>
              <a:gd name="T24" fmla="*/ 1196826 w 2063750"/>
              <a:gd name="T25" fmla="*/ 846374 h 1925638"/>
              <a:gd name="T26" fmla="*/ 1157651 w 2063750"/>
              <a:gd name="T27" fmla="*/ 551279 h 1925638"/>
              <a:gd name="T28" fmla="*/ 1196634 w 2063750"/>
              <a:gd name="T29" fmla="*/ 394965 h 1925638"/>
              <a:gd name="T30" fmla="*/ 1004375 w 2063750"/>
              <a:gd name="T31" fmla="*/ 453667 h 1925638"/>
              <a:gd name="T32" fmla="*/ 916159 w 2063750"/>
              <a:gd name="T33" fmla="*/ 617446 h 1925638"/>
              <a:gd name="T34" fmla="*/ 942243 w 2063750"/>
              <a:gd name="T35" fmla="*/ 775648 h 1925638"/>
              <a:gd name="T36" fmla="*/ 1065042 w 2063750"/>
              <a:gd name="T37" fmla="*/ 952636 h 1925638"/>
              <a:gd name="T38" fmla="*/ 1352258 w 2063750"/>
              <a:gd name="T39" fmla="*/ 1009577 h 1925638"/>
              <a:gd name="T40" fmla="*/ 1456007 w 2063750"/>
              <a:gd name="T41" fmla="*/ 831122 h 1925638"/>
              <a:gd name="T42" fmla="*/ 1514915 w 2063750"/>
              <a:gd name="T43" fmla="*/ 694346 h 1925638"/>
              <a:gd name="T44" fmla="*/ 1484729 w 2063750"/>
              <a:gd name="T45" fmla="*/ 506499 h 1925638"/>
              <a:gd name="T46" fmla="*/ 1323829 w 2063750"/>
              <a:gd name="T47" fmla="*/ 407879 h 1925638"/>
              <a:gd name="T48" fmla="*/ 1277230 w 2063750"/>
              <a:gd name="T49" fmla="*/ 330686 h 1925638"/>
              <a:gd name="T50" fmla="*/ 1483556 w 2063750"/>
              <a:gd name="T51" fmla="*/ 408467 h 1925638"/>
              <a:gd name="T52" fmla="*/ 1585840 w 2063750"/>
              <a:gd name="T53" fmla="*/ 598074 h 1925638"/>
              <a:gd name="T54" fmla="*/ 1556532 w 2063750"/>
              <a:gd name="T55" fmla="*/ 799717 h 1925638"/>
              <a:gd name="T56" fmla="*/ 1444577 w 2063750"/>
              <a:gd name="T57" fmla="*/ 953809 h 1925638"/>
              <a:gd name="T58" fmla="*/ 1379514 w 2063750"/>
              <a:gd name="T59" fmla="*/ 1234993 h 1925638"/>
              <a:gd name="T60" fmla="*/ 1224769 w 2063750"/>
              <a:gd name="T61" fmla="*/ 1299859 h 1925638"/>
              <a:gd name="T62" fmla="*/ 973458 w 2063750"/>
              <a:gd name="T63" fmla="*/ 1301550 h 1925638"/>
              <a:gd name="T64" fmla="*/ 884643 w 2063750"/>
              <a:gd name="T65" fmla="*/ 1352828 h 1925638"/>
              <a:gd name="T66" fmla="*/ 1171315 w 2063750"/>
              <a:gd name="T67" fmla="*/ 1381250 h 1925638"/>
              <a:gd name="T68" fmla="*/ 1609826 w 2063750"/>
              <a:gd name="T69" fmla="*/ 1205732 h 1925638"/>
              <a:gd name="T70" fmla="*/ 1769285 w 2063750"/>
              <a:gd name="T71" fmla="*/ 1202215 h 1925638"/>
              <a:gd name="T72" fmla="*/ 1698033 w 2063750"/>
              <a:gd name="T73" fmla="*/ 1343539 h 1925638"/>
              <a:gd name="T74" fmla="*/ 1830840 w 2063750"/>
              <a:gd name="T75" fmla="*/ 1309461 h 1925638"/>
              <a:gd name="T76" fmla="*/ 1902362 w 2063750"/>
              <a:gd name="T77" fmla="*/ 1344330 h 1925638"/>
              <a:gd name="T78" fmla="*/ 1805632 w 2063750"/>
              <a:gd name="T79" fmla="*/ 1426962 h 1925638"/>
              <a:gd name="T80" fmla="*/ 1115916 w 2063750"/>
              <a:gd name="T81" fmla="*/ 1759833 h 1925638"/>
              <a:gd name="T82" fmla="*/ 544327 w 2063750"/>
              <a:gd name="T83" fmla="*/ 1713829 h 1925638"/>
              <a:gd name="T84" fmla="*/ 50124 w 2063750"/>
              <a:gd name="T85" fmla="*/ 1388576 h 1925638"/>
              <a:gd name="T86" fmla="*/ 277587 w 2063750"/>
              <a:gd name="T87" fmla="*/ 1364841 h 1925638"/>
              <a:gd name="T88" fmla="*/ 557812 w 2063750"/>
              <a:gd name="T89" fmla="*/ 1209541 h 1925638"/>
              <a:gd name="T90" fmla="*/ 1023426 w 2063750"/>
              <a:gd name="T91" fmla="*/ 1057126 h 1925638"/>
              <a:gd name="T92" fmla="*/ 919090 w 2063750"/>
              <a:gd name="T93" fmla="*/ 864876 h 1925638"/>
              <a:gd name="T94" fmla="*/ 854320 w 2063750"/>
              <a:gd name="T95" fmla="*/ 707847 h 1925638"/>
              <a:gd name="T96" fmla="*/ 887730 w 2063750"/>
              <a:gd name="T97" fmla="*/ 478909 h 1925638"/>
              <a:gd name="T98" fmla="*/ 1065042 w 2063750"/>
              <a:gd name="T99" fmla="*/ 350938 h 1925638"/>
              <a:gd name="T100" fmla="*/ 1690144 w 2063750"/>
              <a:gd name="T101" fmla="*/ 203159 h 1925638"/>
              <a:gd name="T102" fmla="*/ 1700127 w 2063750"/>
              <a:gd name="T103" fmla="*/ 250943 h 1925638"/>
              <a:gd name="T104" fmla="*/ 1558014 w 2063750"/>
              <a:gd name="T105" fmla="*/ 348271 h 1925638"/>
              <a:gd name="T106" fmla="*/ 1655497 w 2063750"/>
              <a:gd name="T107" fmla="*/ 206383 h 1925638"/>
              <a:gd name="T108" fmla="*/ 904489 w 2063750"/>
              <a:gd name="T109" fmla="*/ 306056 h 1925638"/>
              <a:gd name="T110" fmla="*/ 895180 w 2063750"/>
              <a:gd name="T111" fmla="*/ 353841 h 1925638"/>
              <a:gd name="T112" fmla="*/ 757001 w 2063750"/>
              <a:gd name="T113" fmla="*/ 243028 h 1925638"/>
              <a:gd name="T114" fmla="*/ 779982 w 2063750"/>
              <a:gd name="T115" fmla="*/ 199933 h 1925638"/>
              <a:gd name="T116" fmla="*/ 1248509 w 2063750"/>
              <a:gd name="T117" fmla="*/ 28478 h 1925638"/>
              <a:gd name="T118" fmla="*/ 1217149 w 2063750"/>
              <a:gd name="T119" fmla="*/ 197882 h 1925638"/>
              <a:gd name="T120" fmla="*/ 1185497 w 2063750"/>
              <a:gd name="T121" fmla="*/ 28478 h 1925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063750" h="1925638">
                <a:moveTo>
                  <a:pt x="1310496" y="957198"/>
                </a:moveTo>
                <a:lnTo>
                  <a:pt x="1315880" y="957198"/>
                </a:lnTo>
                <a:lnTo>
                  <a:pt x="1321581" y="957198"/>
                </a:lnTo>
                <a:lnTo>
                  <a:pt x="1326965" y="958465"/>
                </a:lnTo>
                <a:lnTo>
                  <a:pt x="1332032" y="959732"/>
                </a:lnTo>
                <a:lnTo>
                  <a:pt x="1337099" y="961316"/>
                </a:lnTo>
                <a:lnTo>
                  <a:pt x="1341850" y="963533"/>
                </a:lnTo>
                <a:lnTo>
                  <a:pt x="1346284" y="966383"/>
                </a:lnTo>
                <a:lnTo>
                  <a:pt x="1350718" y="969234"/>
                </a:lnTo>
                <a:lnTo>
                  <a:pt x="1354202" y="973035"/>
                </a:lnTo>
                <a:lnTo>
                  <a:pt x="1357685" y="976519"/>
                </a:lnTo>
                <a:lnTo>
                  <a:pt x="1360536" y="980637"/>
                </a:lnTo>
                <a:lnTo>
                  <a:pt x="1363386" y="985072"/>
                </a:lnTo>
                <a:lnTo>
                  <a:pt x="1365603" y="989506"/>
                </a:lnTo>
                <a:lnTo>
                  <a:pt x="1367503" y="994574"/>
                </a:lnTo>
                <a:lnTo>
                  <a:pt x="1369087" y="999959"/>
                </a:lnTo>
                <a:lnTo>
                  <a:pt x="1369720" y="1005344"/>
                </a:lnTo>
                <a:lnTo>
                  <a:pt x="1370037" y="1010728"/>
                </a:lnTo>
                <a:lnTo>
                  <a:pt x="1369720" y="1016113"/>
                </a:lnTo>
                <a:lnTo>
                  <a:pt x="1369087" y="1021181"/>
                </a:lnTo>
                <a:lnTo>
                  <a:pt x="1367503" y="1026566"/>
                </a:lnTo>
                <a:lnTo>
                  <a:pt x="1365603" y="1031634"/>
                </a:lnTo>
                <a:lnTo>
                  <a:pt x="1363386" y="1036385"/>
                </a:lnTo>
                <a:lnTo>
                  <a:pt x="1360536" y="1040503"/>
                </a:lnTo>
                <a:lnTo>
                  <a:pt x="1357685" y="1044620"/>
                </a:lnTo>
                <a:lnTo>
                  <a:pt x="1354202" y="1048738"/>
                </a:lnTo>
                <a:lnTo>
                  <a:pt x="1350718" y="1051906"/>
                </a:lnTo>
                <a:lnTo>
                  <a:pt x="1346284" y="1055073"/>
                </a:lnTo>
                <a:lnTo>
                  <a:pt x="1341850" y="1057290"/>
                </a:lnTo>
                <a:lnTo>
                  <a:pt x="1337099" y="1059507"/>
                </a:lnTo>
                <a:lnTo>
                  <a:pt x="1332032" y="1061408"/>
                </a:lnTo>
                <a:lnTo>
                  <a:pt x="1326965" y="1062675"/>
                </a:lnTo>
                <a:lnTo>
                  <a:pt x="1321581" y="1063308"/>
                </a:lnTo>
                <a:lnTo>
                  <a:pt x="1315880" y="1063625"/>
                </a:lnTo>
                <a:lnTo>
                  <a:pt x="1310496" y="1063308"/>
                </a:lnTo>
                <a:lnTo>
                  <a:pt x="1305428" y="1062675"/>
                </a:lnTo>
                <a:lnTo>
                  <a:pt x="1300361" y="1061408"/>
                </a:lnTo>
                <a:lnTo>
                  <a:pt x="1295294" y="1059507"/>
                </a:lnTo>
                <a:lnTo>
                  <a:pt x="1290543" y="1057290"/>
                </a:lnTo>
                <a:lnTo>
                  <a:pt x="1286109" y="1055073"/>
                </a:lnTo>
                <a:lnTo>
                  <a:pt x="1281992" y="1051906"/>
                </a:lnTo>
                <a:lnTo>
                  <a:pt x="1278191" y="1048738"/>
                </a:lnTo>
                <a:lnTo>
                  <a:pt x="1275024" y="1044620"/>
                </a:lnTo>
                <a:lnTo>
                  <a:pt x="1271857" y="1040503"/>
                </a:lnTo>
                <a:lnTo>
                  <a:pt x="1269324" y="1036385"/>
                </a:lnTo>
                <a:lnTo>
                  <a:pt x="1267107" y="1031634"/>
                </a:lnTo>
                <a:lnTo>
                  <a:pt x="1265206" y="1026566"/>
                </a:lnTo>
                <a:lnTo>
                  <a:pt x="1263940" y="1021181"/>
                </a:lnTo>
                <a:lnTo>
                  <a:pt x="1263306" y="1016113"/>
                </a:lnTo>
                <a:lnTo>
                  <a:pt x="1262989" y="1010728"/>
                </a:lnTo>
                <a:lnTo>
                  <a:pt x="1263306" y="1005344"/>
                </a:lnTo>
                <a:lnTo>
                  <a:pt x="1263940" y="999959"/>
                </a:lnTo>
                <a:lnTo>
                  <a:pt x="1265206" y="994574"/>
                </a:lnTo>
                <a:lnTo>
                  <a:pt x="1267107" y="989506"/>
                </a:lnTo>
                <a:lnTo>
                  <a:pt x="1269324" y="985072"/>
                </a:lnTo>
                <a:lnTo>
                  <a:pt x="1271857" y="980637"/>
                </a:lnTo>
                <a:lnTo>
                  <a:pt x="1275024" y="976519"/>
                </a:lnTo>
                <a:lnTo>
                  <a:pt x="1278191" y="973035"/>
                </a:lnTo>
                <a:lnTo>
                  <a:pt x="1281992" y="969234"/>
                </a:lnTo>
                <a:lnTo>
                  <a:pt x="1286109" y="966383"/>
                </a:lnTo>
                <a:lnTo>
                  <a:pt x="1290543" y="963533"/>
                </a:lnTo>
                <a:lnTo>
                  <a:pt x="1295294" y="961316"/>
                </a:lnTo>
                <a:lnTo>
                  <a:pt x="1300361" y="959732"/>
                </a:lnTo>
                <a:lnTo>
                  <a:pt x="1305428" y="958465"/>
                </a:lnTo>
                <a:lnTo>
                  <a:pt x="1310496" y="957198"/>
                </a:lnTo>
                <a:close/>
                <a:moveTo>
                  <a:pt x="1856524" y="666750"/>
                </a:moveTo>
                <a:lnTo>
                  <a:pt x="2002690" y="666750"/>
                </a:lnTo>
                <a:lnTo>
                  <a:pt x="2005874" y="667066"/>
                </a:lnTo>
                <a:lnTo>
                  <a:pt x="2009695" y="667382"/>
                </a:lnTo>
                <a:lnTo>
                  <a:pt x="2012561" y="668330"/>
                </a:lnTo>
                <a:lnTo>
                  <a:pt x="2016064" y="669595"/>
                </a:lnTo>
                <a:lnTo>
                  <a:pt x="2018930" y="670859"/>
                </a:lnTo>
                <a:lnTo>
                  <a:pt x="2021796" y="672755"/>
                </a:lnTo>
                <a:lnTo>
                  <a:pt x="2024344" y="674335"/>
                </a:lnTo>
                <a:lnTo>
                  <a:pt x="2026891" y="676863"/>
                </a:lnTo>
                <a:lnTo>
                  <a:pt x="2029121" y="679076"/>
                </a:lnTo>
                <a:lnTo>
                  <a:pt x="2031031" y="681920"/>
                </a:lnTo>
                <a:lnTo>
                  <a:pt x="2032623" y="684764"/>
                </a:lnTo>
                <a:lnTo>
                  <a:pt x="2034216" y="687292"/>
                </a:lnTo>
                <a:lnTo>
                  <a:pt x="2035489" y="690769"/>
                </a:lnTo>
                <a:lnTo>
                  <a:pt x="2036126" y="693929"/>
                </a:lnTo>
                <a:lnTo>
                  <a:pt x="2036763" y="697405"/>
                </a:lnTo>
                <a:lnTo>
                  <a:pt x="2036763" y="700566"/>
                </a:lnTo>
                <a:lnTo>
                  <a:pt x="2036763" y="704358"/>
                </a:lnTo>
                <a:lnTo>
                  <a:pt x="2036126" y="707834"/>
                </a:lnTo>
                <a:lnTo>
                  <a:pt x="2035489" y="710995"/>
                </a:lnTo>
                <a:lnTo>
                  <a:pt x="2034216" y="714155"/>
                </a:lnTo>
                <a:lnTo>
                  <a:pt x="2032623" y="716999"/>
                </a:lnTo>
                <a:lnTo>
                  <a:pt x="2031031" y="720160"/>
                </a:lnTo>
                <a:lnTo>
                  <a:pt x="2029121" y="722688"/>
                </a:lnTo>
                <a:lnTo>
                  <a:pt x="2026891" y="724900"/>
                </a:lnTo>
                <a:lnTo>
                  <a:pt x="2024344" y="727112"/>
                </a:lnTo>
                <a:lnTo>
                  <a:pt x="2021796" y="729009"/>
                </a:lnTo>
                <a:lnTo>
                  <a:pt x="2018930" y="730905"/>
                </a:lnTo>
                <a:lnTo>
                  <a:pt x="2016064" y="732169"/>
                </a:lnTo>
                <a:lnTo>
                  <a:pt x="2012561" y="733433"/>
                </a:lnTo>
                <a:lnTo>
                  <a:pt x="2009695" y="734381"/>
                </a:lnTo>
                <a:lnTo>
                  <a:pt x="2005874" y="734697"/>
                </a:lnTo>
                <a:lnTo>
                  <a:pt x="2002690" y="735013"/>
                </a:lnTo>
                <a:lnTo>
                  <a:pt x="1856524" y="735013"/>
                </a:lnTo>
                <a:lnTo>
                  <a:pt x="1853339" y="734697"/>
                </a:lnTo>
                <a:lnTo>
                  <a:pt x="1849518" y="734381"/>
                </a:lnTo>
                <a:lnTo>
                  <a:pt x="1846652" y="733433"/>
                </a:lnTo>
                <a:lnTo>
                  <a:pt x="1843149" y="732169"/>
                </a:lnTo>
                <a:lnTo>
                  <a:pt x="1840283" y="730905"/>
                </a:lnTo>
                <a:lnTo>
                  <a:pt x="1837417" y="729009"/>
                </a:lnTo>
                <a:lnTo>
                  <a:pt x="1834870" y="727112"/>
                </a:lnTo>
                <a:lnTo>
                  <a:pt x="1832322" y="724900"/>
                </a:lnTo>
                <a:lnTo>
                  <a:pt x="1830093" y="722688"/>
                </a:lnTo>
                <a:lnTo>
                  <a:pt x="1828182" y="720160"/>
                </a:lnTo>
                <a:lnTo>
                  <a:pt x="1826590" y="716999"/>
                </a:lnTo>
                <a:lnTo>
                  <a:pt x="1824998" y="714155"/>
                </a:lnTo>
                <a:lnTo>
                  <a:pt x="1823724" y="710995"/>
                </a:lnTo>
                <a:lnTo>
                  <a:pt x="1823087" y="707834"/>
                </a:lnTo>
                <a:lnTo>
                  <a:pt x="1822450" y="704358"/>
                </a:lnTo>
                <a:lnTo>
                  <a:pt x="1822450" y="700566"/>
                </a:lnTo>
                <a:lnTo>
                  <a:pt x="1822450" y="697405"/>
                </a:lnTo>
                <a:lnTo>
                  <a:pt x="1823087" y="693929"/>
                </a:lnTo>
                <a:lnTo>
                  <a:pt x="1823724" y="690769"/>
                </a:lnTo>
                <a:lnTo>
                  <a:pt x="1824998" y="687292"/>
                </a:lnTo>
                <a:lnTo>
                  <a:pt x="1826590" y="684764"/>
                </a:lnTo>
                <a:lnTo>
                  <a:pt x="1828182" y="681920"/>
                </a:lnTo>
                <a:lnTo>
                  <a:pt x="1830093" y="679076"/>
                </a:lnTo>
                <a:lnTo>
                  <a:pt x="1832322" y="676863"/>
                </a:lnTo>
                <a:lnTo>
                  <a:pt x="1834870" y="674335"/>
                </a:lnTo>
                <a:lnTo>
                  <a:pt x="1837417" y="672755"/>
                </a:lnTo>
                <a:lnTo>
                  <a:pt x="1840283" y="670859"/>
                </a:lnTo>
                <a:lnTo>
                  <a:pt x="1843149" y="669595"/>
                </a:lnTo>
                <a:lnTo>
                  <a:pt x="1846652" y="668330"/>
                </a:lnTo>
                <a:lnTo>
                  <a:pt x="1849518" y="667382"/>
                </a:lnTo>
                <a:lnTo>
                  <a:pt x="1853339" y="667066"/>
                </a:lnTo>
                <a:lnTo>
                  <a:pt x="1856524" y="666750"/>
                </a:lnTo>
                <a:close/>
                <a:moveTo>
                  <a:pt x="629654" y="666750"/>
                </a:moveTo>
                <a:lnTo>
                  <a:pt x="775285" y="666750"/>
                </a:lnTo>
                <a:lnTo>
                  <a:pt x="778783" y="667066"/>
                </a:lnTo>
                <a:lnTo>
                  <a:pt x="781962" y="667382"/>
                </a:lnTo>
                <a:lnTo>
                  <a:pt x="785460" y="668330"/>
                </a:lnTo>
                <a:lnTo>
                  <a:pt x="788640" y="669595"/>
                </a:lnTo>
                <a:lnTo>
                  <a:pt x="791819" y="670859"/>
                </a:lnTo>
                <a:lnTo>
                  <a:pt x="794363" y="672755"/>
                </a:lnTo>
                <a:lnTo>
                  <a:pt x="797225" y="674335"/>
                </a:lnTo>
                <a:lnTo>
                  <a:pt x="799451" y="676863"/>
                </a:lnTo>
                <a:lnTo>
                  <a:pt x="801677" y="679076"/>
                </a:lnTo>
                <a:lnTo>
                  <a:pt x="803902" y="681920"/>
                </a:lnTo>
                <a:lnTo>
                  <a:pt x="805492" y="684764"/>
                </a:lnTo>
                <a:lnTo>
                  <a:pt x="806764" y="687292"/>
                </a:lnTo>
                <a:lnTo>
                  <a:pt x="808036" y="690769"/>
                </a:lnTo>
                <a:lnTo>
                  <a:pt x="808990" y="693929"/>
                </a:lnTo>
                <a:lnTo>
                  <a:pt x="809626" y="697405"/>
                </a:lnTo>
                <a:lnTo>
                  <a:pt x="809626" y="700566"/>
                </a:lnTo>
                <a:lnTo>
                  <a:pt x="809626" y="704358"/>
                </a:lnTo>
                <a:lnTo>
                  <a:pt x="808990" y="707834"/>
                </a:lnTo>
                <a:lnTo>
                  <a:pt x="808036" y="710995"/>
                </a:lnTo>
                <a:lnTo>
                  <a:pt x="806764" y="714155"/>
                </a:lnTo>
                <a:lnTo>
                  <a:pt x="805492" y="716999"/>
                </a:lnTo>
                <a:lnTo>
                  <a:pt x="803902" y="720160"/>
                </a:lnTo>
                <a:lnTo>
                  <a:pt x="801677" y="722688"/>
                </a:lnTo>
                <a:lnTo>
                  <a:pt x="799451" y="724900"/>
                </a:lnTo>
                <a:lnTo>
                  <a:pt x="797225" y="727112"/>
                </a:lnTo>
                <a:lnTo>
                  <a:pt x="794363" y="729009"/>
                </a:lnTo>
                <a:lnTo>
                  <a:pt x="791819" y="730905"/>
                </a:lnTo>
                <a:lnTo>
                  <a:pt x="788640" y="732169"/>
                </a:lnTo>
                <a:lnTo>
                  <a:pt x="785460" y="733433"/>
                </a:lnTo>
                <a:lnTo>
                  <a:pt x="781962" y="734381"/>
                </a:lnTo>
                <a:lnTo>
                  <a:pt x="778783" y="734697"/>
                </a:lnTo>
                <a:lnTo>
                  <a:pt x="775285" y="735013"/>
                </a:lnTo>
                <a:lnTo>
                  <a:pt x="629654" y="735013"/>
                </a:lnTo>
                <a:lnTo>
                  <a:pt x="626156" y="734697"/>
                </a:lnTo>
                <a:lnTo>
                  <a:pt x="622976" y="734381"/>
                </a:lnTo>
                <a:lnTo>
                  <a:pt x="619479" y="733433"/>
                </a:lnTo>
                <a:lnTo>
                  <a:pt x="616299" y="732169"/>
                </a:lnTo>
                <a:lnTo>
                  <a:pt x="613119" y="730905"/>
                </a:lnTo>
                <a:lnTo>
                  <a:pt x="610576" y="729009"/>
                </a:lnTo>
                <a:lnTo>
                  <a:pt x="607714" y="727112"/>
                </a:lnTo>
                <a:lnTo>
                  <a:pt x="605488" y="724900"/>
                </a:lnTo>
                <a:lnTo>
                  <a:pt x="603262" y="722688"/>
                </a:lnTo>
                <a:lnTo>
                  <a:pt x="601036" y="720160"/>
                </a:lnTo>
                <a:lnTo>
                  <a:pt x="599447" y="716999"/>
                </a:lnTo>
                <a:lnTo>
                  <a:pt x="598175" y="714155"/>
                </a:lnTo>
                <a:lnTo>
                  <a:pt x="596903" y="710995"/>
                </a:lnTo>
                <a:lnTo>
                  <a:pt x="596267" y="707834"/>
                </a:lnTo>
                <a:lnTo>
                  <a:pt x="595313" y="704358"/>
                </a:lnTo>
                <a:lnTo>
                  <a:pt x="595313" y="700566"/>
                </a:lnTo>
                <a:lnTo>
                  <a:pt x="595313" y="697405"/>
                </a:lnTo>
                <a:lnTo>
                  <a:pt x="596267" y="693929"/>
                </a:lnTo>
                <a:lnTo>
                  <a:pt x="596903" y="690769"/>
                </a:lnTo>
                <a:lnTo>
                  <a:pt x="598175" y="687292"/>
                </a:lnTo>
                <a:lnTo>
                  <a:pt x="599447" y="684764"/>
                </a:lnTo>
                <a:lnTo>
                  <a:pt x="601036" y="681920"/>
                </a:lnTo>
                <a:lnTo>
                  <a:pt x="603262" y="679076"/>
                </a:lnTo>
                <a:lnTo>
                  <a:pt x="605488" y="676863"/>
                </a:lnTo>
                <a:lnTo>
                  <a:pt x="607714" y="674335"/>
                </a:lnTo>
                <a:lnTo>
                  <a:pt x="610576" y="672755"/>
                </a:lnTo>
                <a:lnTo>
                  <a:pt x="613119" y="670859"/>
                </a:lnTo>
                <a:lnTo>
                  <a:pt x="616299" y="669595"/>
                </a:lnTo>
                <a:lnTo>
                  <a:pt x="619479" y="668330"/>
                </a:lnTo>
                <a:lnTo>
                  <a:pt x="622976" y="667382"/>
                </a:lnTo>
                <a:lnTo>
                  <a:pt x="626156" y="667066"/>
                </a:lnTo>
                <a:lnTo>
                  <a:pt x="629654" y="666750"/>
                </a:lnTo>
                <a:close/>
                <a:moveTo>
                  <a:pt x="1315880" y="528637"/>
                </a:moveTo>
                <a:lnTo>
                  <a:pt x="1321897" y="528954"/>
                </a:lnTo>
                <a:lnTo>
                  <a:pt x="1327598" y="529904"/>
                </a:lnTo>
                <a:lnTo>
                  <a:pt x="1333615" y="531805"/>
                </a:lnTo>
                <a:lnTo>
                  <a:pt x="1339316" y="534655"/>
                </a:lnTo>
                <a:lnTo>
                  <a:pt x="1345017" y="537823"/>
                </a:lnTo>
                <a:lnTo>
                  <a:pt x="1350084" y="541941"/>
                </a:lnTo>
                <a:lnTo>
                  <a:pt x="1354835" y="546375"/>
                </a:lnTo>
                <a:lnTo>
                  <a:pt x="1359586" y="551760"/>
                </a:lnTo>
                <a:lnTo>
                  <a:pt x="1364020" y="557778"/>
                </a:lnTo>
                <a:lnTo>
                  <a:pt x="1367503" y="564430"/>
                </a:lnTo>
                <a:lnTo>
                  <a:pt x="1370987" y="571398"/>
                </a:lnTo>
                <a:lnTo>
                  <a:pt x="1373837" y="579634"/>
                </a:lnTo>
                <a:lnTo>
                  <a:pt x="1375104" y="583751"/>
                </a:lnTo>
                <a:lnTo>
                  <a:pt x="1376371" y="588186"/>
                </a:lnTo>
                <a:lnTo>
                  <a:pt x="1377955" y="597055"/>
                </a:lnTo>
                <a:lnTo>
                  <a:pt x="1379222" y="606557"/>
                </a:lnTo>
                <a:lnTo>
                  <a:pt x="1379538" y="616377"/>
                </a:lnTo>
                <a:lnTo>
                  <a:pt x="1379222" y="627463"/>
                </a:lnTo>
                <a:lnTo>
                  <a:pt x="1378905" y="637915"/>
                </a:lnTo>
                <a:lnTo>
                  <a:pt x="1378588" y="647101"/>
                </a:lnTo>
                <a:lnTo>
                  <a:pt x="1377955" y="655970"/>
                </a:lnTo>
                <a:lnTo>
                  <a:pt x="1376054" y="673074"/>
                </a:lnTo>
                <a:lnTo>
                  <a:pt x="1373204" y="690179"/>
                </a:lnTo>
                <a:lnTo>
                  <a:pt x="1370037" y="706967"/>
                </a:lnTo>
                <a:lnTo>
                  <a:pt x="1366237" y="725021"/>
                </a:lnTo>
                <a:lnTo>
                  <a:pt x="1361803" y="745293"/>
                </a:lnTo>
                <a:lnTo>
                  <a:pt x="1357369" y="769366"/>
                </a:lnTo>
                <a:lnTo>
                  <a:pt x="1352301" y="797873"/>
                </a:lnTo>
                <a:lnTo>
                  <a:pt x="1346917" y="830815"/>
                </a:lnTo>
                <a:lnTo>
                  <a:pt x="1344384" y="849503"/>
                </a:lnTo>
                <a:lnTo>
                  <a:pt x="1341533" y="870092"/>
                </a:lnTo>
                <a:lnTo>
                  <a:pt x="1338683" y="892264"/>
                </a:lnTo>
                <a:lnTo>
                  <a:pt x="1335832" y="916654"/>
                </a:lnTo>
                <a:lnTo>
                  <a:pt x="1296561" y="916654"/>
                </a:lnTo>
                <a:lnTo>
                  <a:pt x="1293710" y="892264"/>
                </a:lnTo>
                <a:lnTo>
                  <a:pt x="1290860" y="870092"/>
                </a:lnTo>
                <a:lnTo>
                  <a:pt x="1288326" y="849820"/>
                </a:lnTo>
                <a:lnTo>
                  <a:pt x="1285792" y="831132"/>
                </a:lnTo>
                <a:lnTo>
                  <a:pt x="1280092" y="797873"/>
                </a:lnTo>
                <a:lnTo>
                  <a:pt x="1275341" y="769366"/>
                </a:lnTo>
                <a:lnTo>
                  <a:pt x="1270590" y="745293"/>
                </a:lnTo>
                <a:lnTo>
                  <a:pt x="1266473" y="725021"/>
                </a:lnTo>
                <a:lnTo>
                  <a:pt x="1262356" y="706967"/>
                </a:lnTo>
                <a:lnTo>
                  <a:pt x="1258872" y="690179"/>
                </a:lnTo>
                <a:lnTo>
                  <a:pt x="1256339" y="673074"/>
                </a:lnTo>
                <a:lnTo>
                  <a:pt x="1254438" y="655970"/>
                </a:lnTo>
                <a:lnTo>
                  <a:pt x="1253805" y="647101"/>
                </a:lnTo>
                <a:lnTo>
                  <a:pt x="1252855" y="637915"/>
                </a:lnTo>
                <a:lnTo>
                  <a:pt x="1252538" y="627463"/>
                </a:lnTo>
                <a:lnTo>
                  <a:pt x="1252538" y="616377"/>
                </a:lnTo>
                <a:lnTo>
                  <a:pt x="1252855" y="606557"/>
                </a:lnTo>
                <a:lnTo>
                  <a:pt x="1254122" y="597055"/>
                </a:lnTo>
                <a:lnTo>
                  <a:pt x="1255705" y="588186"/>
                </a:lnTo>
                <a:lnTo>
                  <a:pt x="1256972" y="583751"/>
                </a:lnTo>
                <a:lnTo>
                  <a:pt x="1258239" y="579634"/>
                </a:lnTo>
                <a:lnTo>
                  <a:pt x="1261406" y="571398"/>
                </a:lnTo>
                <a:lnTo>
                  <a:pt x="1264573" y="564430"/>
                </a:lnTo>
                <a:lnTo>
                  <a:pt x="1268374" y="557778"/>
                </a:lnTo>
                <a:lnTo>
                  <a:pt x="1272807" y="551760"/>
                </a:lnTo>
                <a:lnTo>
                  <a:pt x="1277241" y="546375"/>
                </a:lnTo>
                <a:lnTo>
                  <a:pt x="1281992" y="541941"/>
                </a:lnTo>
                <a:lnTo>
                  <a:pt x="1287376" y="537823"/>
                </a:lnTo>
                <a:lnTo>
                  <a:pt x="1293077" y="534655"/>
                </a:lnTo>
                <a:lnTo>
                  <a:pt x="1298778" y="531805"/>
                </a:lnTo>
                <a:lnTo>
                  <a:pt x="1304162" y="529904"/>
                </a:lnTo>
                <a:lnTo>
                  <a:pt x="1310179" y="528954"/>
                </a:lnTo>
                <a:lnTo>
                  <a:pt x="1315880" y="528637"/>
                </a:lnTo>
                <a:close/>
                <a:moveTo>
                  <a:pt x="1316038" y="427125"/>
                </a:moveTo>
                <a:lnTo>
                  <a:pt x="1306196" y="427443"/>
                </a:lnTo>
                <a:lnTo>
                  <a:pt x="1296353" y="427761"/>
                </a:lnTo>
                <a:lnTo>
                  <a:pt x="1283971" y="428715"/>
                </a:lnTo>
                <a:lnTo>
                  <a:pt x="1269048" y="430622"/>
                </a:lnTo>
                <a:lnTo>
                  <a:pt x="1252221" y="432529"/>
                </a:lnTo>
                <a:lnTo>
                  <a:pt x="1233806" y="435390"/>
                </a:lnTo>
                <a:lnTo>
                  <a:pt x="1224281" y="437615"/>
                </a:lnTo>
                <a:lnTo>
                  <a:pt x="1214121" y="439523"/>
                </a:lnTo>
                <a:lnTo>
                  <a:pt x="1204278" y="441748"/>
                </a:lnTo>
                <a:lnTo>
                  <a:pt x="1193483" y="444609"/>
                </a:lnTo>
                <a:lnTo>
                  <a:pt x="1183323" y="447470"/>
                </a:lnTo>
                <a:lnTo>
                  <a:pt x="1172528" y="450967"/>
                </a:lnTo>
                <a:lnTo>
                  <a:pt x="1161733" y="454463"/>
                </a:lnTo>
                <a:lnTo>
                  <a:pt x="1150938" y="458914"/>
                </a:lnTo>
                <a:lnTo>
                  <a:pt x="1140143" y="463364"/>
                </a:lnTo>
                <a:lnTo>
                  <a:pt x="1129348" y="467814"/>
                </a:lnTo>
                <a:lnTo>
                  <a:pt x="1118871" y="473218"/>
                </a:lnTo>
                <a:lnTo>
                  <a:pt x="1108393" y="478940"/>
                </a:lnTo>
                <a:lnTo>
                  <a:pt x="1097916" y="484980"/>
                </a:lnTo>
                <a:lnTo>
                  <a:pt x="1088073" y="491338"/>
                </a:lnTo>
                <a:lnTo>
                  <a:pt x="1078231" y="498331"/>
                </a:lnTo>
                <a:lnTo>
                  <a:pt x="1069023" y="505960"/>
                </a:lnTo>
                <a:lnTo>
                  <a:pt x="1059498" y="514225"/>
                </a:lnTo>
                <a:lnTo>
                  <a:pt x="1050926" y="522808"/>
                </a:lnTo>
                <a:lnTo>
                  <a:pt x="1043623" y="530755"/>
                </a:lnTo>
                <a:lnTo>
                  <a:pt x="1036638" y="539656"/>
                </a:lnTo>
                <a:lnTo>
                  <a:pt x="1029971" y="548557"/>
                </a:lnTo>
                <a:lnTo>
                  <a:pt x="1023938" y="557775"/>
                </a:lnTo>
                <a:lnTo>
                  <a:pt x="1018541" y="567312"/>
                </a:lnTo>
                <a:lnTo>
                  <a:pt x="1013461" y="577166"/>
                </a:lnTo>
                <a:lnTo>
                  <a:pt x="1009333" y="587656"/>
                </a:lnTo>
                <a:lnTo>
                  <a:pt x="1005206" y="598464"/>
                </a:lnTo>
                <a:lnTo>
                  <a:pt x="1001713" y="608954"/>
                </a:lnTo>
                <a:lnTo>
                  <a:pt x="998856" y="620398"/>
                </a:lnTo>
                <a:lnTo>
                  <a:pt x="996633" y="632160"/>
                </a:lnTo>
                <a:lnTo>
                  <a:pt x="994728" y="643922"/>
                </a:lnTo>
                <a:lnTo>
                  <a:pt x="993458" y="656319"/>
                </a:lnTo>
                <a:lnTo>
                  <a:pt x="992506" y="668716"/>
                </a:lnTo>
                <a:lnTo>
                  <a:pt x="992506" y="681750"/>
                </a:lnTo>
                <a:lnTo>
                  <a:pt x="992506" y="694783"/>
                </a:lnTo>
                <a:lnTo>
                  <a:pt x="993141" y="707498"/>
                </a:lnTo>
                <a:lnTo>
                  <a:pt x="994093" y="719260"/>
                </a:lnTo>
                <a:lnTo>
                  <a:pt x="994728" y="730704"/>
                </a:lnTo>
                <a:lnTo>
                  <a:pt x="996316" y="741829"/>
                </a:lnTo>
                <a:lnTo>
                  <a:pt x="997586" y="752002"/>
                </a:lnTo>
                <a:lnTo>
                  <a:pt x="998856" y="762174"/>
                </a:lnTo>
                <a:lnTo>
                  <a:pt x="1000443" y="771393"/>
                </a:lnTo>
                <a:lnTo>
                  <a:pt x="1002031" y="780611"/>
                </a:lnTo>
                <a:lnTo>
                  <a:pt x="1003936" y="789194"/>
                </a:lnTo>
                <a:lnTo>
                  <a:pt x="1005841" y="797777"/>
                </a:lnTo>
                <a:lnTo>
                  <a:pt x="1008063" y="805724"/>
                </a:lnTo>
                <a:lnTo>
                  <a:pt x="1010603" y="813035"/>
                </a:lnTo>
                <a:lnTo>
                  <a:pt x="1012826" y="820347"/>
                </a:lnTo>
                <a:lnTo>
                  <a:pt x="1015683" y="827022"/>
                </a:lnTo>
                <a:lnTo>
                  <a:pt x="1018223" y="833698"/>
                </a:lnTo>
                <a:lnTo>
                  <a:pt x="1020763" y="840055"/>
                </a:lnTo>
                <a:lnTo>
                  <a:pt x="1023621" y="846095"/>
                </a:lnTo>
                <a:lnTo>
                  <a:pt x="1026478" y="851817"/>
                </a:lnTo>
                <a:lnTo>
                  <a:pt x="1032828" y="862943"/>
                </a:lnTo>
                <a:lnTo>
                  <a:pt x="1039496" y="872797"/>
                </a:lnTo>
                <a:lnTo>
                  <a:pt x="1046481" y="882652"/>
                </a:lnTo>
                <a:lnTo>
                  <a:pt x="1053466" y="891552"/>
                </a:lnTo>
                <a:lnTo>
                  <a:pt x="1061086" y="900135"/>
                </a:lnTo>
                <a:lnTo>
                  <a:pt x="1076643" y="917301"/>
                </a:lnTo>
                <a:lnTo>
                  <a:pt x="1091883" y="934467"/>
                </a:lnTo>
                <a:lnTo>
                  <a:pt x="1099821" y="943367"/>
                </a:lnTo>
                <a:lnTo>
                  <a:pt x="1107441" y="952904"/>
                </a:lnTo>
                <a:lnTo>
                  <a:pt x="1115061" y="962758"/>
                </a:lnTo>
                <a:lnTo>
                  <a:pt x="1122681" y="973566"/>
                </a:lnTo>
                <a:lnTo>
                  <a:pt x="1129983" y="985010"/>
                </a:lnTo>
                <a:lnTo>
                  <a:pt x="1136968" y="996772"/>
                </a:lnTo>
                <a:lnTo>
                  <a:pt x="1143953" y="1009805"/>
                </a:lnTo>
                <a:lnTo>
                  <a:pt x="1150938" y="1024427"/>
                </a:lnTo>
                <a:lnTo>
                  <a:pt x="1153796" y="1031739"/>
                </a:lnTo>
                <a:lnTo>
                  <a:pt x="1157288" y="1039686"/>
                </a:lnTo>
                <a:lnTo>
                  <a:pt x="1160146" y="1047633"/>
                </a:lnTo>
                <a:lnTo>
                  <a:pt x="1162686" y="1056216"/>
                </a:lnTo>
                <a:lnTo>
                  <a:pt x="1165543" y="1064799"/>
                </a:lnTo>
                <a:lnTo>
                  <a:pt x="1168083" y="1074017"/>
                </a:lnTo>
                <a:lnTo>
                  <a:pt x="1170941" y="1083554"/>
                </a:lnTo>
                <a:lnTo>
                  <a:pt x="1173163" y="1093408"/>
                </a:lnTo>
                <a:lnTo>
                  <a:pt x="1175386" y="1103580"/>
                </a:lnTo>
                <a:lnTo>
                  <a:pt x="1177608" y="1114388"/>
                </a:lnTo>
                <a:lnTo>
                  <a:pt x="1179513" y="1125196"/>
                </a:lnTo>
                <a:lnTo>
                  <a:pt x="1181418" y="1136958"/>
                </a:lnTo>
                <a:lnTo>
                  <a:pt x="1181680" y="1141412"/>
                </a:lnTo>
                <a:lnTo>
                  <a:pt x="1456680" y="1141412"/>
                </a:lnTo>
                <a:lnTo>
                  <a:pt x="1456691" y="1136958"/>
                </a:lnTo>
                <a:lnTo>
                  <a:pt x="1458596" y="1125196"/>
                </a:lnTo>
                <a:lnTo>
                  <a:pt x="1460818" y="1114388"/>
                </a:lnTo>
                <a:lnTo>
                  <a:pt x="1462723" y="1103580"/>
                </a:lnTo>
                <a:lnTo>
                  <a:pt x="1464946" y="1093408"/>
                </a:lnTo>
                <a:lnTo>
                  <a:pt x="1467486" y="1083554"/>
                </a:lnTo>
                <a:lnTo>
                  <a:pt x="1470026" y="1074017"/>
                </a:lnTo>
                <a:lnTo>
                  <a:pt x="1472883" y="1064799"/>
                </a:lnTo>
                <a:lnTo>
                  <a:pt x="1475423" y="1056216"/>
                </a:lnTo>
                <a:lnTo>
                  <a:pt x="1478281" y="1047633"/>
                </a:lnTo>
                <a:lnTo>
                  <a:pt x="1481456" y="1039686"/>
                </a:lnTo>
                <a:lnTo>
                  <a:pt x="1484313" y="1031739"/>
                </a:lnTo>
                <a:lnTo>
                  <a:pt x="1487806" y="1024427"/>
                </a:lnTo>
                <a:lnTo>
                  <a:pt x="1494156" y="1009805"/>
                </a:lnTo>
                <a:lnTo>
                  <a:pt x="1501141" y="996772"/>
                </a:lnTo>
                <a:lnTo>
                  <a:pt x="1508443" y="985010"/>
                </a:lnTo>
                <a:lnTo>
                  <a:pt x="1515746" y="973566"/>
                </a:lnTo>
                <a:lnTo>
                  <a:pt x="1523048" y="962758"/>
                </a:lnTo>
                <a:lnTo>
                  <a:pt x="1530986" y="952904"/>
                </a:lnTo>
                <a:lnTo>
                  <a:pt x="1538606" y="943367"/>
                </a:lnTo>
                <a:lnTo>
                  <a:pt x="1546543" y="934467"/>
                </a:lnTo>
                <a:lnTo>
                  <a:pt x="1561466" y="917301"/>
                </a:lnTo>
                <a:lnTo>
                  <a:pt x="1577341" y="900135"/>
                </a:lnTo>
                <a:lnTo>
                  <a:pt x="1584643" y="891552"/>
                </a:lnTo>
                <a:lnTo>
                  <a:pt x="1591946" y="882652"/>
                </a:lnTo>
                <a:lnTo>
                  <a:pt x="1598613" y="872797"/>
                </a:lnTo>
                <a:lnTo>
                  <a:pt x="1605281" y="862943"/>
                </a:lnTo>
                <a:lnTo>
                  <a:pt x="1611631" y="851817"/>
                </a:lnTo>
                <a:lnTo>
                  <a:pt x="1614806" y="846095"/>
                </a:lnTo>
                <a:lnTo>
                  <a:pt x="1617346" y="840055"/>
                </a:lnTo>
                <a:lnTo>
                  <a:pt x="1620203" y="833698"/>
                </a:lnTo>
                <a:lnTo>
                  <a:pt x="1623061" y="827022"/>
                </a:lnTo>
                <a:lnTo>
                  <a:pt x="1625283" y="820347"/>
                </a:lnTo>
                <a:lnTo>
                  <a:pt x="1628141" y="813035"/>
                </a:lnTo>
                <a:lnTo>
                  <a:pt x="1630046" y="805724"/>
                </a:lnTo>
                <a:lnTo>
                  <a:pt x="1632268" y="797777"/>
                </a:lnTo>
                <a:lnTo>
                  <a:pt x="1634491" y="789194"/>
                </a:lnTo>
                <a:lnTo>
                  <a:pt x="1636396" y="780611"/>
                </a:lnTo>
                <a:lnTo>
                  <a:pt x="1637983" y="771393"/>
                </a:lnTo>
                <a:lnTo>
                  <a:pt x="1639571" y="762174"/>
                </a:lnTo>
                <a:lnTo>
                  <a:pt x="1641158" y="752002"/>
                </a:lnTo>
                <a:lnTo>
                  <a:pt x="1642428" y="741829"/>
                </a:lnTo>
                <a:lnTo>
                  <a:pt x="1643381" y="730704"/>
                </a:lnTo>
                <a:lnTo>
                  <a:pt x="1644333" y="719260"/>
                </a:lnTo>
                <a:lnTo>
                  <a:pt x="1644968" y="707498"/>
                </a:lnTo>
                <a:lnTo>
                  <a:pt x="1645603" y="694783"/>
                </a:lnTo>
                <a:lnTo>
                  <a:pt x="1645921" y="681750"/>
                </a:lnTo>
                <a:lnTo>
                  <a:pt x="1645603" y="668716"/>
                </a:lnTo>
                <a:lnTo>
                  <a:pt x="1644968" y="656319"/>
                </a:lnTo>
                <a:lnTo>
                  <a:pt x="1643698" y="643922"/>
                </a:lnTo>
                <a:lnTo>
                  <a:pt x="1641793" y="632160"/>
                </a:lnTo>
                <a:lnTo>
                  <a:pt x="1639253" y="620398"/>
                </a:lnTo>
                <a:lnTo>
                  <a:pt x="1636396" y="608954"/>
                </a:lnTo>
                <a:lnTo>
                  <a:pt x="1632903" y="598464"/>
                </a:lnTo>
                <a:lnTo>
                  <a:pt x="1629411" y="587656"/>
                </a:lnTo>
                <a:lnTo>
                  <a:pt x="1624648" y="577166"/>
                </a:lnTo>
                <a:lnTo>
                  <a:pt x="1619568" y="567312"/>
                </a:lnTo>
                <a:lnTo>
                  <a:pt x="1614488" y="557775"/>
                </a:lnTo>
                <a:lnTo>
                  <a:pt x="1608456" y="548557"/>
                </a:lnTo>
                <a:lnTo>
                  <a:pt x="1602106" y="539656"/>
                </a:lnTo>
                <a:lnTo>
                  <a:pt x="1595121" y="530755"/>
                </a:lnTo>
                <a:lnTo>
                  <a:pt x="1587183" y="522808"/>
                </a:lnTo>
                <a:lnTo>
                  <a:pt x="1578611" y="514225"/>
                </a:lnTo>
                <a:lnTo>
                  <a:pt x="1569721" y="505960"/>
                </a:lnTo>
                <a:lnTo>
                  <a:pt x="1559878" y="498331"/>
                </a:lnTo>
                <a:lnTo>
                  <a:pt x="1550353" y="491338"/>
                </a:lnTo>
                <a:lnTo>
                  <a:pt x="1540193" y="484980"/>
                </a:lnTo>
                <a:lnTo>
                  <a:pt x="1529716" y="478622"/>
                </a:lnTo>
                <a:lnTo>
                  <a:pt x="1519556" y="473218"/>
                </a:lnTo>
                <a:lnTo>
                  <a:pt x="1508761" y="467814"/>
                </a:lnTo>
                <a:lnTo>
                  <a:pt x="1497966" y="463046"/>
                </a:lnTo>
                <a:lnTo>
                  <a:pt x="1487488" y="458596"/>
                </a:lnTo>
                <a:lnTo>
                  <a:pt x="1476376" y="454463"/>
                </a:lnTo>
                <a:lnTo>
                  <a:pt x="1465581" y="450967"/>
                </a:lnTo>
                <a:lnTo>
                  <a:pt x="1455103" y="447470"/>
                </a:lnTo>
                <a:lnTo>
                  <a:pt x="1444308" y="444609"/>
                </a:lnTo>
                <a:lnTo>
                  <a:pt x="1434148" y="441748"/>
                </a:lnTo>
                <a:lnTo>
                  <a:pt x="1423988" y="439523"/>
                </a:lnTo>
                <a:lnTo>
                  <a:pt x="1413828" y="437615"/>
                </a:lnTo>
                <a:lnTo>
                  <a:pt x="1404303" y="435390"/>
                </a:lnTo>
                <a:lnTo>
                  <a:pt x="1385888" y="432529"/>
                </a:lnTo>
                <a:lnTo>
                  <a:pt x="1369061" y="430304"/>
                </a:lnTo>
                <a:lnTo>
                  <a:pt x="1354456" y="428715"/>
                </a:lnTo>
                <a:lnTo>
                  <a:pt x="1342073" y="427761"/>
                </a:lnTo>
                <a:lnTo>
                  <a:pt x="1332866" y="427443"/>
                </a:lnTo>
                <a:lnTo>
                  <a:pt x="1323023" y="427125"/>
                </a:lnTo>
                <a:lnTo>
                  <a:pt x="1316038" y="427125"/>
                </a:lnTo>
                <a:close/>
                <a:moveTo>
                  <a:pt x="1309371" y="354012"/>
                </a:moveTo>
                <a:lnTo>
                  <a:pt x="1315403" y="354012"/>
                </a:lnTo>
                <a:lnTo>
                  <a:pt x="1322071" y="354012"/>
                </a:lnTo>
                <a:lnTo>
                  <a:pt x="1328103" y="354012"/>
                </a:lnTo>
                <a:lnTo>
                  <a:pt x="1337628" y="354330"/>
                </a:lnTo>
                <a:lnTo>
                  <a:pt x="1350011" y="354966"/>
                </a:lnTo>
                <a:lnTo>
                  <a:pt x="1365568" y="356237"/>
                </a:lnTo>
                <a:lnTo>
                  <a:pt x="1383666" y="358145"/>
                </a:lnTo>
                <a:lnTo>
                  <a:pt x="1403351" y="361006"/>
                </a:lnTo>
                <a:lnTo>
                  <a:pt x="1413828" y="362913"/>
                </a:lnTo>
                <a:lnTo>
                  <a:pt x="1424941" y="364820"/>
                </a:lnTo>
                <a:lnTo>
                  <a:pt x="1436371" y="367363"/>
                </a:lnTo>
                <a:lnTo>
                  <a:pt x="1448118" y="369906"/>
                </a:lnTo>
                <a:lnTo>
                  <a:pt x="1460183" y="373085"/>
                </a:lnTo>
                <a:lnTo>
                  <a:pt x="1471931" y="376264"/>
                </a:lnTo>
                <a:lnTo>
                  <a:pt x="1484313" y="380079"/>
                </a:lnTo>
                <a:lnTo>
                  <a:pt x="1497013" y="383893"/>
                </a:lnTo>
                <a:lnTo>
                  <a:pt x="1509396" y="388661"/>
                </a:lnTo>
                <a:lnTo>
                  <a:pt x="1522096" y="393748"/>
                </a:lnTo>
                <a:lnTo>
                  <a:pt x="1534478" y="399152"/>
                </a:lnTo>
                <a:lnTo>
                  <a:pt x="1547178" y="405191"/>
                </a:lnTo>
                <a:lnTo>
                  <a:pt x="1559561" y="411549"/>
                </a:lnTo>
                <a:lnTo>
                  <a:pt x="1571943" y="418542"/>
                </a:lnTo>
                <a:lnTo>
                  <a:pt x="1584008" y="425854"/>
                </a:lnTo>
                <a:lnTo>
                  <a:pt x="1595756" y="433801"/>
                </a:lnTo>
                <a:lnTo>
                  <a:pt x="1607186" y="442384"/>
                </a:lnTo>
                <a:lnTo>
                  <a:pt x="1618616" y="451602"/>
                </a:lnTo>
                <a:lnTo>
                  <a:pt x="1629728" y="461139"/>
                </a:lnTo>
                <a:lnTo>
                  <a:pt x="1640206" y="471629"/>
                </a:lnTo>
                <a:lnTo>
                  <a:pt x="1650366" y="483073"/>
                </a:lnTo>
                <a:lnTo>
                  <a:pt x="1659891" y="494199"/>
                </a:lnTo>
                <a:lnTo>
                  <a:pt x="1668463" y="506278"/>
                </a:lnTo>
                <a:lnTo>
                  <a:pt x="1672591" y="512318"/>
                </a:lnTo>
                <a:lnTo>
                  <a:pt x="1676401" y="518676"/>
                </a:lnTo>
                <a:lnTo>
                  <a:pt x="1680211" y="525033"/>
                </a:lnTo>
                <a:lnTo>
                  <a:pt x="1683703" y="531391"/>
                </a:lnTo>
                <a:lnTo>
                  <a:pt x="1690371" y="544424"/>
                </a:lnTo>
                <a:lnTo>
                  <a:pt x="1696403" y="558093"/>
                </a:lnTo>
                <a:lnTo>
                  <a:pt x="1701801" y="572398"/>
                </a:lnTo>
                <a:lnTo>
                  <a:pt x="1706563" y="586703"/>
                </a:lnTo>
                <a:lnTo>
                  <a:pt x="1710056" y="601325"/>
                </a:lnTo>
                <a:lnTo>
                  <a:pt x="1713548" y="616266"/>
                </a:lnTo>
                <a:lnTo>
                  <a:pt x="1715771" y="631842"/>
                </a:lnTo>
                <a:lnTo>
                  <a:pt x="1717993" y="647736"/>
                </a:lnTo>
                <a:lnTo>
                  <a:pt x="1718946" y="663948"/>
                </a:lnTo>
                <a:lnTo>
                  <a:pt x="1719263" y="680478"/>
                </a:lnTo>
                <a:lnTo>
                  <a:pt x="1718946" y="697644"/>
                </a:lnTo>
                <a:lnTo>
                  <a:pt x="1718311" y="712584"/>
                </a:lnTo>
                <a:lnTo>
                  <a:pt x="1717041" y="727207"/>
                </a:lnTo>
                <a:lnTo>
                  <a:pt x="1716088" y="740876"/>
                </a:lnTo>
                <a:lnTo>
                  <a:pt x="1714501" y="753909"/>
                </a:lnTo>
                <a:lnTo>
                  <a:pt x="1712913" y="766624"/>
                </a:lnTo>
                <a:lnTo>
                  <a:pt x="1711326" y="778704"/>
                </a:lnTo>
                <a:lnTo>
                  <a:pt x="1709103" y="790148"/>
                </a:lnTo>
                <a:lnTo>
                  <a:pt x="1706881" y="801274"/>
                </a:lnTo>
                <a:lnTo>
                  <a:pt x="1704658" y="812082"/>
                </a:lnTo>
                <a:lnTo>
                  <a:pt x="1701801" y="821936"/>
                </a:lnTo>
                <a:lnTo>
                  <a:pt x="1698943" y="831790"/>
                </a:lnTo>
                <a:lnTo>
                  <a:pt x="1696086" y="841009"/>
                </a:lnTo>
                <a:lnTo>
                  <a:pt x="1692911" y="849910"/>
                </a:lnTo>
                <a:lnTo>
                  <a:pt x="1689736" y="858175"/>
                </a:lnTo>
                <a:lnTo>
                  <a:pt x="1686243" y="866122"/>
                </a:lnTo>
                <a:lnTo>
                  <a:pt x="1682751" y="874069"/>
                </a:lnTo>
                <a:lnTo>
                  <a:pt x="1679258" y="881698"/>
                </a:lnTo>
                <a:lnTo>
                  <a:pt x="1675448" y="888691"/>
                </a:lnTo>
                <a:lnTo>
                  <a:pt x="1671321" y="895367"/>
                </a:lnTo>
                <a:lnTo>
                  <a:pt x="1667828" y="902042"/>
                </a:lnTo>
                <a:lnTo>
                  <a:pt x="1659573" y="914440"/>
                </a:lnTo>
                <a:lnTo>
                  <a:pt x="1651001" y="925884"/>
                </a:lnTo>
                <a:lnTo>
                  <a:pt x="1642428" y="936692"/>
                </a:lnTo>
                <a:lnTo>
                  <a:pt x="1633856" y="947182"/>
                </a:lnTo>
                <a:lnTo>
                  <a:pt x="1624648" y="957036"/>
                </a:lnTo>
                <a:lnTo>
                  <a:pt x="1615758" y="966891"/>
                </a:lnTo>
                <a:lnTo>
                  <a:pt x="1602423" y="981831"/>
                </a:lnTo>
                <a:lnTo>
                  <a:pt x="1595756" y="989460"/>
                </a:lnTo>
                <a:lnTo>
                  <a:pt x="1589406" y="997407"/>
                </a:lnTo>
                <a:lnTo>
                  <a:pt x="1583056" y="1005672"/>
                </a:lnTo>
                <a:lnTo>
                  <a:pt x="1576706" y="1014255"/>
                </a:lnTo>
                <a:lnTo>
                  <a:pt x="1570991" y="1023474"/>
                </a:lnTo>
                <a:lnTo>
                  <a:pt x="1564958" y="1033010"/>
                </a:lnTo>
                <a:lnTo>
                  <a:pt x="1559561" y="1043818"/>
                </a:lnTo>
                <a:lnTo>
                  <a:pt x="1554163" y="1054626"/>
                </a:lnTo>
                <a:lnTo>
                  <a:pt x="1549083" y="1067024"/>
                </a:lnTo>
                <a:lnTo>
                  <a:pt x="1544638" y="1080057"/>
                </a:lnTo>
                <a:lnTo>
                  <a:pt x="1540193" y="1094680"/>
                </a:lnTo>
                <a:lnTo>
                  <a:pt x="1536383" y="1110256"/>
                </a:lnTo>
                <a:lnTo>
                  <a:pt x="1532891" y="1127104"/>
                </a:lnTo>
                <a:lnTo>
                  <a:pt x="1529716" y="1144905"/>
                </a:lnTo>
                <a:lnTo>
                  <a:pt x="1529716" y="1286999"/>
                </a:lnTo>
                <a:lnTo>
                  <a:pt x="1526858" y="1293992"/>
                </a:lnTo>
                <a:lnTo>
                  <a:pt x="1525906" y="1296535"/>
                </a:lnTo>
                <a:lnTo>
                  <a:pt x="1523366" y="1300986"/>
                </a:lnTo>
                <a:lnTo>
                  <a:pt x="1520508" y="1306072"/>
                </a:lnTo>
                <a:lnTo>
                  <a:pt x="1516063" y="1312747"/>
                </a:lnTo>
                <a:lnTo>
                  <a:pt x="1510348" y="1320694"/>
                </a:lnTo>
                <a:lnTo>
                  <a:pt x="1503046" y="1328641"/>
                </a:lnTo>
                <a:lnTo>
                  <a:pt x="1499236" y="1333410"/>
                </a:lnTo>
                <a:lnTo>
                  <a:pt x="1494473" y="1337542"/>
                </a:lnTo>
                <a:lnTo>
                  <a:pt x="1489393" y="1342310"/>
                </a:lnTo>
                <a:lnTo>
                  <a:pt x="1483996" y="1346761"/>
                </a:lnTo>
                <a:lnTo>
                  <a:pt x="1478281" y="1351211"/>
                </a:lnTo>
                <a:lnTo>
                  <a:pt x="1471931" y="1355979"/>
                </a:lnTo>
                <a:lnTo>
                  <a:pt x="1465263" y="1360748"/>
                </a:lnTo>
                <a:lnTo>
                  <a:pt x="1457961" y="1365516"/>
                </a:lnTo>
                <a:lnTo>
                  <a:pt x="1450341" y="1369648"/>
                </a:lnTo>
                <a:lnTo>
                  <a:pt x="1442086" y="1374417"/>
                </a:lnTo>
                <a:lnTo>
                  <a:pt x="1432878" y="1378867"/>
                </a:lnTo>
                <a:lnTo>
                  <a:pt x="1423671" y="1382682"/>
                </a:lnTo>
                <a:lnTo>
                  <a:pt x="1413511" y="1386814"/>
                </a:lnTo>
                <a:lnTo>
                  <a:pt x="1403351" y="1390311"/>
                </a:lnTo>
                <a:lnTo>
                  <a:pt x="1392238" y="1394125"/>
                </a:lnTo>
                <a:lnTo>
                  <a:pt x="1380173" y="1397622"/>
                </a:lnTo>
                <a:lnTo>
                  <a:pt x="1367791" y="1400483"/>
                </a:lnTo>
                <a:lnTo>
                  <a:pt x="1354773" y="1403662"/>
                </a:lnTo>
                <a:lnTo>
                  <a:pt x="1341121" y="1405887"/>
                </a:lnTo>
                <a:lnTo>
                  <a:pt x="1326833" y="1407794"/>
                </a:lnTo>
                <a:lnTo>
                  <a:pt x="1324611" y="1408112"/>
                </a:lnTo>
                <a:lnTo>
                  <a:pt x="1311276" y="1407794"/>
                </a:lnTo>
                <a:lnTo>
                  <a:pt x="1296988" y="1405887"/>
                </a:lnTo>
                <a:lnTo>
                  <a:pt x="1283336" y="1403662"/>
                </a:lnTo>
                <a:lnTo>
                  <a:pt x="1270318" y="1400483"/>
                </a:lnTo>
                <a:lnTo>
                  <a:pt x="1257936" y="1397622"/>
                </a:lnTo>
                <a:lnTo>
                  <a:pt x="1246188" y="1394125"/>
                </a:lnTo>
                <a:lnTo>
                  <a:pt x="1235076" y="1390311"/>
                </a:lnTo>
                <a:lnTo>
                  <a:pt x="1224598" y="1386814"/>
                </a:lnTo>
                <a:lnTo>
                  <a:pt x="1214438" y="1382682"/>
                </a:lnTo>
                <a:lnTo>
                  <a:pt x="1205231" y="1378867"/>
                </a:lnTo>
                <a:lnTo>
                  <a:pt x="1196658" y="1374417"/>
                </a:lnTo>
                <a:lnTo>
                  <a:pt x="1192940" y="1372348"/>
                </a:lnTo>
                <a:lnTo>
                  <a:pt x="1177471" y="1376937"/>
                </a:lnTo>
                <a:lnTo>
                  <a:pt x="1156831" y="1382967"/>
                </a:lnTo>
                <a:lnTo>
                  <a:pt x="1135872" y="1388679"/>
                </a:lnTo>
                <a:lnTo>
                  <a:pt x="1094591" y="1399787"/>
                </a:lnTo>
                <a:lnTo>
                  <a:pt x="1054580" y="1409625"/>
                </a:lnTo>
                <a:lnTo>
                  <a:pt x="1017744" y="1419462"/>
                </a:lnTo>
                <a:lnTo>
                  <a:pt x="985672" y="1428031"/>
                </a:lnTo>
                <a:lnTo>
                  <a:pt x="971700" y="1432157"/>
                </a:lnTo>
                <a:lnTo>
                  <a:pt x="959633" y="1436282"/>
                </a:lnTo>
                <a:lnTo>
                  <a:pt x="949471" y="1439773"/>
                </a:lnTo>
                <a:lnTo>
                  <a:pt x="941215" y="1443581"/>
                </a:lnTo>
                <a:lnTo>
                  <a:pt x="938357" y="1445168"/>
                </a:lnTo>
                <a:lnTo>
                  <a:pt x="935499" y="1446755"/>
                </a:lnTo>
                <a:lnTo>
                  <a:pt x="933594" y="1448024"/>
                </a:lnTo>
                <a:lnTo>
                  <a:pt x="932324" y="1449928"/>
                </a:lnTo>
                <a:lnTo>
                  <a:pt x="932006" y="1451198"/>
                </a:lnTo>
                <a:lnTo>
                  <a:pt x="932006" y="1452784"/>
                </a:lnTo>
                <a:lnTo>
                  <a:pt x="932641" y="1454054"/>
                </a:lnTo>
                <a:lnTo>
                  <a:pt x="934229" y="1455641"/>
                </a:lnTo>
                <a:lnTo>
                  <a:pt x="938675" y="1457862"/>
                </a:lnTo>
                <a:lnTo>
                  <a:pt x="944390" y="1460401"/>
                </a:lnTo>
                <a:lnTo>
                  <a:pt x="950741" y="1462940"/>
                </a:lnTo>
                <a:lnTo>
                  <a:pt x="958363" y="1465161"/>
                </a:lnTo>
                <a:lnTo>
                  <a:pt x="966619" y="1467065"/>
                </a:lnTo>
                <a:lnTo>
                  <a:pt x="976145" y="1469604"/>
                </a:lnTo>
                <a:lnTo>
                  <a:pt x="985672" y="1471508"/>
                </a:lnTo>
                <a:lnTo>
                  <a:pt x="996468" y="1473412"/>
                </a:lnTo>
                <a:lnTo>
                  <a:pt x="1019014" y="1477538"/>
                </a:lnTo>
                <a:lnTo>
                  <a:pt x="1043783" y="1481029"/>
                </a:lnTo>
                <a:lnTo>
                  <a:pt x="1069505" y="1484202"/>
                </a:lnTo>
                <a:lnTo>
                  <a:pt x="1095861" y="1486741"/>
                </a:lnTo>
                <a:lnTo>
                  <a:pt x="1122218" y="1489597"/>
                </a:lnTo>
                <a:lnTo>
                  <a:pt x="1147939" y="1491819"/>
                </a:lnTo>
                <a:lnTo>
                  <a:pt x="1172708" y="1493723"/>
                </a:lnTo>
                <a:lnTo>
                  <a:pt x="1195889" y="1495309"/>
                </a:lnTo>
                <a:lnTo>
                  <a:pt x="1233995" y="1497214"/>
                </a:lnTo>
                <a:lnTo>
                  <a:pt x="1247967" y="1497848"/>
                </a:lnTo>
                <a:lnTo>
                  <a:pt x="1257811" y="1497848"/>
                </a:lnTo>
                <a:lnTo>
                  <a:pt x="1260034" y="1497848"/>
                </a:lnTo>
                <a:lnTo>
                  <a:pt x="1262574" y="1497531"/>
                </a:lnTo>
                <a:lnTo>
                  <a:pt x="1268925" y="1495944"/>
                </a:lnTo>
                <a:lnTo>
                  <a:pt x="1276864" y="1493723"/>
                </a:lnTo>
                <a:lnTo>
                  <a:pt x="1286391" y="1490549"/>
                </a:lnTo>
                <a:lnTo>
                  <a:pt x="1297187" y="1486106"/>
                </a:lnTo>
                <a:lnTo>
                  <a:pt x="1309254" y="1481663"/>
                </a:lnTo>
                <a:lnTo>
                  <a:pt x="1337516" y="1470239"/>
                </a:lnTo>
                <a:lnTo>
                  <a:pt x="1369588" y="1456593"/>
                </a:lnTo>
                <a:lnTo>
                  <a:pt x="1404836" y="1440725"/>
                </a:lnTo>
                <a:lnTo>
                  <a:pt x="1483271" y="1406768"/>
                </a:lnTo>
                <a:lnTo>
                  <a:pt x="1524870" y="1388679"/>
                </a:lnTo>
                <a:lnTo>
                  <a:pt x="1566786" y="1370908"/>
                </a:lnTo>
                <a:lnTo>
                  <a:pt x="1608703" y="1354088"/>
                </a:lnTo>
                <a:lnTo>
                  <a:pt x="1629343" y="1346154"/>
                </a:lnTo>
                <a:lnTo>
                  <a:pt x="1649666" y="1337903"/>
                </a:lnTo>
                <a:lnTo>
                  <a:pt x="1669672" y="1330604"/>
                </a:lnTo>
                <a:lnTo>
                  <a:pt x="1689043" y="1323622"/>
                </a:lnTo>
                <a:lnTo>
                  <a:pt x="1708095" y="1317275"/>
                </a:lnTo>
                <a:lnTo>
                  <a:pt x="1726513" y="1311246"/>
                </a:lnTo>
                <a:lnTo>
                  <a:pt x="1743978" y="1305851"/>
                </a:lnTo>
                <a:lnTo>
                  <a:pt x="1760491" y="1301725"/>
                </a:lnTo>
                <a:lnTo>
                  <a:pt x="1776368" y="1297599"/>
                </a:lnTo>
                <a:lnTo>
                  <a:pt x="1790976" y="1294743"/>
                </a:lnTo>
                <a:lnTo>
                  <a:pt x="1804630" y="1292204"/>
                </a:lnTo>
                <a:lnTo>
                  <a:pt x="1817650" y="1290618"/>
                </a:lnTo>
                <a:lnTo>
                  <a:pt x="1829717" y="1289031"/>
                </a:lnTo>
                <a:lnTo>
                  <a:pt x="1840831" y="1288396"/>
                </a:lnTo>
                <a:lnTo>
                  <a:pt x="1851310" y="1287762"/>
                </a:lnTo>
                <a:lnTo>
                  <a:pt x="1860836" y="1287127"/>
                </a:lnTo>
                <a:lnTo>
                  <a:pt x="1869728" y="1287762"/>
                </a:lnTo>
                <a:lnTo>
                  <a:pt x="1877984" y="1288396"/>
                </a:lnTo>
                <a:lnTo>
                  <a:pt x="1885605" y="1289348"/>
                </a:lnTo>
                <a:lnTo>
                  <a:pt x="1892274" y="1290618"/>
                </a:lnTo>
                <a:lnTo>
                  <a:pt x="1898307" y="1292204"/>
                </a:lnTo>
                <a:lnTo>
                  <a:pt x="1904023" y="1294426"/>
                </a:lnTo>
                <a:lnTo>
                  <a:pt x="1908469" y="1296647"/>
                </a:lnTo>
                <a:lnTo>
                  <a:pt x="1912914" y="1298869"/>
                </a:lnTo>
                <a:lnTo>
                  <a:pt x="1916725" y="1302042"/>
                </a:lnTo>
                <a:lnTo>
                  <a:pt x="1919901" y="1304899"/>
                </a:lnTo>
                <a:lnTo>
                  <a:pt x="1922441" y="1308389"/>
                </a:lnTo>
                <a:lnTo>
                  <a:pt x="1924664" y="1311880"/>
                </a:lnTo>
                <a:lnTo>
                  <a:pt x="1926252" y="1315688"/>
                </a:lnTo>
                <a:lnTo>
                  <a:pt x="1927522" y="1319497"/>
                </a:lnTo>
                <a:lnTo>
                  <a:pt x="1928157" y="1323622"/>
                </a:lnTo>
                <a:lnTo>
                  <a:pt x="1928474" y="1328065"/>
                </a:lnTo>
                <a:lnTo>
                  <a:pt x="1928474" y="1332825"/>
                </a:lnTo>
                <a:lnTo>
                  <a:pt x="1928157" y="1336951"/>
                </a:lnTo>
                <a:lnTo>
                  <a:pt x="1927522" y="1342029"/>
                </a:lnTo>
                <a:lnTo>
                  <a:pt x="1926252" y="1346789"/>
                </a:lnTo>
                <a:lnTo>
                  <a:pt x="1924981" y="1351549"/>
                </a:lnTo>
                <a:lnTo>
                  <a:pt x="1923711" y="1356627"/>
                </a:lnTo>
                <a:lnTo>
                  <a:pt x="1921488" y="1361704"/>
                </a:lnTo>
                <a:lnTo>
                  <a:pt x="1919583" y="1366782"/>
                </a:lnTo>
                <a:lnTo>
                  <a:pt x="1917728" y="1370490"/>
                </a:lnTo>
                <a:lnTo>
                  <a:pt x="1673225" y="1539875"/>
                </a:lnTo>
                <a:lnTo>
                  <a:pt x="1839536" y="1455101"/>
                </a:lnTo>
                <a:lnTo>
                  <a:pt x="1835829" y="1457509"/>
                </a:lnTo>
                <a:lnTo>
                  <a:pt x="1835750" y="1457545"/>
                </a:lnTo>
                <a:lnTo>
                  <a:pt x="1831940" y="1459449"/>
                </a:lnTo>
                <a:lnTo>
                  <a:pt x="1834797" y="1458179"/>
                </a:lnTo>
                <a:lnTo>
                  <a:pt x="1835829" y="1457509"/>
                </a:lnTo>
                <a:lnTo>
                  <a:pt x="1846229" y="1452784"/>
                </a:lnTo>
                <a:lnTo>
                  <a:pt x="1861789" y="1446437"/>
                </a:lnTo>
                <a:lnTo>
                  <a:pt x="1871633" y="1442629"/>
                </a:lnTo>
                <a:lnTo>
                  <a:pt x="1882112" y="1438821"/>
                </a:lnTo>
                <a:lnTo>
                  <a:pt x="1893226" y="1435013"/>
                </a:lnTo>
                <a:lnTo>
                  <a:pt x="1905293" y="1431204"/>
                </a:lnTo>
                <a:lnTo>
                  <a:pt x="1917995" y="1427714"/>
                </a:lnTo>
                <a:lnTo>
                  <a:pt x="1930697" y="1424857"/>
                </a:lnTo>
                <a:lnTo>
                  <a:pt x="1944034" y="1422001"/>
                </a:lnTo>
                <a:lnTo>
                  <a:pt x="1957054" y="1420097"/>
                </a:lnTo>
                <a:lnTo>
                  <a:pt x="1970391" y="1418828"/>
                </a:lnTo>
                <a:lnTo>
                  <a:pt x="1977059" y="1418510"/>
                </a:lnTo>
                <a:lnTo>
                  <a:pt x="1983410" y="1418193"/>
                </a:lnTo>
                <a:lnTo>
                  <a:pt x="1989761" y="1418510"/>
                </a:lnTo>
                <a:lnTo>
                  <a:pt x="1995795" y="1418828"/>
                </a:lnTo>
                <a:lnTo>
                  <a:pt x="2001828" y="1419780"/>
                </a:lnTo>
                <a:lnTo>
                  <a:pt x="2007862" y="1420732"/>
                </a:lnTo>
                <a:lnTo>
                  <a:pt x="2013577" y="1421684"/>
                </a:lnTo>
                <a:lnTo>
                  <a:pt x="2018658" y="1423588"/>
                </a:lnTo>
                <a:lnTo>
                  <a:pt x="2023739" y="1425175"/>
                </a:lnTo>
                <a:lnTo>
                  <a:pt x="2028820" y="1427079"/>
                </a:lnTo>
                <a:lnTo>
                  <a:pt x="2033265" y="1429618"/>
                </a:lnTo>
                <a:lnTo>
                  <a:pt x="2037394" y="1431839"/>
                </a:lnTo>
                <a:lnTo>
                  <a:pt x="2041839" y="1434378"/>
                </a:lnTo>
                <a:lnTo>
                  <a:pt x="2045650" y="1437234"/>
                </a:lnTo>
                <a:lnTo>
                  <a:pt x="2048825" y="1439773"/>
                </a:lnTo>
                <a:lnTo>
                  <a:pt x="2052001" y="1442946"/>
                </a:lnTo>
                <a:lnTo>
                  <a:pt x="2054859" y="1445803"/>
                </a:lnTo>
                <a:lnTo>
                  <a:pt x="2057082" y="1449294"/>
                </a:lnTo>
                <a:lnTo>
                  <a:pt x="2059305" y="1452467"/>
                </a:lnTo>
                <a:lnTo>
                  <a:pt x="2060892" y="1455958"/>
                </a:lnTo>
                <a:lnTo>
                  <a:pt x="2062162" y="1459131"/>
                </a:lnTo>
                <a:lnTo>
                  <a:pt x="2063115" y="1462622"/>
                </a:lnTo>
                <a:lnTo>
                  <a:pt x="2063433" y="1465796"/>
                </a:lnTo>
                <a:lnTo>
                  <a:pt x="2063750" y="1469287"/>
                </a:lnTo>
                <a:lnTo>
                  <a:pt x="2063433" y="1472778"/>
                </a:lnTo>
                <a:lnTo>
                  <a:pt x="2062480" y="1476268"/>
                </a:lnTo>
                <a:lnTo>
                  <a:pt x="2061210" y="1479442"/>
                </a:lnTo>
                <a:lnTo>
                  <a:pt x="2059622" y="1482933"/>
                </a:lnTo>
                <a:lnTo>
                  <a:pt x="2057082" y="1485789"/>
                </a:lnTo>
                <a:lnTo>
                  <a:pt x="2054541" y="1489280"/>
                </a:lnTo>
                <a:lnTo>
                  <a:pt x="2051048" y="1492136"/>
                </a:lnTo>
                <a:lnTo>
                  <a:pt x="2047555" y="1495309"/>
                </a:lnTo>
                <a:lnTo>
                  <a:pt x="2043110" y="1497848"/>
                </a:lnTo>
                <a:lnTo>
                  <a:pt x="2038029" y="1500704"/>
                </a:lnTo>
                <a:lnTo>
                  <a:pt x="2017071" y="1511494"/>
                </a:lnTo>
                <a:lnTo>
                  <a:pt x="1995795" y="1522919"/>
                </a:lnTo>
                <a:lnTo>
                  <a:pt x="1975154" y="1534344"/>
                </a:lnTo>
                <a:lnTo>
                  <a:pt x="1956101" y="1545451"/>
                </a:lnTo>
                <a:lnTo>
                  <a:pt x="1926252" y="1562271"/>
                </a:lnTo>
                <a:lnTo>
                  <a:pt x="1914502" y="1569252"/>
                </a:lnTo>
                <a:lnTo>
                  <a:pt x="1983410" y="1527997"/>
                </a:lnTo>
                <a:lnTo>
                  <a:pt x="1511215" y="1778704"/>
                </a:lnTo>
                <a:lnTo>
                  <a:pt x="1498196" y="1785369"/>
                </a:lnTo>
                <a:lnTo>
                  <a:pt x="1482953" y="1792985"/>
                </a:lnTo>
                <a:lnTo>
                  <a:pt x="1462948" y="1802823"/>
                </a:lnTo>
                <a:lnTo>
                  <a:pt x="1438814" y="1814248"/>
                </a:lnTo>
                <a:lnTo>
                  <a:pt x="1410870" y="1827259"/>
                </a:lnTo>
                <a:lnTo>
                  <a:pt x="1380385" y="1841223"/>
                </a:lnTo>
                <a:lnTo>
                  <a:pt x="1347678" y="1855186"/>
                </a:lnTo>
                <a:lnTo>
                  <a:pt x="1313382" y="1869150"/>
                </a:lnTo>
                <a:lnTo>
                  <a:pt x="1295917" y="1876131"/>
                </a:lnTo>
                <a:lnTo>
                  <a:pt x="1278769" y="1882796"/>
                </a:lnTo>
                <a:lnTo>
                  <a:pt x="1260987" y="1889143"/>
                </a:lnTo>
                <a:lnTo>
                  <a:pt x="1243204" y="1895172"/>
                </a:lnTo>
                <a:lnTo>
                  <a:pt x="1225739" y="1900885"/>
                </a:lnTo>
                <a:lnTo>
                  <a:pt x="1208909" y="1905962"/>
                </a:lnTo>
                <a:lnTo>
                  <a:pt x="1191761" y="1910723"/>
                </a:lnTo>
                <a:lnTo>
                  <a:pt x="1175248" y="1914848"/>
                </a:lnTo>
                <a:lnTo>
                  <a:pt x="1159371" y="1918656"/>
                </a:lnTo>
                <a:lnTo>
                  <a:pt x="1144129" y="1921513"/>
                </a:lnTo>
                <a:lnTo>
                  <a:pt x="1129204" y="1923417"/>
                </a:lnTo>
                <a:lnTo>
                  <a:pt x="1115232" y="1925004"/>
                </a:lnTo>
                <a:lnTo>
                  <a:pt x="1108563" y="1925321"/>
                </a:lnTo>
                <a:lnTo>
                  <a:pt x="1102212" y="1925638"/>
                </a:lnTo>
                <a:lnTo>
                  <a:pt x="1095861" y="1925638"/>
                </a:lnTo>
                <a:lnTo>
                  <a:pt x="1089828" y="1925321"/>
                </a:lnTo>
                <a:lnTo>
                  <a:pt x="1076808" y="1924051"/>
                </a:lnTo>
                <a:lnTo>
                  <a:pt x="1061884" y="1922465"/>
                </a:lnTo>
                <a:lnTo>
                  <a:pt x="1025683" y="1918656"/>
                </a:lnTo>
                <a:lnTo>
                  <a:pt x="983131" y="1912944"/>
                </a:lnTo>
                <a:lnTo>
                  <a:pt x="934546" y="1906280"/>
                </a:lnTo>
                <a:lnTo>
                  <a:pt x="824992" y="1890412"/>
                </a:lnTo>
                <a:lnTo>
                  <a:pt x="707181" y="1872958"/>
                </a:lnTo>
                <a:lnTo>
                  <a:pt x="589688" y="1856138"/>
                </a:lnTo>
                <a:lnTo>
                  <a:pt x="534117" y="1848522"/>
                </a:lnTo>
                <a:lnTo>
                  <a:pt x="482357" y="1841540"/>
                </a:lnTo>
                <a:lnTo>
                  <a:pt x="435677" y="1835828"/>
                </a:lnTo>
                <a:lnTo>
                  <a:pt x="394713" y="1831385"/>
                </a:lnTo>
                <a:lnTo>
                  <a:pt x="376613" y="1829798"/>
                </a:lnTo>
                <a:lnTo>
                  <a:pt x="361053" y="1828529"/>
                </a:lnTo>
                <a:lnTo>
                  <a:pt x="347399" y="1827577"/>
                </a:lnTo>
                <a:lnTo>
                  <a:pt x="335967" y="1827259"/>
                </a:lnTo>
                <a:lnTo>
                  <a:pt x="314056" y="1827577"/>
                </a:lnTo>
                <a:lnTo>
                  <a:pt x="289922" y="1827894"/>
                </a:lnTo>
                <a:lnTo>
                  <a:pt x="237209" y="1829481"/>
                </a:lnTo>
                <a:lnTo>
                  <a:pt x="181321" y="1831385"/>
                </a:lnTo>
                <a:lnTo>
                  <a:pt x="126702" y="1833606"/>
                </a:lnTo>
                <a:lnTo>
                  <a:pt x="37153" y="1837732"/>
                </a:lnTo>
                <a:lnTo>
                  <a:pt x="0" y="1839636"/>
                </a:lnTo>
                <a:lnTo>
                  <a:pt x="19053" y="1500704"/>
                </a:lnTo>
                <a:lnTo>
                  <a:pt x="28580" y="1501657"/>
                </a:lnTo>
                <a:lnTo>
                  <a:pt x="54301" y="1503878"/>
                </a:lnTo>
                <a:lnTo>
                  <a:pt x="72084" y="1505147"/>
                </a:lnTo>
                <a:lnTo>
                  <a:pt x="92089" y="1506099"/>
                </a:lnTo>
                <a:lnTo>
                  <a:pt x="114318" y="1507369"/>
                </a:lnTo>
                <a:lnTo>
                  <a:pt x="137499" y="1507686"/>
                </a:lnTo>
                <a:lnTo>
                  <a:pt x="161632" y="1507369"/>
                </a:lnTo>
                <a:lnTo>
                  <a:pt x="173699" y="1506734"/>
                </a:lnTo>
                <a:lnTo>
                  <a:pt x="186084" y="1505782"/>
                </a:lnTo>
                <a:lnTo>
                  <a:pt x="198151" y="1504830"/>
                </a:lnTo>
                <a:lnTo>
                  <a:pt x="210217" y="1503878"/>
                </a:lnTo>
                <a:lnTo>
                  <a:pt x="221649" y="1502291"/>
                </a:lnTo>
                <a:lnTo>
                  <a:pt x="233399" y="1500704"/>
                </a:lnTo>
                <a:lnTo>
                  <a:pt x="244513" y="1498483"/>
                </a:lnTo>
                <a:lnTo>
                  <a:pt x="255627" y="1496262"/>
                </a:lnTo>
                <a:lnTo>
                  <a:pt x="265471" y="1493088"/>
                </a:lnTo>
                <a:lnTo>
                  <a:pt x="275315" y="1490232"/>
                </a:lnTo>
                <a:lnTo>
                  <a:pt x="284524" y="1486424"/>
                </a:lnTo>
                <a:lnTo>
                  <a:pt x="292780" y="1482615"/>
                </a:lnTo>
                <a:lnTo>
                  <a:pt x="300719" y="1478172"/>
                </a:lnTo>
                <a:lnTo>
                  <a:pt x="304212" y="1475634"/>
                </a:lnTo>
                <a:lnTo>
                  <a:pt x="307705" y="1473095"/>
                </a:lnTo>
                <a:lnTo>
                  <a:pt x="321677" y="1462622"/>
                </a:lnTo>
                <a:lnTo>
                  <a:pt x="337872" y="1450880"/>
                </a:lnTo>
                <a:lnTo>
                  <a:pt x="355972" y="1438821"/>
                </a:lnTo>
                <a:lnTo>
                  <a:pt x="375978" y="1426127"/>
                </a:lnTo>
                <a:lnTo>
                  <a:pt x="396936" y="1413433"/>
                </a:lnTo>
                <a:lnTo>
                  <a:pt x="418847" y="1400421"/>
                </a:lnTo>
                <a:lnTo>
                  <a:pt x="441075" y="1387727"/>
                </a:lnTo>
                <a:lnTo>
                  <a:pt x="463621" y="1375351"/>
                </a:lnTo>
                <a:lnTo>
                  <a:pt x="485850" y="1363291"/>
                </a:lnTo>
                <a:lnTo>
                  <a:pt x="508078" y="1352184"/>
                </a:lnTo>
                <a:lnTo>
                  <a:pt x="529037" y="1341711"/>
                </a:lnTo>
                <a:lnTo>
                  <a:pt x="549042" y="1332191"/>
                </a:lnTo>
                <a:lnTo>
                  <a:pt x="567142" y="1323940"/>
                </a:lnTo>
                <a:lnTo>
                  <a:pt x="583972" y="1317275"/>
                </a:lnTo>
                <a:lnTo>
                  <a:pt x="597945" y="1311880"/>
                </a:lnTo>
                <a:lnTo>
                  <a:pt x="604296" y="1309976"/>
                </a:lnTo>
                <a:lnTo>
                  <a:pt x="609694" y="1308389"/>
                </a:lnTo>
                <a:lnTo>
                  <a:pt x="616680" y="1307120"/>
                </a:lnTo>
                <a:lnTo>
                  <a:pt x="626524" y="1304899"/>
                </a:lnTo>
                <a:lnTo>
                  <a:pt x="655103" y="1299821"/>
                </a:lnTo>
                <a:lnTo>
                  <a:pt x="693844" y="1293474"/>
                </a:lnTo>
                <a:lnTo>
                  <a:pt x="740842" y="1286492"/>
                </a:lnTo>
                <a:lnTo>
                  <a:pt x="794507" y="1279193"/>
                </a:lnTo>
                <a:lnTo>
                  <a:pt x="853254" y="1271894"/>
                </a:lnTo>
                <a:lnTo>
                  <a:pt x="884056" y="1268403"/>
                </a:lnTo>
                <a:lnTo>
                  <a:pt x="915176" y="1264912"/>
                </a:lnTo>
                <a:lnTo>
                  <a:pt x="946931" y="1261421"/>
                </a:lnTo>
                <a:lnTo>
                  <a:pt x="979003" y="1258565"/>
                </a:lnTo>
                <a:lnTo>
                  <a:pt x="1010758" y="1256026"/>
                </a:lnTo>
                <a:lnTo>
                  <a:pt x="1042195" y="1253488"/>
                </a:lnTo>
                <a:lnTo>
                  <a:pt x="1073633" y="1251583"/>
                </a:lnTo>
                <a:lnTo>
                  <a:pt x="1103800" y="1249997"/>
                </a:lnTo>
                <a:lnTo>
                  <a:pt x="1108711" y="1249733"/>
                </a:lnTo>
                <a:lnTo>
                  <a:pt x="1108711" y="1144905"/>
                </a:lnTo>
                <a:lnTo>
                  <a:pt x="1105218" y="1127104"/>
                </a:lnTo>
                <a:lnTo>
                  <a:pt x="1102043" y="1110256"/>
                </a:lnTo>
                <a:lnTo>
                  <a:pt x="1097916" y="1094680"/>
                </a:lnTo>
                <a:lnTo>
                  <a:pt x="1093788" y="1080057"/>
                </a:lnTo>
                <a:lnTo>
                  <a:pt x="1089026" y="1067024"/>
                </a:lnTo>
                <a:lnTo>
                  <a:pt x="1083946" y="1054626"/>
                </a:lnTo>
                <a:lnTo>
                  <a:pt x="1078866" y="1043818"/>
                </a:lnTo>
                <a:lnTo>
                  <a:pt x="1073468" y="1033010"/>
                </a:lnTo>
                <a:lnTo>
                  <a:pt x="1067753" y="1023474"/>
                </a:lnTo>
                <a:lnTo>
                  <a:pt x="1061721" y="1014255"/>
                </a:lnTo>
                <a:lnTo>
                  <a:pt x="1055371" y="1005672"/>
                </a:lnTo>
                <a:lnTo>
                  <a:pt x="1049021" y="997407"/>
                </a:lnTo>
                <a:lnTo>
                  <a:pt x="1042671" y="989460"/>
                </a:lnTo>
                <a:lnTo>
                  <a:pt x="1036003" y="981831"/>
                </a:lnTo>
                <a:lnTo>
                  <a:pt x="1022668" y="966891"/>
                </a:lnTo>
                <a:lnTo>
                  <a:pt x="1013461" y="957036"/>
                </a:lnTo>
                <a:lnTo>
                  <a:pt x="1004888" y="947182"/>
                </a:lnTo>
                <a:lnTo>
                  <a:pt x="995681" y="936692"/>
                </a:lnTo>
                <a:lnTo>
                  <a:pt x="987108" y="925884"/>
                </a:lnTo>
                <a:lnTo>
                  <a:pt x="978853" y="914440"/>
                </a:lnTo>
                <a:lnTo>
                  <a:pt x="970916" y="902042"/>
                </a:lnTo>
                <a:lnTo>
                  <a:pt x="966788" y="895367"/>
                </a:lnTo>
                <a:lnTo>
                  <a:pt x="962978" y="888691"/>
                </a:lnTo>
                <a:lnTo>
                  <a:pt x="959168" y="881698"/>
                </a:lnTo>
                <a:lnTo>
                  <a:pt x="955676" y="874069"/>
                </a:lnTo>
                <a:lnTo>
                  <a:pt x="952183" y="866122"/>
                </a:lnTo>
                <a:lnTo>
                  <a:pt x="948691" y="858175"/>
                </a:lnTo>
                <a:lnTo>
                  <a:pt x="945516" y="849910"/>
                </a:lnTo>
                <a:lnTo>
                  <a:pt x="942341" y="841009"/>
                </a:lnTo>
                <a:lnTo>
                  <a:pt x="939483" y="831790"/>
                </a:lnTo>
                <a:lnTo>
                  <a:pt x="936626" y="821936"/>
                </a:lnTo>
                <a:lnTo>
                  <a:pt x="934086" y="812082"/>
                </a:lnTo>
                <a:lnTo>
                  <a:pt x="931863" y="801274"/>
                </a:lnTo>
                <a:lnTo>
                  <a:pt x="929323" y="790148"/>
                </a:lnTo>
                <a:lnTo>
                  <a:pt x="927418" y="778704"/>
                </a:lnTo>
                <a:lnTo>
                  <a:pt x="925513" y="766624"/>
                </a:lnTo>
                <a:lnTo>
                  <a:pt x="923608" y="753909"/>
                </a:lnTo>
                <a:lnTo>
                  <a:pt x="922338" y="740876"/>
                </a:lnTo>
                <a:lnTo>
                  <a:pt x="921068" y="727207"/>
                </a:lnTo>
                <a:lnTo>
                  <a:pt x="920433" y="712584"/>
                </a:lnTo>
                <a:lnTo>
                  <a:pt x="919481" y="697644"/>
                </a:lnTo>
                <a:lnTo>
                  <a:pt x="919163" y="680478"/>
                </a:lnTo>
                <a:lnTo>
                  <a:pt x="919481" y="663948"/>
                </a:lnTo>
                <a:lnTo>
                  <a:pt x="920751" y="647736"/>
                </a:lnTo>
                <a:lnTo>
                  <a:pt x="922338" y="631842"/>
                </a:lnTo>
                <a:lnTo>
                  <a:pt x="924561" y="616266"/>
                </a:lnTo>
                <a:lnTo>
                  <a:pt x="928053" y="601325"/>
                </a:lnTo>
                <a:lnTo>
                  <a:pt x="932181" y="586703"/>
                </a:lnTo>
                <a:lnTo>
                  <a:pt x="936308" y="572398"/>
                </a:lnTo>
                <a:lnTo>
                  <a:pt x="941706" y="558093"/>
                </a:lnTo>
                <a:lnTo>
                  <a:pt x="947738" y="544424"/>
                </a:lnTo>
                <a:lnTo>
                  <a:pt x="954406" y="531391"/>
                </a:lnTo>
                <a:lnTo>
                  <a:pt x="958216" y="525033"/>
                </a:lnTo>
                <a:lnTo>
                  <a:pt x="961708" y="518676"/>
                </a:lnTo>
                <a:lnTo>
                  <a:pt x="965836" y="512318"/>
                </a:lnTo>
                <a:lnTo>
                  <a:pt x="969646" y="506278"/>
                </a:lnTo>
                <a:lnTo>
                  <a:pt x="978853" y="494199"/>
                </a:lnTo>
                <a:lnTo>
                  <a:pt x="988061" y="483073"/>
                </a:lnTo>
                <a:lnTo>
                  <a:pt x="998221" y="471629"/>
                </a:lnTo>
                <a:lnTo>
                  <a:pt x="1008698" y="461139"/>
                </a:lnTo>
                <a:lnTo>
                  <a:pt x="1019811" y="451602"/>
                </a:lnTo>
                <a:lnTo>
                  <a:pt x="1030923" y="442384"/>
                </a:lnTo>
                <a:lnTo>
                  <a:pt x="1042671" y="433801"/>
                </a:lnTo>
                <a:lnTo>
                  <a:pt x="1054736" y="425854"/>
                </a:lnTo>
                <a:lnTo>
                  <a:pt x="1066483" y="418542"/>
                </a:lnTo>
                <a:lnTo>
                  <a:pt x="1078866" y="411549"/>
                </a:lnTo>
                <a:lnTo>
                  <a:pt x="1091248" y="405191"/>
                </a:lnTo>
                <a:lnTo>
                  <a:pt x="1103631" y="399152"/>
                </a:lnTo>
                <a:lnTo>
                  <a:pt x="1116331" y="393748"/>
                </a:lnTo>
                <a:lnTo>
                  <a:pt x="1128713" y="388661"/>
                </a:lnTo>
                <a:lnTo>
                  <a:pt x="1141413" y="383893"/>
                </a:lnTo>
                <a:lnTo>
                  <a:pt x="1153796" y="380079"/>
                </a:lnTo>
                <a:lnTo>
                  <a:pt x="1166178" y="376264"/>
                </a:lnTo>
                <a:lnTo>
                  <a:pt x="1178243" y="373085"/>
                </a:lnTo>
                <a:lnTo>
                  <a:pt x="1190308" y="369906"/>
                </a:lnTo>
                <a:lnTo>
                  <a:pt x="1201738" y="367363"/>
                </a:lnTo>
                <a:lnTo>
                  <a:pt x="1213168" y="364820"/>
                </a:lnTo>
                <a:lnTo>
                  <a:pt x="1224281" y="362595"/>
                </a:lnTo>
                <a:lnTo>
                  <a:pt x="1235076" y="361006"/>
                </a:lnTo>
                <a:lnTo>
                  <a:pt x="1254761" y="358145"/>
                </a:lnTo>
                <a:lnTo>
                  <a:pt x="1272223" y="356237"/>
                </a:lnTo>
                <a:lnTo>
                  <a:pt x="1287781" y="354966"/>
                </a:lnTo>
                <a:lnTo>
                  <a:pt x="1300163" y="354330"/>
                </a:lnTo>
                <a:lnTo>
                  <a:pt x="1309371" y="354012"/>
                </a:lnTo>
                <a:close/>
                <a:moveTo>
                  <a:pt x="1815403" y="215900"/>
                </a:moveTo>
                <a:lnTo>
                  <a:pt x="1818266" y="216218"/>
                </a:lnTo>
                <a:lnTo>
                  <a:pt x="1821764" y="216535"/>
                </a:lnTo>
                <a:lnTo>
                  <a:pt x="1824945" y="217170"/>
                </a:lnTo>
                <a:lnTo>
                  <a:pt x="1828126" y="218758"/>
                </a:lnTo>
                <a:lnTo>
                  <a:pt x="1830989" y="220028"/>
                </a:lnTo>
                <a:lnTo>
                  <a:pt x="1834170" y="221615"/>
                </a:lnTo>
                <a:lnTo>
                  <a:pt x="1836715" y="223520"/>
                </a:lnTo>
                <a:lnTo>
                  <a:pt x="1839577" y="226060"/>
                </a:lnTo>
                <a:lnTo>
                  <a:pt x="1841804" y="228600"/>
                </a:lnTo>
                <a:lnTo>
                  <a:pt x="1843713" y="231458"/>
                </a:lnTo>
                <a:lnTo>
                  <a:pt x="1845621" y="234315"/>
                </a:lnTo>
                <a:lnTo>
                  <a:pt x="1847212" y="237490"/>
                </a:lnTo>
                <a:lnTo>
                  <a:pt x="1848166" y="240348"/>
                </a:lnTo>
                <a:lnTo>
                  <a:pt x="1848802" y="243523"/>
                </a:lnTo>
                <a:lnTo>
                  <a:pt x="1849438" y="247015"/>
                </a:lnTo>
                <a:lnTo>
                  <a:pt x="1849438" y="250508"/>
                </a:lnTo>
                <a:lnTo>
                  <a:pt x="1849438" y="253365"/>
                </a:lnTo>
                <a:lnTo>
                  <a:pt x="1848802" y="256858"/>
                </a:lnTo>
                <a:lnTo>
                  <a:pt x="1848166" y="260033"/>
                </a:lnTo>
                <a:lnTo>
                  <a:pt x="1847212" y="263208"/>
                </a:lnTo>
                <a:lnTo>
                  <a:pt x="1845621" y="266065"/>
                </a:lnTo>
                <a:lnTo>
                  <a:pt x="1843713" y="268923"/>
                </a:lnTo>
                <a:lnTo>
                  <a:pt x="1841804" y="271780"/>
                </a:lnTo>
                <a:lnTo>
                  <a:pt x="1839577" y="274320"/>
                </a:lnTo>
                <a:lnTo>
                  <a:pt x="1736517" y="377190"/>
                </a:lnTo>
                <a:lnTo>
                  <a:pt x="1733654" y="379730"/>
                </a:lnTo>
                <a:lnTo>
                  <a:pt x="1731109" y="381635"/>
                </a:lnTo>
                <a:lnTo>
                  <a:pt x="1727928" y="383223"/>
                </a:lnTo>
                <a:lnTo>
                  <a:pt x="1725065" y="384810"/>
                </a:lnTo>
                <a:lnTo>
                  <a:pt x="1721885" y="386080"/>
                </a:lnTo>
                <a:lnTo>
                  <a:pt x="1718704" y="386715"/>
                </a:lnTo>
                <a:lnTo>
                  <a:pt x="1715205" y="387350"/>
                </a:lnTo>
                <a:lnTo>
                  <a:pt x="1712342" y="387350"/>
                </a:lnTo>
                <a:lnTo>
                  <a:pt x="1708843" y="387350"/>
                </a:lnTo>
                <a:lnTo>
                  <a:pt x="1705662" y="386715"/>
                </a:lnTo>
                <a:lnTo>
                  <a:pt x="1702163" y="386080"/>
                </a:lnTo>
                <a:lnTo>
                  <a:pt x="1699300" y="384810"/>
                </a:lnTo>
                <a:lnTo>
                  <a:pt x="1696119" y="383223"/>
                </a:lnTo>
                <a:lnTo>
                  <a:pt x="1693257" y="381635"/>
                </a:lnTo>
                <a:lnTo>
                  <a:pt x="1690394" y="379730"/>
                </a:lnTo>
                <a:lnTo>
                  <a:pt x="1687849" y="377190"/>
                </a:lnTo>
                <a:lnTo>
                  <a:pt x="1685622" y="374650"/>
                </a:lnTo>
                <a:lnTo>
                  <a:pt x="1683396" y="371793"/>
                </a:lnTo>
                <a:lnTo>
                  <a:pt x="1681805" y="368935"/>
                </a:lnTo>
                <a:lnTo>
                  <a:pt x="1680533" y="365760"/>
                </a:lnTo>
                <a:lnTo>
                  <a:pt x="1679261" y="362903"/>
                </a:lnTo>
                <a:lnTo>
                  <a:pt x="1678624" y="359410"/>
                </a:lnTo>
                <a:lnTo>
                  <a:pt x="1678306" y="356235"/>
                </a:lnTo>
                <a:lnTo>
                  <a:pt x="1677988" y="353378"/>
                </a:lnTo>
                <a:lnTo>
                  <a:pt x="1678306" y="349885"/>
                </a:lnTo>
                <a:lnTo>
                  <a:pt x="1678624" y="346393"/>
                </a:lnTo>
                <a:lnTo>
                  <a:pt x="1679261" y="343218"/>
                </a:lnTo>
                <a:lnTo>
                  <a:pt x="1680533" y="340043"/>
                </a:lnTo>
                <a:lnTo>
                  <a:pt x="1681805" y="337185"/>
                </a:lnTo>
                <a:lnTo>
                  <a:pt x="1683396" y="334328"/>
                </a:lnTo>
                <a:lnTo>
                  <a:pt x="1685622" y="331470"/>
                </a:lnTo>
                <a:lnTo>
                  <a:pt x="1687849" y="328930"/>
                </a:lnTo>
                <a:lnTo>
                  <a:pt x="1790910" y="226060"/>
                </a:lnTo>
                <a:lnTo>
                  <a:pt x="1793455" y="223520"/>
                </a:lnTo>
                <a:lnTo>
                  <a:pt x="1796317" y="221615"/>
                </a:lnTo>
                <a:lnTo>
                  <a:pt x="1799180" y="220028"/>
                </a:lnTo>
                <a:lnTo>
                  <a:pt x="1802361" y="218758"/>
                </a:lnTo>
                <a:lnTo>
                  <a:pt x="1805224" y="217170"/>
                </a:lnTo>
                <a:lnTo>
                  <a:pt x="1808723" y="216535"/>
                </a:lnTo>
                <a:lnTo>
                  <a:pt x="1811904" y="216218"/>
                </a:lnTo>
                <a:lnTo>
                  <a:pt x="1815403" y="215900"/>
                </a:lnTo>
                <a:close/>
                <a:moveTo>
                  <a:pt x="851599" y="215900"/>
                </a:moveTo>
                <a:lnTo>
                  <a:pt x="855065" y="216218"/>
                </a:lnTo>
                <a:lnTo>
                  <a:pt x="857902" y="216535"/>
                </a:lnTo>
                <a:lnTo>
                  <a:pt x="861368" y="217170"/>
                </a:lnTo>
                <a:lnTo>
                  <a:pt x="864205" y="218758"/>
                </a:lnTo>
                <a:lnTo>
                  <a:pt x="867356" y="220028"/>
                </a:lnTo>
                <a:lnTo>
                  <a:pt x="870192" y="221615"/>
                </a:lnTo>
                <a:lnTo>
                  <a:pt x="872713" y="223520"/>
                </a:lnTo>
                <a:lnTo>
                  <a:pt x="875550" y="226060"/>
                </a:lnTo>
                <a:lnTo>
                  <a:pt x="977657" y="328930"/>
                </a:lnTo>
                <a:lnTo>
                  <a:pt x="979863" y="331470"/>
                </a:lnTo>
                <a:lnTo>
                  <a:pt x="981754" y="334328"/>
                </a:lnTo>
                <a:lnTo>
                  <a:pt x="983960" y="337185"/>
                </a:lnTo>
                <a:lnTo>
                  <a:pt x="985220" y="340043"/>
                </a:lnTo>
                <a:lnTo>
                  <a:pt x="986166" y="343218"/>
                </a:lnTo>
                <a:lnTo>
                  <a:pt x="986796" y="346393"/>
                </a:lnTo>
                <a:lnTo>
                  <a:pt x="987426" y="349885"/>
                </a:lnTo>
                <a:lnTo>
                  <a:pt x="987426" y="353378"/>
                </a:lnTo>
                <a:lnTo>
                  <a:pt x="987426" y="356235"/>
                </a:lnTo>
                <a:lnTo>
                  <a:pt x="986796" y="359410"/>
                </a:lnTo>
                <a:lnTo>
                  <a:pt x="986166" y="362903"/>
                </a:lnTo>
                <a:lnTo>
                  <a:pt x="985220" y="365760"/>
                </a:lnTo>
                <a:lnTo>
                  <a:pt x="983960" y="368935"/>
                </a:lnTo>
                <a:lnTo>
                  <a:pt x="981754" y="371793"/>
                </a:lnTo>
                <a:lnTo>
                  <a:pt x="979863" y="374650"/>
                </a:lnTo>
                <a:lnTo>
                  <a:pt x="977657" y="377190"/>
                </a:lnTo>
                <a:lnTo>
                  <a:pt x="975135" y="379730"/>
                </a:lnTo>
                <a:lnTo>
                  <a:pt x="972299" y="381635"/>
                </a:lnTo>
                <a:lnTo>
                  <a:pt x="969778" y="383223"/>
                </a:lnTo>
                <a:lnTo>
                  <a:pt x="966627" y="384810"/>
                </a:lnTo>
                <a:lnTo>
                  <a:pt x="963475" y="386080"/>
                </a:lnTo>
                <a:lnTo>
                  <a:pt x="960324" y="386715"/>
                </a:lnTo>
                <a:lnTo>
                  <a:pt x="957172" y="387350"/>
                </a:lnTo>
                <a:lnTo>
                  <a:pt x="953706" y="387350"/>
                </a:lnTo>
                <a:lnTo>
                  <a:pt x="950554" y="387350"/>
                </a:lnTo>
                <a:lnTo>
                  <a:pt x="947088" y="386715"/>
                </a:lnTo>
                <a:lnTo>
                  <a:pt x="944251" y="386080"/>
                </a:lnTo>
                <a:lnTo>
                  <a:pt x="940785" y="384810"/>
                </a:lnTo>
                <a:lnTo>
                  <a:pt x="937948" y="383223"/>
                </a:lnTo>
                <a:lnTo>
                  <a:pt x="935112" y="381635"/>
                </a:lnTo>
                <a:lnTo>
                  <a:pt x="932276" y="379730"/>
                </a:lnTo>
                <a:lnTo>
                  <a:pt x="929440" y="377190"/>
                </a:lnTo>
                <a:lnTo>
                  <a:pt x="827333" y="274320"/>
                </a:lnTo>
                <a:lnTo>
                  <a:pt x="825127" y="271780"/>
                </a:lnTo>
                <a:lnTo>
                  <a:pt x="823236" y="268923"/>
                </a:lnTo>
                <a:lnTo>
                  <a:pt x="821345" y="266065"/>
                </a:lnTo>
                <a:lnTo>
                  <a:pt x="820084" y="263208"/>
                </a:lnTo>
                <a:lnTo>
                  <a:pt x="819139" y="260033"/>
                </a:lnTo>
                <a:lnTo>
                  <a:pt x="818193" y="256858"/>
                </a:lnTo>
                <a:lnTo>
                  <a:pt x="817878" y="253365"/>
                </a:lnTo>
                <a:lnTo>
                  <a:pt x="817563" y="250508"/>
                </a:lnTo>
                <a:lnTo>
                  <a:pt x="817878" y="247015"/>
                </a:lnTo>
                <a:lnTo>
                  <a:pt x="818193" y="243523"/>
                </a:lnTo>
                <a:lnTo>
                  <a:pt x="819139" y="240348"/>
                </a:lnTo>
                <a:lnTo>
                  <a:pt x="820084" y="237490"/>
                </a:lnTo>
                <a:lnTo>
                  <a:pt x="821345" y="234315"/>
                </a:lnTo>
                <a:lnTo>
                  <a:pt x="823236" y="231458"/>
                </a:lnTo>
                <a:lnTo>
                  <a:pt x="825127" y="228600"/>
                </a:lnTo>
                <a:lnTo>
                  <a:pt x="827333" y="226060"/>
                </a:lnTo>
                <a:lnTo>
                  <a:pt x="830169" y="223520"/>
                </a:lnTo>
                <a:lnTo>
                  <a:pt x="832690" y="221615"/>
                </a:lnTo>
                <a:lnTo>
                  <a:pt x="835842" y="220028"/>
                </a:lnTo>
                <a:lnTo>
                  <a:pt x="838678" y="218758"/>
                </a:lnTo>
                <a:lnTo>
                  <a:pt x="842144" y="217170"/>
                </a:lnTo>
                <a:lnTo>
                  <a:pt x="844981" y="216535"/>
                </a:lnTo>
                <a:lnTo>
                  <a:pt x="848447" y="216218"/>
                </a:lnTo>
                <a:lnTo>
                  <a:pt x="851599" y="215900"/>
                </a:lnTo>
                <a:close/>
                <a:moveTo>
                  <a:pt x="1318578" y="0"/>
                </a:moveTo>
                <a:lnTo>
                  <a:pt x="1321753" y="318"/>
                </a:lnTo>
                <a:lnTo>
                  <a:pt x="1325563" y="636"/>
                </a:lnTo>
                <a:lnTo>
                  <a:pt x="1328421" y="1590"/>
                </a:lnTo>
                <a:lnTo>
                  <a:pt x="1331913" y="2544"/>
                </a:lnTo>
                <a:lnTo>
                  <a:pt x="1334771" y="4133"/>
                </a:lnTo>
                <a:lnTo>
                  <a:pt x="1337629" y="6041"/>
                </a:lnTo>
                <a:lnTo>
                  <a:pt x="1340169" y="7949"/>
                </a:lnTo>
                <a:lnTo>
                  <a:pt x="1342391" y="9857"/>
                </a:lnTo>
                <a:lnTo>
                  <a:pt x="1344931" y="12719"/>
                </a:lnTo>
                <a:lnTo>
                  <a:pt x="1346836" y="15262"/>
                </a:lnTo>
                <a:lnTo>
                  <a:pt x="1348424" y="18124"/>
                </a:lnTo>
                <a:lnTo>
                  <a:pt x="1350011" y="20986"/>
                </a:lnTo>
                <a:lnTo>
                  <a:pt x="1351281" y="23848"/>
                </a:lnTo>
                <a:lnTo>
                  <a:pt x="1351916" y="27345"/>
                </a:lnTo>
                <a:lnTo>
                  <a:pt x="1352551" y="30843"/>
                </a:lnTo>
                <a:lnTo>
                  <a:pt x="1352551" y="34341"/>
                </a:lnTo>
                <a:lnTo>
                  <a:pt x="1352551" y="180290"/>
                </a:lnTo>
                <a:lnTo>
                  <a:pt x="1352551" y="183469"/>
                </a:lnTo>
                <a:lnTo>
                  <a:pt x="1351916" y="186967"/>
                </a:lnTo>
                <a:lnTo>
                  <a:pt x="1351281" y="190147"/>
                </a:lnTo>
                <a:lnTo>
                  <a:pt x="1350011" y="193327"/>
                </a:lnTo>
                <a:lnTo>
                  <a:pt x="1348424" y="196188"/>
                </a:lnTo>
                <a:lnTo>
                  <a:pt x="1346836" y="199368"/>
                </a:lnTo>
                <a:lnTo>
                  <a:pt x="1344931" y="201912"/>
                </a:lnTo>
                <a:lnTo>
                  <a:pt x="1342391" y="204138"/>
                </a:lnTo>
                <a:lnTo>
                  <a:pt x="1340169" y="206681"/>
                </a:lnTo>
                <a:lnTo>
                  <a:pt x="1337629" y="208271"/>
                </a:lnTo>
                <a:lnTo>
                  <a:pt x="1334771" y="210179"/>
                </a:lnTo>
                <a:lnTo>
                  <a:pt x="1331913" y="211769"/>
                </a:lnTo>
                <a:lnTo>
                  <a:pt x="1328421" y="212723"/>
                </a:lnTo>
                <a:lnTo>
                  <a:pt x="1325563" y="213677"/>
                </a:lnTo>
                <a:lnTo>
                  <a:pt x="1321753" y="213995"/>
                </a:lnTo>
                <a:lnTo>
                  <a:pt x="1318578" y="214313"/>
                </a:lnTo>
                <a:lnTo>
                  <a:pt x="1315086" y="213995"/>
                </a:lnTo>
                <a:lnTo>
                  <a:pt x="1311593" y="213677"/>
                </a:lnTo>
                <a:lnTo>
                  <a:pt x="1308418" y="212723"/>
                </a:lnTo>
                <a:lnTo>
                  <a:pt x="1305243" y="211769"/>
                </a:lnTo>
                <a:lnTo>
                  <a:pt x="1302068" y="210179"/>
                </a:lnTo>
                <a:lnTo>
                  <a:pt x="1299528" y="208271"/>
                </a:lnTo>
                <a:lnTo>
                  <a:pt x="1296671" y="206681"/>
                </a:lnTo>
                <a:lnTo>
                  <a:pt x="1294448" y="204138"/>
                </a:lnTo>
                <a:lnTo>
                  <a:pt x="1292226" y="201912"/>
                </a:lnTo>
                <a:lnTo>
                  <a:pt x="1290003" y="199368"/>
                </a:lnTo>
                <a:lnTo>
                  <a:pt x="1288416" y="196188"/>
                </a:lnTo>
                <a:lnTo>
                  <a:pt x="1287146" y="193327"/>
                </a:lnTo>
                <a:lnTo>
                  <a:pt x="1285876" y="190147"/>
                </a:lnTo>
                <a:lnTo>
                  <a:pt x="1285241" y="186967"/>
                </a:lnTo>
                <a:lnTo>
                  <a:pt x="1284288" y="183469"/>
                </a:lnTo>
                <a:lnTo>
                  <a:pt x="1284288" y="180290"/>
                </a:lnTo>
                <a:lnTo>
                  <a:pt x="1284288" y="34341"/>
                </a:lnTo>
                <a:lnTo>
                  <a:pt x="1284288" y="30843"/>
                </a:lnTo>
                <a:lnTo>
                  <a:pt x="1285241" y="27345"/>
                </a:lnTo>
                <a:lnTo>
                  <a:pt x="1285876" y="23848"/>
                </a:lnTo>
                <a:lnTo>
                  <a:pt x="1287146" y="20986"/>
                </a:lnTo>
                <a:lnTo>
                  <a:pt x="1288416" y="18124"/>
                </a:lnTo>
                <a:lnTo>
                  <a:pt x="1290003" y="15262"/>
                </a:lnTo>
                <a:lnTo>
                  <a:pt x="1292226" y="12719"/>
                </a:lnTo>
                <a:lnTo>
                  <a:pt x="1294448" y="9857"/>
                </a:lnTo>
                <a:lnTo>
                  <a:pt x="1296671" y="7949"/>
                </a:lnTo>
                <a:lnTo>
                  <a:pt x="1299528" y="6041"/>
                </a:lnTo>
                <a:lnTo>
                  <a:pt x="1302068" y="4133"/>
                </a:lnTo>
                <a:lnTo>
                  <a:pt x="1305243" y="2544"/>
                </a:lnTo>
                <a:lnTo>
                  <a:pt x="1308418" y="1590"/>
                </a:lnTo>
                <a:lnTo>
                  <a:pt x="1311593" y="636"/>
                </a:lnTo>
                <a:lnTo>
                  <a:pt x="1315086" y="318"/>
                </a:lnTo>
                <a:lnTo>
                  <a:pt x="1318578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KSO_Shape"/>
          <p:cNvSpPr>
            <a:spLocks/>
          </p:cNvSpPr>
          <p:nvPr/>
        </p:nvSpPr>
        <p:spPr bwMode="auto">
          <a:xfrm>
            <a:off x="9273840" y="1800293"/>
            <a:ext cx="1011229" cy="706175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矩形 30"/>
          <p:cNvSpPr>
            <a:spLocks noChangeArrowheads="1"/>
          </p:cNvSpPr>
          <p:nvPr/>
        </p:nvSpPr>
        <p:spPr bwMode="auto">
          <a:xfrm>
            <a:off x="1238251" y="3615082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3" name="矩形 31"/>
          <p:cNvSpPr>
            <a:spLocks noChangeArrowheads="1"/>
          </p:cNvSpPr>
          <p:nvPr/>
        </p:nvSpPr>
        <p:spPr bwMode="auto">
          <a:xfrm>
            <a:off x="5080000" y="3615082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4" name="矩形 32"/>
          <p:cNvSpPr>
            <a:spLocks noChangeArrowheads="1"/>
          </p:cNvSpPr>
          <p:nvPr/>
        </p:nvSpPr>
        <p:spPr bwMode="auto">
          <a:xfrm>
            <a:off x="8764248" y="3613494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5" name="椭圆 64"/>
          <p:cNvSpPr/>
          <p:nvPr/>
        </p:nvSpPr>
        <p:spPr>
          <a:xfrm>
            <a:off x="1208428" y="1108351"/>
            <a:ext cx="2090058" cy="2090058"/>
          </a:xfrm>
          <a:prstGeom prst="ellipse">
            <a:avLst/>
          </a:prstGeom>
          <a:noFill/>
          <a:ln w="38100">
            <a:solidFill>
              <a:srgbClr val="C79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5050971" y="1108351"/>
            <a:ext cx="2090058" cy="2090058"/>
          </a:xfrm>
          <a:prstGeom prst="ellipse">
            <a:avLst/>
          </a:prstGeom>
          <a:noFill/>
          <a:ln w="38100">
            <a:solidFill>
              <a:srgbClr val="C79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8734425" y="1108351"/>
            <a:ext cx="2090058" cy="2090058"/>
          </a:xfrm>
          <a:prstGeom prst="ellipse">
            <a:avLst/>
          </a:prstGeom>
          <a:noFill/>
          <a:ln w="38100">
            <a:solidFill>
              <a:srgbClr val="C79BF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43658" y="4203667"/>
            <a:ext cx="28195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686201" y="4203667"/>
            <a:ext cx="28195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369655" y="4203667"/>
            <a:ext cx="28195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71" name="L 形 70"/>
          <p:cNvSpPr/>
          <p:nvPr/>
        </p:nvSpPr>
        <p:spPr>
          <a:xfrm rot="13509573">
            <a:off x="3546427" y="1784223"/>
            <a:ext cx="674687" cy="665162"/>
          </a:xfrm>
          <a:prstGeom prst="corner">
            <a:avLst>
              <a:gd name="adj1" fmla="val 33246"/>
              <a:gd name="adj2" fmla="val 30243"/>
            </a:avLst>
          </a:prstGeom>
          <a:solidFill>
            <a:srgbClr val="829BC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L 形 71"/>
          <p:cNvSpPr/>
          <p:nvPr/>
        </p:nvSpPr>
        <p:spPr>
          <a:xfrm rot="13509573">
            <a:off x="7623127" y="1784223"/>
            <a:ext cx="674687" cy="665162"/>
          </a:xfrm>
          <a:prstGeom prst="corner">
            <a:avLst>
              <a:gd name="adj1" fmla="val 33246"/>
              <a:gd name="adj2" fmla="val 30243"/>
            </a:avLst>
          </a:prstGeom>
          <a:solidFill>
            <a:srgbClr val="829BC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任意多边形 17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43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rcRect l="71421" b="10285"/>
          <a:stretch>
            <a:fillRect/>
          </a:stretch>
        </p:blipFill>
        <p:spPr>
          <a:xfrm>
            <a:off x="180478" y="200134"/>
            <a:ext cx="3923673" cy="6458847"/>
          </a:xfrm>
          <a:custGeom>
            <a:avLst/>
            <a:gdLst>
              <a:gd name="connsiteX0" fmla="*/ 245218 w 3923673"/>
              <a:gd name="connsiteY0" fmla="*/ 0 h 6458847"/>
              <a:gd name="connsiteX1" fmla="*/ 3923673 w 3923673"/>
              <a:gd name="connsiteY1" fmla="*/ 0 h 6458847"/>
              <a:gd name="connsiteX2" fmla="*/ 3923673 w 3923673"/>
              <a:gd name="connsiteY2" fmla="*/ 6458847 h 6458847"/>
              <a:gd name="connsiteX3" fmla="*/ 236347 w 3923673"/>
              <a:gd name="connsiteY3" fmla="*/ 6458847 h 6458847"/>
              <a:gd name="connsiteX4" fmla="*/ 245217 w 3923673"/>
              <a:gd name="connsiteY4" fmla="*/ 6414905 h 6458847"/>
              <a:gd name="connsiteX5" fmla="*/ 49420 w 3923673"/>
              <a:gd name="connsiteY5" fmla="*/ 6174669 h 6458847"/>
              <a:gd name="connsiteX6" fmla="*/ 0 w 3923673"/>
              <a:gd name="connsiteY6" fmla="*/ 6169687 h 6458847"/>
              <a:gd name="connsiteX7" fmla="*/ 0 w 3923673"/>
              <a:gd name="connsiteY7" fmla="*/ 245218 h 6458847"/>
              <a:gd name="connsiteX8" fmla="*/ 245218 w 3923673"/>
              <a:gd name="connsiteY8" fmla="*/ 0 h 6458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23673" h="6458847">
                <a:moveTo>
                  <a:pt x="245218" y="0"/>
                </a:moveTo>
                <a:lnTo>
                  <a:pt x="3923673" y="0"/>
                </a:lnTo>
                <a:lnTo>
                  <a:pt x="3923673" y="6458847"/>
                </a:lnTo>
                <a:lnTo>
                  <a:pt x="236347" y="6458847"/>
                </a:lnTo>
                <a:lnTo>
                  <a:pt x="245217" y="6414905"/>
                </a:lnTo>
                <a:cubicBezTo>
                  <a:pt x="245217" y="6296403"/>
                  <a:pt x="161162" y="6197535"/>
                  <a:pt x="49420" y="6174669"/>
                </a:cubicBezTo>
                <a:lnTo>
                  <a:pt x="0" y="6169687"/>
                </a:lnTo>
                <a:lnTo>
                  <a:pt x="0" y="245218"/>
                </a:lnTo>
                <a:cubicBezTo>
                  <a:pt x="135431" y="245218"/>
                  <a:pt x="245218" y="135431"/>
                  <a:pt x="245218" y="0"/>
                </a:cubicBezTo>
                <a:close/>
              </a:path>
            </a:pathLst>
          </a:custGeom>
        </p:spPr>
      </p:pic>
      <p:sp>
        <p:nvSpPr>
          <p:cNvPr id="7" name="任意多边形 6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88193" y="1702991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829B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9" name="MH_Number_1"/>
          <p:cNvSpPr/>
          <p:nvPr>
            <p:custDataLst>
              <p:tags r:id="rId1"/>
            </p:custDataLst>
          </p:nvPr>
        </p:nvSpPr>
        <p:spPr>
          <a:xfrm>
            <a:off x="6096000" y="1643831"/>
            <a:ext cx="616535" cy="616535"/>
          </a:xfrm>
          <a:prstGeom prst="rect">
            <a:avLst/>
          </a:prstGeom>
          <a:solidFill>
            <a:srgbClr val="829BC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88193" y="2704123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58AC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1" name="MH_Number_1"/>
          <p:cNvSpPr/>
          <p:nvPr>
            <p:custDataLst>
              <p:tags r:id="rId2"/>
            </p:custDataLst>
          </p:nvPr>
        </p:nvSpPr>
        <p:spPr>
          <a:xfrm>
            <a:off x="6096000" y="2644963"/>
            <a:ext cx="616535" cy="616535"/>
          </a:xfrm>
          <a:prstGeom prst="rect">
            <a:avLst/>
          </a:prstGeom>
          <a:solidFill>
            <a:srgbClr val="58ACD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88193" y="3705255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3" name="MH_Number_1"/>
          <p:cNvSpPr/>
          <p:nvPr>
            <p:custDataLst>
              <p:tags r:id="rId3"/>
            </p:custDataLst>
          </p:nvPr>
        </p:nvSpPr>
        <p:spPr>
          <a:xfrm>
            <a:off x="6096000" y="3646095"/>
            <a:ext cx="616535" cy="616535"/>
          </a:xfrm>
          <a:prstGeom prst="rect">
            <a:avLst/>
          </a:prstGeom>
          <a:solidFill>
            <a:srgbClr val="7030A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88193" y="4706387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C79B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5" name="MH_Number_1"/>
          <p:cNvSpPr/>
          <p:nvPr>
            <p:custDataLst>
              <p:tags r:id="rId4"/>
            </p:custDataLst>
          </p:nvPr>
        </p:nvSpPr>
        <p:spPr>
          <a:xfrm>
            <a:off x="6096000" y="4647227"/>
            <a:ext cx="616535" cy="616535"/>
          </a:xfrm>
          <a:prstGeom prst="rect">
            <a:avLst/>
          </a:prstGeom>
          <a:solidFill>
            <a:srgbClr val="C79BF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036822" y="1643831"/>
            <a:ext cx="0" cy="616535"/>
          </a:xfrm>
          <a:prstGeom prst="line">
            <a:avLst/>
          </a:prstGeom>
          <a:ln w="63500" cmpd="thinThick">
            <a:solidFill>
              <a:srgbClr val="829B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036822" y="2657465"/>
            <a:ext cx="0" cy="616535"/>
          </a:xfrm>
          <a:prstGeom prst="line">
            <a:avLst/>
          </a:prstGeom>
          <a:ln w="63500" cmpd="thinThick">
            <a:solidFill>
              <a:srgbClr val="58AC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036822" y="3658597"/>
            <a:ext cx="0" cy="616535"/>
          </a:xfrm>
          <a:prstGeom prst="line">
            <a:avLst/>
          </a:prstGeom>
          <a:ln w="63500" cmpd="thinThick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036822" y="4637136"/>
            <a:ext cx="0" cy="616535"/>
          </a:xfrm>
          <a:prstGeom prst="line">
            <a:avLst/>
          </a:prstGeom>
          <a:ln w="63500" cmpd="thinThick">
            <a:solidFill>
              <a:srgbClr val="C79B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093193" y="1652239"/>
            <a:ext cx="4983126" cy="616535"/>
          </a:xfrm>
          <a:prstGeom prst="rect">
            <a:avLst/>
          </a:prstGeom>
          <a:noFill/>
          <a:ln>
            <a:solidFill>
              <a:srgbClr val="829B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99940" y="2642466"/>
            <a:ext cx="4983126" cy="616535"/>
          </a:xfrm>
          <a:prstGeom prst="rect">
            <a:avLst/>
          </a:prstGeom>
          <a:noFill/>
          <a:ln>
            <a:solidFill>
              <a:srgbClr val="58A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099940" y="3651709"/>
            <a:ext cx="4983126" cy="61653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099940" y="4638362"/>
            <a:ext cx="4983126" cy="616535"/>
          </a:xfrm>
          <a:prstGeom prst="rect">
            <a:avLst/>
          </a:prstGeom>
          <a:noFill/>
          <a:ln>
            <a:solidFill>
              <a:srgbClr val="C79B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MH_Others_1"/>
          <p:cNvSpPr txBox="1"/>
          <p:nvPr>
            <p:custDataLst>
              <p:tags r:id="rId5"/>
            </p:custDataLst>
          </p:nvPr>
        </p:nvSpPr>
        <p:spPr>
          <a:xfrm>
            <a:off x="3115155" y="1977403"/>
            <a:ext cx="1435100" cy="27559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8000" b="1" dirty="0">
                <a:solidFill>
                  <a:srgbClr val="58AC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8000" b="1" dirty="0">
              <a:solidFill>
                <a:srgbClr val="58AC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8000" b="1" dirty="0">
                <a:solidFill>
                  <a:srgbClr val="58AC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25" name="MH_Others_2"/>
          <p:cNvSpPr txBox="1"/>
          <p:nvPr>
            <p:custDataLst>
              <p:tags r:id="rId6"/>
            </p:custDataLst>
          </p:nvPr>
        </p:nvSpPr>
        <p:spPr>
          <a:xfrm rot="5400000">
            <a:off x="1749687" y="3167946"/>
            <a:ext cx="26768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spc="4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spc="4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854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01609" y="1239740"/>
            <a:ext cx="2613025" cy="4094163"/>
          </a:xfrm>
          <a:prstGeom prst="rect">
            <a:avLst/>
          </a:prstGeom>
          <a:solidFill>
            <a:srgbClr val="C79BF7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35"/>
          <p:cNvSpPr txBox="1">
            <a:spLocks noChangeArrowheads="1"/>
          </p:cNvSpPr>
          <p:nvPr/>
        </p:nvSpPr>
        <p:spPr bwMode="auto">
          <a:xfrm>
            <a:off x="3554009" y="3339050"/>
            <a:ext cx="23415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7" name="矩形 37"/>
          <p:cNvSpPr>
            <a:spLocks noChangeArrowheads="1"/>
          </p:cNvSpPr>
          <p:nvPr/>
        </p:nvSpPr>
        <p:spPr bwMode="auto">
          <a:xfrm>
            <a:off x="3938184" y="2627850"/>
            <a:ext cx="1539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401609" y="3148550"/>
            <a:ext cx="26130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31003" y="1239740"/>
            <a:ext cx="2613025" cy="4094163"/>
          </a:xfrm>
          <a:prstGeom prst="rect">
            <a:avLst/>
          </a:prstGeom>
          <a:solidFill>
            <a:srgbClr val="7030A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6795" y="1239740"/>
            <a:ext cx="2611438" cy="4094163"/>
          </a:xfrm>
          <a:prstGeom prst="rect">
            <a:avLst/>
          </a:prstGeom>
          <a:solidFill>
            <a:srgbClr val="C79BF7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24437" y="1239740"/>
            <a:ext cx="2611437" cy="4094163"/>
          </a:xfrm>
          <a:prstGeom prst="rect">
            <a:avLst/>
          </a:prstGeom>
          <a:solidFill>
            <a:srgbClr val="C79BF7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任意多边形 42"/>
          <p:cNvSpPr>
            <a:spLocks/>
          </p:cNvSpPr>
          <p:nvPr/>
        </p:nvSpPr>
        <p:spPr bwMode="auto">
          <a:xfrm>
            <a:off x="1500953" y="1434050"/>
            <a:ext cx="874713" cy="874713"/>
          </a:xfrm>
          <a:custGeom>
            <a:avLst/>
            <a:gdLst>
              <a:gd name="T0" fmla="*/ 429337 w 875300"/>
              <a:gd name="T1" fmla="*/ 166392 h 874712"/>
              <a:gd name="T2" fmla="*/ 762041 w 875300"/>
              <a:gd name="T3" fmla="*/ 560207 h 874712"/>
              <a:gd name="T4" fmla="*/ 762041 w 875300"/>
              <a:gd name="T5" fmla="*/ 839159 h 874712"/>
              <a:gd name="T6" fmla="*/ 721135 w 875300"/>
              <a:gd name="T7" fmla="*/ 874712 h 874712"/>
              <a:gd name="T8" fmla="*/ 505695 w 875300"/>
              <a:gd name="T9" fmla="*/ 874712 h 874712"/>
              <a:gd name="T10" fmla="*/ 505695 w 875300"/>
              <a:gd name="T11" fmla="*/ 623108 h 874712"/>
              <a:gd name="T12" fmla="*/ 355705 w 875300"/>
              <a:gd name="T13" fmla="*/ 623108 h 874712"/>
              <a:gd name="T14" fmla="*/ 355705 w 875300"/>
              <a:gd name="T15" fmla="*/ 874712 h 874712"/>
              <a:gd name="T16" fmla="*/ 137539 w 875300"/>
              <a:gd name="T17" fmla="*/ 874712 h 874712"/>
              <a:gd name="T18" fmla="*/ 93905 w 875300"/>
              <a:gd name="T19" fmla="*/ 839159 h 874712"/>
              <a:gd name="T20" fmla="*/ 93905 w 875300"/>
              <a:gd name="T21" fmla="*/ 590290 h 874712"/>
              <a:gd name="T22" fmla="*/ 429337 w 875300"/>
              <a:gd name="T23" fmla="*/ 166392 h 874712"/>
              <a:gd name="T24" fmla="*/ 427074 w 875300"/>
              <a:gd name="T25" fmla="*/ 0 h 874712"/>
              <a:gd name="T26" fmla="*/ 457099 w 875300"/>
              <a:gd name="T27" fmla="*/ 13668 h 874712"/>
              <a:gd name="T28" fmla="*/ 866518 w 875300"/>
              <a:gd name="T29" fmla="*/ 502985 h 874712"/>
              <a:gd name="T30" fmla="*/ 861059 w 875300"/>
              <a:gd name="T31" fmla="*/ 560390 h 874712"/>
              <a:gd name="T32" fmla="*/ 811929 w 875300"/>
              <a:gd name="T33" fmla="*/ 565858 h 874712"/>
              <a:gd name="T34" fmla="*/ 429804 w 875300"/>
              <a:gd name="T35" fmla="*/ 114812 h 874712"/>
              <a:gd name="T36" fmla="*/ 61327 w 875300"/>
              <a:gd name="T37" fmla="*/ 576792 h 874712"/>
              <a:gd name="T38" fmla="*/ 12197 w 875300"/>
              <a:gd name="T39" fmla="*/ 571325 h 874712"/>
              <a:gd name="T40" fmla="*/ 6737 w 875300"/>
              <a:gd name="T41" fmla="*/ 513919 h 874712"/>
              <a:gd name="T42" fmla="*/ 397051 w 875300"/>
              <a:gd name="T43" fmla="*/ 13668 h 874712"/>
              <a:gd name="T44" fmla="*/ 427074 w 875300"/>
              <a:gd name="T45" fmla="*/ 0 h 87471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875300" h="874712">
                <a:moveTo>
                  <a:pt x="429913" y="166392"/>
                </a:moveTo>
                <a:cubicBezTo>
                  <a:pt x="429913" y="166392"/>
                  <a:pt x="763064" y="541063"/>
                  <a:pt x="763064" y="560207"/>
                </a:cubicBezTo>
                <a:cubicBezTo>
                  <a:pt x="763064" y="560207"/>
                  <a:pt x="763064" y="560207"/>
                  <a:pt x="763064" y="839159"/>
                </a:cubicBezTo>
                <a:cubicBezTo>
                  <a:pt x="763064" y="858303"/>
                  <a:pt x="743949" y="874712"/>
                  <a:pt x="722103" y="874712"/>
                </a:cubicBezTo>
                <a:cubicBezTo>
                  <a:pt x="722103" y="874712"/>
                  <a:pt x="722103" y="874712"/>
                  <a:pt x="506374" y="874712"/>
                </a:cubicBezTo>
                <a:cubicBezTo>
                  <a:pt x="506374" y="874712"/>
                  <a:pt x="506374" y="874712"/>
                  <a:pt x="506374" y="623108"/>
                </a:cubicBezTo>
                <a:cubicBezTo>
                  <a:pt x="506374" y="623108"/>
                  <a:pt x="506374" y="623108"/>
                  <a:pt x="356183" y="623108"/>
                </a:cubicBezTo>
                <a:cubicBezTo>
                  <a:pt x="356183" y="623108"/>
                  <a:pt x="356183" y="623108"/>
                  <a:pt x="356183" y="874712"/>
                </a:cubicBezTo>
                <a:cubicBezTo>
                  <a:pt x="356183" y="874712"/>
                  <a:pt x="356183" y="874712"/>
                  <a:pt x="137723" y="874712"/>
                </a:cubicBezTo>
                <a:cubicBezTo>
                  <a:pt x="113146" y="874712"/>
                  <a:pt x="94031" y="858303"/>
                  <a:pt x="94031" y="839159"/>
                </a:cubicBezTo>
                <a:cubicBezTo>
                  <a:pt x="94031" y="839159"/>
                  <a:pt x="94031" y="839159"/>
                  <a:pt x="94031" y="590290"/>
                </a:cubicBezTo>
                <a:cubicBezTo>
                  <a:pt x="94031" y="590290"/>
                  <a:pt x="94031" y="590290"/>
                  <a:pt x="429913" y="166392"/>
                </a:cubicBezTo>
                <a:close/>
                <a:moveTo>
                  <a:pt x="427648" y="0"/>
                </a:moveTo>
                <a:cubicBezTo>
                  <a:pt x="438581" y="0"/>
                  <a:pt x="449513" y="2734"/>
                  <a:pt x="457713" y="13668"/>
                </a:cubicBezTo>
                <a:cubicBezTo>
                  <a:pt x="463179" y="19135"/>
                  <a:pt x="867682" y="502985"/>
                  <a:pt x="867682" y="502985"/>
                </a:cubicBezTo>
                <a:cubicBezTo>
                  <a:pt x="878614" y="516653"/>
                  <a:pt x="878614" y="543989"/>
                  <a:pt x="862215" y="560390"/>
                </a:cubicBezTo>
                <a:cubicBezTo>
                  <a:pt x="848550" y="579526"/>
                  <a:pt x="826685" y="582259"/>
                  <a:pt x="813019" y="565858"/>
                </a:cubicBezTo>
                <a:cubicBezTo>
                  <a:pt x="813019" y="565858"/>
                  <a:pt x="813019" y="565858"/>
                  <a:pt x="430381" y="114812"/>
                </a:cubicBezTo>
                <a:cubicBezTo>
                  <a:pt x="430381" y="114812"/>
                  <a:pt x="430381" y="114812"/>
                  <a:pt x="61409" y="576792"/>
                </a:cubicBezTo>
                <a:cubicBezTo>
                  <a:pt x="50477" y="590460"/>
                  <a:pt x="28612" y="587727"/>
                  <a:pt x="12213" y="571325"/>
                </a:cubicBezTo>
                <a:cubicBezTo>
                  <a:pt x="-1453" y="554923"/>
                  <a:pt x="-4186" y="530321"/>
                  <a:pt x="6747" y="513919"/>
                </a:cubicBezTo>
                <a:cubicBezTo>
                  <a:pt x="6747" y="513919"/>
                  <a:pt x="392117" y="21869"/>
                  <a:pt x="397584" y="13668"/>
                </a:cubicBezTo>
                <a:cubicBezTo>
                  <a:pt x="405783" y="2734"/>
                  <a:pt x="416716" y="0"/>
                  <a:pt x="4276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文本框 22"/>
          <p:cNvSpPr txBox="1">
            <a:spLocks noChangeArrowheads="1"/>
          </p:cNvSpPr>
          <p:nvPr/>
        </p:nvSpPr>
        <p:spPr bwMode="auto">
          <a:xfrm>
            <a:off x="784991" y="3339050"/>
            <a:ext cx="23399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1167578" y="2627850"/>
            <a:ext cx="1539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31"/>
          <p:cNvSpPr txBox="1">
            <a:spLocks noChangeArrowheads="1"/>
          </p:cNvSpPr>
          <p:nvPr/>
        </p:nvSpPr>
        <p:spPr bwMode="auto">
          <a:xfrm>
            <a:off x="6399045" y="3339050"/>
            <a:ext cx="23399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7" name="矩形 32"/>
          <p:cNvSpPr>
            <a:spLocks noChangeArrowheads="1"/>
          </p:cNvSpPr>
          <p:nvPr/>
        </p:nvSpPr>
        <p:spPr bwMode="auto">
          <a:xfrm>
            <a:off x="6707020" y="2627850"/>
            <a:ext cx="1550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38"/>
          <p:cNvSpPr txBox="1">
            <a:spLocks noChangeArrowheads="1"/>
          </p:cNvSpPr>
          <p:nvPr/>
        </p:nvSpPr>
        <p:spPr bwMode="auto">
          <a:xfrm>
            <a:off x="9114937" y="3339050"/>
            <a:ext cx="23399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9" name="矩形 40"/>
          <p:cNvSpPr>
            <a:spLocks noChangeArrowheads="1"/>
          </p:cNvSpPr>
          <p:nvPr/>
        </p:nvSpPr>
        <p:spPr bwMode="auto">
          <a:xfrm>
            <a:off x="9468949" y="2627850"/>
            <a:ext cx="1522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20" name="组合 45"/>
          <p:cNvGrpSpPr>
            <a:grpSpLocks/>
          </p:cNvGrpSpPr>
          <p:nvPr/>
        </p:nvGrpSpPr>
        <p:grpSpPr bwMode="auto">
          <a:xfrm>
            <a:off x="6973720" y="1392775"/>
            <a:ext cx="1019175" cy="957263"/>
            <a:chOff x="4983209" y="3059116"/>
            <a:chExt cx="1020304" cy="957907"/>
          </a:xfrm>
        </p:grpSpPr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4983209" y="3436963"/>
              <a:ext cx="580059" cy="580060"/>
            </a:xfrm>
            <a:custGeom>
              <a:avLst/>
              <a:gdLst>
                <a:gd name="T0" fmla="*/ 2147483646 w 212"/>
                <a:gd name="T1" fmla="*/ 2147483646 h 212"/>
                <a:gd name="T2" fmla="*/ 2147483646 w 212"/>
                <a:gd name="T3" fmla="*/ 2147483646 h 212"/>
                <a:gd name="T4" fmla="*/ 2147483646 w 212"/>
                <a:gd name="T5" fmla="*/ 2147483646 h 212"/>
                <a:gd name="T6" fmla="*/ 2147483646 w 212"/>
                <a:gd name="T7" fmla="*/ 2147483646 h 212"/>
                <a:gd name="T8" fmla="*/ 2147483646 w 212"/>
                <a:gd name="T9" fmla="*/ 2147483646 h 212"/>
                <a:gd name="T10" fmla="*/ 2147483646 w 212"/>
                <a:gd name="T11" fmla="*/ 2147483646 h 212"/>
                <a:gd name="T12" fmla="*/ 2147483646 w 212"/>
                <a:gd name="T13" fmla="*/ 2147483646 h 212"/>
                <a:gd name="T14" fmla="*/ 2147483646 w 212"/>
                <a:gd name="T15" fmla="*/ 2147483646 h 212"/>
                <a:gd name="T16" fmla="*/ 2147483646 w 212"/>
                <a:gd name="T17" fmla="*/ 2147483646 h 212"/>
                <a:gd name="T18" fmla="*/ 2147483646 w 212"/>
                <a:gd name="T19" fmla="*/ 2147483646 h 212"/>
                <a:gd name="T20" fmla="*/ 2147483646 w 212"/>
                <a:gd name="T21" fmla="*/ 2147483646 h 212"/>
                <a:gd name="T22" fmla="*/ 2147483646 w 212"/>
                <a:gd name="T23" fmla="*/ 2147483646 h 212"/>
                <a:gd name="T24" fmla="*/ 2147483646 w 212"/>
                <a:gd name="T25" fmla="*/ 0 h 212"/>
                <a:gd name="T26" fmla="*/ 2147483646 w 212"/>
                <a:gd name="T27" fmla="*/ 2147483646 h 212"/>
                <a:gd name="T28" fmla="*/ 2147483646 w 212"/>
                <a:gd name="T29" fmla="*/ 2147483646 h 212"/>
                <a:gd name="T30" fmla="*/ 2147483646 w 212"/>
                <a:gd name="T31" fmla="*/ 2147483646 h 212"/>
                <a:gd name="T32" fmla="*/ 2147483646 w 212"/>
                <a:gd name="T33" fmla="*/ 2147483646 h 212"/>
                <a:gd name="T34" fmla="*/ 2147483646 w 212"/>
                <a:gd name="T35" fmla="*/ 2147483646 h 212"/>
                <a:gd name="T36" fmla="*/ 2147483646 w 212"/>
                <a:gd name="T37" fmla="*/ 2147483646 h 212"/>
                <a:gd name="T38" fmla="*/ 2147483646 w 212"/>
                <a:gd name="T39" fmla="*/ 2147483646 h 212"/>
                <a:gd name="T40" fmla="*/ 2147483646 w 212"/>
                <a:gd name="T41" fmla="*/ 2147483646 h 212"/>
                <a:gd name="T42" fmla="*/ 2147483646 w 212"/>
                <a:gd name="T43" fmla="*/ 2147483646 h 212"/>
                <a:gd name="T44" fmla="*/ 2147483646 w 212"/>
                <a:gd name="T45" fmla="*/ 2147483646 h 212"/>
                <a:gd name="T46" fmla="*/ 2147483646 w 212"/>
                <a:gd name="T47" fmla="*/ 2147483646 h 212"/>
                <a:gd name="T48" fmla="*/ 2147483646 w 212"/>
                <a:gd name="T49" fmla="*/ 2147483646 h 212"/>
                <a:gd name="T50" fmla="*/ 2147483646 w 212"/>
                <a:gd name="T51" fmla="*/ 2147483646 h 212"/>
                <a:gd name="T52" fmla="*/ 2147483646 w 212"/>
                <a:gd name="T53" fmla="*/ 2147483646 h 212"/>
                <a:gd name="T54" fmla="*/ 2147483646 w 212"/>
                <a:gd name="T55" fmla="*/ 2147483646 h 212"/>
                <a:gd name="T56" fmla="*/ 2147483646 w 212"/>
                <a:gd name="T57" fmla="*/ 2147483646 h 212"/>
                <a:gd name="T58" fmla="*/ 2147483646 w 212"/>
                <a:gd name="T59" fmla="*/ 2147483646 h 212"/>
                <a:gd name="T60" fmla="*/ 2147483646 w 212"/>
                <a:gd name="T61" fmla="*/ 2147483646 h 212"/>
                <a:gd name="T62" fmla="*/ 2147483646 w 212"/>
                <a:gd name="T63" fmla="*/ 2147483646 h 212"/>
                <a:gd name="T64" fmla="*/ 2147483646 w 212"/>
                <a:gd name="T65" fmla="*/ 2147483646 h 212"/>
                <a:gd name="T66" fmla="*/ 2147483646 w 212"/>
                <a:gd name="T67" fmla="*/ 2147483646 h 212"/>
                <a:gd name="T68" fmla="*/ 2147483646 w 212"/>
                <a:gd name="T69" fmla="*/ 2147483646 h 212"/>
                <a:gd name="T70" fmla="*/ 2147483646 w 212"/>
                <a:gd name="T71" fmla="*/ 2147483646 h 212"/>
                <a:gd name="T72" fmla="*/ 2147483646 w 212"/>
                <a:gd name="T73" fmla="*/ 2147483646 h 212"/>
                <a:gd name="T74" fmla="*/ 2147483646 w 212"/>
                <a:gd name="T75" fmla="*/ 2147483646 h 212"/>
                <a:gd name="T76" fmla="*/ 2147483646 w 212"/>
                <a:gd name="T77" fmla="*/ 2147483646 h 212"/>
                <a:gd name="T78" fmla="*/ 2147483646 w 212"/>
                <a:gd name="T79" fmla="*/ 2147483646 h 212"/>
                <a:gd name="T80" fmla="*/ 2147483646 w 212"/>
                <a:gd name="T81" fmla="*/ 2147483646 h 212"/>
                <a:gd name="T82" fmla="*/ 2147483646 w 212"/>
                <a:gd name="T83" fmla="*/ 2147483646 h 212"/>
                <a:gd name="T84" fmla="*/ 2147483646 w 212"/>
                <a:gd name="T85" fmla="*/ 2147483646 h 212"/>
                <a:gd name="T86" fmla="*/ 2147483646 w 212"/>
                <a:gd name="T87" fmla="*/ 2147483646 h 212"/>
                <a:gd name="T88" fmla="*/ 2147483646 w 212"/>
                <a:gd name="T89" fmla="*/ 2147483646 h 212"/>
                <a:gd name="T90" fmla="*/ 2147483646 w 212"/>
                <a:gd name="T91" fmla="*/ 2147483646 h 212"/>
                <a:gd name="T92" fmla="*/ 2147483646 w 212"/>
                <a:gd name="T93" fmla="*/ 2147483646 h 212"/>
                <a:gd name="T94" fmla="*/ 2147483646 w 212"/>
                <a:gd name="T95" fmla="*/ 2147483646 h 212"/>
                <a:gd name="T96" fmla="*/ 2147483646 w 212"/>
                <a:gd name="T97" fmla="*/ 2147483646 h 212"/>
                <a:gd name="T98" fmla="*/ 2147483646 w 212"/>
                <a:gd name="T99" fmla="*/ 2147483646 h 212"/>
                <a:gd name="T100" fmla="*/ 2147483646 w 212"/>
                <a:gd name="T101" fmla="*/ 2147483646 h 212"/>
                <a:gd name="T102" fmla="*/ 2147483646 w 212"/>
                <a:gd name="T103" fmla="*/ 2147483646 h 212"/>
                <a:gd name="T104" fmla="*/ 2147483646 w 212"/>
                <a:gd name="T105" fmla="*/ 2147483646 h 212"/>
                <a:gd name="T106" fmla="*/ 2147483646 w 212"/>
                <a:gd name="T107" fmla="*/ 2147483646 h 212"/>
                <a:gd name="T108" fmla="*/ 2147483646 w 212"/>
                <a:gd name="T109" fmla="*/ 2147483646 h 212"/>
                <a:gd name="T110" fmla="*/ 2147483646 w 212"/>
                <a:gd name="T111" fmla="*/ 2147483646 h 212"/>
                <a:gd name="T112" fmla="*/ 2147483646 w 212"/>
                <a:gd name="T113" fmla="*/ 2147483646 h 212"/>
                <a:gd name="T114" fmla="*/ 2147483646 w 212"/>
                <a:gd name="T115" fmla="*/ 2147483646 h 21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1"/>
            <p:cNvSpPr>
              <a:spLocks noEditPoints="1"/>
            </p:cNvSpPr>
            <p:nvPr/>
          </p:nvSpPr>
          <p:spPr bwMode="auto">
            <a:xfrm>
              <a:off x="5522826" y="3382655"/>
              <a:ext cx="480687" cy="480687"/>
            </a:xfrm>
            <a:custGeom>
              <a:avLst/>
              <a:gdLst>
                <a:gd name="T0" fmla="*/ 2147483646 w 176"/>
                <a:gd name="T1" fmla="*/ 2147483646 h 176"/>
                <a:gd name="T2" fmla="*/ 2147483646 w 176"/>
                <a:gd name="T3" fmla="*/ 2147483646 h 176"/>
                <a:gd name="T4" fmla="*/ 2147483646 w 176"/>
                <a:gd name="T5" fmla="*/ 2147483646 h 176"/>
                <a:gd name="T6" fmla="*/ 2147483646 w 176"/>
                <a:gd name="T7" fmla="*/ 2147483646 h 176"/>
                <a:gd name="T8" fmla="*/ 2147483646 w 176"/>
                <a:gd name="T9" fmla="*/ 2147483646 h 176"/>
                <a:gd name="T10" fmla="*/ 2147483646 w 176"/>
                <a:gd name="T11" fmla="*/ 2147483646 h 176"/>
                <a:gd name="T12" fmla="*/ 2147483646 w 176"/>
                <a:gd name="T13" fmla="*/ 2147483646 h 176"/>
                <a:gd name="T14" fmla="*/ 2147483646 w 176"/>
                <a:gd name="T15" fmla="*/ 2147483646 h 176"/>
                <a:gd name="T16" fmla="*/ 2147483646 w 176"/>
                <a:gd name="T17" fmla="*/ 2147483646 h 176"/>
                <a:gd name="T18" fmla="*/ 2147483646 w 176"/>
                <a:gd name="T19" fmla="*/ 2147483646 h 176"/>
                <a:gd name="T20" fmla="*/ 2147483646 w 176"/>
                <a:gd name="T21" fmla="*/ 0 h 176"/>
                <a:gd name="T22" fmla="*/ 2147483646 w 176"/>
                <a:gd name="T23" fmla="*/ 2147483646 h 176"/>
                <a:gd name="T24" fmla="*/ 2147483646 w 176"/>
                <a:gd name="T25" fmla="*/ 2147483646 h 176"/>
                <a:gd name="T26" fmla="*/ 2147483646 w 176"/>
                <a:gd name="T27" fmla="*/ 2147483646 h 176"/>
                <a:gd name="T28" fmla="*/ 2147483646 w 176"/>
                <a:gd name="T29" fmla="*/ 2147483646 h 176"/>
                <a:gd name="T30" fmla="*/ 2147483646 w 176"/>
                <a:gd name="T31" fmla="*/ 2147483646 h 176"/>
                <a:gd name="T32" fmla="*/ 2147483646 w 176"/>
                <a:gd name="T33" fmla="*/ 2147483646 h 176"/>
                <a:gd name="T34" fmla="*/ 2147483646 w 176"/>
                <a:gd name="T35" fmla="*/ 2147483646 h 176"/>
                <a:gd name="T36" fmla="*/ 2147483646 w 176"/>
                <a:gd name="T37" fmla="*/ 2147483646 h 176"/>
                <a:gd name="T38" fmla="*/ 0 w 176"/>
                <a:gd name="T39" fmla="*/ 2147483646 h 176"/>
                <a:gd name="T40" fmla="*/ 2147483646 w 176"/>
                <a:gd name="T41" fmla="*/ 2147483646 h 176"/>
                <a:gd name="T42" fmla="*/ 2147483646 w 176"/>
                <a:gd name="T43" fmla="*/ 2147483646 h 176"/>
                <a:gd name="T44" fmla="*/ 2147483646 w 176"/>
                <a:gd name="T45" fmla="*/ 2147483646 h 176"/>
                <a:gd name="T46" fmla="*/ 2147483646 w 176"/>
                <a:gd name="T47" fmla="*/ 2147483646 h 176"/>
                <a:gd name="T48" fmla="*/ 2147483646 w 176"/>
                <a:gd name="T49" fmla="*/ 2147483646 h 176"/>
                <a:gd name="T50" fmla="*/ 2147483646 w 176"/>
                <a:gd name="T51" fmla="*/ 2147483646 h 176"/>
                <a:gd name="T52" fmla="*/ 2147483646 w 176"/>
                <a:gd name="T53" fmla="*/ 2147483646 h 176"/>
                <a:gd name="T54" fmla="*/ 2147483646 w 176"/>
                <a:gd name="T55" fmla="*/ 2147483646 h 176"/>
                <a:gd name="T56" fmla="*/ 2147483646 w 176"/>
                <a:gd name="T57" fmla="*/ 2147483646 h 176"/>
                <a:gd name="T58" fmla="*/ 2147483646 w 176"/>
                <a:gd name="T59" fmla="*/ 2147483646 h 176"/>
                <a:gd name="T60" fmla="*/ 2147483646 w 176"/>
                <a:gd name="T61" fmla="*/ 2147483646 h 176"/>
                <a:gd name="T62" fmla="*/ 2147483646 w 176"/>
                <a:gd name="T63" fmla="*/ 2147483646 h 176"/>
                <a:gd name="T64" fmla="*/ 2147483646 w 176"/>
                <a:gd name="T65" fmla="*/ 2147483646 h 176"/>
                <a:gd name="T66" fmla="*/ 2147483646 w 176"/>
                <a:gd name="T67" fmla="*/ 2147483646 h 176"/>
                <a:gd name="T68" fmla="*/ 2147483646 w 176"/>
                <a:gd name="T69" fmla="*/ 2147483646 h 176"/>
                <a:gd name="T70" fmla="*/ 2147483646 w 176"/>
                <a:gd name="T71" fmla="*/ 2147483646 h 176"/>
                <a:gd name="T72" fmla="*/ 2147483646 w 176"/>
                <a:gd name="T73" fmla="*/ 2147483646 h 176"/>
                <a:gd name="T74" fmla="*/ 2147483646 w 176"/>
                <a:gd name="T75" fmla="*/ 2147483646 h 176"/>
                <a:gd name="T76" fmla="*/ 2147483646 w 176"/>
                <a:gd name="T77" fmla="*/ 2147483646 h 176"/>
                <a:gd name="T78" fmla="*/ 2147483646 w 176"/>
                <a:gd name="T79" fmla="*/ 2147483646 h 176"/>
                <a:gd name="T80" fmla="*/ 2147483646 w 176"/>
                <a:gd name="T81" fmla="*/ 2147483646 h 176"/>
                <a:gd name="T82" fmla="*/ 2147483646 w 176"/>
                <a:gd name="T83" fmla="*/ 2147483646 h 1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 noEditPoints="1"/>
            </p:cNvSpPr>
            <p:nvPr/>
          </p:nvSpPr>
          <p:spPr bwMode="auto">
            <a:xfrm>
              <a:off x="5500872" y="3059116"/>
              <a:ext cx="358204" cy="367448"/>
            </a:xfrm>
            <a:custGeom>
              <a:avLst/>
              <a:gdLst>
                <a:gd name="T0" fmla="*/ 2147483646 w 131"/>
                <a:gd name="T1" fmla="*/ 2147483646 h 134"/>
                <a:gd name="T2" fmla="*/ 2147483646 w 131"/>
                <a:gd name="T3" fmla="*/ 2147483646 h 134"/>
                <a:gd name="T4" fmla="*/ 2147483646 w 131"/>
                <a:gd name="T5" fmla="*/ 2147483646 h 134"/>
                <a:gd name="T6" fmla="*/ 2147483646 w 131"/>
                <a:gd name="T7" fmla="*/ 2147483646 h 134"/>
                <a:gd name="T8" fmla="*/ 2147483646 w 131"/>
                <a:gd name="T9" fmla="*/ 2147483646 h 134"/>
                <a:gd name="T10" fmla="*/ 2147483646 w 131"/>
                <a:gd name="T11" fmla="*/ 2147483646 h 134"/>
                <a:gd name="T12" fmla="*/ 2147483646 w 131"/>
                <a:gd name="T13" fmla="*/ 2147483646 h 134"/>
                <a:gd name="T14" fmla="*/ 2147483646 w 131"/>
                <a:gd name="T15" fmla="*/ 2147483646 h 134"/>
                <a:gd name="T16" fmla="*/ 2147483646 w 131"/>
                <a:gd name="T17" fmla="*/ 2147483646 h 134"/>
                <a:gd name="T18" fmla="*/ 2147483646 w 131"/>
                <a:gd name="T19" fmla="*/ 2147483646 h 134"/>
                <a:gd name="T20" fmla="*/ 2147483646 w 131"/>
                <a:gd name="T21" fmla="*/ 2147483646 h 134"/>
                <a:gd name="T22" fmla="*/ 2147483646 w 131"/>
                <a:gd name="T23" fmla="*/ 2147483646 h 134"/>
                <a:gd name="T24" fmla="*/ 2147483646 w 131"/>
                <a:gd name="T25" fmla="*/ 2147483646 h 134"/>
                <a:gd name="T26" fmla="*/ 2147483646 w 131"/>
                <a:gd name="T27" fmla="*/ 2147483646 h 134"/>
                <a:gd name="T28" fmla="*/ 2147483646 w 131"/>
                <a:gd name="T29" fmla="*/ 2147483646 h 134"/>
                <a:gd name="T30" fmla="*/ 2147483646 w 131"/>
                <a:gd name="T31" fmla="*/ 2147483646 h 134"/>
                <a:gd name="T32" fmla="*/ 2147483646 w 131"/>
                <a:gd name="T33" fmla="*/ 2147483646 h 134"/>
                <a:gd name="T34" fmla="*/ 2147483646 w 131"/>
                <a:gd name="T35" fmla="*/ 2147483646 h 134"/>
                <a:gd name="T36" fmla="*/ 2147483646 w 131"/>
                <a:gd name="T37" fmla="*/ 2147483646 h 134"/>
                <a:gd name="T38" fmla="*/ 2147483646 w 131"/>
                <a:gd name="T39" fmla="*/ 2147483646 h 134"/>
                <a:gd name="T40" fmla="*/ 2147483646 w 131"/>
                <a:gd name="T41" fmla="*/ 2147483646 h 134"/>
                <a:gd name="T42" fmla="*/ 2147483646 w 131"/>
                <a:gd name="T43" fmla="*/ 2147483646 h 134"/>
                <a:gd name="T44" fmla="*/ 2147483646 w 131"/>
                <a:gd name="T45" fmla="*/ 2147483646 h 134"/>
                <a:gd name="T46" fmla="*/ 2147483646 w 131"/>
                <a:gd name="T47" fmla="*/ 0 h 134"/>
                <a:gd name="T48" fmla="*/ 2147483646 w 131"/>
                <a:gd name="T49" fmla="*/ 2147483646 h 134"/>
                <a:gd name="T50" fmla="*/ 2147483646 w 131"/>
                <a:gd name="T51" fmla="*/ 2147483646 h 134"/>
                <a:gd name="T52" fmla="*/ 2147483646 w 131"/>
                <a:gd name="T53" fmla="*/ 2147483646 h 134"/>
                <a:gd name="T54" fmla="*/ 2147483646 w 131"/>
                <a:gd name="T55" fmla="*/ 2147483646 h 134"/>
                <a:gd name="T56" fmla="*/ 0 w 131"/>
                <a:gd name="T57" fmla="*/ 2147483646 h 134"/>
                <a:gd name="T58" fmla="*/ 2147483646 w 131"/>
                <a:gd name="T59" fmla="*/ 2147483646 h 134"/>
                <a:gd name="T60" fmla="*/ 2147483646 w 131"/>
                <a:gd name="T61" fmla="*/ 2147483646 h 134"/>
                <a:gd name="T62" fmla="*/ 2147483646 w 131"/>
                <a:gd name="T63" fmla="*/ 2147483646 h 134"/>
                <a:gd name="T64" fmla="*/ 2147483646 w 131"/>
                <a:gd name="T65" fmla="*/ 2147483646 h 134"/>
                <a:gd name="T66" fmla="*/ 2147483646 w 131"/>
                <a:gd name="T67" fmla="*/ 2147483646 h 134"/>
                <a:gd name="T68" fmla="*/ 2147483646 w 131"/>
                <a:gd name="T69" fmla="*/ 2147483646 h 134"/>
                <a:gd name="T70" fmla="*/ 2147483646 w 131"/>
                <a:gd name="T71" fmla="*/ 2147483646 h 1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任意多边形 44"/>
          <p:cNvSpPr>
            <a:spLocks/>
          </p:cNvSpPr>
          <p:nvPr/>
        </p:nvSpPr>
        <p:spPr bwMode="auto">
          <a:xfrm>
            <a:off x="9751524" y="1376900"/>
            <a:ext cx="955675" cy="990600"/>
          </a:xfrm>
          <a:custGeom>
            <a:avLst/>
            <a:gdLst>
              <a:gd name="T0" fmla="*/ 516215 w 956752"/>
              <a:gd name="T1" fmla="*/ 952455 h 990261"/>
              <a:gd name="T2" fmla="*/ 516215 w 956752"/>
              <a:gd name="T3" fmla="*/ 990600 h 990261"/>
              <a:gd name="T4" fmla="*/ 433978 w 956752"/>
              <a:gd name="T5" fmla="*/ 971527 h 990261"/>
              <a:gd name="T6" fmla="*/ 409513 w 956752"/>
              <a:gd name="T7" fmla="*/ 896972 h 990261"/>
              <a:gd name="T8" fmla="*/ 562095 w 956752"/>
              <a:gd name="T9" fmla="*/ 916623 h 990261"/>
              <a:gd name="T10" fmla="*/ 409513 w 956752"/>
              <a:gd name="T11" fmla="*/ 936272 h 990261"/>
              <a:gd name="T12" fmla="*/ 409513 w 956752"/>
              <a:gd name="T13" fmla="*/ 896972 h 990261"/>
              <a:gd name="T14" fmla="*/ 570707 w 956752"/>
              <a:gd name="T15" fmla="*/ 844957 h 990261"/>
              <a:gd name="T16" fmla="*/ 570707 w 956752"/>
              <a:gd name="T17" fmla="*/ 884258 h 990261"/>
              <a:gd name="T18" fmla="*/ 371651 w 956752"/>
              <a:gd name="T19" fmla="*/ 864608 h 990261"/>
              <a:gd name="T20" fmla="*/ 390739 w 956752"/>
              <a:gd name="T21" fmla="*/ 794098 h 990261"/>
              <a:gd name="T22" fmla="*/ 589794 w 956752"/>
              <a:gd name="T23" fmla="*/ 813170 h 990261"/>
              <a:gd name="T24" fmla="*/ 390739 w 956752"/>
              <a:gd name="T25" fmla="*/ 832243 h 990261"/>
              <a:gd name="T26" fmla="*/ 390739 w 956752"/>
              <a:gd name="T27" fmla="*/ 794098 h 990261"/>
              <a:gd name="T28" fmla="*/ 289887 w 956752"/>
              <a:gd name="T29" fmla="*/ 678998 h 990261"/>
              <a:gd name="T30" fmla="*/ 191476 w 956752"/>
              <a:gd name="T31" fmla="*/ 820605 h 990261"/>
              <a:gd name="T32" fmla="*/ 155938 w 956752"/>
              <a:gd name="T33" fmla="*/ 785204 h 990261"/>
              <a:gd name="T34" fmla="*/ 273485 w 956752"/>
              <a:gd name="T35" fmla="*/ 670488 h 990261"/>
              <a:gd name="T36" fmla="*/ 695981 w 956752"/>
              <a:gd name="T37" fmla="*/ 676275 h 990261"/>
              <a:gd name="T38" fmla="*/ 794665 w 956752"/>
              <a:gd name="T39" fmla="*/ 820605 h 990261"/>
              <a:gd name="T40" fmla="*/ 660345 w 956752"/>
              <a:gd name="T41" fmla="*/ 708954 h 990261"/>
              <a:gd name="T42" fmla="*/ 680562 w 956752"/>
              <a:gd name="T43" fmla="*/ 670148 h 990261"/>
              <a:gd name="T44" fmla="*/ 933827 w 956752"/>
              <a:gd name="T45" fmla="*/ 478540 h 990261"/>
              <a:gd name="T46" fmla="*/ 933827 w 956752"/>
              <a:gd name="T47" fmla="*/ 528244 h 990261"/>
              <a:gd name="T48" fmla="*/ 761770 w 956752"/>
              <a:gd name="T49" fmla="*/ 503391 h 990261"/>
              <a:gd name="T50" fmla="*/ 21848 w 956752"/>
              <a:gd name="T51" fmla="*/ 478540 h 990261"/>
              <a:gd name="T52" fmla="*/ 193905 w 956752"/>
              <a:gd name="T53" fmla="*/ 503391 h 990261"/>
              <a:gd name="T54" fmla="*/ 21848 w 956752"/>
              <a:gd name="T55" fmla="*/ 528244 h 990261"/>
              <a:gd name="T56" fmla="*/ 21848 w 956752"/>
              <a:gd name="T57" fmla="*/ 478540 h 990261"/>
              <a:gd name="T58" fmla="*/ 717911 w 956752"/>
              <a:gd name="T59" fmla="*/ 476043 h 990261"/>
              <a:gd name="T60" fmla="*/ 589775 w 956752"/>
              <a:gd name="T61" fmla="*/ 768668 h 990261"/>
              <a:gd name="T62" fmla="*/ 371672 w 956752"/>
              <a:gd name="T63" fmla="*/ 689359 h 990261"/>
              <a:gd name="T64" fmla="*/ 480723 w 956752"/>
              <a:gd name="T65" fmla="*/ 238113 h 990261"/>
              <a:gd name="T66" fmla="*/ 832814 w 956752"/>
              <a:gd name="T67" fmla="*/ 150784 h 990261"/>
              <a:gd name="T68" fmla="*/ 729214 w 956752"/>
              <a:gd name="T69" fmla="*/ 290029 h 990261"/>
              <a:gd name="T70" fmla="*/ 693772 w 956752"/>
              <a:gd name="T71" fmla="*/ 254535 h 990261"/>
              <a:gd name="T72" fmla="*/ 815434 w 956752"/>
              <a:gd name="T73" fmla="*/ 142252 h 990261"/>
              <a:gd name="T74" fmla="*/ 163658 w 956752"/>
              <a:gd name="T75" fmla="*/ 148054 h 990261"/>
              <a:gd name="T76" fmla="*/ 267258 w 956752"/>
              <a:gd name="T77" fmla="*/ 287298 h 990261"/>
              <a:gd name="T78" fmla="*/ 128216 w 956752"/>
              <a:gd name="T79" fmla="*/ 183548 h 990261"/>
              <a:gd name="T80" fmla="*/ 147300 w 956752"/>
              <a:gd name="T81" fmla="*/ 142252 h 990261"/>
              <a:gd name="T82" fmla="*/ 505539 w 956752"/>
              <a:gd name="T83" fmla="*/ 21880 h 990261"/>
              <a:gd name="T84" fmla="*/ 478203 w 956752"/>
              <a:gd name="T85" fmla="*/ 194189 h 990261"/>
              <a:gd name="T86" fmla="*/ 453600 w 956752"/>
              <a:gd name="T87" fmla="*/ 21880 h 9902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956752" h="990261">
                <a:moveTo>
                  <a:pt x="442700" y="952129"/>
                </a:moveTo>
                <a:cubicBezTo>
                  <a:pt x="516797" y="952129"/>
                  <a:pt x="516797" y="952129"/>
                  <a:pt x="516797" y="952129"/>
                </a:cubicBezTo>
                <a:cubicBezTo>
                  <a:pt x="519541" y="952129"/>
                  <a:pt x="522285" y="960300"/>
                  <a:pt x="522285" y="971195"/>
                </a:cubicBezTo>
                <a:cubicBezTo>
                  <a:pt x="522285" y="979366"/>
                  <a:pt x="519541" y="990261"/>
                  <a:pt x="516797" y="990261"/>
                </a:cubicBezTo>
                <a:cubicBezTo>
                  <a:pt x="442700" y="990261"/>
                  <a:pt x="442700" y="990261"/>
                  <a:pt x="442700" y="990261"/>
                </a:cubicBezTo>
                <a:cubicBezTo>
                  <a:pt x="439956" y="990261"/>
                  <a:pt x="434467" y="979366"/>
                  <a:pt x="434467" y="971195"/>
                </a:cubicBezTo>
                <a:cubicBezTo>
                  <a:pt x="434467" y="960300"/>
                  <a:pt x="439956" y="952129"/>
                  <a:pt x="442700" y="952129"/>
                </a:cubicBezTo>
                <a:close/>
                <a:moveTo>
                  <a:pt x="409975" y="896665"/>
                </a:moveTo>
                <a:cubicBezTo>
                  <a:pt x="549090" y="896665"/>
                  <a:pt x="549090" y="896665"/>
                  <a:pt x="549090" y="896665"/>
                </a:cubicBezTo>
                <a:cubicBezTo>
                  <a:pt x="557273" y="896665"/>
                  <a:pt x="562728" y="905084"/>
                  <a:pt x="562728" y="916309"/>
                </a:cubicBezTo>
                <a:cubicBezTo>
                  <a:pt x="562728" y="927533"/>
                  <a:pt x="557273" y="935952"/>
                  <a:pt x="549090" y="935952"/>
                </a:cubicBezTo>
                <a:cubicBezTo>
                  <a:pt x="409975" y="935952"/>
                  <a:pt x="409975" y="935952"/>
                  <a:pt x="409975" y="935952"/>
                </a:cubicBezTo>
                <a:cubicBezTo>
                  <a:pt x="401792" y="935952"/>
                  <a:pt x="396336" y="927533"/>
                  <a:pt x="396336" y="916309"/>
                </a:cubicBezTo>
                <a:cubicBezTo>
                  <a:pt x="396336" y="905084"/>
                  <a:pt x="401792" y="896665"/>
                  <a:pt x="409975" y="896665"/>
                </a:cubicBezTo>
                <a:close/>
                <a:moveTo>
                  <a:pt x="391179" y="844668"/>
                </a:moveTo>
                <a:cubicBezTo>
                  <a:pt x="571350" y="844668"/>
                  <a:pt x="571350" y="844668"/>
                  <a:pt x="571350" y="844668"/>
                </a:cubicBezTo>
                <a:cubicBezTo>
                  <a:pt x="582270" y="844668"/>
                  <a:pt x="590459" y="853087"/>
                  <a:pt x="590459" y="864312"/>
                </a:cubicBezTo>
                <a:cubicBezTo>
                  <a:pt x="590459" y="875536"/>
                  <a:pt x="582270" y="883955"/>
                  <a:pt x="571350" y="883955"/>
                </a:cubicBezTo>
                <a:cubicBezTo>
                  <a:pt x="391179" y="883955"/>
                  <a:pt x="391179" y="883955"/>
                  <a:pt x="391179" y="883955"/>
                </a:cubicBezTo>
                <a:cubicBezTo>
                  <a:pt x="380260" y="883955"/>
                  <a:pt x="372070" y="875536"/>
                  <a:pt x="372070" y="864312"/>
                </a:cubicBezTo>
                <a:cubicBezTo>
                  <a:pt x="372070" y="853087"/>
                  <a:pt x="380260" y="844668"/>
                  <a:pt x="391179" y="844668"/>
                </a:cubicBezTo>
                <a:close/>
                <a:moveTo>
                  <a:pt x="391179" y="793826"/>
                </a:moveTo>
                <a:cubicBezTo>
                  <a:pt x="571350" y="793826"/>
                  <a:pt x="571350" y="793826"/>
                  <a:pt x="571350" y="793826"/>
                </a:cubicBezTo>
                <a:cubicBezTo>
                  <a:pt x="582270" y="793826"/>
                  <a:pt x="590459" y="801997"/>
                  <a:pt x="590459" y="812892"/>
                </a:cubicBezTo>
                <a:cubicBezTo>
                  <a:pt x="590459" y="823787"/>
                  <a:pt x="582270" y="831958"/>
                  <a:pt x="571350" y="831958"/>
                </a:cubicBezTo>
                <a:cubicBezTo>
                  <a:pt x="391179" y="831958"/>
                  <a:pt x="391179" y="831958"/>
                  <a:pt x="391179" y="831958"/>
                </a:cubicBezTo>
                <a:cubicBezTo>
                  <a:pt x="380260" y="831958"/>
                  <a:pt x="372070" y="823787"/>
                  <a:pt x="372070" y="812892"/>
                </a:cubicBezTo>
                <a:cubicBezTo>
                  <a:pt x="372070" y="801997"/>
                  <a:pt x="380260" y="793826"/>
                  <a:pt x="391179" y="793826"/>
                </a:cubicBezTo>
                <a:close/>
                <a:moveTo>
                  <a:pt x="273793" y="670259"/>
                </a:moveTo>
                <a:cubicBezTo>
                  <a:pt x="279951" y="670599"/>
                  <a:pt x="286109" y="673322"/>
                  <a:pt x="290214" y="678766"/>
                </a:cubicBezTo>
                <a:cubicBezTo>
                  <a:pt x="301161" y="686933"/>
                  <a:pt x="303897" y="700544"/>
                  <a:pt x="295687" y="711433"/>
                </a:cubicBezTo>
                <a:lnTo>
                  <a:pt x="191692" y="820324"/>
                </a:lnTo>
                <a:cubicBezTo>
                  <a:pt x="183482" y="828491"/>
                  <a:pt x="167061" y="828491"/>
                  <a:pt x="158851" y="817602"/>
                </a:cubicBezTo>
                <a:cubicBezTo>
                  <a:pt x="147904" y="809435"/>
                  <a:pt x="147904" y="793102"/>
                  <a:pt x="156114" y="784935"/>
                </a:cubicBezTo>
                <a:cubicBezTo>
                  <a:pt x="257373" y="676044"/>
                  <a:pt x="257373" y="676044"/>
                  <a:pt x="257373" y="676044"/>
                </a:cubicBezTo>
                <a:cubicBezTo>
                  <a:pt x="261478" y="671960"/>
                  <a:pt x="267636" y="669919"/>
                  <a:pt x="273793" y="670259"/>
                </a:cubicBezTo>
                <a:close/>
                <a:moveTo>
                  <a:pt x="681329" y="669919"/>
                </a:moveTo>
                <a:cubicBezTo>
                  <a:pt x="687160" y="669919"/>
                  <a:pt x="692649" y="671961"/>
                  <a:pt x="696765" y="676044"/>
                </a:cubicBezTo>
                <a:lnTo>
                  <a:pt x="798305" y="784935"/>
                </a:lnTo>
                <a:cubicBezTo>
                  <a:pt x="806538" y="795824"/>
                  <a:pt x="806538" y="809435"/>
                  <a:pt x="795561" y="820324"/>
                </a:cubicBezTo>
                <a:cubicBezTo>
                  <a:pt x="784584" y="828491"/>
                  <a:pt x="770862" y="828491"/>
                  <a:pt x="762629" y="820324"/>
                </a:cubicBezTo>
                <a:cubicBezTo>
                  <a:pt x="661089" y="708711"/>
                  <a:pt x="661089" y="708711"/>
                  <a:pt x="661089" y="708711"/>
                </a:cubicBezTo>
                <a:cubicBezTo>
                  <a:pt x="652856" y="700544"/>
                  <a:pt x="652856" y="686933"/>
                  <a:pt x="663834" y="676044"/>
                </a:cubicBezTo>
                <a:cubicBezTo>
                  <a:pt x="669322" y="671961"/>
                  <a:pt x="675497" y="669919"/>
                  <a:pt x="681329" y="669919"/>
                </a:cubicBezTo>
                <a:close/>
                <a:moveTo>
                  <a:pt x="784501" y="478376"/>
                </a:moveTo>
                <a:cubicBezTo>
                  <a:pt x="934879" y="478376"/>
                  <a:pt x="934879" y="478376"/>
                  <a:pt x="934879" y="478376"/>
                </a:cubicBezTo>
                <a:cubicBezTo>
                  <a:pt x="948550" y="478376"/>
                  <a:pt x="956752" y="489417"/>
                  <a:pt x="956752" y="503219"/>
                </a:cubicBezTo>
                <a:cubicBezTo>
                  <a:pt x="956752" y="517021"/>
                  <a:pt x="948550" y="528063"/>
                  <a:pt x="934879" y="528063"/>
                </a:cubicBezTo>
                <a:lnTo>
                  <a:pt x="784501" y="528063"/>
                </a:lnTo>
                <a:cubicBezTo>
                  <a:pt x="773565" y="528063"/>
                  <a:pt x="762628" y="517021"/>
                  <a:pt x="762628" y="503219"/>
                </a:cubicBezTo>
                <a:cubicBezTo>
                  <a:pt x="762628" y="489417"/>
                  <a:pt x="773565" y="478376"/>
                  <a:pt x="784501" y="478376"/>
                </a:cubicBezTo>
                <a:close/>
                <a:moveTo>
                  <a:pt x="21873" y="478376"/>
                </a:moveTo>
                <a:lnTo>
                  <a:pt x="172251" y="478376"/>
                </a:lnTo>
                <a:cubicBezTo>
                  <a:pt x="185922" y="478376"/>
                  <a:pt x="194124" y="489417"/>
                  <a:pt x="194124" y="503219"/>
                </a:cubicBezTo>
                <a:cubicBezTo>
                  <a:pt x="194124" y="517021"/>
                  <a:pt x="185922" y="528063"/>
                  <a:pt x="172251" y="528063"/>
                </a:cubicBezTo>
                <a:cubicBezTo>
                  <a:pt x="21873" y="528063"/>
                  <a:pt x="21873" y="528063"/>
                  <a:pt x="21873" y="528063"/>
                </a:cubicBezTo>
                <a:cubicBezTo>
                  <a:pt x="10936" y="528063"/>
                  <a:pt x="0" y="517021"/>
                  <a:pt x="0" y="503219"/>
                </a:cubicBezTo>
                <a:cubicBezTo>
                  <a:pt x="0" y="489417"/>
                  <a:pt x="10936" y="478376"/>
                  <a:pt x="21873" y="478376"/>
                </a:cubicBezTo>
                <a:close/>
                <a:moveTo>
                  <a:pt x="481265" y="238032"/>
                </a:moveTo>
                <a:cubicBezTo>
                  <a:pt x="612275" y="238032"/>
                  <a:pt x="718720" y="344653"/>
                  <a:pt x="718720" y="475880"/>
                </a:cubicBezTo>
                <a:cubicBezTo>
                  <a:pt x="718720" y="568832"/>
                  <a:pt x="666862" y="648114"/>
                  <a:pt x="590440" y="689123"/>
                </a:cubicBezTo>
                <a:cubicBezTo>
                  <a:pt x="590440" y="689123"/>
                  <a:pt x="590440" y="689123"/>
                  <a:pt x="590440" y="768405"/>
                </a:cubicBezTo>
                <a:cubicBezTo>
                  <a:pt x="590440" y="768405"/>
                  <a:pt x="590440" y="768405"/>
                  <a:pt x="372091" y="768405"/>
                </a:cubicBezTo>
                <a:cubicBezTo>
                  <a:pt x="372091" y="768405"/>
                  <a:pt x="372091" y="768405"/>
                  <a:pt x="372091" y="689123"/>
                </a:cubicBezTo>
                <a:cubicBezTo>
                  <a:pt x="295668" y="648114"/>
                  <a:pt x="243810" y="568832"/>
                  <a:pt x="243810" y="475880"/>
                </a:cubicBezTo>
                <a:cubicBezTo>
                  <a:pt x="243810" y="344653"/>
                  <a:pt x="350256" y="238032"/>
                  <a:pt x="481265" y="238032"/>
                </a:cubicBezTo>
                <a:close/>
                <a:moveTo>
                  <a:pt x="816353" y="142203"/>
                </a:moveTo>
                <a:cubicBezTo>
                  <a:pt x="822153" y="142544"/>
                  <a:pt x="828294" y="145274"/>
                  <a:pt x="833753" y="150732"/>
                </a:cubicBezTo>
                <a:cubicBezTo>
                  <a:pt x="841941" y="158920"/>
                  <a:pt x="844670" y="175297"/>
                  <a:pt x="836482" y="183485"/>
                </a:cubicBezTo>
                <a:lnTo>
                  <a:pt x="730036" y="289930"/>
                </a:lnTo>
                <a:cubicBezTo>
                  <a:pt x="721848" y="298118"/>
                  <a:pt x="705472" y="295389"/>
                  <a:pt x="697284" y="287200"/>
                </a:cubicBezTo>
                <a:cubicBezTo>
                  <a:pt x="686366" y="276283"/>
                  <a:pt x="686366" y="262636"/>
                  <a:pt x="694554" y="254448"/>
                </a:cubicBezTo>
                <a:cubicBezTo>
                  <a:pt x="801000" y="148003"/>
                  <a:pt x="801000" y="148003"/>
                  <a:pt x="801000" y="148003"/>
                </a:cubicBezTo>
                <a:cubicBezTo>
                  <a:pt x="805094" y="143909"/>
                  <a:pt x="810553" y="141862"/>
                  <a:pt x="816353" y="142203"/>
                </a:cubicBezTo>
                <a:close/>
                <a:moveTo>
                  <a:pt x="147466" y="142203"/>
                </a:moveTo>
                <a:cubicBezTo>
                  <a:pt x="153607" y="141862"/>
                  <a:pt x="159748" y="143909"/>
                  <a:pt x="163842" y="148003"/>
                </a:cubicBezTo>
                <a:lnTo>
                  <a:pt x="270288" y="254448"/>
                </a:lnTo>
                <a:cubicBezTo>
                  <a:pt x="278476" y="262636"/>
                  <a:pt x="278476" y="276283"/>
                  <a:pt x="267559" y="287200"/>
                </a:cubicBezTo>
                <a:cubicBezTo>
                  <a:pt x="256641" y="295389"/>
                  <a:pt x="242994" y="298118"/>
                  <a:pt x="234806" y="289930"/>
                </a:cubicBezTo>
                <a:cubicBezTo>
                  <a:pt x="128360" y="183485"/>
                  <a:pt x="128360" y="183485"/>
                  <a:pt x="128360" y="183485"/>
                </a:cubicBezTo>
                <a:cubicBezTo>
                  <a:pt x="120172" y="175297"/>
                  <a:pt x="120172" y="158920"/>
                  <a:pt x="131089" y="150732"/>
                </a:cubicBezTo>
                <a:cubicBezTo>
                  <a:pt x="135183" y="145274"/>
                  <a:pt x="141324" y="142544"/>
                  <a:pt x="147466" y="142203"/>
                </a:cubicBezTo>
                <a:close/>
                <a:moveTo>
                  <a:pt x="478742" y="0"/>
                </a:moveTo>
                <a:cubicBezTo>
                  <a:pt x="495162" y="0"/>
                  <a:pt x="506109" y="10936"/>
                  <a:pt x="506109" y="21873"/>
                </a:cubicBezTo>
                <a:lnTo>
                  <a:pt x="506109" y="172250"/>
                </a:lnTo>
                <a:cubicBezTo>
                  <a:pt x="506109" y="183186"/>
                  <a:pt x="495162" y="194123"/>
                  <a:pt x="478742" y="194123"/>
                </a:cubicBezTo>
                <a:cubicBezTo>
                  <a:pt x="465058" y="194123"/>
                  <a:pt x="454111" y="183186"/>
                  <a:pt x="454111" y="172250"/>
                </a:cubicBezTo>
                <a:cubicBezTo>
                  <a:pt x="454111" y="21873"/>
                  <a:pt x="454111" y="21873"/>
                  <a:pt x="454111" y="21873"/>
                </a:cubicBezTo>
                <a:cubicBezTo>
                  <a:pt x="454111" y="10936"/>
                  <a:pt x="465058" y="0"/>
                  <a:pt x="4787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631003" y="3148550"/>
            <a:ext cx="261302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176795" y="3148550"/>
            <a:ext cx="261143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940312" y="3148550"/>
            <a:ext cx="261143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 43"/>
          <p:cNvSpPr>
            <a:spLocks/>
          </p:cNvSpPr>
          <p:nvPr/>
        </p:nvSpPr>
        <p:spPr bwMode="auto">
          <a:xfrm>
            <a:off x="4157259" y="1424525"/>
            <a:ext cx="1069975" cy="893763"/>
          </a:xfrm>
          <a:custGeom>
            <a:avLst/>
            <a:gdLst>
              <a:gd name="T0" fmla="*/ 210534 w 1068881"/>
              <a:gd name="T1" fmla="*/ 598908 h 894355"/>
              <a:gd name="T2" fmla="*/ 344907 w 1068881"/>
              <a:gd name="T3" fmla="*/ 598908 h 894355"/>
              <a:gd name="T4" fmla="*/ 383300 w 1068881"/>
              <a:gd name="T5" fmla="*/ 612531 h 894355"/>
              <a:gd name="T6" fmla="*/ 383300 w 1068881"/>
              <a:gd name="T7" fmla="*/ 879546 h 894355"/>
              <a:gd name="T8" fmla="*/ 344907 w 1068881"/>
              <a:gd name="T9" fmla="*/ 893169 h 894355"/>
              <a:gd name="T10" fmla="*/ 210534 w 1068881"/>
              <a:gd name="T11" fmla="*/ 893169 h 894355"/>
              <a:gd name="T12" fmla="*/ 174885 w 1068881"/>
              <a:gd name="T13" fmla="*/ 879546 h 894355"/>
              <a:gd name="T14" fmla="*/ 174885 w 1068881"/>
              <a:gd name="T15" fmla="*/ 612531 h 894355"/>
              <a:gd name="T16" fmla="*/ 210534 w 1068881"/>
              <a:gd name="T17" fmla="*/ 598908 h 894355"/>
              <a:gd name="T18" fmla="*/ 440751 w 1068881"/>
              <a:gd name="T19" fmla="*/ 445430 h 894355"/>
              <a:gd name="T20" fmla="*/ 574378 w 1068881"/>
              <a:gd name="T21" fmla="*/ 445430 h 894355"/>
              <a:gd name="T22" fmla="*/ 612557 w 1068881"/>
              <a:gd name="T23" fmla="*/ 464542 h 894355"/>
              <a:gd name="T24" fmla="*/ 612557 w 1068881"/>
              <a:gd name="T25" fmla="*/ 871329 h 894355"/>
              <a:gd name="T26" fmla="*/ 574378 w 1068881"/>
              <a:gd name="T27" fmla="*/ 893169 h 894355"/>
              <a:gd name="T28" fmla="*/ 440751 w 1068881"/>
              <a:gd name="T29" fmla="*/ 893169 h 894355"/>
              <a:gd name="T30" fmla="*/ 405299 w 1068881"/>
              <a:gd name="T31" fmla="*/ 871329 h 894355"/>
              <a:gd name="T32" fmla="*/ 405299 w 1068881"/>
              <a:gd name="T33" fmla="*/ 464542 h 894355"/>
              <a:gd name="T34" fmla="*/ 440751 w 1068881"/>
              <a:gd name="T35" fmla="*/ 445430 h 894355"/>
              <a:gd name="T36" fmla="*/ 670280 w 1068881"/>
              <a:gd name="T37" fmla="*/ 265412 h 894355"/>
              <a:gd name="T38" fmla="*/ 804931 w 1068881"/>
              <a:gd name="T39" fmla="*/ 265412 h 894355"/>
              <a:gd name="T40" fmla="*/ 840656 w 1068881"/>
              <a:gd name="T41" fmla="*/ 292706 h 894355"/>
              <a:gd name="T42" fmla="*/ 840656 w 1068881"/>
              <a:gd name="T43" fmla="*/ 863145 h 894355"/>
              <a:gd name="T44" fmla="*/ 804931 w 1068881"/>
              <a:gd name="T45" fmla="*/ 893168 h 894355"/>
              <a:gd name="T46" fmla="*/ 670280 w 1068881"/>
              <a:gd name="T47" fmla="*/ 893168 h 894355"/>
              <a:gd name="T48" fmla="*/ 634556 w 1068881"/>
              <a:gd name="T49" fmla="*/ 863145 h 894355"/>
              <a:gd name="T50" fmla="*/ 634556 w 1068881"/>
              <a:gd name="T51" fmla="*/ 292706 h 894355"/>
              <a:gd name="T52" fmla="*/ 670280 w 1068881"/>
              <a:gd name="T53" fmla="*/ 265412 h 894355"/>
              <a:gd name="T54" fmla="*/ 900695 w 1068881"/>
              <a:gd name="T55" fmla="*/ 125782 h 894355"/>
              <a:gd name="T56" fmla="*/ 1035347 w 1068881"/>
              <a:gd name="T57" fmla="*/ 125782 h 894355"/>
              <a:gd name="T58" fmla="*/ 1071070 w 1068881"/>
              <a:gd name="T59" fmla="*/ 161284 h 894355"/>
              <a:gd name="T60" fmla="*/ 1071070 w 1068881"/>
              <a:gd name="T61" fmla="*/ 857668 h 894355"/>
              <a:gd name="T62" fmla="*/ 1035347 w 1068881"/>
              <a:gd name="T63" fmla="*/ 893169 h 894355"/>
              <a:gd name="T64" fmla="*/ 900695 w 1068881"/>
              <a:gd name="T65" fmla="*/ 893169 h 894355"/>
              <a:gd name="T66" fmla="*/ 864970 w 1068881"/>
              <a:gd name="T67" fmla="*/ 857668 h 894355"/>
              <a:gd name="T68" fmla="*/ 864970 w 1068881"/>
              <a:gd name="T69" fmla="*/ 161284 h 894355"/>
              <a:gd name="T70" fmla="*/ 900695 w 1068881"/>
              <a:gd name="T71" fmla="*/ 125782 h 894355"/>
              <a:gd name="T72" fmla="*/ 840656 w 1068881"/>
              <a:gd name="T73" fmla="*/ 0 h 894355"/>
              <a:gd name="T74" fmla="*/ 786236 w 1068881"/>
              <a:gd name="T75" fmla="*/ 177710 h 894355"/>
              <a:gd name="T76" fmla="*/ 735838 w 1068881"/>
              <a:gd name="T77" fmla="*/ 135150 h 894355"/>
              <a:gd name="T78" fmla="*/ 650058 w 1068881"/>
              <a:gd name="T79" fmla="*/ 208382 h 894355"/>
              <a:gd name="T80" fmla="*/ 429687 w 1068881"/>
              <a:gd name="T81" fmla="*/ 396508 h 894355"/>
              <a:gd name="T82" fmla="*/ 391310 w 1068881"/>
              <a:gd name="T83" fmla="*/ 401960 h 894355"/>
              <a:gd name="T84" fmla="*/ 369380 w 1068881"/>
              <a:gd name="T85" fmla="*/ 374696 h 894355"/>
              <a:gd name="T86" fmla="*/ 369380 w 1068881"/>
              <a:gd name="T87" fmla="*/ 284725 h 894355"/>
              <a:gd name="T88" fmla="*/ 59621 w 1068881"/>
              <a:gd name="T89" fmla="*/ 549186 h 894355"/>
              <a:gd name="T90" fmla="*/ 34951 w 1068881"/>
              <a:gd name="T91" fmla="*/ 557365 h 894355"/>
              <a:gd name="T92" fmla="*/ 10279 w 1068881"/>
              <a:gd name="T93" fmla="*/ 549186 h 894355"/>
              <a:gd name="T94" fmla="*/ 10279 w 1068881"/>
              <a:gd name="T95" fmla="*/ 505564 h 894355"/>
              <a:gd name="T96" fmla="*/ 380345 w 1068881"/>
              <a:gd name="T97" fmla="*/ 186575 h 894355"/>
              <a:gd name="T98" fmla="*/ 418723 w 1068881"/>
              <a:gd name="T99" fmla="*/ 181123 h 894355"/>
              <a:gd name="T100" fmla="*/ 440653 w 1068881"/>
              <a:gd name="T101" fmla="*/ 208387 h 894355"/>
              <a:gd name="T102" fmla="*/ 440653 w 1068881"/>
              <a:gd name="T103" fmla="*/ 301084 h 894355"/>
              <a:gd name="T104" fmla="*/ 673315 w 1068881"/>
              <a:gd name="T105" fmla="*/ 103080 h 894355"/>
              <a:gd name="T106" fmla="*/ 685540 w 1068881"/>
              <a:gd name="T107" fmla="*/ 92675 h 894355"/>
              <a:gd name="T108" fmla="*/ 634556 w 1068881"/>
              <a:gd name="T109" fmla="*/ 49620 h 89435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8881" h="894355">
                <a:moveTo>
                  <a:pt x="210104" y="599703"/>
                </a:moveTo>
                <a:cubicBezTo>
                  <a:pt x="344202" y="599703"/>
                  <a:pt x="344202" y="599703"/>
                  <a:pt x="344202" y="599703"/>
                </a:cubicBezTo>
                <a:cubicBezTo>
                  <a:pt x="366096" y="599703"/>
                  <a:pt x="382516" y="605160"/>
                  <a:pt x="382516" y="613344"/>
                </a:cubicBezTo>
                <a:lnTo>
                  <a:pt x="382516" y="880714"/>
                </a:lnTo>
                <a:cubicBezTo>
                  <a:pt x="382516" y="888899"/>
                  <a:pt x="366096" y="894355"/>
                  <a:pt x="344202" y="894355"/>
                </a:cubicBezTo>
                <a:cubicBezTo>
                  <a:pt x="210104" y="894355"/>
                  <a:pt x="210104" y="894355"/>
                  <a:pt x="210104" y="894355"/>
                </a:cubicBezTo>
                <a:cubicBezTo>
                  <a:pt x="190947" y="894355"/>
                  <a:pt x="174527" y="888899"/>
                  <a:pt x="174527" y="880714"/>
                </a:cubicBezTo>
                <a:cubicBezTo>
                  <a:pt x="174527" y="613344"/>
                  <a:pt x="174527" y="613344"/>
                  <a:pt x="174527" y="613344"/>
                </a:cubicBezTo>
                <a:cubicBezTo>
                  <a:pt x="174527" y="605160"/>
                  <a:pt x="190947" y="599703"/>
                  <a:pt x="210104" y="599703"/>
                </a:cubicBezTo>
                <a:close/>
                <a:moveTo>
                  <a:pt x="439850" y="446022"/>
                </a:moveTo>
                <a:cubicBezTo>
                  <a:pt x="573204" y="446022"/>
                  <a:pt x="573204" y="446022"/>
                  <a:pt x="573204" y="446022"/>
                </a:cubicBezTo>
                <a:cubicBezTo>
                  <a:pt x="594976" y="446022"/>
                  <a:pt x="611305" y="454223"/>
                  <a:pt x="611305" y="465158"/>
                </a:cubicBezTo>
                <a:lnTo>
                  <a:pt x="611305" y="872485"/>
                </a:lnTo>
                <a:cubicBezTo>
                  <a:pt x="611305" y="883420"/>
                  <a:pt x="594976" y="894355"/>
                  <a:pt x="573204" y="894355"/>
                </a:cubicBezTo>
                <a:cubicBezTo>
                  <a:pt x="439850" y="894355"/>
                  <a:pt x="439850" y="894355"/>
                  <a:pt x="439850" y="894355"/>
                </a:cubicBezTo>
                <a:cubicBezTo>
                  <a:pt x="420800" y="894355"/>
                  <a:pt x="404471" y="883420"/>
                  <a:pt x="404471" y="872485"/>
                </a:cubicBezTo>
                <a:cubicBezTo>
                  <a:pt x="404471" y="465158"/>
                  <a:pt x="404471" y="465158"/>
                  <a:pt x="404471" y="465158"/>
                </a:cubicBezTo>
                <a:cubicBezTo>
                  <a:pt x="404471" y="454223"/>
                  <a:pt x="420800" y="446022"/>
                  <a:pt x="439850" y="446022"/>
                </a:cubicBezTo>
                <a:close/>
                <a:moveTo>
                  <a:pt x="668910" y="265764"/>
                </a:moveTo>
                <a:cubicBezTo>
                  <a:pt x="803286" y="265764"/>
                  <a:pt x="803286" y="265764"/>
                  <a:pt x="803286" y="265764"/>
                </a:cubicBezTo>
                <a:cubicBezTo>
                  <a:pt x="825225" y="265764"/>
                  <a:pt x="838937" y="276696"/>
                  <a:pt x="838937" y="293094"/>
                </a:cubicBezTo>
                <a:lnTo>
                  <a:pt x="838937" y="864291"/>
                </a:lnTo>
                <a:cubicBezTo>
                  <a:pt x="838937" y="880689"/>
                  <a:pt x="825225" y="894354"/>
                  <a:pt x="803286" y="894354"/>
                </a:cubicBezTo>
                <a:cubicBezTo>
                  <a:pt x="668910" y="894354"/>
                  <a:pt x="668910" y="894354"/>
                  <a:pt x="668910" y="894354"/>
                </a:cubicBezTo>
                <a:cubicBezTo>
                  <a:pt x="649713" y="894354"/>
                  <a:pt x="633259" y="880689"/>
                  <a:pt x="633259" y="864291"/>
                </a:cubicBezTo>
                <a:cubicBezTo>
                  <a:pt x="633259" y="293094"/>
                  <a:pt x="633259" y="293094"/>
                  <a:pt x="633259" y="293094"/>
                </a:cubicBezTo>
                <a:cubicBezTo>
                  <a:pt x="633259" y="276696"/>
                  <a:pt x="649713" y="265764"/>
                  <a:pt x="668910" y="265764"/>
                </a:cubicBezTo>
                <a:close/>
                <a:moveTo>
                  <a:pt x="898854" y="125949"/>
                </a:moveTo>
                <a:cubicBezTo>
                  <a:pt x="1033230" y="125949"/>
                  <a:pt x="1033230" y="125949"/>
                  <a:pt x="1033230" y="125949"/>
                </a:cubicBezTo>
                <a:cubicBezTo>
                  <a:pt x="1052427" y="125949"/>
                  <a:pt x="1068881" y="142356"/>
                  <a:pt x="1068881" y="161498"/>
                </a:cubicBezTo>
                <a:lnTo>
                  <a:pt x="1068881" y="858806"/>
                </a:lnTo>
                <a:cubicBezTo>
                  <a:pt x="1068881" y="877948"/>
                  <a:pt x="1052427" y="894355"/>
                  <a:pt x="1033230" y="894355"/>
                </a:cubicBezTo>
                <a:cubicBezTo>
                  <a:pt x="898854" y="894355"/>
                  <a:pt x="898854" y="894355"/>
                  <a:pt x="898854" y="894355"/>
                </a:cubicBezTo>
                <a:cubicBezTo>
                  <a:pt x="879657" y="894355"/>
                  <a:pt x="863203" y="877948"/>
                  <a:pt x="863203" y="858806"/>
                </a:cubicBezTo>
                <a:cubicBezTo>
                  <a:pt x="863203" y="161498"/>
                  <a:pt x="863203" y="161498"/>
                  <a:pt x="863203" y="161498"/>
                </a:cubicBezTo>
                <a:cubicBezTo>
                  <a:pt x="863203" y="142356"/>
                  <a:pt x="879657" y="125949"/>
                  <a:pt x="898854" y="125949"/>
                </a:cubicBezTo>
                <a:close/>
                <a:moveTo>
                  <a:pt x="838937" y="0"/>
                </a:moveTo>
                <a:lnTo>
                  <a:pt x="784629" y="177946"/>
                </a:lnTo>
                <a:lnTo>
                  <a:pt x="734334" y="135330"/>
                </a:lnTo>
                <a:lnTo>
                  <a:pt x="648729" y="208658"/>
                </a:lnTo>
                <a:cubicBezTo>
                  <a:pt x="428809" y="397034"/>
                  <a:pt x="428809" y="397034"/>
                  <a:pt x="428809" y="397034"/>
                </a:cubicBezTo>
                <a:cubicBezTo>
                  <a:pt x="417867" y="405224"/>
                  <a:pt x="404189" y="407954"/>
                  <a:pt x="390510" y="402494"/>
                </a:cubicBezTo>
                <a:cubicBezTo>
                  <a:pt x="376832" y="399764"/>
                  <a:pt x="368625" y="388844"/>
                  <a:pt x="368625" y="375194"/>
                </a:cubicBezTo>
                <a:cubicBezTo>
                  <a:pt x="368625" y="285103"/>
                  <a:pt x="368625" y="285103"/>
                  <a:pt x="368625" y="285103"/>
                </a:cubicBezTo>
                <a:cubicBezTo>
                  <a:pt x="59499" y="549915"/>
                  <a:pt x="59499" y="549915"/>
                  <a:pt x="59499" y="549915"/>
                </a:cubicBezTo>
                <a:cubicBezTo>
                  <a:pt x="54028" y="555375"/>
                  <a:pt x="43086" y="558105"/>
                  <a:pt x="34879" y="558105"/>
                </a:cubicBezTo>
                <a:cubicBezTo>
                  <a:pt x="26672" y="558105"/>
                  <a:pt x="15729" y="555375"/>
                  <a:pt x="10258" y="549915"/>
                </a:cubicBezTo>
                <a:cubicBezTo>
                  <a:pt x="-3420" y="536265"/>
                  <a:pt x="-3420" y="517155"/>
                  <a:pt x="10258" y="506235"/>
                </a:cubicBezTo>
                <a:cubicBezTo>
                  <a:pt x="379568" y="186823"/>
                  <a:pt x="379568" y="186823"/>
                  <a:pt x="379568" y="186823"/>
                </a:cubicBezTo>
                <a:cubicBezTo>
                  <a:pt x="387775" y="178633"/>
                  <a:pt x="404189" y="175903"/>
                  <a:pt x="417867" y="181363"/>
                </a:cubicBezTo>
                <a:cubicBezTo>
                  <a:pt x="431545" y="186823"/>
                  <a:pt x="439752" y="197743"/>
                  <a:pt x="439752" y="208663"/>
                </a:cubicBezTo>
                <a:cubicBezTo>
                  <a:pt x="439752" y="301484"/>
                  <a:pt x="439752" y="301484"/>
                  <a:pt x="439752" y="301484"/>
                </a:cubicBezTo>
                <a:cubicBezTo>
                  <a:pt x="572430" y="188188"/>
                  <a:pt x="638769" y="131540"/>
                  <a:pt x="671939" y="103216"/>
                </a:cubicBezTo>
                <a:lnTo>
                  <a:pt x="684139" y="92798"/>
                </a:lnTo>
                <a:lnTo>
                  <a:pt x="633259" y="49686"/>
                </a:lnTo>
                <a:lnTo>
                  <a:pt x="8389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17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2696028" y="1223523"/>
            <a:ext cx="2292350" cy="195580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2254703" y="2547498"/>
            <a:ext cx="1465263" cy="1239837"/>
          </a:xfrm>
          <a:custGeom>
            <a:avLst/>
            <a:gdLst>
              <a:gd name="T0" fmla="*/ 2147483646 w 456"/>
              <a:gd name="T1" fmla="*/ 1588976384 h 386"/>
              <a:gd name="T2" fmla="*/ 2147483646 w 456"/>
              <a:gd name="T3" fmla="*/ 1650884722 h 386"/>
              <a:gd name="T4" fmla="*/ 2147483646 w 456"/>
              <a:gd name="T5" fmla="*/ 1320709062 h 386"/>
              <a:gd name="T6" fmla="*/ 2023607154 w 456"/>
              <a:gd name="T7" fmla="*/ 1104029880 h 386"/>
              <a:gd name="T8" fmla="*/ 2054580094 w 456"/>
              <a:gd name="T9" fmla="*/ 804805178 h 386"/>
              <a:gd name="T10" fmla="*/ 1755168585 w 456"/>
              <a:gd name="T11" fmla="*/ 887350698 h 386"/>
              <a:gd name="T12" fmla="*/ 1528030482 w 456"/>
              <a:gd name="T13" fmla="*/ 598446193 h 386"/>
              <a:gd name="T14" fmla="*/ 1424784137 w 456"/>
              <a:gd name="T15" fmla="*/ 247633351 h 386"/>
              <a:gd name="T16" fmla="*/ 1321537792 w 456"/>
              <a:gd name="T17" fmla="*/ 72225323 h 386"/>
              <a:gd name="T18" fmla="*/ 1084075376 w 456"/>
              <a:gd name="T19" fmla="*/ 154770844 h 386"/>
              <a:gd name="T20" fmla="*/ 918883152 w 456"/>
              <a:gd name="T21" fmla="*/ 330175660 h 386"/>
              <a:gd name="T22" fmla="*/ 505900985 w 456"/>
              <a:gd name="T23" fmla="*/ 453992335 h 386"/>
              <a:gd name="T24" fmla="*/ 258114256 w 456"/>
              <a:gd name="T25" fmla="*/ 753217038 h 386"/>
              <a:gd name="T26" fmla="*/ 20648626 w 456"/>
              <a:gd name="T27" fmla="*/ 949259036 h 386"/>
              <a:gd name="T28" fmla="*/ 340708761 w 456"/>
              <a:gd name="T29" fmla="*/ 1227846556 h 386"/>
              <a:gd name="T30" fmla="*/ 578174391 w 456"/>
              <a:gd name="T31" fmla="*/ 1310388865 h 386"/>
              <a:gd name="T32" fmla="*/ 1156345568 w 456"/>
              <a:gd name="T33" fmla="*/ 1547705230 h 386"/>
              <a:gd name="T34" fmla="*/ 1569327735 w 456"/>
              <a:gd name="T35" fmla="*/ 1465159709 h 386"/>
              <a:gd name="T36" fmla="*/ 1920360809 w 456"/>
              <a:gd name="T37" fmla="*/ 1609613567 h 386"/>
              <a:gd name="T38" fmla="*/ 2147483646 w 456"/>
              <a:gd name="T39" fmla="*/ 1733430243 h 386"/>
              <a:gd name="T40" fmla="*/ 2147483646 w 456"/>
              <a:gd name="T41" fmla="*/ 2094560071 h 386"/>
              <a:gd name="T42" fmla="*/ 2147483646 w 456"/>
              <a:gd name="T43" fmla="*/ 2147483646 h 386"/>
              <a:gd name="T44" fmla="*/ 2147483646 w 456"/>
              <a:gd name="T45" fmla="*/ 2147483646 h 386"/>
              <a:gd name="T46" fmla="*/ 2147483646 w 456"/>
              <a:gd name="T47" fmla="*/ 2147483646 h 386"/>
              <a:gd name="T48" fmla="*/ 2147483646 w 456"/>
              <a:gd name="T49" fmla="*/ 2147483646 h 386"/>
              <a:gd name="T50" fmla="*/ 2147483646 w 456"/>
              <a:gd name="T51" fmla="*/ 2147483646 h 386"/>
              <a:gd name="T52" fmla="*/ 2147483646 w 456"/>
              <a:gd name="T53" fmla="*/ 2147483646 h 386"/>
              <a:gd name="T54" fmla="*/ 2147483646 w 456"/>
              <a:gd name="T55" fmla="*/ 2147483646 h 386"/>
              <a:gd name="T56" fmla="*/ 2147483646 w 456"/>
              <a:gd name="T57" fmla="*/ 2147483646 h 386"/>
              <a:gd name="T58" fmla="*/ 2147483646 w 456"/>
              <a:gd name="T59" fmla="*/ 2147483646 h 386"/>
              <a:gd name="T60" fmla="*/ 2147483646 w 456"/>
              <a:gd name="T61" fmla="*/ 2147483646 h 386"/>
              <a:gd name="T62" fmla="*/ 2147483646 w 456"/>
              <a:gd name="T63" fmla="*/ 2147483646 h 386"/>
              <a:gd name="T64" fmla="*/ 2147483646 w 456"/>
              <a:gd name="T65" fmla="*/ 2147483646 h 386"/>
              <a:gd name="T66" fmla="*/ 2147483646 w 456"/>
              <a:gd name="T67" fmla="*/ 2147483646 h 386"/>
              <a:gd name="T68" fmla="*/ 2147483646 w 456"/>
              <a:gd name="T69" fmla="*/ 2147483646 h 386"/>
              <a:gd name="T70" fmla="*/ 2147483646 w 456"/>
              <a:gd name="T71" fmla="*/ 2147483646 h 386"/>
              <a:gd name="T72" fmla="*/ 2147483646 w 456"/>
              <a:gd name="T73" fmla="*/ 2147483646 h 386"/>
              <a:gd name="T74" fmla="*/ 2147483646 w 456"/>
              <a:gd name="T75" fmla="*/ 2147483646 h 386"/>
              <a:gd name="T76" fmla="*/ 2147483646 w 456"/>
              <a:gd name="T77" fmla="*/ 2147483646 h 386"/>
              <a:gd name="T78" fmla="*/ 2147483646 w 456"/>
              <a:gd name="T79" fmla="*/ 2147483646 h 386"/>
              <a:gd name="T80" fmla="*/ 2147483646 w 456"/>
              <a:gd name="T81" fmla="*/ 2147483646 h 386"/>
              <a:gd name="T82" fmla="*/ 2147483646 w 456"/>
              <a:gd name="T83" fmla="*/ 2147483646 h 386"/>
              <a:gd name="T84" fmla="*/ 2147483646 w 456"/>
              <a:gd name="T85" fmla="*/ 2147483646 h 386"/>
              <a:gd name="T86" fmla="*/ 2147483646 w 456"/>
              <a:gd name="T87" fmla="*/ 2147483646 h 386"/>
              <a:gd name="T88" fmla="*/ 2147483646 w 456"/>
              <a:gd name="T89" fmla="*/ 2147483646 h 386"/>
              <a:gd name="T90" fmla="*/ 2147483646 w 456"/>
              <a:gd name="T91" fmla="*/ 2147483646 h 386"/>
              <a:gd name="T92" fmla="*/ 2147483646 w 456"/>
              <a:gd name="T93" fmla="*/ 2147483646 h 386"/>
              <a:gd name="T94" fmla="*/ 2147483646 w 456"/>
              <a:gd name="T95" fmla="*/ 2147483646 h 386"/>
              <a:gd name="T96" fmla="*/ 2147483646 w 456"/>
              <a:gd name="T97" fmla="*/ 2147483646 h 386"/>
              <a:gd name="T98" fmla="*/ 2147483646 w 456"/>
              <a:gd name="T99" fmla="*/ 2147483646 h 386"/>
              <a:gd name="T100" fmla="*/ 2147483646 w 456"/>
              <a:gd name="T101" fmla="*/ 2146151423 h 386"/>
              <a:gd name="T102" fmla="*/ 2147483646 w 456"/>
              <a:gd name="T103" fmla="*/ 1939789227 h 386"/>
              <a:gd name="T104" fmla="*/ 2147483646 w 456"/>
              <a:gd name="T105" fmla="*/ 1733430243 h 386"/>
              <a:gd name="T106" fmla="*/ 2147483646 w 456"/>
              <a:gd name="T107" fmla="*/ 1465159709 h 386"/>
              <a:gd name="T108" fmla="*/ 2147483646 w 456"/>
              <a:gd name="T109" fmla="*/ 1475479906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294516" y="2977710"/>
            <a:ext cx="296862" cy="487363"/>
          </a:xfrm>
          <a:custGeom>
            <a:avLst/>
            <a:gdLst>
              <a:gd name="T0" fmla="*/ 477152417 w 92"/>
              <a:gd name="T1" fmla="*/ 298763138 h 152"/>
              <a:gd name="T2" fmla="*/ 477152417 w 92"/>
              <a:gd name="T3" fmla="*/ 442993729 h 152"/>
              <a:gd name="T4" fmla="*/ 435659360 w 92"/>
              <a:gd name="T5" fmla="*/ 556318452 h 152"/>
              <a:gd name="T6" fmla="*/ 394169529 w 92"/>
              <a:gd name="T7" fmla="*/ 638734100 h 152"/>
              <a:gd name="T8" fmla="*/ 383795457 w 92"/>
              <a:gd name="T9" fmla="*/ 628432144 h 152"/>
              <a:gd name="T10" fmla="*/ 228203751 w 92"/>
              <a:gd name="T11" fmla="*/ 669639968 h 152"/>
              <a:gd name="T12" fmla="*/ 62237973 w 92"/>
              <a:gd name="T13" fmla="*/ 690243880 h 152"/>
              <a:gd name="T14" fmla="*/ 41489831 w 92"/>
              <a:gd name="T15" fmla="*/ 721152955 h 152"/>
              <a:gd name="T16" fmla="*/ 197084764 w 92"/>
              <a:gd name="T17" fmla="*/ 741756867 h 152"/>
              <a:gd name="T18" fmla="*/ 207455609 w 92"/>
              <a:gd name="T19" fmla="*/ 741756867 h 152"/>
              <a:gd name="T20" fmla="*/ 248948666 w 92"/>
              <a:gd name="T21" fmla="*/ 834474471 h 152"/>
              <a:gd name="T22" fmla="*/ 311186640 w 92"/>
              <a:gd name="T23" fmla="*/ 947799194 h 152"/>
              <a:gd name="T24" fmla="*/ 363050542 w 92"/>
              <a:gd name="T25" fmla="*/ 1112633697 h 152"/>
              <a:gd name="T26" fmla="*/ 373421386 w 92"/>
              <a:gd name="T27" fmla="*/ 1112633697 h 152"/>
              <a:gd name="T28" fmla="*/ 394169529 w 92"/>
              <a:gd name="T29" fmla="*/ 1195052552 h 152"/>
              <a:gd name="T30" fmla="*/ 373421386 w 92"/>
              <a:gd name="T31" fmla="*/ 1277468200 h 152"/>
              <a:gd name="T32" fmla="*/ 373421386 w 92"/>
              <a:gd name="T33" fmla="*/ 1359887055 h 152"/>
              <a:gd name="T34" fmla="*/ 518642248 w 92"/>
              <a:gd name="T35" fmla="*/ 1442302703 h 152"/>
              <a:gd name="T36" fmla="*/ 601625137 w 92"/>
              <a:gd name="T37" fmla="*/ 1555627426 h 152"/>
              <a:gd name="T38" fmla="*/ 643114968 w 92"/>
              <a:gd name="T39" fmla="*/ 1565929382 h 152"/>
              <a:gd name="T40" fmla="*/ 632744124 w 92"/>
              <a:gd name="T41" fmla="*/ 1432000747 h 152"/>
              <a:gd name="T42" fmla="*/ 726097857 w 92"/>
              <a:gd name="T43" fmla="*/ 1380490967 h 152"/>
              <a:gd name="T44" fmla="*/ 736471928 w 92"/>
              <a:gd name="T45" fmla="*/ 1380490967 h 152"/>
              <a:gd name="T46" fmla="*/ 746845999 w 92"/>
              <a:gd name="T47" fmla="*/ 1380490967 h 152"/>
              <a:gd name="T48" fmla="*/ 809080746 w 92"/>
              <a:gd name="T49" fmla="*/ 1370189011 h 152"/>
              <a:gd name="T50" fmla="*/ 819454817 w 92"/>
              <a:gd name="T51" fmla="*/ 1256864288 h 152"/>
              <a:gd name="T52" fmla="*/ 767590915 w 92"/>
              <a:gd name="T53" fmla="*/ 1195052552 h 152"/>
              <a:gd name="T54" fmla="*/ 715727013 w 92"/>
              <a:gd name="T55" fmla="*/ 1195052552 h 152"/>
              <a:gd name="T56" fmla="*/ 684608026 w 92"/>
              <a:gd name="T57" fmla="*/ 1081727829 h 152"/>
              <a:gd name="T58" fmla="*/ 705352942 w 92"/>
              <a:gd name="T59" fmla="*/ 865383546 h 152"/>
              <a:gd name="T60" fmla="*/ 850573804 w 92"/>
              <a:gd name="T61" fmla="*/ 824172515 h 152"/>
              <a:gd name="T62" fmla="*/ 954301608 w 92"/>
              <a:gd name="T63" fmla="*/ 556318452 h 152"/>
              <a:gd name="T64" fmla="*/ 871318719 w 92"/>
              <a:gd name="T65" fmla="*/ 494503509 h 152"/>
              <a:gd name="T66" fmla="*/ 860944648 w 92"/>
              <a:gd name="T67" fmla="*/ 494503509 h 152"/>
              <a:gd name="T68" fmla="*/ 788335830 w 92"/>
              <a:gd name="T69" fmla="*/ 494503509 h 152"/>
              <a:gd name="T70" fmla="*/ 746845999 w 92"/>
              <a:gd name="T71" fmla="*/ 432691773 h 152"/>
              <a:gd name="T72" fmla="*/ 736471928 w 92"/>
              <a:gd name="T73" fmla="*/ 432691773 h 152"/>
              <a:gd name="T74" fmla="*/ 757216844 w 92"/>
              <a:gd name="T75" fmla="*/ 267857270 h 152"/>
              <a:gd name="T76" fmla="*/ 788335830 w 92"/>
              <a:gd name="T77" fmla="*/ 185438415 h 152"/>
              <a:gd name="T78" fmla="*/ 809080746 w 92"/>
              <a:gd name="T79" fmla="*/ 103022767 h 152"/>
              <a:gd name="T80" fmla="*/ 663863111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97341" y="1691835"/>
            <a:ext cx="2095500" cy="1584325"/>
          </a:xfrm>
          <a:custGeom>
            <a:avLst/>
            <a:gdLst>
              <a:gd name="T0" fmla="*/ 2147483646 w 652"/>
              <a:gd name="T1" fmla="*/ 2147483646 h 493"/>
              <a:gd name="T2" fmla="*/ 2147483646 w 652"/>
              <a:gd name="T3" fmla="*/ 2105291552 h 493"/>
              <a:gd name="T4" fmla="*/ 2147483646 w 652"/>
              <a:gd name="T5" fmla="*/ 1898889033 h 493"/>
              <a:gd name="T6" fmla="*/ 2147483646 w 652"/>
              <a:gd name="T7" fmla="*/ 1713130944 h 493"/>
              <a:gd name="T8" fmla="*/ 2147483646 w 652"/>
              <a:gd name="T9" fmla="*/ 928806514 h 493"/>
              <a:gd name="T10" fmla="*/ 2147483646 w 652"/>
              <a:gd name="T11" fmla="*/ 258000738 h 493"/>
              <a:gd name="T12" fmla="*/ 2147483646 w 652"/>
              <a:gd name="T13" fmla="*/ 72239435 h 493"/>
              <a:gd name="T14" fmla="*/ 2147483646 w 652"/>
              <a:gd name="T15" fmla="*/ 629523344 h 493"/>
              <a:gd name="T16" fmla="*/ 2147483646 w 652"/>
              <a:gd name="T17" fmla="*/ 1155847035 h 493"/>
              <a:gd name="T18" fmla="*/ 2147483646 w 652"/>
              <a:gd name="T19" fmla="*/ 1186807252 h 493"/>
              <a:gd name="T20" fmla="*/ 2147483646 w 652"/>
              <a:gd name="T21" fmla="*/ 1135205819 h 493"/>
              <a:gd name="T22" fmla="*/ 2147483646 w 652"/>
              <a:gd name="T23" fmla="*/ 1733768946 h 493"/>
              <a:gd name="T24" fmla="*/ 2147483646 w 652"/>
              <a:gd name="T25" fmla="*/ 2043371118 h 493"/>
              <a:gd name="T26" fmla="*/ 2147483646 w 652"/>
              <a:gd name="T27" fmla="*/ 2022729902 h 493"/>
              <a:gd name="T28" fmla="*/ 2085700645 w 652"/>
              <a:gd name="T29" fmla="*/ 2147483646 h 493"/>
              <a:gd name="T30" fmla="*/ 1703667212 w 652"/>
              <a:gd name="T31" fmla="*/ 2147483646 h 493"/>
              <a:gd name="T32" fmla="*/ 949923575 w 652"/>
              <a:gd name="T33" fmla="*/ 2147483646 h 493"/>
              <a:gd name="T34" fmla="*/ 547237254 w 652"/>
              <a:gd name="T35" fmla="*/ 2147483646 h 493"/>
              <a:gd name="T36" fmla="*/ 340734085 w 652"/>
              <a:gd name="T37" fmla="*/ 2147483646 h 493"/>
              <a:gd name="T38" fmla="*/ 51625792 w 652"/>
              <a:gd name="T39" fmla="*/ 2147483646 h 493"/>
              <a:gd name="T40" fmla="*/ 278781849 w 652"/>
              <a:gd name="T41" fmla="*/ 2147483646 h 493"/>
              <a:gd name="T42" fmla="*/ 216829613 w 652"/>
              <a:gd name="T43" fmla="*/ 2147483646 h 493"/>
              <a:gd name="T44" fmla="*/ 216829613 w 652"/>
              <a:gd name="T45" fmla="*/ 2147483646 h 493"/>
              <a:gd name="T46" fmla="*/ 619515934 w 652"/>
              <a:gd name="T47" fmla="*/ 2147483646 h 493"/>
              <a:gd name="T48" fmla="*/ 877644895 w 652"/>
              <a:gd name="T49" fmla="*/ 2147483646 h 493"/>
              <a:gd name="T50" fmla="*/ 1084151278 w 652"/>
              <a:gd name="T51" fmla="*/ 2147483646 h 493"/>
              <a:gd name="T52" fmla="*/ 1342283452 w 652"/>
              <a:gd name="T53" fmla="*/ 2147483646 h 493"/>
              <a:gd name="T54" fmla="*/ 1497160829 w 652"/>
              <a:gd name="T55" fmla="*/ 2147483646 h 493"/>
              <a:gd name="T56" fmla="*/ 1703667212 w 652"/>
              <a:gd name="T57" fmla="*/ 2147483646 h 493"/>
              <a:gd name="T58" fmla="*/ 2147483646 w 652"/>
              <a:gd name="T59" fmla="*/ 2147483646 h 493"/>
              <a:gd name="T60" fmla="*/ 2147483646 w 652"/>
              <a:gd name="T61" fmla="*/ 2147483646 h 493"/>
              <a:gd name="T62" fmla="*/ 2147483646 w 652"/>
              <a:gd name="T63" fmla="*/ 2147483646 h 493"/>
              <a:gd name="T64" fmla="*/ 2147483646 w 652"/>
              <a:gd name="T65" fmla="*/ 2147483646 h 493"/>
              <a:gd name="T66" fmla="*/ 2147483646 w 652"/>
              <a:gd name="T67" fmla="*/ 2147483646 h 493"/>
              <a:gd name="T68" fmla="*/ 2147483646 w 652"/>
              <a:gd name="T69" fmla="*/ 2147483646 h 493"/>
              <a:gd name="T70" fmla="*/ 2147483646 w 652"/>
              <a:gd name="T71" fmla="*/ 2147483646 h 493"/>
              <a:gd name="T72" fmla="*/ 2147483646 w 652"/>
              <a:gd name="T73" fmla="*/ 2147483646 h 493"/>
              <a:gd name="T74" fmla="*/ 2147483646 w 652"/>
              <a:gd name="T75" fmla="*/ 2147483646 h 493"/>
              <a:gd name="T76" fmla="*/ 2147483646 w 652"/>
              <a:gd name="T77" fmla="*/ 2147483646 h 493"/>
              <a:gd name="T78" fmla="*/ 2147483646 w 652"/>
              <a:gd name="T79" fmla="*/ 2147483646 h 493"/>
              <a:gd name="T80" fmla="*/ 2147483646 w 652"/>
              <a:gd name="T81" fmla="*/ 2147483646 h 493"/>
              <a:gd name="T82" fmla="*/ 2147483646 w 652"/>
              <a:gd name="T83" fmla="*/ 2147483646 h 493"/>
              <a:gd name="T84" fmla="*/ 2147483646 w 652"/>
              <a:gd name="T85" fmla="*/ 2147483646 h 493"/>
              <a:gd name="T86" fmla="*/ 2147483646 w 652"/>
              <a:gd name="T87" fmla="*/ 2147483646 h 493"/>
              <a:gd name="T88" fmla="*/ 2147483646 w 652"/>
              <a:gd name="T89" fmla="*/ 2147483646 h 493"/>
              <a:gd name="T90" fmla="*/ 2147483646 w 652"/>
              <a:gd name="T91" fmla="*/ 2147483646 h 493"/>
              <a:gd name="T92" fmla="*/ 2147483646 w 652"/>
              <a:gd name="T93" fmla="*/ 2147483646 h 493"/>
              <a:gd name="T94" fmla="*/ 2147483646 w 652"/>
              <a:gd name="T95" fmla="*/ 2147483646 h 493"/>
              <a:gd name="T96" fmla="*/ 2147483646 w 652"/>
              <a:gd name="T97" fmla="*/ 2147483646 h 493"/>
              <a:gd name="T98" fmla="*/ 2147483646 w 652"/>
              <a:gd name="T99" fmla="*/ 2147483646 h 493"/>
              <a:gd name="T100" fmla="*/ 2147483646 w 652"/>
              <a:gd name="T101" fmla="*/ 2147483646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1857828" y="2934848"/>
            <a:ext cx="1303338" cy="935037"/>
          </a:xfrm>
          <a:custGeom>
            <a:avLst/>
            <a:gdLst>
              <a:gd name="T0" fmla="*/ 2147483646 w 406"/>
              <a:gd name="T1" fmla="*/ 299308236 h 291"/>
              <a:gd name="T2" fmla="*/ 2147483646 w 406"/>
              <a:gd name="T3" fmla="*/ 433484438 h 291"/>
              <a:gd name="T4" fmla="*/ 1958584861 w 406"/>
              <a:gd name="T5" fmla="*/ 144493742 h 291"/>
              <a:gd name="T6" fmla="*/ 1834886623 w 406"/>
              <a:gd name="T7" fmla="*/ 92889982 h 291"/>
              <a:gd name="T8" fmla="*/ 1484401327 w 406"/>
              <a:gd name="T9" fmla="*/ 20641504 h 291"/>
              <a:gd name="T10" fmla="*/ 1175150917 w 406"/>
              <a:gd name="T11" fmla="*/ 51603760 h 291"/>
              <a:gd name="T12" fmla="*/ 1010217793 w 406"/>
              <a:gd name="T13" fmla="*/ 103210734 h 291"/>
              <a:gd name="T14" fmla="*/ 742202269 w 406"/>
              <a:gd name="T15" fmla="*/ 134172990 h 291"/>
              <a:gd name="T16" fmla="*/ 422640729 w 406"/>
              <a:gd name="T17" fmla="*/ 206421467 h 291"/>
              <a:gd name="T18" fmla="*/ 505110501 w 406"/>
              <a:gd name="T19" fmla="*/ 464446695 h 291"/>
              <a:gd name="T20" fmla="*/ 639116658 w 406"/>
              <a:gd name="T21" fmla="*/ 670868162 h 291"/>
              <a:gd name="T22" fmla="*/ 536034258 w 406"/>
              <a:gd name="T23" fmla="*/ 918572637 h 291"/>
              <a:gd name="T24" fmla="*/ 577265934 w 406"/>
              <a:gd name="T25" fmla="*/ 1052745627 h 291"/>
              <a:gd name="T26" fmla="*/ 309250410 w 406"/>
              <a:gd name="T27" fmla="*/ 1083707883 h 291"/>
              <a:gd name="T28" fmla="*/ 103082400 w 406"/>
              <a:gd name="T29" fmla="*/ 1248843129 h 291"/>
              <a:gd name="T30" fmla="*/ 20615838 w 406"/>
              <a:gd name="T31" fmla="*/ 1403660836 h 291"/>
              <a:gd name="T32" fmla="*/ 51542805 w 406"/>
              <a:gd name="T33" fmla="*/ 1744255293 h 291"/>
              <a:gd name="T34" fmla="*/ 82466562 w 406"/>
              <a:gd name="T35" fmla="*/ 2033242776 h 291"/>
              <a:gd name="T36" fmla="*/ 391716972 w 406"/>
              <a:gd name="T37" fmla="*/ 2147483646 h 291"/>
              <a:gd name="T38" fmla="*/ 515418420 w 406"/>
              <a:gd name="T39" fmla="*/ 2147483646 h 291"/>
              <a:gd name="T40" fmla="*/ 649424577 w 406"/>
              <a:gd name="T41" fmla="*/ 2147483646 h 291"/>
              <a:gd name="T42" fmla="*/ 958674988 w 406"/>
              <a:gd name="T43" fmla="*/ 2147483646 h 291"/>
              <a:gd name="T44" fmla="*/ 1401934765 w 406"/>
              <a:gd name="T45" fmla="*/ 2147483646 h 291"/>
              <a:gd name="T46" fmla="*/ 1628718613 w 406"/>
              <a:gd name="T47" fmla="*/ 2147483646 h 291"/>
              <a:gd name="T48" fmla="*/ 1752420061 w 406"/>
              <a:gd name="T49" fmla="*/ 2147483646 h 291"/>
              <a:gd name="T50" fmla="*/ 1793651737 w 406"/>
              <a:gd name="T51" fmla="*/ 2147483646 h 291"/>
              <a:gd name="T52" fmla="*/ 1886426218 w 406"/>
              <a:gd name="T53" fmla="*/ 2147483646 h 291"/>
              <a:gd name="T54" fmla="*/ 2010127667 w 406"/>
              <a:gd name="T55" fmla="*/ 2147483646 h 291"/>
              <a:gd name="T56" fmla="*/ 2147483646 w 406"/>
              <a:gd name="T57" fmla="*/ 2147483646 h 291"/>
              <a:gd name="T58" fmla="*/ 2147483646 w 406"/>
              <a:gd name="T59" fmla="*/ 2147483646 h 291"/>
              <a:gd name="T60" fmla="*/ 2147483646 w 406"/>
              <a:gd name="T61" fmla="*/ 2147483646 h 291"/>
              <a:gd name="T62" fmla="*/ 2147483646 w 406"/>
              <a:gd name="T63" fmla="*/ 2147483646 h 291"/>
              <a:gd name="T64" fmla="*/ 2147483646 w 406"/>
              <a:gd name="T65" fmla="*/ 2147483646 h 291"/>
              <a:gd name="T66" fmla="*/ 2147483646 w 406"/>
              <a:gd name="T67" fmla="*/ 2095167289 h 291"/>
              <a:gd name="T68" fmla="*/ 2147483646 w 406"/>
              <a:gd name="T69" fmla="*/ 2147483646 h 291"/>
              <a:gd name="T70" fmla="*/ 2147483646 w 406"/>
              <a:gd name="T71" fmla="*/ 2147483646 h 291"/>
              <a:gd name="T72" fmla="*/ 2147483646 w 406"/>
              <a:gd name="T73" fmla="*/ 2147483646 h 291"/>
              <a:gd name="T74" fmla="*/ 2147483646 w 406"/>
              <a:gd name="T75" fmla="*/ 2147483646 h 291"/>
              <a:gd name="T76" fmla="*/ 2147483646 w 406"/>
              <a:gd name="T77" fmla="*/ 2147483646 h 291"/>
              <a:gd name="T78" fmla="*/ 2147483646 w 406"/>
              <a:gd name="T79" fmla="*/ 2147483646 h 291"/>
              <a:gd name="T80" fmla="*/ 2147483646 w 406"/>
              <a:gd name="T81" fmla="*/ 2147483646 h 291"/>
              <a:gd name="T82" fmla="*/ 2147483646 w 406"/>
              <a:gd name="T83" fmla="*/ 2147483646 h 291"/>
              <a:gd name="T84" fmla="*/ 2147483646 w 406"/>
              <a:gd name="T85" fmla="*/ 2095167289 h 291"/>
              <a:gd name="T86" fmla="*/ 2147483646 w 406"/>
              <a:gd name="T87" fmla="*/ 1806179805 h 291"/>
              <a:gd name="T88" fmla="*/ 2147483646 w 406"/>
              <a:gd name="T89" fmla="*/ 1496547604 h 291"/>
              <a:gd name="T90" fmla="*/ 2147483646 w 406"/>
              <a:gd name="T91" fmla="*/ 1310770854 h 291"/>
              <a:gd name="T92" fmla="*/ 2147483646 w 406"/>
              <a:gd name="T93" fmla="*/ 866965664 h 291"/>
              <a:gd name="T94" fmla="*/ 2147483646 w 406"/>
              <a:gd name="T95" fmla="*/ 815361904 h 291"/>
              <a:gd name="T96" fmla="*/ 2147483646 w 406"/>
              <a:gd name="T97" fmla="*/ 516050455 h 291"/>
              <a:gd name="T98" fmla="*/ 2147483646 w 406"/>
              <a:gd name="T99" fmla="*/ 547015924 h 291"/>
              <a:gd name="T100" fmla="*/ 2147483646 w 406"/>
              <a:gd name="T101" fmla="*/ 402518969 h 291"/>
              <a:gd name="T102" fmla="*/ 2147483646 w 406"/>
              <a:gd name="T103" fmla="*/ 258025227 h 291"/>
              <a:gd name="T104" fmla="*/ 2147483646 w 406"/>
              <a:gd name="T105" fmla="*/ 278666731 h 291"/>
              <a:gd name="T106" fmla="*/ 2147483646 w 406"/>
              <a:gd name="T107" fmla="*/ 154814494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2603953" y="3590485"/>
            <a:ext cx="1128713" cy="990600"/>
          </a:xfrm>
          <a:custGeom>
            <a:avLst/>
            <a:gdLst>
              <a:gd name="T0" fmla="*/ 103281972 w 351"/>
              <a:gd name="T1" fmla="*/ 144778763 h 308"/>
              <a:gd name="T2" fmla="*/ 92956347 w 351"/>
              <a:gd name="T3" fmla="*/ 361951732 h 308"/>
              <a:gd name="T4" fmla="*/ 51640986 w 351"/>
              <a:gd name="T5" fmla="*/ 589461676 h 308"/>
              <a:gd name="T6" fmla="*/ 196238319 w 351"/>
              <a:gd name="T7" fmla="*/ 713560056 h 308"/>
              <a:gd name="T8" fmla="*/ 361493332 w 351"/>
              <a:gd name="T9" fmla="*/ 1003117582 h 308"/>
              <a:gd name="T10" fmla="*/ 382147797 w 351"/>
              <a:gd name="T11" fmla="*/ 1261654533 h 308"/>
              <a:gd name="T12" fmla="*/ 464775303 w 351"/>
              <a:gd name="T13" fmla="*/ 1478824286 h 308"/>
              <a:gd name="T14" fmla="*/ 516416289 w 351"/>
              <a:gd name="T15" fmla="*/ 1809752227 h 308"/>
              <a:gd name="T16" fmla="*/ 485432984 w 351"/>
              <a:gd name="T17" fmla="*/ 2147483646 h 308"/>
              <a:gd name="T18" fmla="*/ 568060491 w 351"/>
              <a:gd name="T19" fmla="*/ 2147483646 h 308"/>
              <a:gd name="T20" fmla="*/ 640355941 w 351"/>
              <a:gd name="T21" fmla="*/ 2147483646 h 308"/>
              <a:gd name="T22" fmla="*/ 805610955 w 351"/>
              <a:gd name="T23" fmla="*/ 2147483646 h 308"/>
              <a:gd name="T24" fmla="*/ 877909621 w 351"/>
              <a:gd name="T25" fmla="*/ 2147483646 h 308"/>
              <a:gd name="T26" fmla="*/ 1053490259 w 351"/>
              <a:gd name="T27" fmla="*/ 2147483646 h 308"/>
              <a:gd name="T28" fmla="*/ 1229074113 w 351"/>
              <a:gd name="T29" fmla="*/ 2147483646 h 308"/>
              <a:gd name="T30" fmla="*/ 1270386258 w 351"/>
              <a:gd name="T31" fmla="*/ 2147483646 h 308"/>
              <a:gd name="T32" fmla="*/ 1353013765 w 351"/>
              <a:gd name="T33" fmla="*/ 2147483646 h 308"/>
              <a:gd name="T34" fmla="*/ 1580235388 w 351"/>
              <a:gd name="T35" fmla="*/ 2147483646 h 308"/>
              <a:gd name="T36" fmla="*/ 1693849416 w 351"/>
              <a:gd name="T37" fmla="*/ 2147483646 h 308"/>
              <a:gd name="T38" fmla="*/ 1786802547 w 351"/>
              <a:gd name="T39" fmla="*/ 2147483646 h 308"/>
              <a:gd name="T40" fmla="*/ 1931399880 w 351"/>
              <a:gd name="T41" fmla="*/ 2147483646 h 308"/>
              <a:gd name="T42" fmla="*/ 2014027387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1933847390 h 308"/>
              <a:gd name="T62" fmla="*/ 2147483646 w 351"/>
              <a:gd name="T63" fmla="*/ 1685653847 h 308"/>
              <a:gd name="T64" fmla="*/ 2147483646 w 351"/>
              <a:gd name="T65" fmla="*/ 1478824286 h 308"/>
              <a:gd name="T66" fmla="*/ 2147483646 w 351"/>
              <a:gd name="T67" fmla="*/ 1251314342 h 308"/>
              <a:gd name="T68" fmla="*/ 2147483646 w 351"/>
              <a:gd name="T69" fmla="*/ 1147899561 h 308"/>
              <a:gd name="T70" fmla="*/ 2147483646 w 351"/>
              <a:gd name="T71" fmla="*/ 879022418 h 308"/>
              <a:gd name="T72" fmla="*/ 2147483646 w 351"/>
              <a:gd name="T73" fmla="*/ 806631429 h 308"/>
              <a:gd name="T74" fmla="*/ 2147483646 w 351"/>
              <a:gd name="T75" fmla="*/ 703216648 h 308"/>
              <a:gd name="T76" fmla="*/ 2147483646 w 351"/>
              <a:gd name="T77" fmla="*/ 754924038 h 308"/>
              <a:gd name="T78" fmla="*/ 2147483646 w 351"/>
              <a:gd name="T79" fmla="*/ 651509258 h 308"/>
              <a:gd name="T80" fmla="*/ 2147483646 w 351"/>
              <a:gd name="T81" fmla="*/ 641169066 h 308"/>
              <a:gd name="T82" fmla="*/ 2147483646 w 351"/>
              <a:gd name="T83" fmla="*/ 599801868 h 308"/>
              <a:gd name="T84" fmla="*/ 2147483646 w 351"/>
              <a:gd name="T85" fmla="*/ 610145275 h 308"/>
              <a:gd name="T86" fmla="*/ 2147483646 w 351"/>
              <a:gd name="T87" fmla="*/ 568778077 h 308"/>
              <a:gd name="T88" fmla="*/ 2147483646 w 351"/>
              <a:gd name="T89" fmla="*/ 403315714 h 308"/>
              <a:gd name="T90" fmla="*/ 1859101214 w 351"/>
              <a:gd name="T91" fmla="*/ 165462362 h 308"/>
              <a:gd name="T92" fmla="*/ 1683520576 w 351"/>
              <a:gd name="T93" fmla="*/ 51707390 h 308"/>
              <a:gd name="T94" fmla="*/ 1652534055 w 351"/>
              <a:gd name="T95" fmla="*/ 320584533 h 308"/>
              <a:gd name="T96" fmla="*/ 1445966896 w 351"/>
              <a:gd name="T97" fmla="*/ 341268132 h 308"/>
              <a:gd name="T98" fmla="*/ 1353013765 w 351"/>
              <a:gd name="T99" fmla="*/ 423999314 h 308"/>
              <a:gd name="T100" fmla="*/ 1260057418 w 351"/>
              <a:gd name="T101" fmla="*/ 568778077 h 308"/>
              <a:gd name="T102" fmla="*/ 981191593 w 351"/>
              <a:gd name="T103" fmla="*/ 692876456 h 308"/>
              <a:gd name="T104" fmla="*/ 795282114 w 351"/>
              <a:gd name="T105" fmla="*/ 517070686 h 308"/>
              <a:gd name="T106" fmla="*/ 650684782 w 351"/>
              <a:gd name="T107" fmla="*/ 486046895 h 308"/>
              <a:gd name="T108" fmla="*/ 506087449 w 351"/>
              <a:gd name="T109" fmla="*/ 320584533 h 308"/>
              <a:gd name="T110" fmla="*/ 351164492 w 351"/>
              <a:gd name="T111" fmla="*/ 72390990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729116" y="3190435"/>
            <a:ext cx="2020887" cy="1225550"/>
          </a:xfrm>
          <a:custGeom>
            <a:avLst/>
            <a:gdLst>
              <a:gd name="T0" fmla="*/ 691307552 w 629"/>
              <a:gd name="T1" fmla="*/ 185398124 h 382"/>
              <a:gd name="T2" fmla="*/ 350812020 w 629"/>
              <a:gd name="T3" fmla="*/ 298697334 h 382"/>
              <a:gd name="T4" fmla="*/ 216678390 w 629"/>
              <a:gd name="T5" fmla="*/ 556194372 h 382"/>
              <a:gd name="T6" fmla="*/ 103180951 w 629"/>
              <a:gd name="T7" fmla="*/ 1081490127 h 382"/>
              <a:gd name="T8" fmla="*/ 92861249 w 629"/>
              <a:gd name="T9" fmla="*/ 1225691163 h 382"/>
              <a:gd name="T10" fmla="*/ 319859341 w 629"/>
              <a:gd name="T11" fmla="*/ 1709786621 h 382"/>
              <a:gd name="T12" fmla="*/ 670671362 w 629"/>
              <a:gd name="T13" fmla="*/ 2101183017 h 382"/>
              <a:gd name="T14" fmla="*/ 949258323 w 629"/>
              <a:gd name="T15" fmla="*/ 2018782425 h 382"/>
              <a:gd name="T16" fmla="*/ 1217525582 w 629"/>
              <a:gd name="T17" fmla="*/ 2147483646 h 382"/>
              <a:gd name="T18" fmla="*/ 1496112543 w 629"/>
              <a:gd name="T19" fmla="*/ 2147483646 h 382"/>
              <a:gd name="T20" fmla="*/ 1619929684 w 629"/>
              <a:gd name="T21" fmla="*/ 2147483646 h 382"/>
              <a:gd name="T22" fmla="*/ 1950105514 w 629"/>
              <a:gd name="T23" fmla="*/ 2147483646 h 382"/>
              <a:gd name="T24" fmla="*/ 2104878547 w 629"/>
              <a:gd name="T25" fmla="*/ 2147483646 h 382"/>
              <a:gd name="T26" fmla="*/ 2147483646 w 629"/>
              <a:gd name="T27" fmla="*/ 2147483646 h 382"/>
              <a:gd name="T28" fmla="*/ 2147483646 w 629"/>
              <a:gd name="T29" fmla="*/ 2147483646 h 382"/>
              <a:gd name="T30" fmla="*/ 2147483646 w 629"/>
              <a:gd name="T31" fmla="*/ 2147483646 h 382"/>
              <a:gd name="T32" fmla="*/ 2147483646 w 629"/>
              <a:gd name="T33" fmla="*/ 2147483646 h 382"/>
              <a:gd name="T34" fmla="*/ 2147483646 w 629"/>
              <a:gd name="T35" fmla="*/ 2147483646 h 382"/>
              <a:gd name="T36" fmla="*/ 2147483646 w 629"/>
              <a:gd name="T37" fmla="*/ 2147483646 h 382"/>
              <a:gd name="T38" fmla="*/ 2147483646 w 629"/>
              <a:gd name="T39" fmla="*/ 2147483646 h 382"/>
              <a:gd name="T40" fmla="*/ 2147483646 w 629"/>
              <a:gd name="T41" fmla="*/ 2147483646 h 382"/>
              <a:gd name="T42" fmla="*/ 2147483646 w 629"/>
              <a:gd name="T43" fmla="*/ 2147483646 h 382"/>
              <a:gd name="T44" fmla="*/ 2147483646 w 629"/>
              <a:gd name="T45" fmla="*/ 2147483646 h 382"/>
              <a:gd name="T46" fmla="*/ 2147483646 w 629"/>
              <a:gd name="T47" fmla="*/ 2147483646 h 382"/>
              <a:gd name="T48" fmla="*/ 2147483646 w 629"/>
              <a:gd name="T49" fmla="*/ 2147483646 h 382"/>
              <a:gd name="T50" fmla="*/ 2147483646 w 629"/>
              <a:gd name="T51" fmla="*/ 2147483646 h 382"/>
              <a:gd name="T52" fmla="*/ 2147483646 w 629"/>
              <a:gd name="T53" fmla="*/ 2132081635 h 382"/>
              <a:gd name="T54" fmla="*/ 2147483646 w 629"/>
              <a:gd name="T55" fmla="*/ 1977582129 h 382"/>
              <a:gd name="T56" fmla="*/ 2147483646 w 629"/>
              <a:gd name="T57" fmla="*/ 2029084103 h 382"/>
              <a:gd name="T58" fmla="*/ 2147483646 w 629"/>
              <a:gd name="T59" fmla="*/ 2090881339 h 382"/>
              <a:gd name="T60" fmla="*/ 2147483646 w 629"/>
              <a:gd name="T61" fmla="*/ 2147483646 h 382"/>
              <a:gd name="T62" fmla="*/ 2147483646 w 629"/>
              <a:gd name="T63" fmla="*/ 1956985189 h 382"/>
              <a:gd name="T64" fmla="*/ 2147483646 w 629"/>
              <a:gd name="T65" fmla="*/ 1771583857 h 382"/>
              <a:gd name="T66" fmla="*/ 2147483646 w 629"/>
              <a:gd name="T67" fmla="*/ 1709786621 h 382"/>
              <a:gd name="T68" fmla="*/ 2147483646 w 629"/>
              <a:gd name="T69" fmla="*/ 1544988645 h 382"/>
              <a:gd name="T70" fmla="*/ 2147483646 w 629"/>
              <a:gd name="T71" fmla="*/ 1380187461 h 382"/>
              <a:gd name="T72" fmla="*/ 2147483646 w 629"/>
              <a:gd name="T73" fmla="*/ 1400787609 h 382"/>
              <a:gd name="T74" fmla="*/ 2147483646 w 629"/>
              <a:gd name="T75" fmla="*/ 1009391213 h 382"/>
              <a:gd name="T76" fmla="*/ 2147483646 w 629"/>
              <a:gd name="T77" fmla="*/ 762192644 h 382"/>
              <a:gd name="T78" fmla="*/ 2147483646 w 629"/>
              <a:gd name="T79" fmla="*/ 411996544 h 382"/>
              <a:gd name="T80" fmla="*/ 2147483646 w 629"/>
              <a:gd name="T81" fmla="*/ 226598420 h 382"/>
              <a:gd name="T82" fmla="*/ 2147483646 w 629"/>
              <a:gd name="T83" fmla="*/ 205998272 h 382"/>
              <a:gd name="T84" fmla="*/ 2147483646 w 629"/>
              <a:gd name="T85" fmla="*/ 154499506 h 382"/>
              <a:gd name="T86" fmla="*/ 2147483646 w 629"/>
              <a:gd name="T87" fmla="*/ 20600148 h 382"/>
              <a:gd name="T88" fmla="*/ 2147483646 w 629"/>
              <a:gd name="T89" fmla="*/ 123597680 h 382"/>
              <a:gd name="T90" fmla="*/ 2147483646 w 629"/>
              <a:gd name="T91" fmla="*/ 185398124 h 382"/>
              <a:gd name="T92" fmla="*/ 2125514737 w 629"/>
              <a:gd name="T93" fmla="*/ 205998272 h 382"/>
              <a:gd name="T94" fmla="*/ 1764383015 w 629"/>
              <a:gd name="T95" fmla="*/ 185398124 h 382"/>
              <a:gd name="T96" fmla="*/ 1568340815 w 629"/>
              <a:gd name="T97" fmla="*/ 0 h 382"/>
              <a:gd name="T98" fmla="*/ 1392934805 w 629"/>
              <a:gd name="T99" fmla="*/ 103000740 h 382"/>
              <a:gd name="T100" fmla="*/ 949258323 w 629"/>
              <a:gd name="T101" fmla="*/ 61800444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2569028" y="4209610"/>
            <a:ext cx="912813" cy="950913"/>
          </a:xfrm>
          <a:custGeom>
            <a:avLst/>
            <a:gdLst>
              <a:gd name="T0" fmla="*/ 103327747 w 284"/>
              <a:gd name="T1" fmla="*/ 1878486868 h 296"/>
              <a:gd name="T2" fmla="*/ 423647620 w 284"/>
              <a:gd name="T3" fmla="*/ 1868164965 h 296"/>
              <a:gd name="T4" fmla="*/ 433981038 w 284"/>
              <a:gd name="T5" fmla="*/ 2012661978 h 296"/>
              <a:gd name="T6" fmla="*/ 702633823 w 284"/>
              <a:gd name="T7" fmla="*/ 2147483646 h 296"/>
              <a:gd name="T8" fmla="*/ 743967493 w 284"/>
              <a:gd name="T9" fmla="*/ 2147483646 h 296"/>
              <a:gd name="T10" fmla="*/ 1136614860 w 284"/>
              <a:gd name="T11" fmla="*/ 2147483646 h 296"/>
              <a:gd name="T12" fmla="*/ 1219278987 w 284"/>
              <a:gd name="T13" fmla="*/ 2147483646 h 296"/>
              <a:gd name="T14" fmla="*/ 1405270860 w 284"/>
              <a:gd name="T15" fmla="*/ 2147483646 h 296"/>
              <a:gd name="T16" fmla="*/ 1405270860 w 284"/>
              <a:gd name="T17" fmla="*/ 2147483646 h 296"/>
              <a:gd name="T18" fmla="*/ 1394937442 w 284"/>
              <a:gd name="T19" fmla="*/ 2147483646 h 296"/>
              <a:gd name="T20" fmla="*/ 1673923645 w 284"/>
              <a:gd name="T21" fmla="*/ 2147483646 h 296"/>
              <a:gd name="T22" fmla="*/ 1963243266 w 284"/>
              <a:gd name="T23" fmla="*/ 2147483646 h 296"/>
              <a:gd name="T24" fmla="*/ 2147483646 w 284"/>
              <a:gd name="T25" fmla="*/ 2147483646 h 296"/>
              <a:gd name="T26" fmla="*/ 2147483646 w 284"/>
              <a:gd name="T27" fmla="*/ 2147483646 h 296"/>
              <a:gd name="T28" fmla="*/ 2147483646 w 284"/>
              <a:gd name="T29" fmla="*/ 2147483646 h 296"/>
              <a:gd name="T30" fmla="*/ 2147483646 w 284"/>
              <a:gd name="T31" fmla="*/ 2147483646 h 296"/>
              <a:gd name="T32" fmla="*/ 2147483646 w 284"/>
              <a:gd name="T33" fmla="*/ 2115877801 h 296"/>
              <a:gd name="T34" fmla="*/ 2147483646 w 284"/>
              <a:gd name="T35" fmla="*/ 2002343287 h 296"/>
              <a:gd name="T36" fmla="*/ 2147483646 w 284"/>
              <a:gd name="T37" fmla="*/ 1857843061 h 296"/>
              <a:gd name="T38" fmla="*/ 2147483646 w 284"/>
              <a:gd name="T39" fmla="*/ 1878486868 h 296"/>
              <a:gd name="T40" fmla="*/ 2147483646 w 284"/>
              <a:gd name="T41" fmla="*/ 1754630450 h 296"/>
              <a:gd name="T42" fmla="*/ 2147483646 w 284"/>
              <a:gd name="T43" fmla="*/ 1599808321 h 296"/>
              <a:gd name="T44" fmla="*/ 2147483646 w 284"/>
              <a:gd name="T45" fmla="*/ 1403705003 h 296"/>
              <a:gd name="T46" fmla="*/ 2147483646 w 284"/>
              <a:gd name="T47" fmla="*/ 1094063957 h 296"/>
              <a:gd name="T48" fmla="*/ 2147483646 w 284"/>
              <a:gd name="T49" fmla="*/ 1052776343 h 296"/>
              <a:gd name="T50" fmla="*/ 2066571013 w 284"/>
              <a:gd name="T51" fmla="*/ 866994928 h 296"/>
              <a:gd name="T52" fmla="*/ 2045907392 w 284"/>
              <a:gd name="T53" fmla="*/ 763779104 h 296"/>
              <a:gd name="T54" fmla="*/ 2128568304 w 284"/>
              <a:gd name="T55" fmla="*/ 681210300 h 296"/>
              <a:gd name="T56" fmla="*/ 2147483646 w 284"/>
              <a:gd name="T57" fmla="*/ 650244590 h 296"/>
              <a:gd name="T58" fmla="*/ 2147483646 w 284"/>
              <a:gd name="T59" fmla="*/ 681210300 h 296"/>
              <a:gd name="T60" fmla="*/ 2147483646 w 284"/>
              <a:gd name="T61" fmla="*/ 557353882 h 296"/>
              <a:gd name="T62" fmla="*/ 2147483646 w 284"/>
              <a:gd name="T63" fmla="*/ 536710075 h 296"/>
              <a:gd name="T64" fmla="*/ 2147483646 w 284"/>
              <a:gd name="T65" fmla="*/ 454138059 h 296"/>
              <a:gd name="T66" fmla="*/ 2147483646 w 284"/>
              <a:gd name="T67" fmla="*/ 227069029 h 296"/>
              <a:gd name="T68" fmla="*/ 2045907392 w 284"/>
              <a:gd name="T69" fmla="*/ 350925448 h 296"/>
              <a:gd name="T70" fmla="*/ 2076904430 w 284"/>
              <a:gd name="T71" fmla="*/ 516066268 h 296"/>
              <a:gd name="T72" fmla="*/ 1994243518 w 284"/>
              <a:gd name="T73" fmla="*/ 639922686 h 296"/>
              <a:gd name="T74" fmla="*/ 1890912557 w 284"/>
              <a:gd name="T75" fmla="*/ 877313619 h 296"/>
              <a:gd name="T76" fmla="*/ 1890912557 w 284"/>
              <a:gd name="T77" fmla="*/ 1011491941 h 296"/>
              <a:gd name="T78" fmla="*/ 1839248683 w 284"/>
              <a:gd name="T79" fmla="*/ 1073420150 h 296"/>
              <a:gd name="T80" fmla="*/ 1787584810 w 284"/>
              <a:gd name="T81" fmla="*/ 1104385861 h 296"/>
              <a:gd name="T82" fmla="*/ 1591259519 w 284"/>
              <a:gd name="T83" fmla="*/ 1155992166 h 296"/>
              <a:gd name="T84" fmla="*/ 1425934481 w 284"/>
              <a:gd name="T85" fmla="*/ 1135348359 h 296"/>
              <a:gd name="T86" fmla="*/ 1332940151 w 284"/>
              <a:gd name="T87" fmla="*/ 1094063957 h 296"/>
              <a:gd name="T88" fmla="*/ 1260609443 w 284"/>
              <a:gd name="T89" fmla="*/ 866994928 h 296"/>
              <a:gd name="T90" fmla="*/ 1167615113 w 284"/>
              <a:gd name="T91" fmla="*/ 660566493 h 296"/>
              <a:gd name="T92" fmla="*/ 1136614860 w 284"/>
              <a:gd name="T93" fmla="*/ 588316380 h 296"/>
              <a:gd name="T94" fmla="*/ 1033287113 w 284"/>
              <a:gd name="T95" fmla="*/ 536710075 h 296"/>
              <a:gd name="T96" fmla="*/ 888625696 w 284"/>
              <a:gd name="T97" fmla="*/ 454138059 h 296"/>
              <a:gd name="T98" fmla="*/ 888625696 w 284"/>
              <a:gd name="T99" fmla="*/ 361247351 h 296"/>
              <a:gd name="T100" fmla="*/ 795631367 w 284"/>
              <a:gd name="T101" fmla="*/ 299319142 h 296"/>
              <a:gd name="T102" fmla="*/ 630303114 w 284"/>
              <a:gd name="T103" fmla="*/ 433497464 h 296"/>
              <a:gd name="T104" fmla="*/ 516641950 w 284"/>
              <a:gd name="T105" fmla="*/ 216747126 h 296"/>
              <a:gd name="T106" fmla="*/ 413314203 w 284"/>
              <a:gd name="T107" fmla="*/ 103212611 h 296"/>
              <a:gd name="T108" fmla="*/ 289319620 w 284"/>
              <a:gd name="T109" fmla="*/ 340603544 h 296"/>
              <a:gd name="T110" fmla="*/ 289319620 w 284"/>
              <a:gd name="T111" fmla="*/ 557353882 h 296"/>
              <a:gd name="T112" fmla="*/ 475311494 w 284"/>
              <a:gd name="T113" fmla="*/ 722494702 h 296"/>
              <a:gd name="T114" fmla="*/ 320319873 w 284"/>
              <a:gd name="T115" fmla="*/ 1321132986 h 296"/>
              <a:gd name="T116" fmla="*/ 20666835 w 284"/>
              <a:gd name="T117" fmla="*/ 1795914852 h 296"/>
              <a:gd name="T118" fmla="*/ 20666835 w 284"/>
              <a:gd name="T119" fmla="*/ 1878486868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3224666" y="4198498"/>
            <a:ext cx="617537" cy="533400"/>
          </a:xfrm>
          <a:custGeom>
            <a:avLst/>
            <a:gdLst>
              <a:gd name="T0" fmla="*/ 1468325249 w 192"/>
              <a:gd name="T1" fmla="*/ 72240354 h 166"/>
              <a:gd name="T2" fmla="*/ 1354579252 w 192"/>
              <a:gd name="T3" fmla="*/ 103203260 h 166"/>
              <a:gd name="T4" fmla="*/ 1333901378 w 192"/>
              <a:gd name="T5" fmla="*/ 0 h 166"/>
              <a:gd name="T6" fmla="*/ 1292539197 w 192"/>
              <a:gd name="T7" fmla="*/ 103203260 h 166"/>
              <a:gd name="T8" fmla="*/ 1230495927 w 192"/>
              <a:gd name="T9" fmla="*/ 185764583 h 166"/>
              <a:gd name="T10" fmla="*/ 1116753146 w 192"/>
              <a:gd name="T11" fmla="*/ 175443614 h 166"/>
              <a:gd name="T12" fmla="*/ 1096072056 w 192"/>
              <a:gd name="T13" fmla="*/ 258004937 h 166"/>
              <a:gd name="T14" fmla="*/ 971988730 w 192"/>
              <a:gd name="T15" fmla="*/ 288967843 h 166"/>
              <a:gd name="T16" fmla="*/ 930626550 w 192"/>
              <a:gd name="T17" fmla="*/ 309606567 h 166"/>
              <a:gd name="T18" fmla="*/ 827224314 w 192"/>
              <a:gd name="T19" fmla="*/ 268325906 h 166"/>
              <a:gd name="T20" fmla="*/ 754843715 w 192"/>
              <a:gd name="T21" fmla="*/ 247687182 h 166"/>
              <a:gd name="T22" fmla="*/ 868586495 w 192"/>
              <a:gd name="T23" fmla="*/ 412809828 h 166"/>
              <a:gd name="T24" fmla="*/ 930626550 w 192"/>
              <a:gd name="T25" fmla="*/ 474732427 h 166"/>
              <a:gd name="T26" fmla="*/ 909948676 w 192"/>
              <a:gd name="T27" fmla="*/ 567614718 h 166"/>
              <a:gd name="T28" fmla="*/ 713481534 w 192"/>
              <a:gd name="T29" fmla="*/ 660497010 h 166"/>
              <a:gd name="T30" fmla="*/ 641097718 w 192"/>
              <a:gd name="T31" fmla="*/ 670817978 h 166"/>
              <a:gd name="T32" fmla="*/ 568717118 w 192"/>
              <a:gd name="T33" fmla="*/ 650176041 h 166"/>
              <a:gd name="T34" fmla="*/ 485995973 w 192"/>
              <a:gd name="T35" fmla="*/ 732737364 h 166"/>
              <a:gd name="T36" fmla="*/ 403271612 w 192"/>
              <a:gd name="T37" fmla="*/ 763700270 h 166"/>
              <a:gd name="T38" fmla="*/ 82721145 w 192"/>
              <a:gd name="T39" fmla="*/ 763700270 h 166"/>
              <a:gd name="T40" fmla="*/ 41362181 w 192"/>
              <a:gd name="T41" fmla="*/ 990745514 h 166"/>
              <a:gd name="T42" fmla="*/ 113742780 w 192"/>
              <a:gd name="T43" fmla="*/ 1032026176 h 166"/>
              <a:gd name="T44" fmla="*/ 155104961 w 192"/>
              <a:gd name="T45" fmla="*/ 980424546 h 166"/>
              <a:gd name="T46" fmla="*/ 289528832 w 192"/>
              <a:gd name="T47" fmla="*/ 990745514 h 166"/>
              <a:gd name="T48" fmla="*/ 320550467 w 192"/>
              <a:gd name="T49" fmla="*/ 1217790759 h 166"/>
              <a:gd name="T50" fmla="*/ 268847741 w 192"/>
              <a:gd name="T51" fmla="*/ 1341632743 h 166"/>
              <a:gd name="T52" fmla="*/ 392931067 w 192"/>
              <a:gd name="T53" fmla="*/ 1527397327 h 166"/>
              <a:gd name="T54" fmla="*/ 341231557 w 192"/>
              <a:gd name="T55" fmla="*/ 1713161910 h 166"/>
              <a:gd name="T56" fmla="*/ 475655428 w 192"/>
              <a:gd name="T57" fmla="*/ 1640921555 h 166"/>
              <a:gd name="T58" fmla="*/ 568717118 w 192"/>
              <a:gd name="T59" fmla="*/ 1651239311 h 166"/>
              <a:gd name="T60" fmla="*/ 868586495 w 192"/>
              <a:gd name="T61" fmla="*/ 1651239311 h 166"/>
              <a:gd name="T62" fmla="*/ 1013350911 w 192"/>
              <a:gd name="T63" fmla="*/ 1548039264 h 166"/>
              <a:gd name="T64" fmla="*/ 1178796417 w 192"/>
              <a:gd name="T65" fmla="*/ 1413873098 h 166"/>
              <a:gd name="T66" fmla="*/ 1282198652 w 192"/>
              <a:gd name="T67" fmla="*/ 1455156972 h 166"/>
              <a:gd name="T68" fmla="*/ 1416622523 w 192"/>
              <a:gd name="T69" fmla="*/ 1506755389 h 166"/>
              <a:gd name="T70" fmla="*/ 1509684213 w 192"/>
              <a:gd name="T71" fmla="*/ 1537718295 h 166"/>
              <a:gd name="T72" fmla="*/ 1530365303 w 192"/>
              <a:gd name="T73" fmla="*/ 1486116665 h 166"/>
              <a:gd name="T74" fmla="*/ 1561386939 w 192"/>
              <a:gd name="T75" fmla="*/ 1465474728 h 166"/>
              <a:gd name="T76" fmla="*/ 1623430210 w 192"/>
              <a:gd name="T77" fmla="*/ 1424194066 h 166"/>
              <a:gd name="T78" fmla="*/ 1788872500 w 192"/>
              <a:gd name="T79" fmla="*/ 1300352082 h 166"/>
              <a:gd name="T80" fmla="*/ 1819894135 w 192"/>
              <a:gd name="T81" fmla="*/ 1279710145 h 166"/>
              <a:gd name="T82" fmla="*/ 1892277951 w 192"/>
              <a:gd name="T83" fmla="*/ 1259071420 h 166"/>
              <a:gd name="T84" fmla="*/ 1964658551 w 192"/>
              <a:gd name="T85" fmla="*/ 1217790759 h 166"/>
              <a:gd name="T86" fmla="*/ 1923296370 w 192"/>
              <a:gd name="T87" fmla="*/ 1062985869 h 166"/>
              <a:gd name="T88" fmla="*/ 1943977461 w 192"/>
              <a:gd name="T89" fmla="*/ 970103577 h 166"/>
              <a:gd name="T90" fmla="*/ 1799213045 w 192"/>
              <a:gd name="T91" fmla="*/ 856582561 h 166"/>
              <a:gd name="T92" fmla="*/ 1923296370 w 192"/>
              <a:gd name="T93" fmla="*/ 350887229 h 166"/>
              <a:gd name="T94" fmla="*/ 1840575225 w 192"/>
              <a:gd name="T95" fmla="*/ 392171104 h 166"/>
              <a:gd name="T96" fmla="*/ 1737172990 w 192"/>
              <a:gd name="T97" fmla="*/ 392171104 h 166"/>
              <a:gd name="T98" fmla="*/ 1726832445 w 192"/>
              <a:gd name="T99" fmla="*/ 350887229 h 166"/>
              <a:gd name="T100" fmla="*/ 1716491900 w 192"/>
              <a:gd name="T101" fmla="*/ 330248505 h 166"/>
              <a:gd name="T102" fmla="*/ 1613089665 w 192"/>
              <a:gd name="T103" fmla="*/ 206406520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3324678" y="4525523"/>
            <a:ext cx="806450" cy="614362"/>
          </a:xfrm>
          <a:custGeom>
            <a:avLst/>
            <a:gdLst>
              <a:gd name="T0" fmla="*/ 2083667597 w 251"/>
              <a:gd name="T1" fmla="*/ 62095594 h 191"/>
              <a:gd name="T2" fmla="*/ 1939255214 w 251"/>
              <a:gd name="T3" fmla="*/ 186289998 h 191"/>
              <a:gd name="T4" fmla="*/ 1774212491 w 251"/>
              <a:gd name="T5" fmla="*/ 227687060 h 191"/>
              <a:gd name="T6" fmla="*/ 1660744012 w 251"/>
              <a:gd name="T7" fmla="*/ 217339403 h 191"/>
              <a:gd name="T8" fmla="*/ 1660744012 w 251"/>
              <a:gd name="T9" fmla="*/ 217339403 h 191"/>
              <a:gd name="T10" fmla="*/ 1516331629 w 251"/>
              <a:gd name="T11" fmla="*/ 269084123 h 191"/>
              <a:gd name="T12" fmla="*/ 1413179926 w 251"/>
              <a:gd name="T13" fmla="*/ 331182933 h 191"/>
              <a:gd name="T14" fmla="*/ 1310028224 w 251"/>
              <a:gd name="T15" fmla="*/ 413977058 h 191"/>
              <a:gd name="T16" fmla="*/ 1237823639 w 251"/>
              <a:gd name="T17" fmla="*/ 486423526 h 191"/>
              <a:gd name="T18" fmla="*/ 1217193299 w 251"/>
              <a:gd name="T19" fmla="*/ 527820588 h 191"/>
              <a:gd name="T20" fmla="*/ 1062464139 w 251"/>
              <a:gd name="T21" fmla="*/ 496774400 h 191"/>
              <a:gd name="T22" fmla="*/ 876791075 w 251"/>
              <a:gd name="T23" fmla="*/ 413977058 h 191"/>
              <a:gd name="T24" fmla="*/ 825213618 w 251"/>
              <a:gd name="T25" fmla="*/ 476075869 h 191"/>
              <a:gd name="T26" fmla="*/ 763322596 w 251"/>
              <a:gd name="T27" fmla="*/ 527820588 h 191"/>
              <a:gd name="T28" fmla="*/ 649857330 w 251"/>
              <a:gd name="T29" fmla="*/ 600267056 h 191"/>
              <a:gd name="T30" fmla="*/ 526075288 w 251"/>
              <a:gd name="T31" fmla="*/ 693412055 h 191"/>
              <a:gd name="T32" fmla="*/ 237250522 w 251"/>
              <a:gd name="T33" fmla="*/ 641664119 h 191"/>
              <a:gd name="T34" fmla="*/ 92838138 w 251"/>
              <a:gd name="T35" fmla="*/ 672713524 h 191"/>
              <a:gd name="T36" fmla="*/ 10316777 w 251"/>
              <a:gd name="T37" fmla="*/ 714110586 h 191"/>
              <a:gd name="T38" fmla="*/ 20630340 w 251"/>
              <a:gd name="T39" fmla="*/ 817606459 h 191"/>
              <a:gd name="T40" fmla="*/ 216620181 w 251"/>
              <a:gd name="T41" fmla="*/ 817606459 h 191"/>
              <a:gd name="T42" fmla="*/ 237250522 w 251"/>
              <a:gd name="T43" fmla="*/ 972847052 h 191"/>
              <a:gd name="T44" fmla="*/ 391976468 w 251"/>
              <a:gd name="T45" fmla="*/ 952148521 h 191"/>
              <a:gd name="T46" fmla="*/ 515758511 w 251"/>
              <a:gd name="T47" fmla="*/ 921099115 h 191"/>
              <a:gd name="T48" fmla="*/ 546705628 w 251"/>
              <a:gd name="T49" fmla="*/ 1117739987 h 191"/>
              <a:gd name="T50" fmla="*/ 474497830 w 251"/>
              <a:gd name="T51" fmla="*/ 1200534112 h 191"/>
              <a:gd name="T52" fmla="*/ 361032564 w 251"/>
              <a:gd name="T53" fmla="*/ 1283331454 h 191"/>
              <a:gd name="T54" fmla="*/ 546705628 w 251"/>
              <a:gd name="T55" fmla="*/ 1324728516 h 191"/>
              <a:gd name="T56" fmla="*/ 629226990 w 251"/>
              <a:gd name="T57" fmla="*/ 1376476453 h 191"/>
              <a:gd name="T58" fmla="*/ 794269713 w 251"/>
              <a:gd name="T59" fmla="*/ 1469621452 h 191"/>
              <a:gd name="T60" fmla="*/ 722061915 w 251"/>
              <a:gd name="T61" fmla="*/ 1552415577 h 191"/>
              <a:gd name="T62" fmla="*/ 1000573118 w 251"/>
              <a:gd name="T63" fmla="*/ 1842201447 h 191"/>
              <a:gd name="T64" fmla="*/ 1103724820 w 251"/>
              <a:gd name="T65" fmla="*/ 1800804385 h 191"/>
              <a:gd name="T66" fmla="*/ 1268767543 w 251"/>
              <a:gd name="T67" fmla="*/ 1904297041 h 191"/>
              <a:gd name="T68" fmla="*/ 1310028224 w 251"/>
              <a:gd name="T69" fmla="*/ 1852549105 h 191"/>
              <a:gd name="T70" fmla="*/ 1392549586 w 251"/>
              <a:gd name="T71" fmla="*/ 1862899979 h 191"/>
              <a:gd name="T72" fmla="*/ 1598852990 w 251"/>
              <a:gd name="T73" fmla="*/ 1914647915 h 191"/>
              <a:gd name="T74" fmla="*/ 1619483331 w 251"/>
              <a:gd name="T75" fmla="*/ 1924995572 h 191"/>
              <a:gd name="T76" fmla="*/ 1784529267 w 251"/>
              <a:gd name="T77" fmla="*/ 1790453511 h 191"/>
              <a:gd name="T78" fmla="*/ 1846420289 w 251"/>
              <a:gd name="T79" fmla="*/ 1842201447 h 191"/>
              <a:gd name="T80" fmla="*/ 1887680970 w 251"/>
              <a:gd name="T81" fmla="*/ 1759404106 h 191"/>
              <a:gd name="T82" fmla="*/ 2042406916 w 251"/>
              <a:gd name="T83" fmla="*/ 1573114108 h 191"/>
              <a:gd name="T84" fmla="*/ 2135245055 w 251"/>
              <a:gd name="T85" fmla="*/ 1593812639 h 191"/>
              <a:gd name="T86" fmla="*/ 2114614714 w 251"/>
              <a:gd name="T87" fmla="*/ 1479969109 h 191"/>
              <a:gd name="T88" fmla="*/ 2135245055 w 251"/>
              <a:gd name="T89" fmla="*/ 1417873515 h 191"/>
              <a:gd name="T90" fmla="*/ 2147483646 w 251"/>
              <a:gd name="T91" fmla="*/ 1304029985 h 191"/>
              <a:gd name="T92" fmla="*/ 2147483646 w 251"/>
              <a:gd name="T93" fmla="*/ 1179835581 h 191"/>
              <a:gd name="T94" fmla="*/ 2147483646 w 251"/>
              <a:gd name="T95" fmla="*/ 1086690582 h 191"/>
              <a:gd name="T96" fmla="*/ 2147483646 w 251"/>
              <a:gd name="T97" fmla="*/ 931449989 h 191"/>
              <a:gd name="T98" fmla="*/ 2147483646 w 251"/>
              <a:gd name="T99" fmla="*/ 807255585 h 191"/>
              <a:gd name="T100" fmla="*/ 2147483646 w 251"/>
              <a:gd name="T101" fmla="*/ 693412055 h 191"/>
              <a:gd name="T102" fmla="*/ 2147483646 w 251"/>
              <a:gd name="T103" fmla="*/ 620965587 h 191"/>
              <a:gd name="T104" fmla="*/ 2147483646 w 251"/>
              <a:gd name="T105" fmla="*/ 631316461 h 191"/>
              <a:gd name="T106" fmla="*/ 2147483646 w 251"/>
              <a:gd name="T107" fmla="*/ 527820588 h 191"/>
              <a:gd name="T108" fmla="*/ 2147483646 w 251"/>
              <a:gd name="T109" fmla="*/ 517472931 h 191"/>
              <a:gd name="T110" fmla="*/ 2147483646 w 251"/>
              <a:gd name="T111" fmla="*/ 300133528 h 191"/>
              <a:gd name="T112" fmla="*/ 2147483646 w 251"/>
              <a:gd name="T113" fmla="*/ 144892935 h 191"/>
              <a:gd name="T114" fmla="*/ 2147483646 w 251"/>
              <a:gd name="T115" fmla="*/ 0 h 191"/>
              <a:gd name="T116" fmla="*/ 2145558619 w 251"/>
              <a:gd name="T117" fmla="*/ 41397063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3435803" y="3850835"/>
            <a:ext cx="457200" cy="461963"/>
          </a:xfrm>
          <a:custGeom>
            <a:avLst/>
            <a:gdLst>
              <a:gd name="T0" fmla="*/ 1389073411 w 142"/>
              <a:gd name="T1" fmla="*/ 164898334 h 144"/>
              <a:gd name="T2" fmla="*/ 1337242386 w 142"/>
              <a:gd name="T3" fmla="*/ 144286444 h 144"/>
              <a:gd name="T4" fmla="*/ 1295778854 w 142"/>
              <a:gd name="T5" fmla="*/ 123674553 h 144"/>
              <a:gd name="T6" fmla="*/ 1212848569 w 142"/>
              <a:gd name="T7" fmla="*/ 144286444 h 144"/>
              <a:gd name="T8" fmla="*/ 1150650051 w 142"/>
              <a:gd name="T9" fmla="*/ 113367003 h 144"/>
              <a:gd name="T10" fmla="*/ 1140285777 w 142"/>
              <a:gd name="T11" fmla="*/ 103062662 h 144"/>
              <a:gd name="T12" fmla="*/ 1057355493 w 142"/>
              <a:gd name="T13" fmla="*/ 20611891 h 144"/>
              <a:gd name="T14" fmla="*/ 912226690 w 142"/>
              <a:gd name="T15" fmla="*/ 82450771 h 144"/>
              <a:gd name="T16" fmla="*/ 891494924 w 142"/>
              <a:gd name="T17" fmla="*/ 206125324 h 144"/>
              <a:gd name="T18" fmla="*/ 839663899 w 142"/>
              <a:gd name="T19" fmla="*/ 309184778 h 144"/>
              <a:gd name="T20" fmla="*/ 746369341 w 142"/>
              <a:gd name="T21" fmla="*/ 443166880 h 144"/>
              <a:gd name="T22" fmla="*/ 601240538 w 142"/>
              <a:gd name="T23" fmla="*/ 608065215 h 144"/>
              <a:gd name="T24" fmla="*/ 456114955 w 142"/>
              <a:gd name="T25" fmla="*/ 742047317 h 144"/>
              <a:gd name="T26" fmla="*/ 373184670 w 142"/>
              <a:gd name="T27" fmla="*/ 845106771 h 144"/>
              <a:gd name="T28" fmla="*/ 0 w 142"/>
              <a:gd name="T29" fmla="*/ 865718662 h 144"/>
              <a:gd name="T30" fmla="*/ 103662051 w 142"/>
              <a:gd name="T31" fmla="*/ 1164599099 h 144"/>
              <a:gd name="T32" fmla="*/ 165860569 w 142"/>
              <a:gd name="T33" fmla="*/ 1205822880 h 144"/>
              <a:gd name="T34" fmla="*/ 217691594 w 142"/>
              <a:gd name="T35" fmla="*/ 1350112532 h 144"/>
              <a:gd name="T36" fmla="*/ 228055868 w 142"/>
              <a:gd name="T37" fmla="*/ 1381028764 h 144"/>
              <a:gd name="T38" fmla="*/ 321353645 w 142"/>
              <a:gd name="T39" fmla="*/ 1350112532 h 144"/>
              <a:gd name="T40" fmla="*/ 362817177 w 142"/>
              <a:gd name="T41" fmla="*/ 1370724423 h 144"/>
              <a:gd name="T42" fmla="*/ 393916437 w 142"/>
              <a:gd name="T43" fmla="*/ 1267661761 h 144"/>
              <a:gd name="T44" fmla="*/ 570141279 w 142"/>
              <a:gd name="T45" fmla="*/ 1195518539 h 144"/>
              <a:gd name="T46" fmla="*/ 580508772 w 142"/>
              <a:gd name="T47" fmla="*/ 1092455877 h 144"/>
              <a:gd name="T48" fmla="*/ 621972304 w 142"/>
              <a:gd name="T49" fmla="*/ 1061536437 h 144"/>
              <a:gd name="T50" fmla="*/ 632339797 w 142"/>
              <a:gd name="T51" fmla="*/ 1061536437 h 144"/>
              <a:gd name="T52" fmla="*/ 704902589 w 142"/>
              <a:gd name="T53" fmla="*/ 1133679659 h 144"/>
              <a:gd name="T54" fmla="*/ 725634355 w 142"/>
              <a:gd name="T55" fmla="*/ 1195518539 h 144"/>
              <a:gd name="T56" fmla="*/ 787832873 w 142"/>
              <a:gd name="T57" fmla="*/ 1113067768 h 144"/>
              <a:gd name="T58" fmla="*/ 839663899 w 142"/>
              <a:gd name="T59" fmla="*/ 1092455877 h 144"/>
              <a:gd name="T60" fmla="*/ 901862417 w 142"/>
              <a:gd name="T61" fmla="*/ 1102763426 h 144"/>
              <a:gd name="T62" fmla="*/ 932961676 w 142"/>
              <a:gd name="T63" fmla="*/ 1216130430 h 144"/>
              <a:gd name="T64" fmla="*/ 974425208 w 142"/>
              <a:gd name="T65" fmla="*/ 1308885542 h 144"/>
              <a:gd name="T66" fmla="*/ 1005524468 w 142"/>
              <a:gd name="T67" fmla="*/ 1391336314 h 144"/>
              <a:gd name="T68" fmla="*/ 1078087259 w 142"/>
              <a:gd name="T69" fmla="*/ 1391336314 h 144"/>
              <a:gd name="T70" fmla="*/ 1078087259 w 142"/>
              <a:gd name="T71" fmla="*/ 1401640655 h 144"/>
              <a:gd name="T72" fmla="*/ 1119550792 w 142"/>
              <a:gd name="T73" fmla="*/ 1484091426 h 144"/>
              <a:gd name="T74" fmla="*/ 1140285777 w 142"/>
              <a:gd name="T75" fmla="*/ 1422255754 h 144"/>
              <a:gd name="T76" fmla="*/ 1161017544 w 142"/>
              <a:gd name="T77" fmla="*/ 1411948205 h 144"/>
              <a:gd name="T78" fmla="*/ 1192116803 w 142"/>
              <a:gd name="T79" fmla="*/ 1391336314 h 144"/>
              <a:gd name="T80" fmla="*/ 1223212842 w 142"/>
              <a:gd name="T81" fmla="*/ 1360416873 h 144"/>
              <a:gd name="T82" fmla="*/ 974425208 w 142"/>
              <a:gd name="T83" fmla="*/ 865718662 h 144"/>
              <a:gd name="T84" fmla="*/ 912226690 w 142"/>
              <a:gd name="T85" fmla="*/ 659596546 h 144"/>
              <a:gd name="T86" fmla="*/ 901862417 w 142"/>
              <a:gd name="T87" fmla="*/ 659596546 h 144"/>
              <a:gd name="T88" fmla="*/ 943325949 w 142"/>
              <a:gd name="T89" fmla="*/ 535921993 h 144"/>
              <a:gd name="T90" fmla="*/ 1347609879 w 142"/>
              <a:gd name="T91" fmla="*/ 453471222 h 144"/>
              <a:gd name="T92" fmla="*/ 1451271930 w 142"/>
              <a:gd name="T93" fmla="*/ 391635549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3435803" y="2950723"/>
            <a:ext cx="520700" cy="930275"/>
          </a:xfrm>
          <a:custGeom>
            <a:avLst/>
            <a:gdLst>
              <a:gd name="T0" fmla="*/ 496124246 w 162"/>
              <a:gd name="T1" fmla="*/ 931559359 h 289"/>
              <a:gd name="T2" fmla="*/ 630490559 w 162"/>
              <a:gd name="T3" fmla="*/ 1035064524 h 289"/>
              <a:gd name="T4" fmla="*/ 723515864 w 162"/>
              <a:gd name="T5" fmla="*/ 1117868656 h 289"/>
              <a:gd name="T6" fmla="*/ 909560046 w 162"/>
              <a:gd name="T7" fmla="*/ 1179974973 h 289"/>
              <a:gd name="T8" fmla="*/ 909560046 w 162"/>
              <a:gd name="T9" fmla="*/ 1190323880 h 289"/>
              <a:gd name="T10" fmla="*/ 961241128 w 162"/>
              <a:gd name="T11" fmla="*/ 1273128012 h 289"/>
              <a:gd name="T12" fmla="*/ 919896905 w 162"/>
              <a:gd name="T13" fmla="*/ 1407686336 h 289"/>
              <a:gd name="T14" fmla="*/ 909560046 w 162"/>
              <a:gd name="T15" fmla="*/ 1490493687 h 289"/>
              <a:gd name="T16" fmla="*/ 868219037 w 162"/>
              <a:gd name="T17" fmla="*/ 1635400917 h 289"/>
              <a:gd name="T18" fmla="*/ 723515864 w 162"/>
              <a:gd name="T19" fmla="*/ 1614699884 h 289"/>
              <a:gd name="T20" fmla="*/ 578812691 w 162"/>
              <a:gd name="T21" fmla="*/ 1718208268 h 289"/>
              <a:gd name="T22" fmla="*/ 599483196 w 162"/>
              <a:gd name="T23" fmla="*/ 1832065559 h 289"/>
              <a:gd name="T24" fmla="*/ 454780023 w 162"/>
              <a:gd name="T25" fmla="*/ 1801012400 h 289"/>
              <a:gd name="T26" fmla="*/ 330750569 w 162"/>
              <a:gd name="T27" fmla="*/ 1749258208 h 289"/>
              <a:gd name="T28" fmla="*/ 206717900 w 162"/>
              <a:gd name="T29" fmla="*/ 2028726981 h 289"/>
              <a:gd name="T30" fmla="*/ 248062123 w 162"/>
              <a:gd name="T31" fmla="*/ 2111531113 h 289"/>
              <a:gd name="T32" fmla="*/ 268732627 w 162"/>
              <a:gd name="T33" fmla="*/ 2147483646 h 289"/>
              <a:gd name="T34" fmla="*/ 279069486 w 162"/>
              <a:gd name="T35" fmla="*/ 2147483646 h 289"/>
              <a:gd name="T36" fmla="*/ 31007364 w 162"/>
              <a:gd name="T37" fmla="*/ 2147483646 h 289"/>
              <a:gd name="T38" fmla="*/ 31007364 w 162"/>
              <a:gd name="T39" fmla="*/ 2147483646 h 289"/>
              <a:gd name="T40" fmla="*/ 62014727 w 162"/>
              <a:gd name="T41" fmla="*/ 2147483646 h 289"/>
              <a:gd name="T42" fmla="*/ 341084214 w 162"/>
              <a:gd name="T43" fmla="*/ 2147483646 h 289"/>
              <a:gd name="T44" fmla="*/ 444446378 w 162"/>
              <a:gd name="T45" fmla="*/ 2147483646 h 289"/>
              <a:gd name="T46" fmla="*/ 527131609 w 162"/>
              <a:gd name="T47" fmla="*/ 2147483646 h 289"/>
              <a:gd name="T48" fmla="*/ 599483196 w 162"/>
              <a:gd name="T49" fmla="*/ 2147483646 h 289"/>
              <a:gd name="T50" fmla="*/ 785530591 w 162"/>
              <a:gd name="T51" fmla="*/ 2147483646 h 289"/>
              <a:gd name="T52" fmla="*/ 1012922210 w 162"/>
              <a:gd name="T53" fmla="*/ 2147483646 h 289"/>
              <a:gd name="T54" fmla="*/ 1074936937 w 162"/>
              <a:gd name="T55" fmla="*/ 2147483646 h 289"/>
              <a:gd name="T56" fmla="*/ 1074936937 w 162"/>
              <a:gd name="T57" fmla="*/ 2147483646 h 289"/>
              <a:gd name="T58" fmla="*/ 1167959028 w 162"/>
              <a:gd name="T59" fmla="*/ 2147483646 h 289"/>
              <a:gd name="T60" fmla="*/ 1281654837 w 162"/>
              <a:gd name="T61" fmla="*/ 2147483646 h 289"/>
              <a:gd name="T62" fmla="*/ 1240310614 w 162"/>
              <a:gd name="T63" fmla="*/ 2147483646 h 289"/>
              <a:gd name="T64" fmla="*/ 1281654837 w 162"/>
              <a:gd name="T65" fmla="*/ 2147483646 h 289"/>
              <a:gd name="T66" fmla="*/ 1385013787 w 162"/>
              <a:gd name="T67" fmla="*/ 2147483646 h 289"/>
              <a:gd name="T68" fmla="*/ 1250647473 w 162"/>
              <a:gd name="T69" fmla="*/ 2147483646 h 289"/>
              <a:gd name="T70" fmla="*/ 1209303251 w 162"/>
              <a:gd name="T71" fmla="*/ 2147483646 h 289"/>
              <a:gd name="T72" fmla="*/ 1260984333 w 162"/>
              <a:gd name="T73" fmla="*/ 2147483646 h 289"/>
              <a:gd name="T74" fmla="*/ 1560724323 w 162"/>
              <a:gd name="T75" fmla="*/ 2147483646 h 289"/>
              <a:gd name="T76" fmla="*/ 1674420133 w 162"/>
              <a:gd name="T77" fmla="*/ 2147483646 h 289"/>
              <a:gd name="T78" fmla="*/ 1498709596 w 162"/>
              <a:gd name="T79" fmla="*/ 1935570724 h 289"/>
              <a:gd name="T80" fmla="*/ 1416021151 w 162"/>
              <a:gd name="T81" fmla="*/ 1904517565 h 289"/>
              <a:gd name="T82" fmla="*/ 1405687506 w 162"/>
              <a:gd name="T83" fmla="*/ 1780311367 h 289"/>
              <a:gd name="T84" fmla="*/ 1426358010 w 162"/>
              <a:gd name="T85" fmla="*/ 983310332 h 289"/>
              <a:gd name="T86" fmla="*/ 1447028514 w 162"/>
              <a:gd name="T87" fmla="*/ 828050975 h 289"/>
              <a:gd name="T88" fmla="*/ 1529716960 w 162"/>
              <a:gd name="T89" fmla="*/ 703844777 h 289"/>
              <a:gd name="T90" fmla="*/ 1436694869 w 162"/>
              <a:gd name="T91" fmla="*/ 569286454 h 289"/>
              <a:gd name="T92" fmla="*/ 1426358010 w 162"/>
              <a:gd name="T93" fmla="*/ 455429163 h 289"/>
              <a:gd name="T94" fmla="*/ 1426358010 w 162"/>
              <a:gd name="T95" fmla="*/ 445077037 h 289"/>
              <a:gd name="T96" fmla="*/ 1509046456 w 162"/>
              <a:gd name="T97" fmla="*/ 186312516 h 289"/>
              <a:gd name="T98" fmla="*/ 1550387464 w 162"/>
              <a:gd name="T99" fmla="*/ 103505165 h 289"/>
              <a:gd name="T100" fmla="*/ 1612405406 w 162"/>
              <a:gd name="T101" fmla="*/ 62103099 h 289"/>
              <a:gd name="T102" fmla="*/ 1529716960 w 162"/>
              <a:gd name="T103" fmla="*/ 0 h 289"/>
              <a:gd name="T104" fmla="*/ 1385013787 w 162"/>
              <a:gd name="T105" fmla="*/ 51754192 h 289"/>
              <a:gd name="T106" fmla="*/ 1260984333 w 162"/>
              <a:gd name="T107" fmla="*/ 165611483 h 289"/>
              <a:gd name="T108" fmla="*/ 1085273796 w 162"/>
              <a:gd name="T109" fmla="*/ 289817680 h 289"/>
              <a:gd name="T110" fmla="*/ 1012922210 w 162"/>
              <a:gd name="T111" fmla="*/ 362272905 h 289"/>
              <a:gd name="T112" fmla="*/ 961241128 w 162"/>
              <a:gd name="T113" fmla="*/ 610688520 h 289"/>
              <a:gd name="T114" fmla="*/ 950904269 w 162"/>
              <a:gd name="T115" fmla="*/ 683143744 h 289"/>
              <a:gd name="T116" fmla="*/ 899226401 w 162"/>
              <a:gd name="T117" fmla="*/ 745246843 h 289"/>
              <a:gd name="T118" fmla="*/ 888889541 w 162"/>
              <a:gd name="T119" fmla="*/ 755595750 h 289"/>
              <a:gd name="T120" fmla="*/ 785530591 w 162"/>
              <a:gd name="T121" fmla="*/ 765947876 h 289"/>
              <a:gd name="T122" fmla="*/ 785530591 w 162"/>
              <a:gd name="T123" fmla="*/ 765947876 h 289"/>
              <a:gd name="T124" fmla="*/ 558138973 w 162"/>
              <a:gd name="T125" fmla="*/ 683143744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3886653" y="2777685"/>
            <a:ext cx="347663" cy="762000"/>
          </a:xfrm>
          <a:custGeom>
            <a:avLst/>
            <a:gdLst>
              <a:gd name="T0" fmla="*/ 1035166824 w 108"/>
              <a:gd name="T1" fmla="*/ 41373063 h 237"/>
              <a:gd name="T2" fmla="*/ 973057652 w 108"/>
              <a:gd name="T3" fmla="*/ 62059595 h 237"/>
              <a:gd name="T4" fmla="*/ 910948479 w 108"/>
              <a:gd name="T5" fmla="*/ 124119190 h 237"/>
              <a:gd name="T6" fmla="*/ 900595877 w 108"/>
              <a:gd name="T7" fmla="*/ 124119190 h 237"/>
              <a:gd name="T8" fmla="*/ 703912539 w 108"/>
              <a:gd name="T9" fmla="*/ 144805722 h 237"/>
              <a:gd name="T10" fmla="*/ 631450765 w 108"/>
              <a:gd name="T11" fmla="*/ 206865316 h 237"/>
              <a:gd name="T12" fmla="*/ 579694194 w 108"/>
              <a:gd name="T13" fmla="*/ 248238380 h 237"/>
              <a:gd name="T14" fmla="*/ 476177834 w 108"/>
              <a:gd name="T15" fmla="*/ 248238380 h 237"/>
              <a:gd name="T16" fmla="*/ 434770646 w 108"/>
              <a:gd name="T17" fmla="*/ 393040886 h 237"/>
              <a:gd name="T18" fmla="*/ 424418044 w 108"/>
              <a:gd name="T19" fmla="*/ 393040886 h 237"/>
              <a:gd name="T20" fmla="*/ 341606887 w 108"/>
              <a:gd name="T21" fmla="*/ 475787013 h 237"/>
              <a:gd name="T22" fmla="*/ 217385323 w 108"/>
              <a:gd name="T23" fmla="*/ 620592734 h 237"/>
              <a:gd name="T24" fmla="*/ 144923549 w 108"/>
              <a:gd name="T25" fmla="*/ 703338861 h 237"/>
              <a:gd name="T26" fmla="*/ 134570947 w 108"/>
              <a:gd name="T27" fmla="*/ 796428253 h 237"/>
              <a:gd name="T28" fmla="*/ 134570947 w 108"/>
              <a:gd name="T29" fmla="*/ 879174380 h 237"/>
              <a:gd name="T30" fmla="*/ 82814376 w 108"/>
              <a:gd name="T31" fmla="*/ 951574025 h 237"/>
              <a:gd name="T32" fmla="*/ 82814376 w 108"/>
              <a:gd name="T33" fmla="*/ 1158439342 h 237"/>
              <a:gd name="T34" fmla="*/ 124221564 w 108"/>
              <a:gd name="T35" fmla="*/ 1261872000 h 237"/>
              <a:gd name="T36" fmla="*/ 113868962 w 108"/>
              <a:gd name="T37" fmla="*/ 1365304658 h 237"/>
              <a:gd name="T38" fmla="*/ 31054586 w 108"/>
              <a:gd name="T39" fmla="*/ 1675599418 h 237"/>
              <a:gd name="T40" fmla="*/ 93163759 w 108"/>
              <a:gd name="T41" fmla="*/ 1923837797 h 237"/>
              <a:gd name="T42" fmla="*/ 72461774 w 108"/>
              <a:gd name="T43" fmla="*/ 2147483646 h 237"/>
              <a:gd name="T44" fmla="*/ 175978135 w 108"/>
              <a:gd name="T45" fmla="*/ 2147483646 h 237"/>
              <a:gd name="T46" fmla="*/ 579694194 w 108"/>
              <a:gd name="T47" fmla="*/ 2147483646 h 237"/>
              <a:gd name="T48" fmla="*/ 776374313 w 108"/>
              <a:gd name="T49" fmla="*/ 2147483646 h 237"/>
              <a:gd name="T50" fmla="*/ 942003065 w 108"/>
              <a:gd name="T51" fmla="*/ 2027270456 h 237"/>
              <a:gd name="T52" fmla="*/ 983410253 w 108"/>
              <a:gd name="T53" fmla="*/ 1923837797 h 237"/>
              <a:gd name="T54" fmla="*/ 983410253 w 108"/>
              <a:gd name="T55" fmla="*/ 1903151266 h 237"/>
              <a:gd name="T56" fmla="*/ 1004112238 w 108"/>
              <a:gd name="T57" fmla="*/ 1758345544 h 237"/>
              <a:gd name="T58" fmla="*/ 1014464840 w 108"/>
              <a:gd name="T59" fmla="*/ 1675599418 h 237"/>
              <a:gd name="T60" fmla="*/ 983410253 w 108"/>
              <a:gd name="T61" fmla="*/ 1448050785 h 237"/>
              <a:gd name="T62" fmla="*/ 993759636 w 108"/>
              <a:gd name="T63" fmla="*/ 1385991190 h 237"/>
              <a:gd name="T64" fmla="*/ 1117981200 w 108"/>
              <a:gd name="T65" fmla="*/ 1117066278 h 237"/>
              <a:gd name="T66" fmla="*/ 942003065 w 108"/>
              <a:gd name="T67" fmla="*/ 951574025 h 237"/>
              <a:gd name="T68" fmla="*/ 910948479 w 108"/>
              <a:gd name="T69" fmla="*/ 879174380 h 237"/>
              <a:gd name="T70" fmla="*/ 931650464 w 108"/>
              <a:gd name="T71" fmla="*/ 755055190 h 237"/>
              <a:gd name="T72" fmla="*/ 952355667 w 108"/>
              <a:gd name="T73" fmla="*/ 672309063 h 237"/>
              <a:gd name="T74" fmla="*/ 1076574012 w 108"/>
              <a:gd name="T75" fmla="*/ 579219671 h 237"/>
              <a:gd name="T76" fmla="*/ 1107628598 w 108"/>
              <a:gd name="T77" fmla="*/ 341324557 h 237"/>
              <a:gd name="T78" fmla="*/ 1035166824 w 108"/>
              <a:gd name="T79" fmla="*/ 330981291 h 237"/>
              <a:gd name="T80" fmla="*/ 942003065 w 108"/>
              <a:gd name="T81" fmla="*/ 268924911 h 237"/>
              <a:gd name="T82" fmla="*/ 931650464 w 108"/>
              <a:gd name="T83" fmla="*/ 165492253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3797753" y="4076260"/>
            <a:ext cx="554038" cy="641350"/>
          </a:xfrm>
          <a:custGeom>
            <a:avLst/>
            <a:gdLst>
              <a:gd name="T0" fmla="*/ 1540712846 w 173"/>
              <a:gd name="T1" fmla="*/ 349814737 h 200"/>
              <a:gd name="T2" fmla="*/ 1499627640 w 173"/>
              <a:gd name="T3" fmla="*/ 267503878 h 200"/>
              <a:gd name="T4" fmla="*/ 1468812935 w 173"/>
              <a:gd name="T5" fmla="*/ 123463082 h 200"/>
              <a:gd name="T6" fmla="*/ 1396913024 w 173"/>
              <a:gd name="T7" fmla="*/ 174905765 h 200"/>
              <a:gd name="T8" fmla="*/ 1283927906 w 173"/>
              <a:gd name="T9" fmla="*/ 154328051 h 200"/>
              <a:gd name="T10" fmla="*/ 1283927906 w 173"/>
              <a:gd name="T11" fmla="*/ 72020398 h 200"/>
              <a:gd name="T12" fmla="*/ 1253113201 w 173"/>
              <a:gd name="T13" fmla="*/ 102885367 h 200"/>
              <a:gd name="T14" fmla="*/ 1119587081 w 173"/>
              <a:gd name="T15" fmla="*/ 226348449 h 200"/>
              <a:gd name="T16" fmla="*/ 1099042877 w 173"/>
              <a:gd name="T17" fmla="*/ 226348449 h 200"/>
              <a:gd name="T18" fmla="*/ 1016872464 w 173"/>
              <a:gd name="T19" fmla="*/ 164618511 h 200"/>
              <a:gd name="T20" fmla="*/ 944972553 w 173"/>
              <a:gd name="T21" fmla="*/ 133753543 h 200"/>
              <a:gd name="T22" fmla="*/ 770358025 w 173"/>
              <a:gd name="T23" fmla="*/ 82307652 h 200"/>
              <a:gd name="T24" fmla="*/ 677913909 w 173"/>
              <a:gd name="T25" fmla="*/ 41155430 h 200"/>
              <a:gd name="T26" fmla="*/ 482758379 w 173"/>
              <a:gd name="T27" fmla="*/ 0 h 200"/>
              <a:gd name="T28" fmla="*/ 410858467 w 173"/>
              <a:gd name="T29" fmla="*/ 164618511 h 200"/>
              <a:gd name="T30" fmla="*/ 349229057 w 173"/>
              <a:gd name="T31" fmla="*/ 164618511 h 200"/>
              <a:gd name="T32" fmla="*/ 143799823 w 173"/>
              <a:gd name="T33" fmla="*/ 267503878 h 200"/>
              <a:gd name="T34" fmla="*/ 133529322 w 173"/>
              <a:gd name="T35" fmla="*/ 740781697 h 200"/>
              <a:gd name="T36" fmla="*/ 92444116 w 173"/>
              <a:gd name="T37" fmla="*/ 853957525 h 200"/>
              <a:gd name="T38" fmla="*/ 10270501 w 173"/>
              <a:gd name="T39" fmla="*/ 1121461403 h 200"/>
              <a:gd name="T40" fmla="*/ 71899911 w 173"/>
              <a:gd name="T41" fmla="*/ 1142039118 h 200"/>
              <a:gd name="T42" fmla="*/ 174614528 w 173"/>
              <a:gd name="T43" fmla="*/ 1296367169 h 200"/>
              <a:gd name="T44" fmla="*/ 143799823 w 173"/>
              <a:gd name="T45" fmla="*/ 1358100313 h 200"/>
              <a:gd name="T46" fmla="*/ 246514440 w 173"/>
              <a:gd name="T47" fmla="*/ 1625604191 h 200"/>
              <a:gd name="T48" fmla="*/ 390314263 w 173"/>
              <a:gd name="T49" fmla="*/ 1553583793 h 200"/>
              <a:gd name="T50" fmla="*/ 472484675 w 173"/>
              <a:gd name="T51" fmla="*/ 1553583793 h 200"/>
              <a:gd name="T52" fmla="*/ 534114086 w 173"/>
              <a:gd name="T53" fmla="*/ 1440407965 h 200"/>
              <a:gd name="T54" fmla="*/ 698458113 w 173"/>
              <a:gd name="T55" fmla="*/ 1388965282 h 200"/>
              <a:gd name="T56" fmla="*/ 790899026 w 173"/>
              <a:gd name="T57" fmla="*/ 1553583793 h 200"/>
              <a:gd name="T58" fmla="*/ 831984233 w 173"/>
              <a:gd name="T59" fmla="*/ 1697624589 h 200"/>
              <a:gd name="T60" fmla="*/ 729272818 w 173"/>
              <a:gd name="T61" fmla="*/ 1903398530 h 200"/>
              <a:gd name="T62" fmla="*/ 862798938 w 173"/>
              <a:gd name="T63" fmla="*/ 1923973038 h 200"/>
              <a:gd name="T64" fmla="*/ 914157847 w 173"/>
              <a:gd name="T65" fmla="*/ 2047439327 h 200"/>
              <a:gd name="T66" fmla="*/ 1047683967 w 173"/>
              <a:gd name="T67" fmla="*/ 2016571151 h 200"/>
              <a:gd name="T68" fmla="*/ 1109313378 w 173"/>
              <a:gd name="T69" fmla="*/ 1831378132 h 200"/>
              <a:gd name="T70" fmla="*/ 1386642523 w 173"/>
              <a:gd name="T71" fmla="*/ 1944550753 h 200"/>
              <a:gd name="T72" fmla="*/ 1314742611 w 173"/>
              <a:gd name="T73" fmla="*/ 1769644988 h 200"/>
              <a:gd name="T74" fmla="*/ 1314742611 w 173"/>
              <a:gd name="T75" fmla="*/ 1749067273 h 200"/>
              <a:gd name="T76" fmla="*/ 1705056874 w 173"/>
              <a:gd name="T77" fmla="*/ 1707911843 h 200"/>
              <a:gd name="T78" fmla="*/ 1715327375 w 173"/>
              <a:gd name="T79" fmla="*/ 1697624589 h 200"/>
              <a:gd name="T80" fmla="*/ 1715327375 w 173"/>
              <a:gd name="T81" fmla="*/ 1677046875 h 200"/>
              <a:gd name="T82" fmla="*/ 1705056874 w 173"/>
              <a:gd name="T83" fmla="*/ 1460985680 h 200"/>
              <a:gd name="T84" fmla="*/ 1746142080 w 173"/>
              <a:gd name="T85" fmla="*/ 1378678028 h 200"/>
              <a:gd name="T86" fmla="*/ 1674242169 w 173"/>
              <a:gd name="T87" fmla="*/ 1296367169 h 200"/>
              <a:gd name="T88" fmla="*/ 1622886461 w 173"/>
              <a:gd name="T89" fmla="*/ 1008285576 h 200"/>
              <a:gd name="T90" fmla="*/ 1550986550 w 173"/>
              <a:gd name="T91" fmla="*/ 1049441005 h 200"/>
              <a:gd name="T92" fmla="*/ 1540712846 w 173"/>
              <a:gd name="T93" fmla="*/ 864244779 h 200"/>
              <a:gd name="T94" fmla="*/ 1674242169 w 173"/>
              <a:gd name="T95" fmla="*/ 514433249 h 200"/>
              <a:gd name="T96" fmla="*/ 1540712846 w 173"/>
              <a:gd name="T97" fmla="*/ 34981473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3732666" y="3706373"/>
            <a:ext cx="784225" cy="492125"/>
          </a:xfrm>
          <a:custGeom>
            <a:avLst/>
            <a:gdLst>
              <a:gd name="T0" fmla="*/ 330521911 w 244"/>
              <a:gd name="T1" fmla="*/ 51621661 h 153"/>
              <a:gd name="T2" fmla="*/ 444138115 w 244"/>
              <a:gd name="T3" fmla="*/ 123893273 h 153"/>
              <a:gd name="T4" fmla="*/ 506111174 w 244"/>
              <a:gd name="T5" fmla="*/ 206486644 h 153"/>
              <a:gd name="T6" fmla="*/ 454468030 w 244"/>
              <a:gd name="T7" fmla="*/ 268433280 h 153"/>
              <a:gd name="T8" fmla="*/ 309865296 w 244"/>
              <a:gd name="T9" fmla="*/ 299404990 h 153"/>
              <a:gd name="T10" fmla="*/ 330521911 w 244"/>
              <a:gd name="T11" fmla="*/ 382001578 h 153"/>
              <a:gd name="T12" fmla="*/ 371835141 w 244"/>
              <a:gd name="T13" fmla="*/ 557513295 h 153"/>
              <a:gd name="T14" fmla="*/ 464794730 w 244"/>
              <a:gd name="T15" fmla="*/ 588485005 h 153"/>
              <a:gd name="T16" fmla="*/ 475124645 w 244"/>
              <a:gd name="T17" fmla="*/ 598809980 h 153"/>
              <a:gd name="T18" fmla="*/ 526767789 w 244"/>
              <a:gd name="T19" fmla="*/ 671081592 h 153"/>
              <a:gd name="T20" fmla="*/ 557754319 w 244"/>
              <a:gd name="T21" fmla="*/ 753674963 h 153"/>
              <a:gd name="T22" fmla="*/ 413151585 w 244"/>
              <a:gd name="T23" fmla="*/ 949836632 h 153"/>
              <a:gd name="T24" fmla="*/ 20656615 w 244"/>
              <a:gd name="T25" fmla="*/ 1053079953 h 153"/>
              <a:gd name="T26" fmla="*/ 41316444 w 244"/>
              <a:gd name="T27" fmla="*/ 1197619961 h 153"/>
              <a:gd name="T28" fmla="*/ 196245878 w 244"/>
              <a:gd name="T29" fmla="*/ 1476378217 h 153"/>
              <a:gd name="T30" fmla="*/ 206575793 w 244"/>
              <a:gd name="T31" fmla="*/ 1476378217 h 153"/>
              <a:gd name="T32" fmla="*/ 268548852 w 244"/>
              <a:gd name="T33" fmla="*/ 1558971587 h 153"/>
              <a:gd name="T34" fmla="*/ 309865296 w 244"/>
              <a:gd name="T35" fmla="*/ 1424756556 h 153"/>
              <a:gd name="T36" fmla="*/ 402821671 w 244"/>
              <a:gd name="T37" fmla="*/ 1311188258 h 153"/>
              <a:gd name="T38" fmla="*/ 578410934 w 244"/>
              <a:gd name="T39" fmla="*/ 1311188258 h 153"/>
              <a:gd name="T40" fmla="*/ 650713908 w 244"/>
              <a:gd name="T41" fmla="*/ 1146001516 h 153"/>
              <a:gd name="T42" fmla="*/ 826303171 w 244"/>
              <a:gd name="T43" fmla="*/ 1146001516 h 153"/>
              <a:gd name="T44" fmla="*/ 1125838552 w 244"/>
              <a:gd name="T45" fmla="*/ 1249241622 h 153"/>
              <a:gd name="T46" fmla="*/ 1136168467 w 244"/>
              <a:gd name="T47" fmla="*/ 1249241622 h 153"/>
              <a:gd name="T48" fmla="*/ 1249784671 w 244"/>
              <a:gd name="T49" fmla="*/ 1311188258 h 153"/>
              <a:gd name="T50" fmla="*/ 1249784671 w 244"/>
              <a:gd name="T51" fmla="*/ 1311188258 h 153"/>
              <a:gd name="T52" fmla="*/ 1363400875 w 244"/>
              <a:gd name="T53" fmla="*/ 1321513234 h 153"/>
              <a:gd name="T54" fmla="*/ 1466690378 w 244"/>
              <a:gd name="T55" fmla="*/ 1187298202 h 153"/>
              <a:gd name="T56" fmla="*/ 1528660223 w 244"/>
              <a:gd name="T57" fmla="*/ 1238919863 h 153"/>
              <a:gd name="T58" fmla="*/ 1538990138 w 244"/>
              <a:gd name="T59" fmla="*/ 1331838209 h 153"/>
              <a:gd name="T60" fmla="*/ 1642279641 w 244"/>
              <a:gd name="T61" fmla="*/ 1269891573 h 153"/>
              <a:gd name="T62" fmla="*/ 1704252701 w 244"/>
              <a:gd name="T63" fmla="*/ 1269891573 h 153"/>
              <a:gd name="T64" fmla="*/ 1755895845 w 244"/>
              <a:gd name="T65" fmla="*/ 1455728266 h 153"/>
              <a:gd name="T66" fmla="*/ 2003784868 w 244"/>
              <a:gd name="T67" fmla="*/ 1342163185 h 153"/>
              <a:gd name="T68" fmla="*/ 2147483646 w 244"/>
              <a:gd name="T69" fmla="*/ 1249241622 h 153"/>
              <a:gd name="T70" fmla="*/ 2147483646 w 244"/>
              <a:gd name="T71" fmla="*/ 1176973226 h 153"/>
              <a:gd name="T72" fmla="*/ 2147483646 w 244"/>
              <a:gd name="T73" fmla="*/ 1146001516 h 153"/>
              <a:gd name="T74" fmla="*/ 2147483646 w 244"/>
              <a:gd name="T75" fmla="*/ 794971649 h 153"/>
              <a:gd name="T76" fmla="*/ 2147483646 w 244"/>
              <a:gd name="T77" fmla="*/ 691728327 h 153"/>
              <a:gd name="T78" fmla="*/ 2147483646 w 244"/>
              <a:gd name="T79" fmla="*/ 650431641 h 153"/>
              <a:gd name="T80" fmla="*/ 2147483646 w 244"/>
              <a:gd name="T81" fmla="*/ 567838270 h 153"/>
              <a:gd name="T82" fmla="*/ 2147483646 w 244"/>
              <a:gd name="T83" fmla="*/ 557513295 h 153"/>
              <a:gd name="T84" fmla="*/ 1921155194 w 244"/>
              <a:gd name="T85" fmla="*/ 485241683 h 153"/>
              <a:gd name="T86" fmla="*/ 1673266171 w 244"/>
              <a:gd name="T87" fmla="*/ 485241683 h 153"/>
              <a:gd name="T88" fmla="*/ 1115508638 w 244"/>
              <a:gd name="T89" fmla="*/ 258108305 h 153"/>
              <a:gd name="T90" fmla="*/ 743673497 w 244"/>
              <a:gd name="T91" fmla="*/ 0 h 153"/>
              <a:gd name="T92" fmla="*/ 382165056 w 244"/>
              <a:gd name="T93" fmla="*/ 30971710 h 153"/>
              <a:gd name="T94" fmla="*/ 320191997 w 244"/>
              <a:gd name="T95" fmla="*/ 10324975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3905703" y="4609660"/>
            <a:ext cx="815975" cy="644525"/>
          </a:xfrm>
          <a:custGeom>
            <a:avLst/>
            <a:gdLst>
              <a:gd name="T0" fmla="*/ 2147483646 w 254"/>
              <a:gd name="T1" fmla="*/ 659320216 h 201"/>
              <a:gd name="T2" fmla="*/ 2147483646 w 254"/>
              <a:gd name="T3" fmla="*/ 649017435 h 201"/>
              <a:gd name="T4" fmla="*/ 2147483646 w 254"/>
              <a:gd name="T5" fmla="*/ 453280644 h 201"/>
              <a:gd name="T6" fmla="*/ 2147483646 w 254"/>
              <a:gd name="T7" fmla="*/ 226641925 h 201"/>
              <a:gd name="T8" fmla="*/ 2083033188 w 254"/>
              <a:gd name="T9" fmla="*/ 278149413 h 201"/>
              <a:gd name="T10" fmla="*/ 2062408938 w 254"/>
              <a:gd name="T11" fmla="*/ 298754974 h 201"/>
              <a:gd name="T12" fmla="*/ 1876793900 w 254"/>
              <a:gd name="T13" fmla="*/ 257547059 h 201"/>
              <a:gd name="T14" fmla="*/ 1546805900 w 254"/>
              <a:gd name="T15" fmla="*/ 412072730 h 201"/>
              <a:gd name="T16" fmla="*/ 1546805900 w 254"/>
              <a:gd name="T17" fmla="*/ 195736791 h 201"/>
              <a:gd name="T18" fmla="*/ 1536493775 w 254"/>
              <a:gd name="T19" fmla="*/ 103018182 h 201"/>
              <a:gd name="T20" fmla="*/ 1423063613 w 254"/>
              <a:gd name="T21" fmla="*/ 103018182 h 201"/>
              <a:gd name="T22" fmla="*/ 1299318113 w 254"/>
              <a:gd name="T23" fmla="*/ 92715402 h 201"/>
              <a:gd name="T24" fmla="*/ 1134324113 w 254"/>
              <a:gd name="T25" fmla="*/ 10302780 h 201"/>
              <a:gd name="T26" fmla="*/ 1082766700 w 254"/>
              <a:gd name="T27" fmla="*/ 247244279 h 201"/>
              <a:gd name="T28" fmla="*/ 845587825 w 254"/>
              <a:gd name="T29" fmla="*/ 185434011 h 201"/>
              <a:gd name="T30" fmla="*/ 804339325 w 254"/>
              <a:gd name="T31" fmla="*/ 164828451 h 201"/>
              <a:gd name="T32" fmla="*/ 742466575 w 254"/>
              <a:gd name="T33" fmla="*/ 339959681 h 201"/>
              <a:gd name="T34" fmla="*/ 773402950 w 254"/>
              <a:gd name="T35" fmla="*/ 484185778 h 201"/>
              <a:gd name="T36" fmla="*/ 701218075 w 254"/>
              <a:gd name="T37" fmla="*/ 628411875 h 201"/>
              <a:gd name="T38" fmla="*/ 536227288 w 254"/>
              <a:gd name="T39" fmla="*/ 1050790592 h 201"/>
              <a:gd name="T40" fmla="*/ 299048413 w 254"/>
              <a:gd name="T41" fmla="*/ 1205316262 h 201"/>
              <a:gd name="T42" fmla="*/ 329984788 w 254"/>
              <a:gd name="T43" fmla="*/ 1277429310 h 201"/>
              <a:gd name="T44" fmla="*/ 195930375 w 254"/>
              <a:gd name="T45" fmla="*/ 1462863322 h 201"/>
              <a:gd name="T46" fmla="*/ 51560625 w 254"/>
              <a:gd name="T47" fmla="*/ 1504071236 h 201"/>
              <a:gd name="T48" fmla="*/ 20624250 w 254"/>
              <a:gd name="T49" fmla="*/ 1895541612 h 201"/>
              <a:gd name="T50" fmla="*/ 82497000 w 254"/>
              <a:gd name="T51" fmla="*/ 2019162148 h 201"/>
              <a:gd name="T52" fmla="*/ 216554625 w 254"/>
              <a:gd name="T53" fmla="*/ 2060370062 h 201"/>
              <a:gd name="T54" fmla="*/ 226863538 w 254"/>
              <a:gd name="T55" fmla="*/ 2050070489 h 201"/>
              <a:gd name="T56" fmla="*/ 185618250 w 254"/>
              <a:gd name="T57" fmla="*/ 1916143966 h 201"/>
              <a:gd name="T58" fmla="*/ 123745500 w 254"/>
              <a:gd name="T59" fmla="*/ 1874936051 h 201"/>
              <a:gd name="T60" fmla="*/ 185618250 w 254"/>
              <a:gd name="T61" fmla="*/ 1782220649 h 201"/>
              <a:gd name="T62" fmla="*/ 329984788 w 254"/>
              <a:gd name="T63" fmla="*/ 1668899686 h 201"/>
              <a:gd name="T64" fmla="*/ 659969575 w 254"/>
              <a:gd name="T65" fmla="*/ 1452560541 h 201"/>
              <a:gd name="T66" fmla="*/ 721842325 w 254"/>
              <a:gd name="T67" fmla="*/ 1493768456 h 201"/>
              <a:gd name="T68" fmla="*/ 773402950 w 254"/>
              <a:gd name="T69" fmla="*/ 1452560541 h 201"/>
              <a:gd name="T70" fmla="*/ 989957575 w 254"/>
              <a:gd name="T71" fmla="*/ 1411352627 h 201"/>
              <a:gd name="T72" fmla="*/ 1010581825 w 254"/>
              <a:gd name="T73" fmla="*/ 1401053053 h 201"/>
              <a:gd name="T74" fmla="*/ 1227133238 w 254"/>
              <a:gd name="T75" fmla="*/ 1318637225 h 201"/>
              <a:gd name="T76" fmla="*/ 1278693863 w 254"/>
              <a:gd name="T77" fmla="*/ 988977117 h 201"/>
              <a:gd name="T78" fmla="*/ 1340566613 w 254"/>
              <a:gd name="T79" fmla="*/ 968374763 h 201"/>
              <a:gd name="T80" fmla="*/ 1361190863 w 254"/>
              <a:gd name="T81" fmla="*/ 978677543 h 201"/>
              <a:gd name="T82" fmla="*/ 1639615025 w 254"/>
              <a:gd name="T83" fmla="*/ 1153808774 h 201"/>
              <a:gd name="T84" fmla="*/ 1608678650 w 254"/>
              <a:gd name="T85" fmla="*/ 1061090165 h 201"/>
              <a:gd name="T86" fmla="*/ 1711799900 w 254"/>
              <a:gd name="T87" fmla="*/ 1019882251 h 201"/>
              <a:gd name="T88" fmla="*/ 1783984775 w 254"/>
              <a:gd name="T89" fmla="*/ 978677543 h 201"/>
              <a:gd name="T90" fmla="*/ 1990224063 w 254"/>
              <a:gd name="T91" fmla="*/ 1040487811 h 201"/>
              <a:gd name="T92" fmla="*/ 2124281688 w 254"/>
              <a:gd name="T93" fmla="*/ 947769203 h 201"/>
              <a:gd name="T94" fmla="*/ 2134593813 w 254"/>
              <a:gd name="T95" fmla="*/ 968374763 h 201"/>
              <a:gd name="T96" fmla="*/ 2147483646 w 254"/>
              <a:gd name="T97" fmla="*/ 710827704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4291466" y="4050860"/>
            <a:ext cx="487362" cy="663575"/>
          </a:xfrm>
          <a:custGeom>
            <a:avLst/>
            <a:gdLst>
              <a:gd name="T0" fmla="*/ 1225958420 w 152"/>
              <a:gd name="T1" fmla="*/ 82357031 h 207"/>
              <a:gd name="T2" fmla="*/ 1092029785 w 152"/>
              <a:gd name="T3" fmla="*/ 30883486 h 207"/>
              <a:gd name="T4" fmla="*/ 906591370 w 152"/>
              <a:gd name="T5" fmla="*/ 164710855 h 207"/>
              <a:gd name="T6" fmla="*/ 782964691 w 152"/>
              <a:gd name="T7" fmla="*/ 113240516 h 207"/>
              <a:gd name="T8" fmla="*/ 782964691 w 152"/>
              <a:gd name="T9" fmla="*/ 123533943 h 207"/>
              <a:gd name="T10" fmla="*/ 556318452 w 152"/>
              <a:gd name="T11" fmla="*/ 175007488 h 207"/>
              <a:gd name="T12" fmla="*/ 432691773 w 152"/>
              <a:gd name="T13" fmla="*/ 185300914 h 207"/>
              <a:gd name="T14" fmla="*/ 350272918 w 152"/>
              <a:gd name="T15" fmla="*/ 277951372 h 207"/>
              <a:gd name="T16" fmla="*/ 206042327 w 152"/>
              <a:gd name="T17" fmla="*/ 288248004 h 207"/>
              <a:gd name="T18" fmla="*/ 103022767 w 152"/>
              <a:gd name="T19" fmla="*/ 452958860 h 207"/>
              <a:gd name="T20" fmla="*/ 113324723 w 152"/>
              <a:gd name="T21" fmla="*/ 473548919 h 207"/>
              <a:gd name="T22" fmla="*/ 175136459 w 152"/>
              <a:gd name="T23" fmla="*/ 710323378 h 207"/>
              <a:gd name="T24" fmla="*/ 175136459 w 152"/>
              <a:gd name="T25" fmla="*/ 741206864 h 207"/>
              <a:gd name="T26" fmla="*/ 164834503 w 152"/>
              <a:gd name="T27" fmla="*/ 741206864 h 207"/>
              <a:gd name="T28" fmla="*/ 0 w 152"/>
              <a:gd name="T29" fmla="*/ 967684691 h 207"/>
              <a:gd name="T30" fmla="*/ 61811736 w 152"/>
              <a:gd name="T31" fmla="*/ 1008864809 h 207"/>
              <a:gd name="T32" fmla="*/ 123626679 w 152"/>
              <a:gd name="T33" fmla="*/ 1348583152 h 207"/>
              <a:gd name="T34" fmla="*/ 206042327 w 152"/>
              <a:gd name="T35" fmla="*/ 1472117095 h 207"/>
              <a:gd name="T36" fmla="*/ 216344283 w 152"/>
              <a:gd name="T37" fmla="*/ 1564767552 h 207"/>
              <a:gd name="T38" fmla="*/ 226646239 w 152"/>
              <a:gd name="T39" fmla="*/ 1863308983 h 207"/>
              <a:gd name="T40" fmla="*/ 267857270 w 152"/>
              <a:gd name="T41" fmla="*/ 1863308983 h 207"/>
              <a:gd name="T42" fmla="*/ 442993729 w 152"/>
              <a:gd name="T43" fmla="*/ 1863308983 h 207"/>
              <a:gd name="T44" fmla="*/ 288461182 w 152"/>
              <a:gd name="T45" fmla="*/ 2089790016 h 207"/>
              <a:gd name="T46" fmla="*/ 412087861 w 152"/>
              <a:gd name="T47" fmla="*/ 2089790016 h 207"/>
              <a:gd name="T48" fmla="*/ 772662735 w 152"/>
              <a:gd name="T49" fmla="*/ 2069199957 h 207"/>
              <a:gd name="T50" fmla="*/ 793266647 w 152"/>
              <a:gd name="T51" fmla="*/ 2007432985 h 207"/>
              <a:gd name="T52" fmla="*/ 793266647 w 152"/>
              <a:gd name="T53" fmla="*/ 1955959440 h 207"/>
              <a:gd name="T54" fmla="*/ 772662735 w 152"/>
              <a:gd name="T55" fmla="*/ 1842718924 h 207"/>
              <a:gd name="T56" fmla="*/ 855078384 w 152"/>
              <a:gd name="T57" fmla="*/ 1780951952 h 207"/>
              <a:gd name="T58" fmla="*/ 834474471 w 152"/>
              <a:gd name="T59" fmla="*/ 1729481613 h 207"/>
              <a:gd name="T60" fmla="*/ 834474471 w 152"/>
              <a:gd name="T61" fmla="*/ 1719184981 h 207"/>
              <a:gd name="T62" fmla="*/ 875685502 w 152"/>
              <a:gd name="T63" fmla="*/ 1585357611 h 207"/>
              <a:gd name="T64" fmla="*/ 916893326 w 152"/>
              <a:gd name="T65" fmla="*/ 1533884066 h 207"/>
              <a:gd name="T66" fmla="*/ 958101150 w 152"/>
              <a:gd name="T67" fmla="*/ 1503000581 h 207"/>
              <a:gd name="T68" fmla="*/ 1030218049 w 152"/>
              <a:gd name="T69" fmla="*/ 1338289725 h 207"/>
              <a:gd name="T70" fmla="*/ 1061123917 w 152"/>
              <a:gd name="T71" fmla="*/ 1317699666 h 207"/>
              <a:gd name="T72" fmla="*/ 1019916093 w 152"/>
              <a:gd name="T73" fmla="*/ 1142692178 h 207"/>
              <a:gd name="T74" fmla="*/ 1153841522 w 152"/>
              <a:gd name="T75" fmla="*/ 1029451662 h 207"/>
              <a:gd name="T76" fmla="*/ 1133237609 w 152"/>
              <a:gd name="T77" fmla="*/ 875034233 h 207"/>
              <a:gd name="T78" fmla="*/ 1287770156 w 152"/>
              <a:gd name="T79" fmla="*/ 700026746 h 207"/>
              <a:gd name="T80" fmla="*/ 1349585099 w 152"/>
              <a:gd name="T81" fmla="*/ 720616805 h 207"/>
              <a:gd name="T82" fmla="*/ 1462906616 w 152"/>
              <a:gd name="T83" fmla="*/ 658849833 h 207"/>
              <a:gd name="T84" fmla="*/ 1462906616 w 152"/>
              <a:gd name="T85" fmla="*/ 658849833 h 207"/>
              <a:gd name="T86" fmla="*/ 1524721558 w 152"/>
              <a:gd name="T87" fmla="*/ 617672921 h 207"/>
              <a:gd name="T88" fmla="*/ 1524721558 w 152"/>
              <a:gd name="T89" fmla="*/ 545609317 h 207"/>
              <a:gd name="T90" fmla="*/ 1545325470 w 152"/>
              <a:gd name="T91" fmla="*/ 525019258 h 207"/>
              <a:gd name="T92" fmla="*/ 1565929382 w 152"/>
              <a:gd name="T93" fmla="*/ 494135772 h 207"/>
              <a:gd name="T94" fmla="*/ 1421698791 w 152"/>
              <a:gd name="T95" fmla="*/ 267657945 h 207"/>
              <a:gd name="T96" fmla="*/ 1359887055 w 152"/>
              <a:gd name="T97" fmla="*/ 102943884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4543878" y="4223898"/>
            <a:ext cx="454025" cy="554037"/>
          </a:xfrm>
          <a:custGeom>
            <a:avLst/>
            <a:gdLst>
              <a:gd name="T0" fmla="*/ 755391339 w 141"/>
              <a:gd name="T1" fmla="*/ 82170412 h 173"/>
              <a:gd name="T2" fmla="*/ 620867917 w 141"/>
              <a:gd name="T3" fmla="*/ 205429234 h 173"/>
              <a:gd name="T4" fmla="*/ 610521943 w 141"/>
              <a:gd name="T5" fmla="*/ 215699734 h 173"/>
              <a:gd name="T6" fmla="*/ 527738052 w 141"/>
              <a:gd name="T7" fmla="*/ 215699734 h 173"/>
              <a:gd name="T8" fmla="*/ 362173488 w 141"/>
              <a:gd name="T9" fmla="*/ 318414351 h 173"/>
              <a:gd name="T10" fmla="*/ 413913018 w 141"/>
              <a:gd name="T11" fmla="*/ 349229057 h 173"/>
              <a:gd name="T12" fmla="*/ 382868656 w 141"/>
              <a:gd name="T13" fmla="*/ 482758379 h 173"/>
              <a:gd name="T14" fmla="*/ 237999261 w 141"/>
              <a:gd name="T15" fmla="*/ 606013997 h 173"/>
              <a:gd name="T16" fmla="*/ 248348455 w 141"/>
              <a:gd name="T17" fmla="*/ 698458113 h 173"/>
              <a:gd name="T18" fmla="*/ 279392817 w 141"/>
              <a:gd name="T19" fmla="*/ 790899026 h 173"/>
              <a:gd name="T20" fmla="*/ 186259731 w 141"/>
              <a:gd name="T21" fmla="*/ 955243054 h 173"/>
              <a:gd name="T22" fmla="*/ 186259731 w 141"/>
              <a:gd name="T23" fmla="*/ 965513555 h 173"/>
              <a:gd name="T24" fmla="*/ 124174227 w 141"/>
              <a:gd name="T25" fmla="*/ 1037413466 h 173"/>
              <a:gd name="T26" fmla="*/ 72434698 w 141"/>
              <a:gd name="T27" fmla="*/ 1088772376 h 173"/>
              <a:gd name="T28" fmla="*/ 72434698 w 141"/>
              <a:gd name="T29" fmla="*/ 1253113201 h 173"/>
              <a:gd name="T30" fmla="*/ 20695168 w 141"/>
              <a:gd name="T31" fmla="*/ 1294198407 h 173"/>
              <a:gd name="T32" fmla="*/ 0 w 141"/>
              <a:gd name="T33" fmla="*/ 1314742611 h 173"/>
              <a:gd name="T34" fmla="*/ 31044362 w 141"/>
              <a:gd name="T35" fmla="*/ 1407186727 h 173"/>
              <a:gd name="T36" fmla="*/ 269043623 w 141"/>
              <a:gd name="T37" fmla="*/ 1407186727 h 173"/>
              <a:gd name="T38" fmla="*/ 362173488 w 141"/>
              <a:gd name="T39" fmla="*/ 1499627640 h 173"/>
              <a:gd name="T40" fmla="*/ 362173488 w 141"/>
              <a:gd name="T41" fmla="*/ 1509898141 h 173"/>
              <a:gd name="T42" fmla="*/ 527738052 w 141"/>
              <a:gd name="T43" fmla="*/ 1766686284 h 173"/>
              <a:gd name="T44" fmla="*/ 579477582 w 141"/>
              <a:gd name="T45" fmla="*/ 1653701167 h 173"/>
              <a:gd name="T46" fmla="*/ 703651809 w 141"/>
              <a:gd name="T47" fmla="*/ 1735871579 h 173"/>
              <a:gd name="T48" fmla="*/ 786435701 w 141"/>
              <a:gd name="T49" fmla="*/ 1499627640 h 173"/>
              <a:gd name="T50" fmla="*/ 807130869 w 141"/>
              <a:gd name="T51" fmla="*/ 1499627640 h 173"/>
              <a:gd name="T52" fmla="*/ 879565566 w 141"/>
              <a:gd name="T53" fmla="*/ 1448271933 h 173"/>
              <a:gd name="T54" fmla="*/ 879565566 w 141"/>
              <a:gd name="T55" fmla="*/ 1427727729 h 173"/>
              <a:gd name="T56" fmla="*/ 1003739794 w 141"/>
              <a:gd name="T57" fmla="*/ 1427727729 h 173"/>
              <a:gd name="T58" fmla="*/ 1065825298 w 141"/>
              <a:gd name="T59" fmla="*/ 1150398584 h 173"/>
              <a:gd name="T60" fmla="*/ 1179650331 w 141"/>
              <a:gd name="T61" fmla="*/ 1129857582 h 173"/>
              <a:gd name="T62" fmla="*/ 1127914021 w 141"/>
              <a:gd name="T63" fmla="*/ 1078498672 h 173"/>
              <a:gd name="T64" fmla="*/ 1210694693 w 141"/>
              <a:gd name="T65" fmla="*/ 1006598761 h 173"/>
              <a:gd name="T66" fmla="*/ 1272783417 w 141"/>
              <a:gd name="T67" fmla="*/ 1027142965 h 173"/>
              <a:gd name="T68" fmla="*/ 1231389861 w 141"/>
              <a:gd name="T69" fmla="*/ 944972553 h 173"/>
              <a:gd name="T70" fmla="*/ 1272783417 w 141"/>
              <a:gd name="T71" fmla="*/ 924428348 h 173"/>
              <a:gd name="T72" fmla="*/ 1221043887 w 141"/>
              <a:gd name="T73" fmla="*/ 811443231 h 173"/>
              <a:gd name="T74" fmla="*/ 1231389861 w 141"/>
              <a:gd name="T75" fmla="*/ 801172730 h 173"/>
              <a:gd name="T76" fmla="*/ 1355564088 w 141"/>
              <a:gd name="T77" fmla="*/ 698458113 h 173"/>
              <a:gd name="T78" fmla="*/ 1252088249 w 141"/>
              <a:gd name="T79" fmla="*/ 564928791 h 173"/>
              <a:gd name="T80" fmla="*/ 1376259256 w 141"/>
              <a:gd name="T81" fmla="*/ 513569881 h 173"/>
              <a:gd name="T82" fmla="*/ 1438347980 w 141"/>
              <a:gd name="T83" fmla="*/ 441669970 h 173"/>
              <a:gd name="T84" fmla="*/ 1396957644 w 141"/>
              <a:gd name="T85" fmla="*/ 349229057 h 173"/>
              <a:gd name="T86" fmla="*/ 1396957644 w 141"/>
              <a:gd name="T87" fmla="*/ 338958556 h 173"/>
              <a:gd name="T88" fmla="*/ 1396957644 w 141"/>
              <a:gd name="T89" fmla="*/ 308143850 h 173"/>
              <a:gd name="T90" fmla="*/ 1376259256 w 141"/>
              <a:gd name="T91" fmla="*/ 308143850 h 173"/>
              <a:gd name="T92" fmla="*/ 1210694693 w 141"/>
              <a:gd name="T93" fmla="*/ 287599646 h 173"/>
              <a:gd name="T94" fmla="*/ 1210694693 w 141"/>
              <a:gd name="T95" fmla="*/ 287599646 h 173"/>
              <a:gd name="T96" fmla="*/ 1169304357 w 141"/>
              <a:gd name="T97" fmla="*/ 236243939 h 173"/>
              <a:gd name="T98" fmla="*/ 962346238 w 141"/>
              <a:gd name="T99" fmla="*/ 318414351 h 173"/>
              <a:gd name="T100" fmla="*/ 879565566 w 141"/>
              <a:gd name="T101" fmla="*/ 164344027 h 173"/>
              <a:gd name="T102" fmla="*/ 755391339 w 141"/>
              <a:gd name="T103" fmla="*/ 10270501 h 173"/>
              <a:gd name="T104" fmla="*/ 755391339 w 141"/>
              <a:gd name="T105" fmla="*/ 82170412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4743903" y="3876235"/>
            <a:ext cx="392113" cy="450850"/>
          </a:xfrm>
          <a:custGeom>
            <a:avLst/>
            <a:gdLst>
              <a:gd name="T0" fmla="*/ 661042979 w 122"/>
              <a:gd name="T1" fmla="*/ 62162554 h 140"/>
              <a:gd name="T2" fmla="*/ 444137549 w 122"/>
              <a:gd name="T3" fmla="*/ 20719778 h 140"/>
              <a:gd name="T4" fmla="*/ 392494470 w 122"/>
              <a:gd name="T5" fmla="*/ 269369994 h 140"/>
              <a:gd name="T6" fmla="*/ 289205098 w 122"/>
              <a:gd name="T7" fmla="*/ 331532548 h 140"/>
              <a:gd name="T8" fmla="*/ 237562019 w 122"/>
              <a:gd name="T9" fmla="*/ 424774768 h 140"/>
              <a:gd name="T10" fmla="*/ 175589039 w 122"/>
              <a:gd name="T11" fmla="*/ 549099876 h 140"/>
              <a:gd name="T12" fmla="*/ 61972980 w 122"/>
              <a:gd name="T13" fmla="*/ 704504651 h 140"/>
              <a:gd name="T14" fmla="*/ 10329901 w 122"/>
              <a:gd name="T15" fmla="*/ 808109981 h 140"/>
              <a:gd name="T16" fmla="*/ 113616059 w 122"/>
              <a:gd name="T17" fmla="*/ 963514755 h 140"/>
              <a:gd name="T18" fmla="*/ 165259138 w 122"/>
              <a:gd name="T19" fmla="*/ 1046397087 h 140"/>
              <a:gd name="T20" fmla="*/ 165259138 w 122"/>
              <a:gd name="T21" fmla="*/ 1056756976 h 140"/>
              <a:gd name="T22" fmla="*/ 165259138 w 122"/>
              <a:gd name="T23" fmla="*/ 1077479974 h 140"/>
              <a:gd name="T24" fmla="*/ 154932450 w 122"/>
              <a:gd name="T25" fmla="*/ 1087839863 h 140"/>
              <a:gd name="T26" fmla="*/ 278878411 w 122"/>
              <a:gd name="T27" fmla="*/ 1274324305 h 140"/>
              <a:gd name="T28" fmla="*/ 340851391 w 122"/>
              <a:gd name="T29" fmla="*/ 1398649413 h 140"/>
              <a:gd name="T30" fmla="*/ 475124039 w 122"/>
              <a:gd name="T31" fmla="*/ 1346849968 h 140"/>
              <a:gd name="T32" fmla="*/ 475124039 w 122"/>
              <a:gd name="T33" fmla="*/ 1336486859 h 140"/>
              <a:gd name="T34" fmla="*/ 547426920 w 122"/>
              <a:gd name="T35" fmla="*/ 1295047303 h 140"/>
              <a:gd name="T36" fmla="*/ 681699568 w 122"/>
              <a:gd name="T37" fmla="*/ 1409009301 h 140"/>
              <a:gd name="T38" fmla="*/ 702359371 w 122"/>
              <a:gd name="T39" fmla="*/ 1409009301 h 140"/>
              <a:gd name="T40" fmla="*/ 764332351 w 122"/>
              <a:gd name="T41" fmla="*/ 1388289524 h 140"/>
              <a:gd name="T42" fmla="*/ 784988940 w 122"/>
              <a:gd name="T43" fmla="*/ 1388289524 h 140"/>
              <a:gd name="T44" fmla="*/ 867618509 w 122"/>
              <a:gd name="T45" fmla="*/ 1450452078 h 140"/>
              <a:gd name="T46" fmla="*/ 877948410 w 122"/>
              <a:gd name="T47" fmla="*/ 1284687414 h 140"/>
              <a:gd name="T48" fmla="*/ 888275097 w 122"/>
              <a:gd name="T49" fmla="*/ 1274324305 h 140"/>
              <a:gd name="T50" fmla="*/ 919261588 w 122"/>
              <a:gd name="T51" fmla="*/ 1170722195 h 140"/>
              <a:gd name="T52" fmla="*/ 908934900 w 122"/>
              <a:gd name="T53" fmla="*/ 1150002417 h 140"/>
              <a:gd name="T54" fmla="*/ 929591489 w 122"/>
              <a:gd name="T55" fmla="*/ 1139642528 h 140"/>
              <a:gd name="T56" fmla="*/ 1043207548 w 122"/>
              <a:gd name="T57" fmla="*/ 973874644 h 140"/>
              <a:gd name="T58" fmla="*/ 1063867351 w 122"/>
              <a:gd name="T59" fmla="*/ 973874644 h 140"/>
              <a:gd name="T60" fmla="*/ 1063867351 w 122"/>
              <a:gd name="T61" fmla="*/ 1056756976 h 140"/>
              <a:gd name="T62" fmla="*/ 1187810097 w 122"/>
              <a:gd name="T63" fmla="*/ 953154866 h 140"/>
              <a:gd name="T64" fmla="*/ 1156823607 w 122"/>
              <a:gd name="T65" fmla="*/ 890992313 h 140"/>
              <a:gd name="T66" fmla="*/ 1187810097 w 122"/>
              <a:gd name="T67" fmla="*/ 704504651 h 140"/>
              <a:gd name="T68" fmla="*/ 1125837117 w 122"/>
              <a:gd name="T69" fmla="*/ 704504651 h 140"/>
              <a:gd name="T70" fmla="*/ 1115510430 w 122"/>
              <a:gd name="T71" fmla="*/ 694144762 h 140"/>
              <a:gd name="T72" fmla="*/ 1094853841 w 122"/>
              <a:gd name="T73" fmla="*/ 600902541 h 140"/>
              <a:gd name="T74" fmla="*/ 1260112979 w 122"/>
              <a:gd name="T75" fmla="*/ 600902541 h 140"/>
              <a:gd name="T76" fmla="*/ 1125837117 w 122"/>
              <a:gd name="T77" fmla="*/ 445494546 h 140"/>
              <a:gd name="T78" fmla="*/ 1208469900 w 122"/>
              <a:gd name="T79" fmla="*/ 341892436 h 140"/>
              <a:gd name="T80" fmla="*/ 1146496920 w 122"/>
              <a:gd name="T81" fmla="*/ 352252325 h 140"/>
              <a:gd name="T82" fmla="*/ 1146496920 w 122"/>
              <a:gd name="T83" fmla="*/ 341892436 h 140"/>
              <a:gd name="T84" fmla="*/ 1063867351 w 122"/>
              <a:gd name="T85" fmla="*/ 248650216 h 140"/>
              <a:gd name="T86" fmla="*/ 836632019 w 122"/>
              <a:gd name="T87" fmla="*/ 331532548 h 140"/>
              <a:gd name="T88" fmla="*/ 815975430 w 122"/>
              <a:gd name="T89" fmla="*/ 331532548 h 140"/>
              <a:gd name="T90" fmla="*/ 805645529 w 122"/>
              <a:gd name="T91" fmla="*/ 186487662 h 140"/>
              <a:gd name="T92" fmla="*/ 846961920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4367666" y="3488885"/>
            <a:ext cx="492125" cy="598488"/>
          </a:xfrm>
          <a:custGeom>
            <a:avLst/>
            <a:gdLst>
              <a:gd name="T0" fmla="*/ 991136533 w 153"/>
              <a:gd name="T1" fmla="*/ 543916776 h 187"/>
              <a:gd name="T2" fmla="*/ 877568236 w 153"/>
              <a:gd name="T3" fmla="*/ 287351051 h 187"/>
              <a:gd name="T4" fmla="*/ 567838270 w 153"/>
              <a:gd name="T5" fmla="*/ 174464053 h 187"/>
              <a:gd name="T6" fmla="*/ 382001578 w 153"/>
              <a:gd name="T7" fmla="*/ 0 h 187"/>
              <a:gd name="T8" fmla="*/ 495566658 w 153"/>
              <a:gd name="T9" fmla="*/ 174464053 h 187"/>
              <a:gd name="T10" fmla="*/ 505891634 w 153"/>
              <a:gd name="T11" fmla="*/ 194988671 h 187"/>
              <a:gd name="T12" fmla="*/ 371676602 w 153"/>
              <a:gd name="T13" fmla="*/ 369452723 h 187"/>
              <a:gd name="T14" fmla="*/ 196161668 w 153"/>
              <a:gd name="T15" fmla="*/ 236037906 h 187"/>
              <a:gd name="T16" fmla="*/ 237458354 w 153"/>
              <a:gd name="T17" fmla="*/ 359188814 h 187"/>
              <a:gd name="T18" fmla="*/ 237458354 w 153"/>
              <a:gd name="T19" fmla="*/ 369452723 h 187"/>
              <a:gd name="T20" fmla="*/ 227136595 w 153"/>
              <a:gd name="T21" fmla="*/ 420765868 h 187"/>
              <a:gd name="T22" fmla="*/ 144540007 w 153"/>
              <a:gd name="T23" fmla="*/ 451551195 h 187"/>
              <a:gd name="T24" fmla="*/ 113568297 w 153"/>
              <a:gd name="T25" fmla="*/ 523388958 h 187"/>
              <a:gd name="T26" fmla="*/ 82593371 w 153"/>
              <a:gd name="T27" fmla="*/ 646539865 h 187"/>
              <a:gd name="T28" fmla="*/ 82593371 w 153"/>
              <a:gd name="T29" fmla="*/ 646539865 h 187"/>
              <a:gd name="T30" fmla="*/ 41296685 w 153"/>
              <a:gd name="T31" fmla="*/ 667067684 h 187"/>
              <a:gd name="T32" fmla="*/ 144540007 w 153"/>
              <a:gd name="T33" fmla="*/ 831267827 h 187"/>
              <a:gd name="T34" fmla="*/ 185836693 w 153"/>
              <a:gd name="T35" fmla="*/ 831267827 h 187"/>
              <a:gd name="T36" fmla="*/ 361351627 w 153"/>
              <a:gd name="T37" fmla="*/ 913366299 h 187"/>
              <a:gd name="T38" fmla="*/ 361351627 w 153"/>
              <a:gd name="T39" fmla="*/ 913366299 h 187"/>
              <a:gd name="T40" fmla="*/ 351026651 w 153"/>
              <a:gd name="T41" fmla="*/ 1026256498 h 187"/>
              <a:gd name="T42" fmla="*/ 309729966 w 153"/>
              <a:gd name="T43" fmla="*/ 1118618879 h 187"/>
              <a:gd name="T44" fmla="*/ 258108305 w 153"/>
              <a:gd name="T45" fmla="*/ 1180192732 h 187"/>
              <a:gd name="T46" fmla="*/ 258108305 w 153"/>
              <a:gd name="T47" fmla="*/ 1180192732 h 187"/>
              <a:gd name="T48" fmla="*/ 268433280 w 153"/>
              <a:gd name="T49" fmla="*/ 1303343640 h 187"/>
              <a:gd name="T50" fmla="*/ 392323337 w 153"/>
              <a:gd name="T51" fmla="*/ 1323871458 h 187"/>
              <a:gd name="T52" fmla="*/ 443944998 w 153"/>
              <a:gd name="T53" fmla="*/ 1375181403 h 187"/>
              <a:gd name="T54" fmla="*/ 526541585 w 153"/>
              <a:gd name="T55" fmla="*/ 1806211180 h 187"/>
              <a:gd name="T56" fmla="*/ 505891634 w 153"/>
              <a:gd name="T57" fmla="*/ 1836996507 h 187"/>
              <a:gd name="T58" fmla="*/ 516216609 w 153"/>
              <a:gd name="T59" fmla="*/ 1867785034 h 187"/>
              <a:gd name="T60" fmla="*/ 753674963 w 153"/>
              <a:gd name="T61" fmla="*/ 1775422653 h 187"/>
              <a:gd name="T62" fmla="*/ 805296624 w 153"/>
              <a:gd name="T63" fmla="*/ 1795947271 h 187"/>
              <a:gd name="T64" fmla="*/ 815621600 w 153"/>
              <a:gd name="T65" fmla="*/ 1795947271 h 187"/>
              <a:gd name="T66" fmla="*/ 898214971 w 153"/>
              <a:gd name="T67" fmla="*/ 1744634126 h 187"/>
              <a:gd name="T68" fmla="*/ 1135676541 w 153"/>
              <a:gd name="T69" fmla="*/ 1847260416 h 187"/>
              <a:gd name="T70" fmla="*/ 1197619961 w 153"/>
              <a:gd name="T71" fmla="*/ 1888309652 h 187"/>
              <a:gd name="T72" fmla="*/ 1383459870 w 153"/>
              <a:gd name="T73" fmla="*/ 1672796363 h 187"/>
              <a:gd name="T74" fmla="*/ 1342163185 w 153"/>
              <a:gd name="T75" fmla="*/ 1518856928 h 187"/>
              <a:gd name="T76" fmla="*/ 1486703192 w 153"/>
              <a:gd name="T77" fmla="*/ 1529120838 h 187"/>
              <a:gd name="T78" fmla="*/ 1486703192 w 153"/>
              <a:gd name="T79" fmla="*/ 1385445312 h 187"/>
              <a:gd name="T80" fmla="*/ 1579621538 w 153"/>
              <a:gd name="T81" fmla="*/ 1262294404 h 187"/>
              <a:gd name="T82" fmla="*/ 1466053241 w 153"/>
              <a:gd name="T83" fmla="*/ 1139143496 h 187"/>
              <a:gd name="T84" fmla="*/ 1404106605 w 153"/>
              <a:gd name="T85" fmla="*/ 1190456641 h 187"/>
              <a:gd name="T86" fmla="*/ 1393784846 w 153"/>
              <a:gd name="T87" fmla="*/ 1180192732 h 187"/>
              <a:gd name="T88" fmla="*/ 1300863283 w 153"/>
              <a:gd name="T89" fmla="*/ 1098094261 h 187"/>
              <a:gd name="T90" fmla="*/ 1166648251 w 153"/>
              <a:gd name="T91" fmla="*/ 1015992589 h 187"/>
              <a:gd name="T92" fmla="*/ 1135676541 w 153"/>
              <a:gd name="T93" fmla="*/ 872317063 h 187"/>
              <a:gd name="T94" fmla="*/ 1207944936 w 153"/>
              <a:gd name="T95" fmla="*/ 656803775 h 187"/>
              <a:gd name="T96" fmla="*/ 1331838209 w 153"/>
              <a:gd name="T97" fmla="*/ 667067684 h 187"/>
              <a:gd name="T98" fmla="*/ 1342163185 w 153"/>
              <a:gd name="T99" fmla="*/ 533652867 h 187"/>
              <a:gd name="T100" fmla="*/ 1001458292 w 153"/>
              <a:gd name="T101" fmla="*/ 554177485 h 187"/>
              <a:gd name="T102" fmla="*/ 991136533 w 153"/>
              <a:gd name="T103" fmla="*/ 543916776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>
            <a:off x="4461328" y="2793560"/>
            <a:ext cx="131763" cy="187325"/>
          </a:xfrm>
          <a:custGeom>
            <a:avLst/>
            <a:gdLst>
              <a:gd name="T0" fmla="*/ 247551875 w 41"/>
              <a:gd name="T1" fmla="*/ 10425605 h 58"/>
              <a:gd name="T2" fmla="*/ 237235874 w 41"/>
              <a:gd name="T3" fmla="*/ 0 h 58"/>
              <a:gd name="T4" fmla="*/ 175349512 w 41"/>
              <a:gd name="T5" fmla="*/ 72976006 h 58"/>
              <a:gd name="T6" fmla="*/ 154720725 w 41"/>
              <a:gd name="T7" fmla="*/ 62550401 h 58"/>
              <a:gd name="T8" fmla="*/ 154720725 w 41"/>
              <a:gd name="T9" fmla="*/ 62550401 h 58"/>
              <a:gd name="T10" fmla="*/ 154720725 w 41"/>
              <a:gd name="T11" fmla="*/ 72976006 h 58"/>
              <a:gd name="T12" fmla="*/ 123775937 w 41"/>
              <a:gd name="T13" fmla="*/ 104249592 h 58"/>
              <a:gd name="T14" fmla="*/ 103147150 w 41"/>
              <a:gd name="T15" fmla="*/ 114675197 h 58"/>
              <a:gd name="T16" fmla="*/ 61889576 w 41"/>
              <a:gd name="T17" fmla="*/ 135526408 h 58"/>
              <a:gd name="T18" fmla="*/ 51573575 w 41"/>
              <a:gd name="T19" fmla="*/ 166803223 h 58"/>
              <a:gd name="T20" fmla="*/ 30944788 w 41"/>
              <a:gd name="T21" fmla="*/ 260627210 h 58"/>
              <a:gd name="T22" fmla="*/ 10316000 w 41"/>
              <a:gd name="T23" fmla="*/ 312752006 h 58"/>
              <a:gd name="T24" fmla="*/ 10316000 w 41"/>
              <a:gd name="T25" fmla="*/ 406579223 h 58"/>
              <a:gd name="T26" fmla="*/ 30944788 w 41"/>
              <a:gd name="T27" fmla="*/ 531680026 h 58"/>
              <a:gd name="T28" fmla="*/ 103147150 w 41"/>
              <a:gd name="T29" fmla="*/ 583804822 h 58"/>
              <a:gd name="T30" fmla="*/ 195978300 w 41"/>
              <a:gd name="T31" fmla="*/ 604656032 h 58"/>
              <a:gd name="T32" fmla="*/ 288809449 w 41"/>
              <a:gd name="T33" fmla="*/ 573379217 h 58"/>
              <a:gd name="T34" fmla="*/ 268180662 w 41"/>
              <a:gd name="T35" fmla="*/ 521254421 h 58"/>
              <a:gd name="T36" fmla="*/ 268180662 w 41"/>
              <a:gd name="T37" fmla="*/ 510828816 h 58"/>
              <a:gd name="T38" fmla="*/ 268180662 w 41"/>
              <a:gd name="T39" fmla="*/ 510828816 h 58"/>
              <a:gd name="T40" fmla="*/ 278496662 w 41"/>
              <a:gd name="T41" fmla="*/ 469129625 h 58"/>
              <a:gd name="T42" fmla="*/ 278496662 w 41"/>
              <a:gd name="T43" fmla="*/ 469129625 h 58"/>
              <a:gd name="T44" fmla="*/ 319754237 w 41"/>
              <a:gd name="T45" fmla="*/ 385728013 h 58"/>
              <a:gd name="T46" fmla="*/ 402272600 w 41"/>
              <a:gd name="T47" fmla="*/ 385728013 h 58"/>
              <a:gd name="T48" fmla="*/ 422901387 w 41"/>
              <a:gd name="T49" fmla="*/ 385728013 h 58"/>
              <a:gd name="T50" fmla="*/ 340383024 w 41"/>
              <a:gd name="T51" fmla="*/ 250201605 h 58"/>
              <a:gd name="T52" fmla="*/ 309441450 w 41"/>
              <a:gd name="T53" fmla="*/ 208502414 h 58"/>
              <a:gd name="T54" fmla="*/ 278496662 w 41"/>
              <a:gd name="T55" fmla="*/ 93827217 h 58"/>
              <a:gd name="T56" fmla="*/ 247551875 w 41"/>
              <a:gd name="T57" fmla="*/ 10425605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4335916" y="2711010"/>
            <a:ext cx="171450" cy="182563"/>
          </a:xfrm>
          <a:custGeom>
            <a:avLst/>
            <a:gdLst>
              <a:gd name="T0" fmla="*/ 271263014 w 53"/>
              <a:gd name="T1" fmla="*/ 123492659 h 57"/>
              <a:gd name="T2" fmla="*/ 271263014 w 53"/>
              <a:gd name="T3" fmla="*/ 133783448 h 57"/>
              <a:gd name="T4" fmla="*/ 250397873 w 53"/>
              <a:gd name="T5" fmla="*/ 133783448 h 57"/>
              <a:gd name="T6" fmla="*/ 198231784 w 53"/>
              <a:gd name="T7" fmla="*/ 123492659 h 57"/>
              <a:gd name="T8" fmla="*/ 198231784 w 53"/>
              <a:gd name="T9" fmla="*/ 144074236 h 57"/>
              <a:gd name="T10" fmla="*/ 198231784 w 53"/>
              <a:gd name="T11" fmla="*/ 154365024 h 57"/>
              <a:gd name="T12" fmla="*/ 187795978 w 53"/>
              <a:gd name="T13" fmla="*/ 154365024 h 57"/>
              <a:gd name="T14" fmla="*/ 93899607 w 53"/>
              <a:gd name="T15" fmla="*/ 195528176 h 57"/>
              <a:gd name="T16" fmla="*/ 93899607 w 53"/>
              <a:gd name="T17" fmla="*/ 205818964 h 57"/>
              <a:gd name="T18" fmla="*/ 125197319 w 53"/>
              <a:gd name="T19" fmla="*/ 288148471 h 57"/>
              <a:gd name="T20" fmla="*/ 125197319 w 53"/>
              <a:gd name="T21" fmla="*/ 298439259 h 57"/>
              <a:gd name="T22" fmla="*/ 125197319 w 53"/>
              <a:gd name="T23" fmla="*/ 308730047 h 57"/>
              <a:gd name="T24" fmla="*/ 20865142 w 53"/>
              <a:gd name="T25" fmla="*/ 421931919 h 57"/>
              <a:gd name="T26" fmla="*/ 0 w 53"/>
              <a:gd name="T27" fmla="*/ 463095071 h 57"/>
              <a:gd name="T28" fmla="*/ 20865142 w 53"/>
              <a:gd name="T29" fmla="*/ 493967435 h 57"/>
              <a:gd name="T30" fmla="*/ 73031230 w 53"/>
              <a:gd name="T31" fmla="*/ 514552214 h 57"/>
              <a:gd name="T32" fmla="*/ 104332177 w 53"/>
              <a:gd name="T33" fmla="*/ 514552214 h 57"/>
              <a:gd name="T34" fmla="*/ 208664355 w 53"/>
              <a:gd name="T35" fmla="*/ 545424578 h 57"/>
              <a:gd name="T36" fmla="*/ 250397873 w 53"/>
              <a:gd name="T37" fmla="*/ 566006154 h 57"/>
              <a:gd name="T38" fmla="*/ 323429103 w 53"/>
              <a:gd name="T39" fmla="*/ 586587730 h 57"/>
              <a:gd name="T40" fmla="*/ 375595192 w 53"/>
              <a:gd name="T41" fmla="*/ 545424578 h 57"/>
              <a:gd name="T42" fmla="*/ 406892904 w 53"/>
              <a:gd name="T43" fmla="*/ 504258223 h 57"/>
              <a:gd name="T44" fmla="*/ 438193851 w 53"/>
              <a:gd name="T45" fmla="*/ 432222707 h 57"/>
              <a:gd name="T46" fmla="*/ 417328709 w 53"/>
              <a:gd name="T47" fmla="*/ 339602411 h 57"/>
              <a:gd name="T48" fmla="*/ 448626422 w 53"/>
              <a:gd name="T49" fmla="*/ 349893200 h 57"/>
              <a:gd name="T50" fmla="*/ 500792510 w 53"/>
              <a:gd name="T51" fmla="*/ 349893200 h 57"/>
              <a:gd name="T52" fmla="*/ 521657652 w 53"/>
              <a:gd name="T53" fmla="*/ 339602411 h 57"/>
              <a:gd name="T54" fmla="*/ 532093458 w 53"/>
              <a:gd name="T55" fmla="*/ 319020835 h 57"/>
              <a:gd name="T56" fmla="*/ 490359940 w 53"/>
              <a:gd name="T57" fmla="*/ 195528176 h 57"/>
              <a:gd name="T58" fmla="*/ 500792510 w 53"/>
              <a:gd name="T59" fmla="*/ 154365024 h 57"/>
              <a:gd name="T60" fmla="*/ 552958599 w 53"/>
              <a:gd name="T61" fmla="*/ 113201871 h 57"/>
              <a:gd name="T62" fmla="*/ 552958599 w 53"/>
              <a:gd name="T63" fmla="*/ 113201871 h 57"/>
              <a:gd name="T64" fmla="*/ 542526028 w 53"/>
              <a:gd name="T65" fmla="*/ 92620295 h 57"/>
              <a:gd name="T66" fmla="*/ 448626422 w 53"/>
              <a:gd name="T67" fmla="*/ 92620295 h 57"/>
              <a:gd name="T68" fmla="*/ 448626422 w 53"/>
              <a:gd name="T69" fmla="*/ 92620295 h 57"/>
              <a:gd name="T70" fmla="*/ 354726815 w 53"/>
              <a:gd name="T71" fmla="*/ 30872364 h 57"/>
              <a:gd name="T72" fmla="*/ 250397873 w 53"/>
              <a:gd name="T73" fmla="*/ 10290788 h 57"/>
              <a:gd name="T74" fmla="*/ 229529496 w 53"/>
              <a:gd name="T75" fmla="*/ 10290788 h 57"/>
              <a:gd name="T76" fmla="*/ 260830443 w 53"/>
              <a:gd name="T77" fmla="*/ 51453940 h 57"/>
              <a:gd name="T78" fmla="*/ 271263014 w 53"/>
              <a:gd name="T79" fmla="*/ 123492659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4624841" y="2347473"/>
            <a:ext cx="603250" cy="574675"/>
          </a:xfrm>
          <a:custGeom>
            <a:avLst/>
            <a:gdLst>
              <a:gd name="T0" fmla="*/ 824315455 w 188"/>
              <a:gd name="T1" fmla="*/ 381719040 h 179"/>
              <a:gd name="T2" fmla="*/ 721275221 w 188"/>
              <a:gd name="T3" fmla="*/ 412671228 h 179"/>
              <a:gd name="T4" fmla="*/ 597628223 w 188"/>
              <a:gd name="T5" fmla="*/ 474569183 h 179"/>
              <a:gd name="T6" fmla="*/ 473981226 w 188"/>
              <a:gd name="T7" fmla="*/ 577737793 h 179"/>
              <a:gd name="T8" fmla="*/ 463677844 w 188"/>
              <a:gd name="T9" fmla="*/ 598371515 h 179"/>
              <a:gd name="T10" fmla="*/ 350334229 w 188"/>
              <a:gd name="T11" fmla="*/ 722170636 h 179"/>
              <a:gd name="T12" fmla="*/ 216383850 w 188"/>
              <a:gd name="T13" fmla="*/ 711855380 h 179"/>
              <a:gd name="T14" fmla="*/ 154560351 w 188"/>
              <a:gd name="T15" fmla="*/ 649954215 h 179"/>
              <a:gd name="T16" fmla="*/ 175167114 w 188"/>
              <a:gd name="T17" fmla="*/ 887240411 h 179"/>
              <a:gd name="T18" fmla="*/ 20606763 w 188"/>
              <a:gd name="T19" fmla="*/ 1134841864 h 179"/>
              <a:gd name="T20" fmla="*/ 0 w 188"/>
              <a:gd name="T21" fmla="*/ 1165790842 h 179"/>
              <a:gd name="T22" fmla="*/ 164863733 w 188"/>
              <a:gd name="T23" fmla="*/ 1227692008 h 179"/>
              <a:gd name="T24" fmla="*/ 175167114 w 188"/>
              <a:gd name="T25" fmla="*/ 1238010474 h 179"/>
              <a:gd name="T26" fmla="*/ 236990613 w 188"/>
              <a:gd name="T27" fmla="*/ 1279274707 h 179"/>
              <a:gd name="T28" fmla="*/ 247293995 w 188"/>
              <a:gd name="T29" fmla="*/ 1279274707 h 179"/>
              <a:gd name="T30" fmla="*/ 401854346 w 188"/>
              <a:gd name="T31" fmla="*/ 1403077039 h 179"/>
              <a:gd name="T32" fmla="*/ 577021460 w 188"/>
              <a:gd name="T33" fmla="*/ 1155475586 h 179"/>
              <a:gd name="T34" fmla="*/ 628538368 w 188"/>
              <a:gd name="T35" fmla="*/ 1093574420 h 179"/>
              <a:gd name="T36" fmla="*/ 762491956 w 188"/>
              <a:gd name="T37" fmla="*/ 1041991721 h 179"/>
              <a:gd name="T38" fmla="*/ 896442335 w 188"/>
              <a:gd name="T39" fmla="*/ 1021357999 h 179"/>
              <a:gd name="T40" fmla="*/ 968569215 w 188"/>
              <a:gd name="T41" fmla="*/ 1134841864 h 179"/>
              <a:gd name="T42" fmla="*/ 978872597 w 188"/>
              <a:gd name="T43" fmla="*/ 1227692008 h 179"/>
              <a:gd name="T44" fmla="*/ 947962452 w 188"/>
              <a:gd name="T45" fmla="*/ 1382443317 h 179"/>
              <a:gd name="T46" fmla="*/ 947962452 w 188"/>
              <a:gd name="T47" fmla="*/ 1392761783 h 179"/>
              <a:gd name="T48" fmla="*/ 875832363 w 188"/>
              <a:gd name="T49" fmla="*/ 1609411047 h 179"/>
              <a:gd name="T50" fmla="*/ 947962452 w 188"/>
              <a:gd name="T51" fmla="*/ 1568143604 h 179"/>
              <a:gd name="T52" fmla="*/ 999482569 w 188"/>
              <a:gd name="T53" fmla="*/ 1588777326 h 179"/>
              <a:gd name="T54" fmla="*/ 989175979 w 188"/>
              <a:gd name="T55" fmla="*/ 1650678491 h 179"/>
              <a:gd name="T56" fmla="*/ 947962452 w 188"/>
              <a:gd name="T57" fmla="*/ 1722894913 h 179"/>
              <a:gd name="T58" fmla="*/ 917049098 w 188"/>
              <a:gd name="T59" fmla="*/ 1774480823 h 179"/>
              <a:gd name="T60" fmla="*/ 865528981 w 188"/>
              <a:gd name="T61" fmla="*/ 1784796079 h 179"/>
              <a:gd name="T62" fmla="*/ 814008864 w 188"/>
              <a:gd name="T63" fmla="*/ 1846697244 h 179"/>
              <a:gd name="T64" fmla="*/ 1020089332 w 188"/>
              <a:gd name="T65" fmla="*/ 1691945935 h 179"/>
              <a:gd name="T66" fmla="*/ 1339510207 w 188"/>
              <a:gd name="T67" fmla="*/ 1372128061 h 179"/>
              <a:gd name="T68" fmla="*/ 1401333706 w 188"/>
              <a:gd name="T69" fmla="*/ 1341175873 h 179"/>
              <a:gd name="T70" fmla="*/ 1566197439 w 188"/>
              <a:gd name="T71" fmla="*/ 1299908429 h 179"/>
              <a:gd name="T72" fmla="*/ 1679541055 w 188"/>
              <a:gd name="T73" fmla="*/ 1072940698 h 179"/>
              <a:gd name="T74" fmla="*/ 1937138431 w 188"/>
              <a:gd name="T75" fmla="*/ 804705524 h 179"/>
              <a:gd name="T76" fmla="*/ 1875314932 w 188"/>
              <a:gd name="T77" fmla="*/ 619005237 h 179"/>
              <a:gd name="T78" fmla="*/ 1782578080 w 188"/>
              <a:gd name="T79" fmla="*/ 598371515 h 179"/>
              <a:gd name="T80" fmla="*/ 1761971316 w 188"/>
              <a:gd name="T81" fmla="*/ 557104071 h 179"/>
              <a:gd name="T82" fmla="*/ 1628020938 w 188"/>
              <a:gd name="T83" fmla="*/ 226967731 h 179"/>
              <a:gd name="T84" fmla="*/ 1586804202 w 188"/>
              <a:gd name="T85" fmla="*/ 61901166 h 179"/>
              <a:gd name="T86" fmla="*/ 1514677322 w 188"/>
              <a:gd name="T87" fmla="*/ 123802332 h 179"/>
              <a:gd name="T88" fmla="*/ 1380726943 w 188"/>
              <a:gd name="T89" fmla="*/ 51582700 h 179"/>
              <a:gd name="T90" fmla="*/ 1277686709 w 188"/>
              <a:gd name="T91" fmla="*/ 61901166 h 179"/>
              <a:gd name="T92" fmla="*/ 1174646475 w 188"/>
              <a:gd name="T93" fmla="*/ 20633722 h 179"/>
              <a:gd name="T94" fmla="*/ 1174646475 w 188"/>
              <a:gd name="T95" fmla="*/ 154751309 h 179"/>
              <a:gd name="T96" fmla="*/ 1164343093 w 188"/>
              <a:gd name="T97" fmla="*/ 165066565 h 179"/>
              <a:gd name="T98" fmla="*/ 1071609449 w 188"/>
              <a:gd name="T99" fmla="*/ 247601453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4759778" y="2001398"/>
            <a:ext cx="860425" cy="584200"/>
          </a:xfrm>
          <a:custGeom>
            <a:avLst/>
            <a:gdLst>
              <a:gd name="T0" fmla="*/ 484274801 w 268"/>
              <a:gd name="T1" fmla="*/ 30866303 h 182"/>
              <a:gd name="T2" fmla="*/ 370933070 w 268"/>
              <a:gd name="T3" fmla="*/ 61729397 h 182"/>
              <a:gd name="T4" fmla="*/ 350324607 w 268"/>
              <a:gd name="T5" fmla="*/ 102883398 h 182"/>
              <a:gd name="T6" fmla="*/ 298808266 w 268"/>
              <a:gd name="T7" fmla="*/ 185191400 h 182"/>
              <a:gd name="T8" fmla="*/ 216377624 w 268"/>
              <a:gd name="T9" fmla="*/ 246920797 h 182"/>
              <a:gd name="T10" fmla="*/ 113341731 w 268"/>
              <a:gd name="T11" fmla="*/ 174903702 h 182"/>
              <a:gd name="T12" fmla="*/ 0 w 268"/>
              <a:gd name="T13" fmla="*/ 205766796 h 182"/>
              <a:gd name="T14" fmla="*/ 164858072 w 268"/>
              <a:gd name="T15" fmla="*/ 308653403 h 182"/>
              <a:gd name="T16" fmla="*/ 175163909 w 268"/>
              <a:gd name="T17" fmla="*/ 329228799 h 182"/>
              <a:gd name="T18" fmla="*/ 185466535 w 268"/>
              <a:gd name="T19" fmla="*/ 534995595 h 182"/>
              <a:gd name="T20" fmla="*/ 309110892 w 268"/>
              <a:gd name="T21" fmla="*/ 781919601 h 182"/>
              <a:gd name="T22" fmla="*/ 391541533 w 268"/>
              <a:gd name="T23" fmla="*/ 699611599 h 182"/>
              <a:gd name="T24" fmla="*/ 504880053 w 268"/>
              <a:gd name="T25" fmla="*/ 679036203 h 182"/>
              <a:gd name="T26" fmla="*/ 504880053 w 268"/>
              <a:gd name="T27" fmla="*/ 679036203 h 182"/>
              <a:gd name="T28" fmla="*/ 618221784 w 268"/>
              <a:gd name="T29" fmla="*/ 802494997 h 182"/>
              <a:gd name="T30" fmla="*/ 649132873 w 268"/>
              <a:gd name="T31" fmla="*/ 905378395 h 182"/>
              <a:gd name="T32" fmla="*/ 638830247 w 268"/>
              <a:gd name="T33" fmla="*/ 1008265002 h 182"/>
              <a:gd name="T34" fmla="*/ 710955051 w 268"/>
              <a:gd name="T35" fmla="*/ 1100860702 h 182"/>
              <a:gd name="T36" fmla="*/ 813994155 w 268"/>
              <a:gd name="T37" fmla="*/ 1069994399 h 182"/>
              <a:gd name="T38" fmla="*/ 865510497 w 268"/>
              <a:gd name="T39" fmla="*/ 1121436098 h 182"/>
              <a:gd name="T40" fmla="*/ 989154854 w 268"/>
              <a:gd name="T41" fmla="*/ 1172877797 h 182"/>
              <a:gd name="T42" fmla="*/ 1081888121 w 268"/>
              <a:gd name="T43" fmla="*/ 1142011493 h 182"/>
              <a:gd name="T44" fmla="*/ 1133407673 w 268"/>
              <a:gd name="T45" fmla="*/ 1090569795 h 182"/>
              <a:gd name="T46" fmla="*/ 1195229852 w 268"/>
              <a:gd name="T47" fmla="*/ 1244898101 h 182"/>
              <a:gd name="T48" fmla="*/ 1349785298 w 268"/>
              <a:gd name="T49" fmla="*/ 1409510896 h 182"/>
              <a:gd name="T50" fmla="*/ 1380696387 w 268"/>
              <a:gd name="T51" fmla="*/ 1666722600 h 182"/>
              <a:gd name="T52" fmla="*/ 1483732281 w 268"/>
              <a:gd name="T53" fmla="*/ 1707873391 h 182"/>
              <a:gd name="T54" fmla="*/ 1545554459 w 268"/>
              <a:gd name="T55" fmla="*/ 1872489396 h 182"/>
              <a:gd name="T56" fmla="*/ 1916487529 w 268"/>
              <a:gd name="T57" fmla="*/ 1563835992 h 182"/>
              <a:gd name="T58" fmla="*/ 2060740349 w 268"/>
              <a:gd name="T59" fmla="*/ 1399223198 h 182"/>
              <a:gd name="T60" fmla="*/ 2147483646 w 268"/>
              <a:gd name="T61" fmla="*/ 1172877797 h 182"/>
              <a:gd name="T62" fmla="*/ 2147483646 w 268"/>
              <a:gd name="T63" fmla="*/ 1090569795 h 182"/>
              <a:gd name="T64" fmla="*/ 2147483646 w 268"/>
              <a:gd name="T65" fmla="*/ 874515301 h 182"/>
              <a:gd name="T66" fmla="*/ 2147483646 w 268"/>
              <a:gd name="T67" fmla="*/ 864224393 h 182"/>
              <a:gd name="T68" fmla="*/ 2147483646 w 268"/>
              <a:gd name="T69" fmla="*/ 1018552700 h 182"/>
              <a:gd name="T70" fmla="*/ 2147483646 w 268"/>
              <a:gd name="T71" fmla="*/ 905378395 h 182"/>
              <a:gd name="T72" fmla="*/ 2147483646 w 268"/>
              <a:gd name="T73" fmla="*/ 812782695 h 182"/>
              <a:gd name="T74" fmla="*/ 2147483646 w 268"/>
              <a:gd name="T75" fmla="*/ 648169900 h 182"/>
              <a:gd name="T76" fmla="*/ 2147483646 w 268"/>
              <a:gd name="T77" fmla="*/ 565861898 h 182"/>
              <a:gd name="T78" fmla="*/ 2147483646 w 268"/>
              <a:gd name="T79" fmla="*/ 555574200 h 182"/>
              <a:gd name="T80" fmla="*/ 2147483646 w 268"/>
              <a:gd name="T81" fmla="*/ 565861898 h 182"/>
              <a:gd name="T82" fmla="*/ 2147483646 w 268"/>
              <a:gd name="T83" fmla="*/ 565861898 h 182"/>
              <a:gd name="T84" fmla="*/ 2147483646 w 268"/>
              <a:gd name="T85" fmla="*/ 709899297 h 182"/>
              <a:gd name="T86" fmla="*/ 2143170990 w 268"/>
              <a:gd name="T87" fmla="*/ 740765600 h 182"/>
              <a:gd name="T88" fmla="*/ 1937095992 w 268"/>
              <a:gd name="T89" fmla="*/ 555574200 h 182"/>
              <a:gd name="T90" fmla="*/ 1885576440 w 268"/>
              <a:gd name="T91" fmla="*/ 452690802 h 182"/>
              <a:gd name="T92" fmla="*/ 1895882277 w 268"/>
              <a:gd name="T93" fmla="*/ 514420199 h 182"/>
              <a:gd name="T94" fmla="*/ 1844362725 w 268"/>
              <a:gd name="T95" fmla="*/ 617303597 h 182"/>
              <a:gd name="T96" fmla="*/ 1731020994 w 268"/>
              <a:gd name="T97" fmla="*/ 586440503 h 182"/>
              <a:gd name="T98" fmla="*/ 1710415742 w 268"/>
              <a:gd name="T99" fmla="*/ 483553896 h 182"/>
              <a:gd name="T100" fmla="*/ 1607376637 w 268"/>
              <a:gd name="T101" fmla="*/ 442399895 h 182"/>
              <a:gd name="T102" fmla="*/ 1483732281 w 268"/>
              <a:gd name="T103" fmla="*/ 360095102 h 182"/>
              <a:gd name="T104" fmla="*/ 1318874208 w 268"/>
              <a:gd name="T105" fmla="*/ 298362496 h 182"/>
              <a:gd name="T106" fmla="*/ 1205532478 w 268"/>
              <a:gd name="T107" fmla="*/ 349804195 h 182"/>
              <a:gd name="T108" fmla="*/ 1154016136 w 268"/>
              <a:gd name="T109" fmla="*/ 246920797 h 182"/>
              <a:gd name="T110" fmla="*/ 1009763317 w 268"/>
              <a:gd name="T111" fmla="*/ 246920797 h 182"/>
              <a:gd name="T112" fmla="*/ 844905245 w 268"/>
              <a:gd name="T113" fmla="*/ 277787100 h 182"/>
              <a:gd name="T114" fmla="*/ 690349799 w 268"/>
              <a:gd name="T115" fmla="*/ 267499402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4577216" y="1167960"/>
            <a:ext cx="1155700" cy="1054100"/>
          </a:xfrm>
          <a:custGeom>
            <a:avLst/>
            <a:gdLst>
              <a:gd name="T0" fmla="*/ 2147483646 w 360"/>
              <a:gd name="T1" fmla="*/ 1580182670 h 328"/>
              <a:gd name="T2" fmla="*/ 2147483646 w 360"/>
              <a:gd name="T3" fmla="*/ 1229032394 h 328"/>
              <a:gd name="T4" fmla="*/ 2147483646 w 360"/>
              <a:gd name="T5" fmla="*/ 1580182670 h 328"/>
              <a:gd name="T6" fmla="*/ 2147483646 w 360"/>
              <a:gd name="T7" fmla="*/ 1673136294 h 328"/>
              <a:gd name="T8" fmla="*/ 2147483646 w 360"/>
              <a:gd name="T9" fmla="*/ 1745432128 h 328"/>
              <a:gd name="T10" fmla="*/ 2147483646 w 360"/>
              <a:gd name="T11" fmla="*/ 1580182670 h 328"/>
              <a:gd name="T12" fmla="*/ 2147483646 w 360"/>
              <a:gd name="T13" fmla="*/ 1466574472 h 328"/>
              <a:gd name="T14" fmla="*/ 2147483646 w 360"/>
              <a:gd name="T15" fmla="*/ 1352966273 h 328"/>
              <a:gd name="T16" fmla="*/ 1731607782 w 360"/>
              <a:gd name="T17" fmla="*/ 1229032394 h 328"/>
              <a:gd name="T18" fmla="*/ 1329629640 w 360"/>
              <a:gd name="T19" fmla="*/ 588695568 h 328"/>
              <a:gd name="T20" fmla="*/ 556588330 w 360"/>
              <a:gd name="T21" fmla="*/ 82624729 h 328"/>
              <a:gd name="T22" fmla="*/ 41229598 w 360"/>
              <a:gd name="T23" fmla="*/ 144591668 h 328"/>
              <a:gd name="T24" fmla="*/ 41229598 w 360"/>
              <a:gd name="T25" fmla="*/ 216887502 h 328"/>
              <a:gd name="T26" fmla="*/ 10308202 w 360"/>
              <a:gd name="T27" fmla="*/ 289183337 h 328"/>
              <a:gd name="T28" fmla="*/ 51534589 w 360"/>
              <a:gd name="T29" fmla="*/ 464758475 h 328"/>
              <a:gd name="T30" fmla="*/ 216449769 w 360"/>
              <a:gd name="T31" fmla="*/ 382136960 h 328"/>
              <a:gd name="T32" fmla="*/ 381364949 w 360"/>
              <a:gd name="T33" fmla="*/ 506070839 h 328"/>
              <a:gd name="T34" fmla="*/ 618431121 w 360"/>
              <a:gd name="T35" fmla="*/ 795254176 h 328"/>
              <a:gd name="T36" fmla="*/ 762733108 w 360"/>
              <a:gd name="T37" fmla="*/ 681645977 h 328"/>
              <a:gd name="T38" fmla="*/ 999799280 w 360"/>
              <a:gd name="T39" fmla="*/ 537054309 h 328"/>
              <a:gd name="T40" fmla="*/ 1185327654 w 360"/>
              <a:gd name="T41" fmla="*/ 733287236 h 328"/>
              <a:gd name="T42" fmla="*/ 1226557251 w 360"/>
              <a:gd name="T43" fmla="*/ 1032799467 h 328"/>
              <a:gd name="T44" fmla="*/ 1247170445 w 360"/>
              <a:gd name="T45" fmla="*/ 1352966273 h 328"/>
              <a:gd name="T46" fmla="*/ 1195635856 w 360"/>
              <a:gd name="T47" fmla="*/ 1487232261 h 328"/>
              <a:gd name="T48" fmla="*/ 1154406258 w 360"/>
              <a:gd name="T49" fmla="*/ 1538870306 h 328"/>
              <a:gd name="T50" fmla="*/ 1175019452 w 360"/>
              <a:gd name="T51" fmla="*/ 1735103233 h 328"/>
              <a:gd name="T52" fmla="*/ 1123484863 w 360"/>
              <a:gd name="T53" fmla="*/ 1900349477 h 328"/>
              <a:gd name="T54" fmla="*/ 979182876 w 360"/>
              <a:gd name="T55" fmla="*/ 1869366007 h 328"/>
              <a:gd name="T56" fmla="*/ 865805496 w 360"/>
              <a:gd name="T57" fmla="*/ 2106911298 h 328"/>
              <a:gd name="T58" fmla="*/ 700890316 w 360"/>
              <a:gd name="T59" fmla="*/ 2147483646 h 328"/>
              <a:gd name="T60" fmla="*/ 824575899 w 360"/>
              <a:gd name="T61" fmla="*/ 2147483646 h 328"/>
              <a:gd name="T62" fmla="*/ 927648287 w 360"/>
              <a:gd name="T63" fmla="*/ 2147483646 h 328"/>
              <a:gd name="T64" fmla="*/ 1123484863 w 360"/>
              <a:gd name="T65" fmla="*/ 2147483646 h 328"/>
              <a:gd name="T66" fmla="*/ 1216249049 w 360"/>
              <a:gd name="T67" fmla="*/ 2147483646 h 328"/>
              <a:gd name="T68" fmla="*/ 1370856027 w 360"/>
              <a:gd name="T69" fmla="*/ 2147483646 h 328"/>
              <a:gd name="T70" fmla="*/ 1587309006 w 360"/>
              <a:gd name="T71" fmla="*/ 2147483646 h 328"/>
              <a:gd name="T72" fmla="*/ 1721302790 w 360"/>
              <a:gd name="T73" fmla="*/ 2147483646 h 328"/>
              <a:gd name="T74" fmla="*/ 1824371969 w 360"/>
              <a:gd name="T75" fmla="*/ 2147483646 h 328"/>
              <a:gd name="T76" fmla="*/ 1855296574 w 360"/>
              <a:gd name="T77" fmla="*/ 2147483646 h 328"/>
              <a:gd name="T78" fmla="*/ 2061438141 w 360"/>
              <a:gd name="T79" fmla="*/ 2147483646 h 328"/>
              <a:gd name="T80" fmla="*/ 2123280933 w 360"/>
              <a:gd name="T81" fmla="*/ 2147483646 h 328"/>
              <a:gd name="T82" fmla="*/ 2147483646 w 360"/>
              <a:gd name="T83" fmla="*/ 2147483646 h 328"/>
              <a:gd name="T84" fmla="*/ 2147483646 w 360"/>
              <a:gd name="T85" fmla="*/ 2147483646 h 328"/>
              <a:gd name="T86" fmla="*/ 2147483646 w 360"/>
              <a:gd name="T87" fmla="*/ 2147483646 h 328"/>
              <a:gd name="T88" fmla="*/ 2147483646 w 360"/>
              <a:gd name="T89" fmla="*/ 2147483646 h 328"/>
              <a:gd name="T90" fmla="*/ 2147483646 w 360"/>
              <a:gd name="T91" fmla="*/ 2147483646 h 328"/>
              <a:gd name="T92" fmla="*/ 2147483646 w 360"/>
              <a:gd name="T93" fmla="*/ 2147483646 h 328"/>
              <a:gd name="T94" fmla="*/ 2147483646 w 360"/>
              <a:gd name="T95" fmla="*/ 2147483646 h 328"/>
              <a:gd name="T96" fmla="*/ 2147483646 w 360"/>
              <a:gd name="T97" fmla="*/ 2147483646 h 328"/>
              <a:gd name="T98" fmla="*/ 2147483646 w 360"/>
              <a:gd name="T99" fmla="*/ 2147483646 h 328"/>
              <a:gd name="T100" fmla="*/ 2147483646 w 360"/>
              <a:gd name="T101" fmla="*/ 2147483646 h 328"/>
              <a:gd name="T102" fmla="*/ 2147483646 w 360"/>
              <a:gd name="T103" fmla="*/ 2147483646 h 328"/>
              <a:gd name="T104" fmla="*/ 2147483646 w 360"/>
              <a:gd name="T105" fmla="*/ 2147483646 h 328"/>
              <a:gd name="T106" fmla="*/ 2147483646 w 360"/>
              <a:gd name="T107" fmla="*/ 2147483646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4348616" y="3053910"/>
            <a:ext cx="696912" cy="436563"/>
          </a:xfrm>
          <a:custGeom>
            <a:avLst/>
            <a:gdLst>
              <a:gd name="T0" fmla="*/ 2039401883 w 217"/>
              <a:gd name="T1" fmla="*/ 41242363 h 136"/>
              <a:gd name="T2" fmla="*/ 1843701005 w 217"/>
              <a:gd name="T3" fmla="*/ 61863545 h 136"/>
              <a:gd name="T4" fmla="*/ 1390502014 w 217"/>
              <a:gd name="T5" fmla="*/ 216522408 h 136"/>
              <a:gd name="T6" fmla="*/ 1400801553 w 217"/>
              <a:gd name="T7" fmla="*/ 309317726 h 136"/>
              <a:gd name="T8" fmla="*/ 1091802533 w 217"/>
              <a:gd name="T9" fmla="*/ 268075362 h 136"/>
              <a:gd name="T10" fmla="*/ 865199826 w 217"/>
              <a:gd name="T11" fmla="*/ 0 h 136"/>
              <a:gd name="T12" fmla="*/ 772500762 w 217"/>
              <a:gd name="T13" fmla="*/ 103105909 h 136"/>
              <a:gd name="T14" fmla="*/ 659199408 w 217"/>
              <a:gd name="T15" fmla="*/ 41242363 h 136"/>
              <a:gd name="T16" fmla="*/ 607701713 w 217"/>
              <a:gd name="T17" fmla="*/ 103105909 h 136"/>
              <a:gd name="T18" fmla="*/ 525302188 w 217"/>
              <a:gd name="T19" fmla="*/ 123727090 h 136"/>
              <a:gd name="T20" fmla="*/ 61800446 w 217"/>
              <a:gd name="T21" fmla="*/ 659881025 h 136"/>
              <a:gd name="T22" fmla="*/ 113301354 w 217"/>
              <a:gd name="T23" fmla="*/ 783608115 h 136"/>
              <a:gd name="T24" fmla="*/ 102998603 w 217"/>
              <a:gd name="T25" fmla="*/ 783608115 h 136"/>
              <a:gd name="T26" fmla="*/ 175101800 w 217"/>
              <a:gd name="T27" fmla="*/ 1061997278 h 136"/>
              <a:gd name="T28" fmla="*/ 0 w 217"/>
              <a:gd name="T29" fmla="*/ 1175413777 h 136"/>
              <a:gd name="T30" fmla="*/ 82399525 w 217"/>
              <a:gd name="T31" fmla="*/ 1257898504 h 136"/>
              <a:gd name="T32" fmla="*/ 92699064 w 217"/>
              <a:gd name="T33" fmla="*/ 1278519686 h 136"/>
              <a:gd name="T34" fmla="*/ 329601310 w 217"/>
              <a:gd name="T35" fmla="*/ 1402246776 h 136"/>
              <a:gd name="T36" fmla="*/ 432599913 w 217"/>
              <a:gd name="T37" fmla="*/ 1299140868 h 136"/>
              <a:gd name="T38" fmla="*/ 587099423 w 217"/>
              <a:gd name="T39" fmla="*/ 1226966732 h 136"/>
              <a:gd name="T40" fmla="*/ 607701713 w 217"/>
              <a:gd name="T41" fmla="*/ 1247587913 h 136"/>
              <a:gd name="T42" fmla="*/ 607701713 w 217"/>
              <a:gd name="T43" fmla="*/ 1257898504 h 136"/>
              <a:gd name="T44" fmla="*/ 762201223 w 217"/>
              <a:gd name="T45" fmla="*/ 1361004413 h 136"/>
              <a:gd name="T46" fmla="*/ 947602562 w 217"/>
              <a:gd name="T47" fmla="*/ 1299140868 h 136"/>
              <a:gd name="T48" fmla="*/ 1091802533 w 217"/>
              <a:gd name="T49" fmla="*/ 1288830277 h 136"/>
              <a:gd name="T50" fmla="*/ 1112401611 w 217"/>
              <a:gd name="T51" fmla="*/ 1278519686 h 136"/>
              <a:gd name="T52" fmla="*/ 1225702965 w 217"/>
              <a:gd name="T53" fmla="*/ 1134171414 h 136"/>
              <a:gd name="T54" fmla="*/ 1287500200 w 217"/>
              <a:gd name="T55" fmla="*/ 1092929050 h 136"/>
              <a:gd name="T56" fmla="*/ 1297802950 w 217"/>
              <a:gd name="T57" fmla="*/ 1103239641 h 136"/>
              <a:gd name="T58" fmla="*/ 1328701568 w 217"/>
              <a:gd name="T59" fmla="*/ 1113550232 h 136"/>
              <a:gd name="T60" fmla="*/ 1380202475 w 217"/>
              <a:gd name="T61" fmla="*/ 907335205 h 136"/>
              <a:gd name="T62" fmla="*/ 1442002921 w 217"/>
              <a:gd name="T63" fmla="*/ 886714023 h 136"/>
              <a:gd name="T64" fmla="*/ 1524402446 w 217"/>
              <a:gd name="T65" fmla="*/ 711433979 h 136"/>
              <a:gd name="T66" fmla="*/ 1555301063 w 217"/>
              <a:gd name="T67" fmla="*/ 618638661 h 136"/>
              <a:gd name="T68" fmla="*/ 1658302878 w 217"/>
              <a:gd name="T69" fmla="*/ 577396298 h 136"/>
              <a:gd name="T70" fmla="*/ 1658302878 w 217"/>
              <a:gd name="T71" fmla="*/ 556775116 h 136"/>
              <a:gd name="T72" fmla="*/ 1740702402 w 217"/>
              <a:gd name="T73" fmla="*/ 494911571 h 136"/>
              <a:gd name="T74" fmla="*/ 1689201495 w 217"/>
              <a:gd name="T75" fmla="*/ 484600980 h 136"/>
              <a:gd name="T76" fmla="*/ 1689201495 w 217"/>
              <a:gd name="T77" fmla="*/ 453669208 h 136"/>
              <a:gd name="T78" fmla="*/ 1709800573 w 217"/>
              <a:gd name="T79" fmla="*/ 443358617 h 136"/>
              <a:gd name="T80" fmla="*/ 1812802388 w 217"/>
              <a:gd name="T81" fmla="*/ 391805662 h 136"/>
              <a:gd name="T82" fmla="*/ 2080603251 w 217"/>
              <a:gd name="T83" fmla="*/ 206211817 h 136"/>
              <a:gd name="T84" fmla="*/ 2147483646 w 217"/>
              <a:gd name="T85" fmla="*/ 247454180 h 136"/>
              <a:gd name="T86" fmla="*/ 2147483646 w 217"/>
              <a:gd name="T87" fmla="*/ 144348272 h 136"/>
              <a:gd name="T88" fmla="*/ 2147483646 w 217"/>
              <a:gd name="T89" fmla="*/ 144348272 h 136"/>
              <a:gd name="T90" fmla="*/ 2147483646 w 217"/>
              <a:gd name="T91" fmla="*/ 61863545 h 136"/>
              <a:gd name="T92" fmla="*/ 2147483646 w 217"/>
              <a:gd name="T93" fmla="*/ 72174136 h 136"/>
              <a:gd name="T94" fmla="*/ 2101202330 w 217"/>
              <a:gd name="T95" fmla="*/ 82484727 h 136"/>
              <a:gd name="T96" fmla="*/ 2080603251 w 217"/>
              <a:gd name="T97" fmla="*/ 82484727 h 136"/>
              <a:gd name="T98" fmla="*/ 2080603251 w 217"/>
              <a:gd name="T99" fmla="*/ 61863545 h 136"/>
              <a:gd name="T100" fmla="*/ 2039401883 w 217"/>
              <a:gd name="T101" fmla="*/ 41242363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5001078" y="3777810"/>
            <a:ext cx="109538" cy="98425"/>
          </a:xfrm>
          <a:custGeom>
            <a:avLst/>
            <a:gdLst>
              <a:gd name="T0" fmla="*/ 322782987 w 34"/>
              <a:gd name="T1" fmla="*/ 172431075 h 31"/>
              <a:gd name="T2" fmla="*/ 354020362 w 34"/>
              <a:gd name="T3" fmla="*/ 131857750 h 31"/>
              <a:gd name="T4" fmla="*/ 354020362 w 34"/>
              <a:gd name="T5" fmla="*/ 131857750 h 31"/>
              <a:gd name="T6" fmla="*/ 354020362 w 34"/>
              <a:gd name="T7" fmla="*/ 131857750 h 31"/>
              <a:gd name="T8" fmla="*/ 354020362 w 34"/>
              <a:gd name="T9" fmla="*/ 131857750 h 31"/>
              <a:gd name="T10" fmla="*/ 249895779 w 34"/>
              <a:gd name="T11" fmla="*/ 50714275 h 31"/>
              <a:gd name="T12" fmla="*/ 114537042 w 34"/>
              <a:gd name="T13" fmla="*/ 10144125 h 31"/>
              <a:gd name="T14" fmla="*/ 72887208 w 34"/>
              <a:gd name="T15" fmla="*/ 20285075 h 31"/>
              <a:gd name="T16" fmla="*/ 72887208 w 34"/>
              <a:gd name="T17" fmla="*/ 111572675 h 31"/>
              <a:gd name="T18" fmla="*/ 20824917 w 34"/>
              <a:gd name="T19" fmla="*/ 192716150 h 31"/>
              <a:gd name="T20" fmla="*/ 0 w 34"/>
              <a:gd name="T21" fmla="*/ 213004400 h 31"/>
              <a:gd name="T22" fmla="*/ 41649833 w 34"/>
              <a:gd name="T23" fmla="*/ 253574550 h 31"/>
              <a:gd name="T24" fmla="*/ 52062292 w 34"/>
              <a:gd name="T25" fmla="*/ 253574550 h 31"/>
              <a:gd name="T26" fmla="*/ 62474750 w 34"/>
              <a:gd name="T27" fmla="*/ 294147875 h 31"/>
              <a:gd name="T28" fmla="*/ 114537042 w 34"/>
              <a:gd name="T29" fmla="*/ 314432950 h 31"/>
              <a:gd name="T30" fmla="*/ 177011792 w 34"/>
              <a:gd name="T31" fmla="*/ 284003750 h 31"/>
              <a:gd name="T32" fmla="*/ 270720696 w 34"/>
              <a:gd name="T33" fmla="*/ 304288825 h 31"/>
              <a:gd name="T34" fmla="*/ 270720696 w 34"/>
              <a:gd name="T35" fmla="*/ 273859625 h 31"/>
              <a:gd name="T36" fmla="*/ 322782987 w 34"/>
              <a:gd name="T37" fmla="*/ 172431075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829BCF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32"/>
          <p:cNvSpPr>
            <a:spLocks/>
          </p:cNvSpPr>
          <p:nvPr/>
        </p:nvSpPr>
        <p:spPr bwMode="auto">
          <a:xfrm>
            <a:off x="4489903" y="3411098"/>
            <a:ext cx="606425" cy="469900"/>
          </a:xfrm>
          <a:custGeom>
            <a:avLst/>
            <a:gdLst>
              <a:gd name="T0" fmla="*/ 1235387192 w 189"/>
              <a:gd name="T1" fmla="*/ 237991476 h 146"/>
              <a:gd name="T2" fmla="*/ 875064858 w 189"/>
              <a:gd name="T3" fmla="*/ 93127099 h 146"/>
              <a:gd name="T4" fmla="*/ 875064858 w 189"/>
              <a:gd name="T5" fmla="*/ 10347455 h 146"/>
              <a:gd name="T6" fmla="*/ 844182103 w 189"/>
              <a:gd name="T7" fmla="*/ 0 h 146"/>
              <a:gd name="T8" fmla="*/ 679462314 w 189"/>
              <a:gd name="T9" fmla="*/ 165559288 h 146"/>
              <a:gd name="T10" fmla="*/ 597104023 w 189"/>
              <a:gd name="T11" fmla="*/ 248338932 h 146"/>
              <a:gd name="T12" fmla="*/ 494156160 w 189"/>
              <a:gd name="T13" fmla="*/ 196601654 h 146"/>
              <a:gd name="T14" fmla="*/ 319143188 w 189"/>
              <a:gd name="T15" fmla="*/ 258689605 h 146"/>
              <a:gd name="T16" fmla="*/ 102947863 w 189"/>
              <a:gd name="T17" fmla="*/ 113822010 h 146"/>
              <a:gd name="T18" fmla="*/ 20589573 w 189"/>
              <a:gd name="T19" fmla="*/ 175906743 h 146"/>
              <a:gd name="T20" fmla="*/ 20589573 w 189"/>
              <a:gd name="T21" fmla="*/ 186254199 h 146"/>
              <a:gd name="T22" fmla="*/ 0 w 189"/>
              <a:gd name="T23" fmla="*/ 206949110 h 146"/>
              <a:gd name="T24" fmla="*/ 41179145 w 189"/>
              <a:gd name="T25" fmla="*/ 217296565 h 146"/>
              <a:gd name="T26" fmla="*/ 51475536 w 189"/>
              <a:gd name="T27" fmla="*/ 217296565 h 146"/>
              <a:gd name="T28" fmla="*/ 350025943 w 189"/>
              <a:gd name="T29" fmla="*/ 444943804 h 146"/>
              <a:gd name="T30" fmla="*/ 638283168 w 189"/>
              <a:gd name="T31" fmla="*/ 776065598 h 146"/>
              <a:gd name="T32" fmla="*/ 926540394 w 189"/>
              <a:gd name="T33" fmla="*/ 745020013 h 146"/>
              <a:gd name="T34" fmla="*/ 936836784 w 189"/>
              <a:gd name="T35" fmla="*/ 734672558 h 146"/>
              <a:gd name="T36" fmla="*/ 1019195075 w 189"/>
              <a:gd name="T37" fmla="*/ 755370687 h 146"/>
              <a:gd name="T38" fmla="*/ 1029488257 w 189"/>
              <a:gd name="T39" fmla="*/ 776065598 h 146"/>
              <a:gd name="T40" fmla="*/ 957426357 w 189"/>
              <a:gd name="T41" fmla="*/ 962319797 h 146"/>
              <a:gd name="T42" fmla="*/ 864771676 w 189"/>
              <a:gd name="T43" fmla="*/ 962319797 h 146"/>
              <a:gd name="T44" fmla="*/ 761823813 w 189"/>
              <a:gd name="T45" fmla="*/ 1210658728 h 146"/>
              <a:gd name="T46" fmla="*/ 916247212 w 189"/>
              <a:gd name="T47" fmla="*/ 1314136501 h 146"/>
              <a:gd name="T48" fmla="*/ 957426357 w 189"/>
              <a:gd name="T49" fmla="*/ 1376221234 h 146"/>
              <a:gd name="T50" fmla="*/ 1029488257 w 189"/>
              <a:gd name="T51" fmla="*/ 1376221234 h 146"/>
              <a:gd name="T52" fmla="*/ 1183911656 w 189"/>
              <a:gd name="T53" fmla="*/ 1438305967 h 146"/>
              <a:gd name="T54" fmla="*/ 1214797619 w 189"/>
              <a:gd name="T55" fmla="*/ 1479695789 h 146"/>
              <a:gd name="T56" fmla="*/ 1358927836 w 189"/>
              <a:gd name="T57" fmla="*/ 1490043245 h 146"/>
              <a:gd name="T58" fmla="*/ 1564823562 w 189"/>
              <a:gd name="T59" fmla="*/ 1479695789 h 146"/>
              <a:gd name="T60" fmla="*/ 1636888671 w 189"/>
              <a:gd name="T61" fmla="*/ 1438305967 h 146"/>
              <a:gd name="T62" fmla="*/ 1626592280 w 189"/>
              <a:gd name="T63" fmla="*/ 1355526323 h 146"/>
              <a:gd name="T64" fmla="*/ 1667774634 w 189"/>
              <a:gd name="T65" fmla="*/ 1231353639 h 146"/>
              <a:gd name="T66" fmla="*/ 1750132924 w 189"/>
              <a:gd name="T67" fmla="*/ 1148573995 h 146"/>
              <a:gd name="T68" fmla="*/ 1914849505 w 189"/>
              <a:gd name="T69" fmla="*/ 1148573995 h 146"/>
              <a:gd name="T70" fmla="*/ 1863377178 w 189"/>
              <a:gd name="T71" fmla="*/ 1014057074 h 146"/>
              <a:gd name="T72" fmla="*/ 1791312069 w 189"/>
              <a:gd name="T73" fmla="*/ 1003709618 h 146"/>
              <a:gd name="T74" fmla="*/ 1791312069 w 189"/>
              <a:gd name="T75" fmla="*/ 1003709618 h 146"/>
              <a:gd name="T76" fmla="*/ 1606002707 w 189"/>
              <a:gd name="T77" fmla="*/ 889887608 h 146"/>
              <a:gd name="T78" fmla="*/ 1513351235 w 189"/>
              <a:gd name="T79" fmla="*/ 858845242 h 146"/>
              <a:gd name="T80" fmla="*/ 1358927836 w 189"/>
              <a:gd name="T81" fmla="*/ 444943804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3"/>
          <p:cNvSpPr>
            <a:spLocks/>
          </p:cNvSpPr>
          <p:nvPr/>
        </p:nvSpPr>
        <p:spPr bwMode="auto">
          <a:xfrm>
            <a:off x="4172403" y="2514160"/>
            <a:ext cx="565150" cy="808038"/>
          </a:xfrm>
          <a:custGeom>
            <a:avLst/>
            <a:gdLst>
              <a:gd name="T0" fmla="*/ 1626858130 w 176"/>
              <a:gd name="T1" fmla="*/ 766116602 h 251"/>
              <a:gd name="T2" fmla="*/ 1441517830 w 176"/>
              <a:gd name="T3" fmla="*/ 714350662 h 251"/>
              <a:gd name="T4" fmla="*/ 1431223109 w 176"/>
              <a:gd name="T5" fmla="*/ 538349684 h 251"/>
              <a:gd name="T6" fmla="*/ 1379739870 w 176"/>
              <a:gd name="T7" fmla="*/ 476233775 h 251"/>
              <a:gd name="T8" fmla="*/ 1204697502 w 176"/>
              <a:gd name="T9" fmla="*/ 393411489 h 251"/>
              <a:gd name="T10" fmla="*/ 1204697502 w 176"/>
              <a:gd name="T11" fmla="*/ 248470075 h 251"/>
              <a:gd name="T12" fmla="*/ 1163512196 w 176"/>
              <a:gd name="T13" fmla="*/ 207057323 h 251"/>
              <a:gd name="T14" fmla="*/ 1081138372 w 176"/>
              <a:gd name="T15" fmla="*/ 155294602 h 251"/>
              <a:gd name="T16" fmla="*/ 1029655134 w 176"/>
              <a:gd name="T17" fmla="*/ 0 h 251"/>
              <a:gd name="T18" fmla="*/ 916393936 w 176"/>
              <a:gd name="T19" fmla="*/ 82822285 h 251"/>
              <a:gd name="T20" fmla="*/ 803132738 w 176"/>
              <a:gd name="T21" fmla="*/ 248470075 h 251"/>
              <a:gd name="T22" fmla="*/ 731056847 w 176"/>
              <a:gd name="T23" fmla="*/ 341645549 h 251"/>
              <a:gd name="T24" fmla="*/ 607497717 w 176"/>
              <a:gd name="T25" fmla="*/ 403764677 h 251"/>
              <a:gd name="T26" fmla="*/ 463345934 w 176"/>
              <a:gd name="T27" fmla="*/ 403764677 h 251"/>
              <a:gd name="T28" fmla="*/ 329488872 w 176"/>
              <a:gd name="T29" fmla="*/ 517646527 h 251"/>
              <a:gd name="T30" fmla="*/ 247118260 w 176"/>
              <a:gd name="T31" fmla="*/ 465880586 h 251"/>
              <a:gd name="T32" fmla="*/ 175042368 w 176"/>
              <a:gd name="T33" fmla="*/ 331292361 h 251"/>
              <a:gd name="T34" fmla="*/ 82373824 w 176"/>
              <a:gd name="T35" fmla="*/ 496940151 h 251"/>
              <a:gd name="T36" fmla="*/ 72075891 w 176"/>
              <a:gd name="T37" fmla="*/ 496940151 h 251"/>
              <a:gd name="T38" fmla="*/ 154449715 w 176"/>
              <a:gd name="T39" fmla="*/ 869645264 h 251"/>
              <a:gd name="T40" fmla="*/ 185337089 w 176"/>
              <a:gd name="T41" fmla="*/ 973173925 h 251"/>
              <a:gd name="T42" fmla="*/ 61777959 w 176"/>
              <a:gd name="T43" fmla="*/ 1035289834 h 251"/>
              <a:gd name="T44" fmla="*/ 247118260 w 176"/>
              <a:gd name="T45" fmla="*/ 1242347158 h 251"/>
              <a:gd name="T46" fmla="*/ 247118260 w 176"/>
              <a:gd name="T47" fmla="*/ 1242347158 h 251"/>
              <a:gd name="T48" fmla="*/ 195635021 w 176"/>
              <a:gd name="T49" fmla="*/ 1449407700 h 251"/>
              <a:gd name="T50" fmla="*/ 82373824 w 176"/>
              <a:gd name="T51" fmla="*/ 1521876797 h 251"/>
              <a:gd name="T52" fmla="*/ 185337089 w 176"/>
              <a:gd name="T53" fmla="*/ 1853169158 h 251"/>
              <a:gd name="T54" fmla="*/ 247118260 w 176"/>
              <a:gd name="T55" fmla="*/ 1956697819 h 251"/>
              <a:gd name="T56" fmla="*/ 164744436 w 176"/>
              <a:gd name="T57" fmla="*/ 2147483646 h 251"/>
              <a:gd name="T58" fmla="*/ 102966477 w 176"/>
              <a:gd name="T59" fmla="*/ 2147483646 h 251"/>
              <a:gd name="T60" fmla="*/ 113261198 w 176"/>
              <a:gd name="T61" fmla="*/ 2147483646 h 251"/>
              <a:gd name="T62" fmla="*/ 133853851 w 176"/>
              <a:gd name="T63" fmla="*/ 2147483646 h 251"/>
              <a:gd name="T64" fmla="*/ 144151783 w 176"/>
              <a:gd name="T65" fmla="*/ 2147483646 h 251"/>
              <a:gd name="T66" fmla="*/ 144151783 w 176"/>
              <a:gd name="T67" fmla="*/ 2147483646 h 251"/>
              <a:gd name="T68" fmla="*/ 483938587 w 176"/>
              <a:gd name="T69" fmla="*/ 2147483646 h 251"/>
              <a:gd name="T70" fmla="*/ 576607132 w 176"/>
              <a:gd name="T71" fmla="*/ 2147483646 h 251"/>
              <a:gd name="T72" fmla="*/ 1070843651 w 176"/>
              <a:gd name="T73" fmla="*/ 1822112813 h 251"/>
              <a:gd name="T74" fmla="*/ 1287071326 w 176"/>
              <a:gd name="T75" fmla="*/ 1697877775 h 251"/>
              <a:gd name="T76" fmla="*/ 1204697502 w 176"/>
              <a:gd name="T77" fmla="*/ 1615052271 h 251"/>
              <a:gd name="T78" fmla="*/ 1184104849 w 176"/>
              <a:gd name="T79" fmla="*/ 1521876797 h 251"/>
              <a:gd name="T80" fmla="*/ 895801283 w 176"/>
              <a:gd name="T81" fmla="*/ 1231997189 h 251"/>
              <a:gd name="T82" fmla="*/ 628090370 w 176"/>
              <a:gd name="T83" fmla="*/ 1180231248 h 251"/>
              <a:gd name="T84" fmla="*/ 525123893 w 176"/>
              <a:gd name="T85" fmla="*/ 1035289834 h 251"/>
              <a:gd name="T86" fmla="*/ 689868330 w 176"/>
              <a:gd name="T87" fmla="*/ 766116602 h 251"/>
              <a:gd name="T88" fmla="*/ 731056847 w 176"/>
              <a:gd name="T89" fmla="*/ 631528376 h 251"/>
              <a:gd name="T90" fmla="*/ 1070843651 w 176"/>
              <a:gd name="T91" fmla="*/ 693644286 h 251"/>
              <a:gd name="T92" fmla="*/ 1039953066 w 176"/>
              <a:gd name="T93" fmla="*/ 828232511 h 251"/>
              <a:gd name="T94" fmla="*/ 1235588087 w 176"/>
              <a:gd name="T95" fmla="*/ 983527113 h 251"/>
              <a:gd name="T96" fmla="*/ 1544484306 w 176"/>
              <a:gd name="T97" fmla="*/ 1263053534 h 251"/>
              <a:gd name="T98" fmla="*/ 1709228742 w 176"/>
              <a:gd name="T99" fmla="*/ 1055996211 h 251"/>
              <a:gd name="T100" fmla="*/ 1729821395 w 176"/>
              <a:gd name="T101" fmla="*/ 952467549 h 251"/>
              <a:gd name="T102" fmla="*/ 1801897287 w 176"/>
              <a:gd name="T103" fmla="*/ 900701609 h 251"/>
              <a:gd name="T104" fmla="*/ 1678341368 w 176"/>
              <a:gd name="T105" fmla="*/ 807526135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4"/>
          <p:cNvSpPr>
            <a:spLocks/>
          </p:cNvSpPr>
          <p:nvPr/>
        </p:nvSpPr>
        <p:spPr bwMode="auto">
          <a:xfrm>
            <a:off x="3912053" y="3288860"/>
            <a:ext cx="596900" cy="587375"/>
          </a:xfrm>
          <a:custGeom>
            <a:avLst/>
            <a:gdLst>
              <a:gd name="T0" fmla="*/ 422252195 w 186"/>
              <a:gd name="T1" fmla="*/ 618178486 h 183"/>
              <a:gd name="T2" fmla="*/ 20596259 w 186"/>
              <a:gd name="T3" fmla="*/ 834541116 h 183"/>
              <a:gd name="T4" fmla="*/ 154481571 w 186"/>
              <a:gd name="T5" fmla="*/ 1143628754 h 183"/>
              <a:gd name="T6" fmla="*/ 164782910 w 186"/>
              <a:gd name="T7" fmla="*/ 1143628754 h 183"/>
              <a:gd name="T8" fmla="*/ 350162078 w 186"/>
              <a:gd name="T9" fmla="*/ 1473322663 h 183"/>
              <a:gd name="T10" fmla="*/ 453149792 w 186"/>
              <a:gd name="T11" fmla="*/ 1493928933 h 183"/>
              <a:gd name="T12" fmla="*/ 545839377 w 186"/>
              <a:gd name="T13" fmla="*/ 1545444609 h 183"/>
              <a:gd name="T14" fmla="*/ 1091678754 w 186"/>
              <a:gd name="T15" fmla="*/ 1596960286 h 183"/>
              <a:gd name="T16" fmla="*/ 1122576352 w 186"/>
              <a:gd name="T17" fmla="*/ 1782413510 h 183"/>
              <a:gd name="T18" fmla="*/ 1338849909 w 186"/>
              <a:gd name="T19" fmla="*/ 1761807240 h 183"/>
              <a:gd name="T20" fmla="*/ 1462437091 w 186"/>
              <a:gd name="T21" fmla="*/ 1885441653 h 183"/>
              <a:gd name="T22" fmla="*/ 1555126676 w 186"/>
              <a:gd name="T23" fmla="*/ 1792713436 h 183"/>
              <a:gd name="T24" fmla="*/ 1678713858 w 186"/>
              <a:gd name="T25" fmla="*/ 1803016571 h 183"/>
              <a:gd name="T26" fmla="*/ 1791999702 w 186"/>
              <a:gd name="T27" fmla="*/ 1699988428 h 183"/>
              <a:gd name="T28" fmla="*/ 1771403442 w 186"/>
              <a:gd name="T29" fmla="*/ 1679382158 h 183"/>
              <a:gd name="T30" fmla="*/ 1781701572 w 186"/>
              <a:gd name="T31" fmla="*/ 1576354015 h 183"/>
              <a:gd name="T32" fmla="*/ 1565424805 w 186"/>
              <a:gd name="T33" fmla="*/ 1514535204 h 183"/>
              <a:gd name="T34" fmla="*/ 1462437091 w 186"/>
              <a:gd name="T35" fmla="*/ 1349688249 h 183"/>
              <a:gd name="T36" fmla="*/ 1421241364 w 186"/>
              <a:gd name="T37" fmla="*/ 1215750701 h 183"/>
              <a:gd name="T38" fmla="*/ 1534530417 w 186"/>
              <a:gd name="T39" fmla="*/ 1164235025 h 183"/>
              <a:gd name="T40" fmla="*/ 1606620533 w 186"/>
              <a:gd name="T41" fmla="*/ 1050900537 h 183"/>
              <a:gd name="T42" fmla="*/ 1647816260 w 186"/>
              <a:gd name="T43" fmla="*/ 1009691206 h 183"/>
              <a:gd name="T44" fmla="*/ 1647816260 w 186"/>
              <a:gd name="T45" fmla="*/ 834541116 h 183"/>
              <a:gd name="T46" fmla="*/ 1750803974 w 186"/>
              <a:gd name="T47" fmla="*/ 855144177 h 183"/>
              <a:gd name="T48" fmla="*/ 1761105313 w 186"/>
              <a:gd name="T49" fmla="*/ 865447312 h 183"/>
              <a:gd name="T50" fmla="*/ 1915586884 w 186"/>
              <a:gd name="T51" fmla="*/ 834541116 h 183"/>
              <a:gd name="T52" fmla="*/ 1740505845 w 186"/>
              <a:gd name="T53" fmla="*/ 700600358 h 183"/>
              <a:gd name="T54" fmla="*/ 1565424805 w 186"/>
              <a:gd name="T55" fmla="*/ 649087891 h 183"/>
              <a:gd name="T56" fmla="*/ 1565424805 w 186"/>
              <a:gd name="T57" fmla="*/ 649087891 h 183"/>
              <a:gd name="T58" fmla="*/ 1349151248 w 186"/>
              <a:gd name="T59" fmla="*/ 494540863 h 183"/>
              <a:gd name="T60" fmla="*/ 1524229078 w 186"/>
              <a:gd name="T61" fmla="*/ 298784503 h 183"/>
              <a:gd name="T62" fmla="*/ 1462437091 w 186"/>
              <a:gd name="T63" fmla="*/ 92728217 h 183"/>
              <a:gd name="T64" fmla="*/ 1174070209 w 186"/>
              <a:gd name="T65" fmla="*/ 144240684 h 183"/>
              <a:gd name="T66" fmla="*/ 1040184897 w 186"/>
              <a:gd name="T67" fmla="*/ 72121947 h 183"/>
              <a:gd name="T68" fmla="*/ 988691040 w 186"/>
              <a:gd name="T69" fmla="*/ 51515676 h 183"/>
              <a:gd name="T70" fmla="*/ 978389701 w 186"/>
              <a:gd name="T71" fmla="*/ 30909406 h 183"/>
              <a:gd name="T72" fmla="*/ 978389701 w 186"/>
              <a:gd name="T73" fmla="*/ 30909406 h 183"/>
              <a:gd name="T74" fmla="*/ 968091572 w 186"/>
              <a:gd name="T75" fmla="*/ 10303135 h 183"/>
              <a:gd name="T76" fmla="*/ 968091572 w 186"/>
              <a:gd name="T77" fmla="*/ 0 h 183"/>
              <a:gd name="T78" fmla="*/ 957793442 w 186"/>
              <a:gd name="T79" fmla="*/ 113331278 h 183"/>
              <a:gd name="T80" fmla="*/ 947495312 w 186"/>
              <a:gd name="T81" fmla="*/ 185453225 h 183"/>
              <a:gd name="T82" fmla="*/ 957793442 w 186"/>
              <a:gd name="T83" fmla="*/ 350300179 h 183"/>
              <a:gd name="T84" fmla="*/ 947495312 w 186"/>
              <a:gd name="T85" fmla="*/ 360603314 h 183"/>
              <a:gd name="T86" fmla="*/ 896001455 w 186"/>
              <a:gd name="T87" fmla="*/ 494540863 h 183"/>
              <a:gd name="T88" fmla="*/ 690022818 w 186"/>
              <a:gd name="T89" fmla="*/ 566662809 h 183"/>
              <a:gd name="T90" fmla="*/ 432550324 w 186"/>
              <a:gd name="T91" fmla="*/ 618178486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35"/>
          <p:cNvSpPr>
            <a:spLocks/>
          </p:cNvSpPr>
          <p:nvPr/>
        </p:nvSpPr>
        <p:spPr bwMode="auto">
          <a:xfrm>
            <a:off x="5032828" y="4544573"/>
            <a:ext cx="169863" cy="411162"/>
          </a:xfrm>
          <a:custGeom>
            <a:avLst/>
            <a:gdLst>
              <a:gd name="T0" fmla="*/ 410181476 w 53"/>
              <a:gd name="T1" fmla="*/ 0 h 128"/>
              <a:gd name="T2" fmla="*/ 123053802 w 53"/>
              <a:gd name="T3" fmla="*/ 361048419 h 128"/>
              <a:gd name="T4" fmla="*/ 0 w 53"/>
              <a:gd name="T5" fmla="*/ 557047417 h 128"/>
              <a:gd name="T6" fmla="*/ 30764252 w 53"/>
              <a:gd name="T7" fmla="*/ 783989568 h 128"/>
              <a:gd name="T8" fmla="*/ 30764252 w 53"/>
              <a:gd name="T9" fmla="*/ 794307164 h 128"/>
              <a:gd name="T10" fmla="*/ 30764252 w 53"/>
              <a:gd name="T11" fmla="*/ 794307164 h 128"/>
              <a:gd name="T12" fmla="*/ 10255819 w 53"/>
              <a:gd name="T13" fmla="*/ 949042201 h 128"/>
              <a:gd name="T14" fmla="*/ 20508433 w 53"/>
              <a:gd name="T15" fmla="*/ 1041881296 h 128"/>
              <a:gd name="T16" fmla="*/ 184582305 w 53"/>
              <a:gd name="T17" fmla="*/ 1155355583 h 128"/>
              <a:gd name="T18" fmla="*/ 184582305 w 53"/>
              <a:gd name="T19" fmla="*/ 1155355583 h 128"/>
              <a:gd name="T20" fmla="*/ 194834919 w 53"/>
              <a:gd name="T21" fmla="*/ 1155355583 h 128"/>
              <a:gd name="T22" fmla="*/ 194834919 w 53"/>
              <a:gd name="T23" fmla="*/ 1165669968 h 128"/>
              <a:gd name="T24" fmla="*/ 194834919 w 53"/>
              <a:gd name="T25" fmla="*/ 1165669968 h 128"/>
              <a:gd name="T26" fmla="*/ 256363422 w 53"/>
              <a:gd name="T27" fmla="*/ 1279141043 h 128"/>
              <a:gd name="T28" fmla="*/ 317891926 w 53"/>
              <a:gd name="T29" fmla="*/ 1320405004 h 128"/>
              <a:gd name="T30" fmla="*/ 338400358 w 53"/>
              <a:gd name="T31" fmla="*/ 1052198892 h 128"/>
              <a:gd name="T32" fmla="*/ 338400358 w 53"/>
              <a:gd name="T33" fmla="*/ 1041881296 h 128"/>
              <a:gd name="T34" fmla="*/ 461454160 w 53"/>
              <a:gd name="T35" fmla="*/ 753043203 h 128"/>
              <a:gd name="T36" fmla="*/ 502474231 w 53"/>
              <a:gd name="T37" fmla="*/ 412626765 h 128"/>
              <a:gd name="T38" fmla="*/ 502474231 w 53"/>
              <a:gd name="T39" fmla="*/ 402312380 h 128"/>
              <a:gd name="T40" fmla="*/ 502474231 w 53"/>
              <a:gd name="T41" fmla="*/ 402312380 h 128"/>
              <a:gd name="T42" fmla="*/ 543491096 w 53"/>
              <a:gd name="T43" fmla="*/ 309470073 h 128"/>
              <a:gd name="T44" fmla="*/ 512726845 w 53"/>
              <a:gd name="T45" fmla="*/ 226945363 h 128"/>
              <a:gd name="T46" fmla="*/ 512726845 w 53"/>
              <a:gd name="T47" fmla="*/ 226945363 h 128"/>
              <a:gd name="T48" fmla="*/ 502474231 w 53"/>
              <a:gd name="T49" fmla="*/ 226945363 h 128"/>
              <a:gd name="T50" fmla="*/ 502474231 w 53"/>
              <a:gd name="T51" fmla="*/ 123788672 h 128"/>
              <a:gd name="T52" fmla="*/ 502474231 w 53"/>
              <a:gd name="T53" fmla="*/ 113471075 h 128"/>
              <a:gd name="T54" fmla="*/ 502474231 w 53"/>
              <a:gd name="T55" fmla="*/ 113471075 h 128"/>
              <a:gd name="T56" fmla="*/ 522982663 w 53"/>
              <a:gd name="T57" fmla="*/ 82524710 h 128"/>
              <a:gd name="T58" fmla="*/ 543491096 w 53"/>
              <a:gd name="T59" fmla="*/ 61892730 h 128"/>
              <a:gd name="T60" fmla="*/ 410181476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36"/>
          <p:cNvSpPr>
            <a:spLocks/>
          </p:cNvSpPr>
          <p:nvPr/>
        </p:nvSpPr>
        <p:spPr bwMode="auto">
          <a:xfrm>
            <a:off x="3777116" y="5273235"/>
            <a:ext cx="263525" cy="225425"/>
          </a:xfrm>
          <a:custGeom>
            <a:avLst/>
            <a:gdLst>
              <a:gd name="T0" fmla="*/ 383612057 w 82"/>
              <a:gd name="T1" fmla="*/ 72522443 h 70"/>
              <a:gd name="T2" fmla="*/ 373244598 w 82"/>
              <a:gd name="T3" fmla="*/ 93242221 h 70"/>
              <a:gd name="T4" fmla="*/ 373244598 w 82"/>
              <a:gd name="T5" fmla="*/ 93242221 h 70"/>
              <a:gd name="T6" fmla="*/ 362877139 w 82"/>
              <a:gd name="T7" fmla="*/ 103602110 h 70"/>
              <a:gd name="T8" fmla="*/ 196991365 w 82"/>
              <a:gd name="T9" fmla="*/ 145044886 h 70"/>
              <a:gd name="T10" fmla="*/ 207358824 w 82"/>
              <a:gd name="T11" fmla="*/ 165764664 h 70"/>
              <a:gd name="T12" fmla="*/ 259196120 w 82"/>
              <a:gd name="T13" fmla="*/ 227927218 h 70"/>
              <a:gd name="T14" fmla="*/ 238461202 w 82"/>
              <a:gd name="T15" fmla="*/ 238287106 h 70"/>
              <a:gd name="T16" fmla="*/ 165885774 w 82"/>
              <a:gd name="T17" fmla="*/ 279729883 h 70"/>
              <a:gd name="T18" fmla="*/ 41473050 w 82"/>
              <a:gd name="T19" fmla="*/ 372972103 h 70"/>
              <a:gd name="T20" fmla="*/ 62207969 w 82"/>
              <a:gd name="T21" fmla="*/ 652701986 h 70"/>
              <a:gd name="T22" fmla="*/ 186620692 w 82"/>
              <a:gd name="T23" fmla="*/ 663061875 h 70"/>
              <a:gd name="T24" fmla="*/ 196991365 w 82"/>
              <a:gd name="T25" fmla="*/ 663061875 h 70"/>
              <a:gd name="T26" fmla="*/ 196991365 w 82"/>
              <a:gd name="T27" fmla="*/ 663061875 h 70"/>
              <a:gd name="T28" fmla="*/ 321404088 w 82"/>
              <a:gd name="T29" fmla="*/ 725224429 h 70"/>
              <a:gd name="T30" fmla="*/ 456187485 w 82"/>
              <a:gd name="T31" fmla="*/ 704504651 h 70"/>
              <a:gd name="T32" fmla="*/ 642808177 w 82"/>
              <a:gd name="T33" fmla="*/ 549099876 h 70"/>
              <a:gd name="T34" fmla="*/ 653175636 w 82"/>
              <a:gd name="T35" fmla="*/ 549099876 h 70"/>
              <a:gd name="T36" fmla="*/ 663546309 w 82"/>
              <a:gd name="T37" fmla="*/ 538736767 h 70"/>
              <a:gd name="T38" fmla="*/ 715383605 w 82"/>
              <a:gd name="T39" fmla="*/ 518016989 h 70"/>
              <a:gd name="T40" fmla="*/ 705016145 w 82"/>
              <a:gd name="T41" fmla="*/ 341892436 h 70"/>
              <a:gd name="T42" fmla="*/ 705016145 w 82"/>
              <a:gd name="T43" fmla="*/ 341892436 h 70"/>
              <a:gd name="T44" fmla="*/ 777591573 w 82"/>
              <a:gd name="T45" fmla="*/ 227927218 h 70"/>
              <a:gd name="T46" fmla="*/ 777591573 w 82"/>
              <a:gd name="T47" fmla="*/ 227927218 h 70"/>
              <a:gd name="T48" fmla="*/ 777591573 w 82"/>
              <a:gd name="T49" fmla="*/ 227927218 h 70"/>
              <a:gd name="T50" fmla="*/ 839799542 w 82"/>
              <a:gd name="T51" fmla="*/ 176124553 h 70"/>
              <a:gd name="T52" fmla="*/ 819064623 w 82"/>
              <a:gd name="T53" fmla="*/ 51802665 h 70"/>
              <a:gd name="T54" fmla="*/ 767224114 w 82"/>
              <a:gd name="T55" fmla="*/ 0 h 70"/>
              <a:gd name="T56" fmla="*/ 767224114 w 82"/>
              <a:gd name="T57" fmla="*/ 62162554 h 70"/>
              <a:gd name="T58" fmla="*/ 663546309 w 82"/>
              <a:gd name="T59" fmla="*/ 41442776 h 70"/>
              <a:gd name="T60" fmla="*/ 611705799 w 82"/>
              <a:gd name="T61" fmla="*/ 72522443 h 70"/>
              <a:gd name="T62" fmla="*/ 601338340 w 82"/>
              <a:gd name="T63" fmla="*/ 72522443 h 70"/>
              <a:gd name="T64" fmla="*/ 601338340 w 82"/>
              <a:gd name="T65" fmla="*/ 72522443 h 70"/>
              <a:gd name="T66" fmla="*/ 383612057 w 82"/>
              <a:gd name="T67" fmla="*/ 72522443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6118678" y="1144148"/>
            <a:ext cx="0" cy="43957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51"/>
          <p:cNvSpPr>
            <a:spLocks noChangeArrowheads="1"/>
          </p:cNvSpPr>
          <p:nvPr/>
        </p:nvSpPr>
        <p:spPr bwMode="auto">
          <a:xfrm>
            <a:off x="6498091" y="1713299"/>
            <a:ext cx="2646362" cy="4619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49" name="矩形 52"/>
          <p:cNvSpPr>
            <a:spLocks noChangeArrowheads="1"/>
          </p:cNvSpPr>
          <p:nvPr/>
        </p:nvSpPr>
        <p:spPr bwMode="auto">
          <a:xfrm>
            <a:off x="6498091" y="2383640"/>
            <a:ext cx="5022850" cy="2308324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600" dirty="0" smtClean="0">
                <a:solidFill>
                  <a:srgbClr val="4D4D4D"/>
                </a:solidFill>
                <a:latin typeface="+mn-ea"/>
              </a:rPr>
              <a:t>极</a:t>
            </a:r>
            <a:r>
              <a:rPr lang="zh-CN" altLang="en-US" sz="1600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D4D4D"/>
                </a:solidFill>
                <a:latin typeface="+mn-ea"/>
              </a:rPr>
              <a:t>。极</a:t>
            </a:r>
            <a:r>
              <a:rPr lang="zh-CN" altLang="en-US" sz="1600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D4D4D"/>
                </a:solidFill>
                <a:latin typeface="+mn-ea"/>
              </a:rPr>
              <a:t>。极</a:t>
            </a:r>
            <a:r>
              <a:rPr lang="zh-CN" altLang="en-US" sz="1600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D4D4D"/>
                </a:solidFill>
                <a:latin typeface="+mn-ea"/>
              </a:rPr>
              <a:t>。极</a:t>
            </a:r>
            <a:r>
              <a:rPr lang="zh-CN" altLang="en-US" sz="1600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solidFill>
                  <a:srgbClr val="4D4D4D"/>
                </a:solidFill>
                <a:latin typeface="+mn-ea"/>
              </a:rPr>
              <a:t>。</a:t>
            </a:r>
            <a:endParaRPr lang="zh-CN" altLang="en-US" sz="1600" dirty="0">
              <a:solidFill>
                <a:srgbClr val="4D4D4D"/>
              </a:solidFill>
              <a:latin typeface="+mn-ea"/>
            </a:endParaRPr>
          </a:p>
        </p:txBody>
      </p:sp>
      <p:sp>
        <p:nvSpPr>
          <p:cNvPr id="39" name="任意多边形 38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21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9"/>
          <p:cNvSpPr>
            <a:spLocks noEditPoints="1"/>
          </p:cNvSpPr>
          <p:nvPr/>
        </p:nvSpPr>
        <p:spPr bwMode="auto">
          <a:xfrm>
            <a:off x="3152775" y="1043026"/>
            <a:ext cx="5886450" cy="2909888"/>
          </a:xfrm>
          <a:custGeom>
            <a:avLst/>
            <a:gdLst>
              <a:gd name="T0" fmla="*/ 888554 w 1530"/>
              <a:gd name="T1" fmla="*/ 377735 h 755"/>
              <a:gd name="T2" fmla="*/ 973178 w 1530"/>
              <a:gd name="T3" fmla="*/ 262102 h 755"/>
              <a:gd name="T4" fmla="*/ 1173199 w 1530"/>
              <a:gd name="T5" fmla="*/ 223557 h 755"/>
              <a:gd name="T6" fmla="*/ 1215511 w 1530"/>
              <a:gd name="T7" fmla="*/ 104070 h 755"/>
              <a:gd name="T8" fmla="*/ 1615553 w 1530"/>
              <a:gd name="T9" fmla="*/ 19272 h 755"/>
              <a:gd name="T10" fmla="*/ 1427072 w 1530"/>
              <a:gd name="T11" fmla="*/ 474096 h 755"/>
              <a:gd name="T12" fmla="*/ 1450151 w 1530"/>
              <a:gd name="T13" fmla="*/ 362317 h 755"/>
              <a:gd name="T14" fmla="*/ 2407943 w 1530"/>
              <a:gd name="T15" fmla="*/ 262102 h 755"/>
              <a:gd name="T16" fmla="*/ 1792494 w 1530"/>
              <a:gd name="T17" fmla="*/ 73234 h 755"/>
              <a:gd name="T18" fmla="*/ 2100219 w 1530"/>
              <a:gd name="T19" fmla="*/ 632127 h 755"/>
              <a:gd name="T20" fmla="*/ 2492567 w 1530"/>
              <a:gd name="T21" fmla="*/ 585874 h 755"/>
              <a:gd name="T22" fmla="*/ 2692588 w 1530"/>
              <a:gd name="T23" fmla="*/ 905792 h 755"/>
              <a:gd name="T24" fmla="*/ 3127249 w 1530"/>
              <a:gd name="T25" fmla="*/ 778596 h 755"/>
              <a:gd name="T26" fmla="*/ 5031293 w 1530"/>
              <a:gd name="T27" fmla="*/ 416279 h 755"/>
              <a:gd name="T28" fmla="*/ 4604325 w 1530"/>
              <a:gd name="T29" fmla="*/ 292937 h 755"/>
              <a:gd name="T30" fmla="*/ 4108120 w 1530"/>
              <a:gd name="T31" fmla="*/ 408570 h 755"/>
              <a:gd name="T32" fmla="*/ 3938872 w 1530"/>
              <a:gd name="T33" fmla="*/ 393152 h 755"/>
              <a:gd name="T34" fmla="*/ 3427280 w 1530"/>
              <a:gd name="T35" fmla="*/ 589729 h 755"/>
              <a:gd name="T36" fmla="*/ 3138788 w 1530"/>
              <a:gd name="T37" fmla="*/ 466387 h 755"/>
              <a:gd name="T38" fmla="*/ 2881069 w 1530"/>
              <a:gd name="T39" fmla="*/ 670672 h 755"/>
              <a:gd name="T40" fmla="*/ 3169561 w 1530"/>
              <a:gd name="T41" fmla="*/ 616710 h 755"/>
              <a:gd name="T42" fmla="*/ 2900302 w 1530"/>
              <a:gd name="T43" fmla="*/ 828704 h 755"/>
              <a:gd name="T44" fmla="*/ 2938767 w 1530"/>
              <a:gd name="T45" fmla="*/ 1113932 h 755"/>
              <a:gd name="T46" fmla="*/ 3284957 w 1530"/>
              <a:gd name="T47" fmla="*/ 1052261 h 755"/>
              <a:gd name="T48" fmla="*/ 3031085 w 1530"/>
              <a:gd name="T49" fmla="*/ 1345198 h 755"/>
              <a:gd name="T50" fmla="*/ 2931074 w 1530"/>
              <a:gd name="T51" fmla="*/ 1923363 h 755"/>
              <a:gd name="T52" fmla="*/ 3508057 w 1530"/>
              <a:gd name="T53" fmla="*/ 1699806 h 755"/>
              <a:gd name="T54" fmla="*/ 3573449 w 1530"/>
              <a:gd name="T55" fmla="*/ 1364470 h 755"/>
              <a:gd name="T56" fmla="*/ 4419691 w 1530"/>
              <a:gd name="T57" fmla="*/ 1788458 h 755"/>
              <a:gd name="T58" fmla="*/ 4719722 w 1530"/>
              <a:gd name="T59" fmla="*/ 1314363 h 755"/>
              <a:gd name="T60" fmla="*/ 5000521 w 1530"/>
              <a:gd name="T61" fmla="*/ 844121 h 755"/>
              <a:gd name="T62" fmla="*/ 5415948 w 1530"/>
              <a:gd name="T63" fmla="*/ 813286 h 755"/>
              <a:gd name="T64" fmla="*/ 3284957 w 1530"/>
              <a:gd name="T65" fmla="*/ 1877110 h 755"/>
              <a:gd name="T66" fmla="*/ 4538934 w 1530"/>
              <a:gd name="T67" fmla="*/ 851830 h 755"/>
              <a:gd name="T68" fmla="*/ 2946461 w 1530"/>
              <a:gd name="T69" fmla="*/ 173450 h 755"/>
              <a:gd name="T70" fmla="*/ 3684999 w 1530"/>
              <a:gd name="T71" fmla="*/ 323773 h 755"/>
              <a:gd name="T72" fmla="*/ 4296601 w 1530"/>
              <a:gd name="T73" fmla="*/ 104070 h 755"/>
              <a:gd name="T74" fmla="*/ 5681361 w 1530"/>
              <a:gd name="T75" fmla="*/ 454823 h 755"/>
              <a:gd name="T76" fmla="*/ 5027446 w 1530"/>
              <a:gd name="T77" fmla="*/ 1214147 h 755"/>
              <a:gd name="T78" fmla="*/ 4681257 w 1530"/>
              <a:gd name="T79" fmla="*/ 1715224 h 755"/>
              <a:gd name="T80" fmla="*/ 4638944 w 1530"/>
              <a:gd name="T81" fmla="*/ 1942636 h 755"/>
              <a:gd name="T82" fmla="*/ 4765881 w 1530"/>
              <a:gd name="T83" fmla="*/ 2054414 h 755"/>
              <a:gd name="T84" fmla="*/ 5165922 w 1530"/>
              <a:gd name="T85" fmla="*/ 2054414 h 755"/>
              <a:gd name="T86" fmla="*/ 1884812 w 1530"/>
              <a:gd name="T87" fmla="*/ 1017571 h 755"/>
              <a:gd name="T88" fmla="*/ 5123610 w 1530"/>
              <a:gd name="T89" fmla="*/ 2154630 h 755"/>
              <a:gd name="T90" fmla="*/ 4596632 w 1530"/>
              <a:gd name="T91" fmla="*/ 2316516 h 755"/>
              <a:gd name="T92" fmla="*/ 5138996 w 1530"/>
              <a:gd name="T93" fmla="*/ 2655706 h 755"/>
              <a:gd name="T94" fmla="*/ 2034827 w 1530"/>
              <a:gd name="T95" fmla="*/ 1915655 h 755"/>
              <a:gd name="T96" fmla="*/ 1207818 w 1530"/>
              <a:gd name="T97" fmla="*/ 1576464 h 755"/>
              <a:gd name="T98" fmla="*/ 1577087 w 1530"/>
              <a:gd name="T99" fmla="*/ 1152476 h 755"/>
              <a:gd name="T100" fmla="*/ 1746336 w 1530"/>
              <a:gd name="T101" fmla="*/ 813286 h 755"/>
              <a:gd name="T102" fmla="*/ 1265516 w 1530"/>
              <a:gd name="T103" fmla="*/ 813286 h 755"/>
              <a:gd name="T104" fmla="*/ 1246284 w 1530"/>
              <a:gd name="T105" fmla="*/ 489513 h 755"/>
              <a:gd name="T106" fmla="*/ 1011644 w 1530"/>
              <a:gd name="T107" fmla="*/ 520349 h 755"/>
              <a:gd name="T108" fmla="*/ 130783 w 1530"/>
              <a:gd name="T109" fmla="*/ 466387 h 755"/>
              <a:gd name="T110" fmla="*/ 238486 w 1530"/>
              <a:gd name="T111" fmla="*/ 759324 h 755"/>
              <a:gd name="T112" fmla="*/ 573137 w 1530"/>
              <a:gd name="T113" fmla="*/ 874957 h 755"/>
              <a:gd name="T114" fmla="*/ 877014 w 1530"/>
              <a:gd name="T115" fmla="*/ 1410723 h 755"/>
              <a:gd name="T116" fmla="*/ 1465537 w 1530"/>
              <a:gd name="T117" fmla="*/ 1846275 h 755"/>
              <a:gd name="T118" fmla="*/ 1527082 w 1530"/>
              <a:gd name="T119" fmla="*/ 2713523 h 755"/>
              <a:gd name="T120" fmla="*/ 1580934 w 1530"/>
              <a:gd name="T121" fmla="*/ 2886972 h 755"/>
              <a:gd name="T122" fmla="*/ 1961743 w 1530"/>
              <a:gd name="T123" fmla="*/ 2343497 h 755"/>
              <a:gd name="T124" fmla="*/ 1311675 w 1530"/>
              <a:gd name="T125" fmla="*/ 1040698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829BC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矩形标注 4"/>
          <p:cNvSpPr/>
          <p:nvPr/>
        </p:nvSpPr>
        <p:spPr>
          <a:xfrm>
            <a:off x="8513763" y="1674851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8556625" y="1712951"/>
            <a:ext cx="9731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8629650" y="3113126"/>
            <a:ext cx="1728788" cy="596900"/>
          </a:xfrm>
          <a:prstGeom prst="wedgeRectCallout">
            <a:avLst>
              <a:gd name="adj1" fmla="val -66466"/>
              <a:gd name="adj2" fmla="val -902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8"/>
          <p:cNvSpPr txBox="1">
            <a:spLocks noChangeArrowheads="1"/>
          </p:cNvSpPr>
          <p:nvPr/>
        </p:nvSpPr>
        <p:spPr bwMode="auto">
          <a:xfrm>
            <a:off x="8686800" y="3149639"/>
            <a:ext cx="16144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6751638" y="2574964"/>
            <a:ext cx="1146175" cy="992187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文本框 10"/>
          <p:cNvSpPr txBox="1">
            <a:spLocks noChangeArrowheads="1"/>
          </p:cNvSpPr>
          <p:nvPr/>
        </p:nvSpPr>
        <p:spPr bwMode="auto">
          <a:xfrm>
            <a:off x="6808788" y="2597189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矩形标注 10"/>
          <p:cNvSpPr/>
          <p:nvPr/>
        </p:nvSpPr>
        <p:spPr>
          <a:xfrm flipH="1">
            <a:off x="3152775" y="2873414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3182938" y="2841664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3" name="矩形标注 12"/>
          <p:cNvSpPr/>
          <p:nvPr/>
        </p:nvSpPr>
        <p:spPr>
          <a:xfrm flipH="1">
            <a:off x="1979613" y="1284326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2008188" y="1252576"/>
            <a:ext cx="1211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5" name="矩形 132"/>
          <p:cNvSpPr>
            <a:spLocks noChangeArrowheads="1"/>
          </p:cNvSpPr>
          <p:nvPr/>
        </p:nvSpPr>
        <p:spPr bwMode="auto">
          <a:xfrm>
            <a:off x="1131888" y="4325976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192213" y="4803814"/>
            <a:ext cx="25257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4"/>
          <p:cNvSpPr>
            <a:spLocks noChangeArrowheads="1"/>
          </p:cNvSpPr>
          <p:nvPr/>
        </p:nvSpPr>
        <p:spPr bwMode="auto">
          <a:xfrm>
            <a:off x="1182786" y="4879916"/>
            <a:ext cx="9837737" cy="1200329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8" name="任意多边形 17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16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2900" r="73057" b="2978"/>
          <a:stretch>
            <a:fillRect/>
          </a:stretch>
        </p:blipFill>
        <p:spPr>
          <a:xfrm rot="10800000">
            <a:off x="180478" y="200133"/>
            <a:ext cx="3525976" cy="6458847"/>
          </a:xfrm>
          <a:custGeom>
            <a:avLst/>
            <a:gdLst>
              <a:gd name="connsiteX0" fmla="*/ 3280758 w 3525976"/>
              <a:gd name="connsiteY0" fmla="*/ 6458847 h 6458847"/>
              <a:gd name="connsiteX1" fmla="*/ 0 w 3525976"/>
              <a:gd name="connsiteY1" fmla="*/ 6458847 h 6458847"/>
              <a:gd name="connsiteX2" fmla="*/ 0 w 3525976"/>
              <a:gd name="connsiteY2" fmla="*/ 0 h 6458847"/>
              <a:gd name="connsiteX3" fmla="*/ 3289630 w 3525976"/>
              <a:gd name="connsiteY3" fmla="*/ 0 h 6458847"/>
              <a:gd name="connsiteX4" fmla="*/ 3280759 w 3525976"/>
              <a:gd name="connsiteY4" fmla="*/ 43942 h 6458847"/>
              <a:gd name="connsiteX5" fmla="*/ 3476556 w 3525976"/>
              <a:gd name="connsiteY5" fmla="*/ 284178 h 6458847"/>
              <a:gd name="connsiteX6" fmla="*/ 3525976 w 3525976"/>
              <a:gd name="connsiteY6" fmla="*/ 289160 h 6458847"/>
              <a:gd name="connsiteX7" fmla="*/ 3525976 w 3525976"/>
              <a:gd name="connsiteY7" fmla="*/ 6213629 h 6458847"/>
              <a:gd name="connsiteX8" fmla="*/ 3280758 w 3525976"/>
              <a:gd name="connsiteY8" fmla="*/ 6458847 h 6458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5976" h="6458847">
                <a:moveTo>
                  <a:pt x="3280758" y="6458847"/>
                </a:moveTo>
                <a:lnTo>
                  <a:pt x="0" y="6458847"/>
                </a:lnTo>
                <a:lnTo>
                  <a:pt x="0" y="0"/>
                </a:lnTo>
                <a:lnTo>
                  <a:pt x="3289630" y="0"/>
                </a:lnTo>
                <a:lnTo>
                  <a:pt x="3280759" y="43942"/>
                </a:lnTo>
                <a:cubicBezTo>
                  <a:pt x="3280759" y="162444"/>
                  <a:pt x="3364814" y="261313"/>
                  <a:pt x="3476556" y="284178"/>
                </a:cubicBezTo>
                <a:lnTo>
                  <a:pt x="3525976" y="289160"/>
                </a:lnTo>
                <a:lnTo>
                  <a:pt x="3525976" y="6213629"/>
                </a:lnTo>
                <a:cubicBezTo>
                  <a:pt x="3390545" y="6213629"/>
                  <a:pt x="3280758" y="6323417"/>
                  <a:pt x="3280758" y="6458847"/>
                </a:cubicBez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70899" t="2654" b="11208"/>
          <a:stretch>
            <a:fillRect/>
          </a:stretch>
        </p:blipFill>
        <p:spPr>
          <a:xfrm rot="10800000">
            <a:off x="7873858" y="200133"/>
            <a:ext cx="4161285" cy="6458847"/>
          </a:xfrm>
          <a:custGeom>
            <a:avLst/>
            <a:gdLst>
              <a:gd name="connsiteX0" fmla="*/ 4161285 w 4161285"/>
              <a:gd name="connsiteY0" fmla="*/ 6458847 h 6458847"/>
              <a:gd name="connsiteX1" fmla="*/ 245218 w 4161285"/>
              <a:gd name="connsiteY1" fmla="*/ 6458847 h 6458847"/>
              <a:gd name="connsiteX2" fmla="*/ 225948 w 4161285"/>
              <a:gd name="connsiteY2" fmla="*/ 6363397 h 6458847"/>
              <a:gd name="connsiteX3" fmla="*/ 0 w 4161285"/>
              <a:gd name="connsiteY3" fmla="*/ 6213629 h 6458847"/>
              <a:gd name="connsiteX4" fmla="*/ 0 w 4161285"/>
              <a:gd name="connsiteY4" fmla="*/ 289160 h 6458847"/>
              <a:gd name="connsiteX5" fmla="*/ 245218 w 4161285"/>
              <a:gd name="connsiteY5" fmla="*/ 43942 h 6458847"/>
              <a:gd name="connsiteX6" fmla="*/ 236346 w 4161285"/>
              <a:gd name="connsiteY6" fmla="*/ 0 h 6458847"/>
              <a:gd name="connsiteX7" fmla="*/ 4161285 w 4161285"/>
              <a:gd name="connsiteY7" fmla="*/ 0 h 6458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61285" h="6458847">
                <a:moveTo>
                  <a:pt x="4161285" y="6458847"/>
                </a:moveTo>
                <a:lnTo>
                  <a:pt x="245218" y="6458847"/>
                </a:lnTo>
                <a:lnTo>
                  <a:pt x="225948" y="6363397"/>
                </a:lnTo>
                <a:cubicBezTo>
                  <a:pt x="188722" y="6275384"/>
                  <a:pt x="101573" y="6213629"/>
                  <a:pt x="0" y="6213629"/>
                </a:cubicBezTo>
                <a:lnTo>
                  <a:pt x="0" y="289160"/>
                </a:lnTo>
                <a:cubicBezTo>
                  <a:pt x="135430" y="289160"/>
                  <a:pt x="245218" y="179373"/>
                  <a:pt x="245218" y="43942"/>
                </a:cubicBezTo>
                <a:lnTo>
                  <a:pt x="236346" y="0"/>
                </a:lnTo>
                <a:lnTo>
                  <a:pt x="4161285" y="0"/>
                </a:lnTo>
                <a:close/>
              </a:path>
            </a:pathLst>
          </a:custGeom>
        </p:spPr>
      </p:pic>
      <p:sp>
        <p:nvSpPr>
          <p:cNvPr id="13" name="任意多边形 12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316110" y="2558478"/>
            <a:ext cx="3570208" cy="110799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  <p:sp>
        <p:nvSpPr>
          <p:cNvPr id="15" name="文本框 16"/>
          <p:cNvSpPr txBox="1">
            <a:spLocks noChangeArrowheads="1"/>
          </p:cNvSpPr>
          <p:nvPr/>
        </p:nvSpPr>
        <p:spPr bwMode="auto">
          <a:xfrm>
            <a:off x="4367409" y="3584017"/>
            <a:ext cx="34047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it-IT" altLang="zh-CN" dirty="0" smtClean="0">
                <a:solidFill>
                  <a:srgbClr val="58AC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WATCHING</a:t>
            </a:r>
            <a:endParaRPr lang="it-IT" altLang="zh-CN" dirty="0">
              <a:solidFill>
                <a:srgbClr val="58ACD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1174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7356" t="75329" r="16334"/>
          <a:stretch>
            <a:fillRect/>
          </a:stretch>
        </p:blipFill>
        <p:spPr>
          <a:xfrm>
            <a:off x="180479" y="200134"/>
            <a:ext cx="11854665" cy="2009665"/>
          </a:xfrm>
          <a:custGeom>
            <a:avLst/>
            <a:gdLst>
              <a:gd name="connsiteX0" fmla="*/ 245218 w 11854665"/>
              <a:gd name="connsiteY0" fmla="*/ 0 h 2009665"/>
              <a:gd name="connsiteX1" fmla="*/ 11609447 w 11854665"/>
              <a:gd name="connsiteY1" fmla="*/ 0 h 2009665"/>
              <a:gd name="connsiteX2" fmla="*/ 11628717 w 11854665"/>
              <a:gd name="connsiteY2" fmla="*/ 95449 h 2009665"/>
              <a:gd name="connsiteX3" fmla="*/ 11854665 w 11854665"/>
              <a:gd name="connsiteY3" fmla="*/ 245217 h 2009665"/>
              <a:gd name="connsiteX4" fmla="*/ 11854665 w 11854665"/>
              <a:gd name="connsiteY4" fmla="*/ 2009665 h 2009665"/>
              <a:gd name="connsiteX5" fmla="*/ 0 w 11854665"/>
              <a:gd name="connsiteY5" fmla="*/ 2009665 h 2009665"/>
              <a:gd name="connsiteX6" fmla="*/ 0 w 11854665"/>
              <a:gd name="connsiteY6" fmla="*/ 245217 h 2009665"/>
              <a:gd name="connsiteX7" fmla="*/ 245218 w 11854665"/>
              <a:gd name="connsiteY7" fmla="*/ 0 h 200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2009665">
                <a:moveTo>
                  <a:pt x="245218" y="0"/>
                </a:moveTo>
                <a:lnTo>
                  <a:pt x="11609447" y="0"/>
                </a:lnTo>
                <a:lnTo>
                  <a:pt x="11628717" y="95449"/>
                </a:lnTo>
                <a:cubicBezTo>
                  <a:pt x="11665943" y="183462"/>
                  <a:pt x="11753092" y="245217"/>
                  <a:pt x="11854665" y="245217"/>
                </a:cubicBezTo>
                <a:lnTo>
                  <a:pt x="11854665" y="2009665"/>
                </a:lnTo>
                <a:lnTo>
                  <a:pt x="0" y="2009665"/>
                </a:lnTo>
                <a:lnTo>
                  <a:pt x="0" y="245217"/>
                </a:lnTo>
                <a:cubicBezTo>
                  <a:pt x="135431" y="245217"/>
                  <a:pt x="245218" y="135430"/>
                  <a:pt x="245218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2360" t="65304" r="11245"/>
          <a:stretch>
            <a:fillRect/>
          </a:stretch>
        </p:blipFill>
        <p:spPr>
          <a:xfrm rot="10800000">
            <a:off x="180478" y="4162533"/>
            <a:ext cx="11854665" cy="2496447"/>
          </a:xfrm>
          <a:custGeom>
            <a:avLst/>
            <a:gdLst>
              <a:gd name="connsiteX0" fmla="*/ 11854665 w 11854665"/>
              <a:gd name="connsiteY0" fmla="*/ 2496447 h 2496447"/>
              <a:gd name="connsiteX1" fmla="*/ 0 w 11854665"/>
              <a:gd name="connsiteY1" fmla="*/ 2496447 h 2496447"/>
              <a:gd name="connsiteX2" fmla="*/ 0 w 11854665"/>
              <a:gd name="connsiteY2" fmla="*/ 289160 h 2496447"/>
              <a:gd name="connsiteX3" fmla="*/ 245218 w 11854665"/>
              <a:gd name="connsiteY3" fmla="*/ 43942 h 2496447"/>
              <a:gd name="connsiteX4" fmla="*/ 236346 w 11854665"/>
              <a:gd name="connsiteY4" fmla="*/ 0 h 2496447"/>
              <a:gd name="connsiteX5" fmla="*/ 11618318 w 11854665"/>
              <a:gd name="connsiteY5" fmla="*/ 0 h 2496447"/>
              <a:gd name="connsiteX6" fmla="*/ 11609448 w 11854665"/>
              <a:gd name="connsiteY6" fmla="*/ 43942 h 2496447"/>
              <a:gd name="connsiteX7" fmla="*/ 11805245 w 11854665"/>
              <a:gd name="connsiteY7" fmla="*/ 284178 h 2496447"/>
              <a:gd name="connsiteX8" fmla="*/ 11854665 w 11854665"/>
              <a:gd name="connsiteY8" fmla="*/ 289160 h 2496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54665" h="2496447">
                <a:moveTo>
                  <a:pt x="11854665" y="2496447"/>
                </a:moveTo>
                <a:lnTo>
                  <a:pt x="0" y="2496447"/>
                </a:lnTo>
                <a:lnTo>
                  <a:pt x="0" y="289160"/>
                </a:lnTo>
                <a:cubicBezTo>
                  <a:pt x="135430" y="289160"/>
                  <a:pt x="245218" y="179373"/>
                  <a:pt x="245218" y="43942"/>
                </a:cubicBezTo>
                <a:lnTo>
                  <a:pt x="236346" y="0"/>
                </a:lnTo>
                <a:lnTo>
                  <a:pt x="11618318" y="0"/>
                </a:lnTo>
                <a:lnTo>
                  <a:pt x="11609448" y="43942"/>
                </a:lnTo>
                <a:cubicBezTo>
                  <a:pt x="11609448" y="162444"/>
                  <a:pt x="11693503" y="261313"/>
                  <a:pt x="11805245" y="284178"/>
                </a:cubicBezTo>
                <a:lnTo>
                  <a:pt x="11854665" y="289160"/>
                </a:lnTo>
                <a:close/>
              </a:path>
            </a:pathLst>
          </a:custGeom>
        </p:spPr>
      </p:pic>
      <p:sp>
        <p:nvSpPr>
          <p:cNvPr id="7" name="任意多边形 6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32324" y="2897881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rgbClr val="829BC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3" name="MH_Number_1"/>
          <p:cNvSpPr/>
          <p:nvPr>
            <p:custDataLst>
              <p:tags r:id="rId1"/>
            </p:custDataLst>
          </p:nvPr>
        </p:nvSpPr>
        <p:spPr>
          <a:xfrm>
            <a:off x="2166248" y="2811323"/>
            <a:ext cx="975087" cy="975087"/>
          </a:xfrm>
          <a:prstGeom prst="rect">
            <a:avLst/>
          </a:prstGeom>
          <a:solidFill>
            <a:srgbClr val="829BC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06691" y="2816115"/>
            <a:ext cx="1" cy="975087"/>
          </a:xfrm>
          <a:prstGeom prst="line">
            <a:avLst/>
          </a:prstGeom>
          <a:ln w="63500" cmpd="thinThick">
            <a:solidFill>
              <a:srgbClr val="829B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166248" y="2813890"/>
            <a:ext cx="8177926" cy="975087"/>
          </a:xfrm>
          <a:prstGeom prst="rect">
            <a:avLst/>
          </a:prstGeom>
          <a:noFill/>
          <a:ln>
            <a:solidFill>
              <a:srgbClr val="829B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1584346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右箭头 32"/>
          <p:cNvSpPr/>
          <p:nvPr/>
        </p:nvSpPr>
        <p:spPr>
          <a:xfrm>
            <a:off x="1373140" y="3349507"/>
            <a:ext cx="9566695" cy="493713"/>
          </a:xfrm>
          <a:prstGeom prst="rightArrow">
            <a:avLst/>
          </a:prstGeom>
          <a:solidFill>
            <a:srgbClr val="58A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856672" y="3154245"/>
            <a:ext cx="863600" cy="865187"/>
            <a:chOff x="3075154" y="3635705"/>
            <a:chExt cx="863600" cy="865187"/>
          </a:xfrm>
        </p:grpSpPr>
        <p:sp>
          <p:nvSpPr>
            <p:cNvPr id="35" name="椭圆 34"/>
            <p:cNvSpPr/>
            <p:nvPr/>
          </p:nvSpPr>
          <p:spPr>
            <a:xfrm>
              <a:off x="3075154" y="3635705"/>
              <a:ext cx="863600" cy="86518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129129" y="3689680"/>
              <a:ext cx="755650" cy="757237"/>
            </a:xfrm>
            <a:prstGeom prst="ellipse">
              <a:avLst/>
            </a:prstGeom>
            <a:solidFill>
              <a:srgbClr val="829BC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64094" y="3154245"/>
            <a:ext cx="863600" cy="865187"/>
            <a:chOff x="4386429" y="3635705"/>
            <a:chExt cx="863600" cy="865187"/>
          </a:xfrm>
        </p:grpSpPr>
        <p:sp>
          <p:nvSpPr>
            <p:cNvPr id="38" name="椭圆 37"/>
            <p:cNvSpPr/>
            <p:nvPr/>
          </p:nvSpPr>
          <p:spPr>
            <a:xfrm>
              <a:off x="4386429" y="3635705"/>
              <a:ext cx="863600" cy="86518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440404" y="3689680"/>
              <a:ext cx="755650" cy="757237"/>
            </a:xfrm>
            <a:prstGeom prst="ellipse">
              <a:avLst/>
            </a:prstGeom>
            <a:solidFill>
              <a:srgbClr val="829BC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671516" y="3154245"/>
            <a:ext cx="863600" cy="865187"/>
            <a:chOff x="5697704" y="3635705"/>
            <a:chExt cx="863600" cy="865187"/>
          </a:xfrm>
        </p:grpSpPr>
        <p:sp>
          <p:nvSpPr>
            <p:cNvPr id="41" name="椭圆 40"/>
            <p:cNvSpPr/>
            <p:nvPr/>
          </p:nvSpPr>
          <p:spPr>
            <a:xfrm>
              <a:off x="5697704" y="3635705"/>
              <a:ext cx="863600" cy="86518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5751679" y="3689680"/>
              <a:ext cx="755650" cy="757237"/>
            </a:xfrm>
            <a:prstGeom prst="ellipse">
              <a:avLst/>
            </a:prstGeom>
            <a:solidFill>
              <a:srgbClr val="829BC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578938" y="3154245"/>
            <a:ext cx="863600" cy="865187"/>
            <a:chOff x="7008979" y="3635705"/>
            <a:chExt cx="863600" cy="865187"/>
          </a:xfrm>
        </p:grpSpPr>
        <p:sp>
          <p:nvSpPr>
            <p:cNvPr id="44" name="椭圆 43"/>
            <p:cNvSpPr/>
            <p:nvPr/>
          </p:nvSpPr>
          <p:spPr>
            <a:xfrm>
              <a:off x="7008979" y="3635705"/>
              <a:ext cx="863600" cy="86518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062954" y="3689680"/>
              <a:ext cx="755650" cy="757237"/>
            </a:xfrm>
            <a:prstGeom prst="ellipse">
              <a:avLst/>
            </a:prstGeom>
            <a:solidFill>
              <a:srgbClr val="829BC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486360" y="3173808"/>
            <a:ext cx="863600" cy="865187"/>
            <a:chOff x="8320254" y="3635705"/>
            <a:chExt cx="863600" cy="865187"/>
          </a:xfrm>
        </p:grpSpPr>
        <p:sp>
          <p:nvSpPr>
            <p:cNvPr id="47" name="椭圆 46"/>
            <p:cNvSpPr/>
            <p:nvPr/>
          </p:nvSpPr>
          <p:spPr>
            <a:xfrm>
              <a:off x="8320254" y="3635705"/>
              <a:ext cx="863600" cy="865187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8374229" y="3689680"/>
              <a:ext cx="755650" cy="757237"/>
            </a:xfrm>
            <a:prstGeom prst="ellipse">
              <a:avLst/>
            </a:prstGeom>
            <a:solidFill>
              <a:srgbClr val="C79BF7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2015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9" name="文本框 71"/>
          <p:cNvSpPr txBox="1">
            <a:spLocks noChangeArrowheads="1"/>
          </p:cNvSpPr>
          <p:nvPr/>
        </p:nvSpPr>
        <p:spPr bwMode="auto">
          <a:xfrm>
            <a:off x="1634950" y="984156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矩形 78"/>
          <p:cNvSpPr>
            <a:spLocks noChangeArrowheads="1"/>
          </p:cNvSpPr>
          <p:nvPr/>
        </p:nvSpPr>
        <p:spPr bwMode="auto">
          <a:xfrm>
            <a:off x="994195" y="1508256"/>
            <a:ext cx="290234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4D4D4D"/>
                </a:solidFill>
                <a:latin typeface="+mn-ea"/>
              </a:rPr>
              <a:t>极</a:t>
            </a:r>
            <a:r>
              <a:rPr lang="zh-CN" altLang="en-US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51" name="文本框 71"/>
          <p:cNvSpPr txBox="1">
            <a:spLocks noChangeArrowheads="1"/>
          </p:cNvSpPr>
          <p:nvPr/>
        </p:nvSpPr>
        <p:spPr bwMode="auto">
          <a:xfrm>
            <a:off x="5282252" y="984156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2" name="矩形 78"/>
          <p:cNvSpPr>
            <a:spLocks noChangeArrowheads="1"/>
          </p:cNvSpPr>
          <p:nvPr/>
        </p:nvSpPr>
        <p:spPr bwMode="auto">
          <a:xfrm>
            <a:off x="4688077" y="1522440"/>
            <a:ext cx="280390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4D4D4D"/>
                </a:solidFill>
                <a:latin typeface="+mn-ea"/>
              </a:rPr>
              <a:t>极</a:t>
            </a:r>
            <a:r>
              <a:rPr lang="zh-CN" altLang="en-US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53" name="文本框 71"/>
          <p:cNvSpPr txBox="1">
            <a:spLocks noChangeArrowheads="1"/>
          </p:cNvSpPr>
          <p:nvPr/>
        </p:nvSpPr>
        <p:spPr bwMode="auto">
          <a:xfrm>
            <a:off x="8884697" y="984156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矩形 78"/>
          <p:cNvSpPr>
            <a:spLocks noChangeArrowheads="1"/>
          </p:cNvSpPr>
          <p:nvPr/>
        </p:nvSpPr>
        <p:spPr bwMode="auto">
          <a:xfrm>
            <a:off x="8506872" y="1522440"/>
            <a:ext cx="271763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4D4D4D"/>
                </a:solidFill>
                <a:latin typeface="+mn-ea"/>
              </a:rPr>
              <a:t>极</a:t>
            </a:r>
            <a:r>
              <a:rPr lang="zh-CN" altLang="en-US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55" name="文本框 71"/>
          <p:cNvSpPr txBox="1">
            <a:spLocks noChangeArrowheads="1"/>
          </p:cNvSpPr>
          <p:nvPr/>
        </p:nvSpPr>
        <p:spPr bwMode="auto">
          <a:xfrm>
            <a:off x="3380519" y="4158153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6" name="矩形 78"/>
          <p:cNvSpPr>
            <a:spLocks noChangeArrowheads="1"/>
          </p:cNvSpPr>
          <p:nvPr/>
        </p:nvSpPr>
        <p:spPr bwMode="auto">
          <a:xfrm>
            <a:off x="2841126" y="4670555"/>
            <a:ext cx="270953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4D4D4D"/>
                </a:solidFill>
                <a:latin typeface="+mn-ea"/>
              </a:rPr>
              <a:t>极</a:t>
            </a:r>
            <a:r>
              <a:rPr lang="zh-CN" altLang="en-US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57" name="文本框 71"/>
          <p:cNvSpPr txBox="1">
            <a:spLocks noChangeArrowheads="1"/>
          </p:cNvSpPr>
          <p:nvPr/>
        </p:nvSpPr>
        <p:spPr bwMode="auto">
          <a:xfrm>
            <a:off x="7218719" y="4158153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8" name="矩形 78"/>
          <p:cNvSpPr>
            <a:spLocks noChangeArrowheads="1"/>
          </p:cNvSpPr>
          <p:nvPr/>
        </p:nvSpPr>
        <p:spPr bwMode="auto">
          <a:xfrm>
            <a:off x="6644525" y="4670555"/>
            <a:ext cx="283229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rgbClr val="4D4D4D"/>
                </a:solidFill>
                <a:latin typeface="+mn-ea"/>
              </a:rPr>
              <a:t>极</a:t>
            </a:r>
            <a:r>
              <a:rPr lang="zh-CN" altLang="en-US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62" name="任意多边形 61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2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"/>
          <p:cNvGrpSpPr>
            <a:grpSpLocks/>
          </p:cNvGrpSpPr>
          <p:nvPr/>
        </p:nvGrpSpPr>
        <p:grpSpPr bwMode="auto">
          <a:xfrm>
            <a:off x="1164312" y="1546395"/>
            <a:ext cx="1497012" cy="1497013"/>
            <a:chOff x="811213" y="1901825"/>
            <a:chExt cx="1992312" cy="1990725"/>
          </a:xfrm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811213" y="1901825"/>
              <a:ext cx="1992312" cy="1990725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246188" y="2247900"/>
              <a:ext cx="1104900" cy="573088"/>
            </a:xfrm>
            <a:custGeom>
              <a:avLst/>
              <a:gdLst>
                <a:gd name="T0" fmla="*/ 0 w 696"/>
                <a:gd name="T1" fmla="*/ 2147483646 h 361"/>
                <a:gd name="T2" fmla="*/ 2147483646 w 696"/>
                <a:gd name="T3" fmla="*/ 0 h 361"/>
                <a:gd name="T4" fmla="*/ 2147483646 w 696"/>
                <a:gd name="T5" fmla="*/ 2147483646 h 361"/>
                <a:gd name="T6" fmla="*/ 0 w 696"/>
                <a:gd name="T7" fmla="*/ 2147483646 h 36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96" h="361">
                  <a:moveTo>
                    <a:pt x="0" y="361"/>
                  </a:moveTo>
                  <a:lnTo>
                    <a:pt x="347" y="0"/>
                  </a:lnTo>
                  <a:lnTo>
                    <a:pt x="696" y="361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1471613" y="2414588"/>
              <a:ext cx="635000" cy="301625"/>
            </a:xfrm>
            <a:custGeom>
              <a:avLst/>
              <a:gdLst>
                <a:gd name="T0" fmla="*/ 0 w 400"/>
                <a:gd name="T1" fmla="*/ 2147483646 h 190"/>
                <a:gd name="T2" fmla="*/ 2147483646 w 400"/>
                <a:gd name="T3" fmla="*/ 0 h 190"/>
                <a:gd name="T4" fmla="*/ 2147483646 w 400"/>
                <a:gd name="T5" fmla="*/ 2147483646 h 190"/>
                <a:gd name="T6" fmla="*/ 0 w 400"/>
                <a:gd name="T7" fmla="*/ 2147483646 h 1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0" h="190">
                  <a:moveTo>
                    <a:pt x="0" y="190"/>
                  </a:moveTo>
                  <a:lnTo>
                    <a:pt x="200" y="0"/>
                  </a:lnTo>
                  <a:lnTo>
                    <a:pt x="400" y="190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129540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65735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2019300" y="28400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129540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165735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2019300" y="290036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129540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165735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2019300" y="33226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129540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165735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2019300" y="338296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1355725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1728788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2090738" y="2933700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1260475" y="3435350"/>
              <a:ext cx="1052512" cy="349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1246188" y="3484563"/>
              <a:ext cx="1090612" cy="52388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29" name="组合 4"/>
          <p:cNvGrpSpPr>
            <a:grpSpLocks/>
          </p:cNvGrpSpPr>
          <p:nvPr/>
        </p:nvGrpSpPr>
        <p:grpSpPr bwMode="auto">
          <a:xfrm>
            <a:off x="3948787" y="1546395"/>
            <a:ext cx="1497013" cy="1497013"/>
            <a:chOff x="4006850" y="1838325"/>
            <a:chExt cx="1992313" cy="1990725"/>
          </a:xfrm>
        </p:grpSpPr>
        <p:sp>
          <p:nvSpPr>
            <p:cNvPr id="30" name="Oval 42"/>
            <p:cNvSpPr>
              <a:spLocks noChangeArrowheads="1"/>
            </p:cNvSpPr>
            <p:nvPr/>
          </p:nvSpPr>
          <p:spPr bwMode="auto">
            <a:xfrm>
              <a:off x="4006850" y="1838325"/>
              <a:ext cx="1992313" cy="1990725"/>
            </a:xfrm>
            <a:prstGeom prst="ellipse">
              <a:avLst/>
            </a:prstGeom>
            <a:solidFill>
              <a:srgbClr val="C79B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1" name="Freeform 43"/>
            <p:cNvSpPr>
              <a:spLocks/>
            </p:cNvSpPr>
            <p:nvPr/>
          </p:nvSpPr>
          <p:spPr bwMode="auto">
            <a:xfrm>
              <a:off x="5119688" y="2559050"/>
              <a:ext cx="490538" cy="595313"/>
            </a:xfrm>
            <a:custGeom>
              <a:avLst/>
              <a:gdLst>
                <a:gd name="T0" fmla="*/ 2147483646 w 309"/>
                <a:gd name="T1" fmla="*/ 2147483646 h 375"/>
                <a:gd name="T2" fmla="*/ 2147483646 w 309"/>
                <a:gd name="T3" fmla="*/ 2147483646 h 375"/>
                <a:gd name="T4" fmla="*/ 0 w 309"/>
                <a:gd name="T5" fmla="*/ 2147483646 h 375"/>
                <a:gd name="T6" fmla="*/ 2147483646 w 309"/>
                <a:gd name="T7" fmla="*/ 0 h 375"/>
                <a:gd name="T8" fmla="*/ 2147483646 w 309"/>
                <a:gd name="T9" fmla="*/ 2147483646 h 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9" h="375">
                  <a:moveTo>
                    <a:pt x="309" y="28"/>
                  </a:moveTo>
                  <a:lnTo>
                    <a:pt x="36" y="375"/>
                  </a:lnTo>
                  <a:lnTo>
                    <a:pt x="0" y="347"/>
                  </a:lnTo>
                  <a:lnTo>
                    <a:pt x="273" y="0"/>
                  </a:lnTo>
                  <a:lnTo>
                    <a:pt x="309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44"/>
            <p:cNvSpPr>
              <a:spLocks/>
            </p:cNvSpPr>
            <p:nvPr/>
          </p:nvSpPr>
          <p:spPr bwMode="auto">
            <a:xfrm>
              <a:off x="4765675" y="2562225"/>
              <a:ext cx="444500" cy="627063"/>
            </a:xfrm>
            <a:custGeom>
              <a:avLst/>
              <a:gdLst>
                <a:gd name="T0" fmla="*/ 2147483646 w 280"/>
                <a:gd name="T1" fmla="*/ 2147483646 h 395"/>
                <a:gd name="T2" fmla="*/ 0 w 280"/>
                <a:gd name="T3" fmla="*/ 2147483646 h 395"/>
                <a:gd name="T4" fmla="*/ 2147483646 w 280"/>
                <a:gd name="T5" fmla="*/ 0 h 395"/>
                <a:gd name="T6" fmla="*/ 2147483646 w 280"/>
                <a:gd name="T7" fmla="*/ 2147483646 h 395"/>
                <a:gd name="T8" fmla="*/ 2147483646 w 280"/>
                <a:gd name="T9" fmla="*/ 2147483646 h 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395">
                  <a:moveTo>
                    <a:pt x="242" y="395"/>
                  </a:moveTo>
                  <a:lnTo>
                    <a:pt x="0" y="24"/>
                  </a:lnTo>
                  <a:lnTo>
                    <a:pt x="38" y="0"/>
                  </a:lnTo>
                  <a:lnTo>
                    <a:pt x="280" y="371"/>
                  </a:lnTo>
                  <a:lnTo>
                    <a:pt x="242" y="3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45"/>
            <p:cNvSpPr>
              <a:spLocks/>
            </p:cNvSpPr>
            <p:nvPr/>
          </p:nvSpPr>
          <p:spPr bwMode="auto">
            <a:xfrm>
              <a:off x="4297363" y="2646363"/>
              <a:ext cx="504825" cy="579438"/>
            </a:xfrm>
            <a:custGeom>
              <a:avLst/>
              <a:gdLst>
                <a:gd name="T0" fmla="*/ 0 w 318"/>
                <a:gd name="T1" fmla="*/ 2147483646 h 365"/>
                <a:gd name="T2" fmla="*/ 2147483646 w 318"/>
                <a:gd name="T3" fmla="*/ 0 h 365"/>
                <a:gd name="T4" fmla="*/ 2147483646 w 318"/>
                <a:gd name="T5" fmla="*/ 2147483646 h 365"/>
                <a:gd name="T6" fmla="*/ 2147483646 w 318"/>
                <a:gd name="T7" fmla="*/ 2147483646 h 365"/>
                <a:gd name="T8" fmla="*/ 0 w 318"/>
                <a:gd name="T9" fmla="*/ 2147483646 h 3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8" h="365">
                  <a:moveTo>
                    <a:pt x="0" y="337"/>
                  </a:moveTo>
                  <a:lnTo>
                    <a:pt x="285" y="0"/>
                  </a:lnTo>
                  <a:lnTo>
                    <a:pt x="318" y="28"/>
                  </a:lnTo>
                  <a:lnTo>
                    <a:pt x="33" y="365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Oval 46"/>
            <p:cNvSpPr>
              <a:spLocks noChangeArrowheads="1"/>
            </p:cNvSpPr>
            <p:nvPr/>
          </p:nvSpPr>
          <p:spPr bwMode="auto">
            <a:xfrm>
              <a:off x="4264025" y="2917825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5" name="Oval 47"/>
            <p:cNvSpPr>
              <a:spLocks noChangeArrowheads="1"/>
            </p:cNvSpPr>
            <p:nvPr/>
          </p:nvSpPr>
          <p:spPr bwMode="auto">
            <a:xfrm>
              <a:off x="4357688" y="2995613"/>
              <a:ext cx="153988" cy="155575"/>
            </a:xfrm>
            <a:prstGeom prst="ellipse">
              <a:avLst/>
            </a:prstGeom>
            <a:solidFill>
              <a:srgbClr val="C79B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6" name="Oval 48"/>
            <p:cNvSpPr>
              <a:spLocks noChangeArrowheads="1"/>
            </p:cNvSpPr>
            <p:nvPr/>
          </p:nvSpPr>
          <p:spPr bwMode="auto">
            <a:xfrm>
              <a:off x="4640263" y="2449513"/>
              <a:ext cx="347663" cy="347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7" name="Oval 49"/>
            <p:cNvSpPr>
              <a:spLocks noChangeArrowheads="1"/>
            </p:cNvSpPr>
            <p:nvPr/>
          </p:nvSpPr>
          <p:spPr bwMode="auto">
            <a:xfrm>
              <a:off x="5002213" y="2947988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8" name="Oval 50"/>
            <p:cNvSpPr>
              <a:spLocks noChangeArrowheads="1"/>
            </p:cNvSpPr>
            <p:nvPr/>
          </p:nvSpPr>
          <p:spPr bwMode="auto">
            <a:xfrm>
              <a:off x="5387975" y="2397125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9" name="Oval 51"/>
            <p:cNvSpPr>
              <a:spLocks noChangeArrowheads="1"/>
            </p:cNvSpPr>
            <p:nvPr/>
          </p:nvSpPr>
          <p:spPr bwMode="auto">
            <a:xfrm>
              <a:off x="4735513" y="2547938"/>
              <a:ext cx="158750" cy="153988"/>
            </a:xfrm>
            <a:prstGeom prst="ellipse">
              <a:avLst/>
            </a:prstGeom>
            <a:solidFill>
              <a:srgbClr val="C79B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0" name="Oval 52"/>
            <p:cNvSpPr>
              <a:spLocks noChangeArrowheads="1"/>
            </p:cNvSpPr>
            <p:nvPr/>
          </p:nvSpPr>
          <p:spPr bwMode="auto">
            <a:xfrm>
              <a:off x="5097463" y="3041650"/>
              <a:ext cx="158750" cy="153988"/>
            </a:xfrm>
            <a:prstGeom prst="ellipse">
              <a:avLst/>
            </a:prstGeom>
            <a:solidFill>
              <a:srgbClr val="C79B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1" name="Oval 53"/>
            <p:cNvSpPr>
              <a:spLocks noChangeArrowheads="1"/>
            </p:cNvSpPr>
            <p:nvPr/>
          </p:nvSpPr>
          <p:spPr bwMode="auto">
            <a:xfrm>
              <a:off x="5481638" y="2490788"/>
              <a:ext cx="158750" cy="158750"/>
            </a:xfrm>
            <a:prstGeom prst="ellipse">
              <a:avLst/>
            </a:prstGeom>
            <a:solidFill>
              <a:srgbClr val="C79B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42" name="组合 6"/>
          <p:cNvGrpSpPr>
            <a:grpSpLocks/>
          </p:cNvGrpSpPr>
          <p:nvPr/>
        </p:nvGrpSpPr>
        <p:grpSpPr bwMode="auto">
          <a:xfrm>
            <a:off x="9504244" y="1551158"/>
            <a:ext cx="1506537" cy="1508125"/>
            <a:chOff x="9339263" y="1700213"/>
            <a:chExt cx="2005012" cy="2006600"/>
          </a:xfrm>
        </p:grpSpPr>
        <p:sp>
          <p:nvSpPr>
            <p:cNvPr id="43" name="Oval 57"/>
            <p:cNvSpPr>
              <a:spLocks noChangeArrowheads="1"/>
            </p:cNvSpPr>
            <p:nvPr/>
          </p:nvSpPr>
          <p:spPr bwMode="auto">
            <a:xfrm>
              <a:off x="9339263" y="1700213"/>
              <a:ext cx="2005012" cy="2006600"/>
            </a:xfrm>
            <a:prstGeom prst="ellipse">
              <a:avLst/>
            </a:prstGeom>
            <a:solidFill>
              <a:srgbClr val="829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4" name="Freeform 58"/>
            <p:cNvSpPr>
              <a:spLocks/>
            </p:cNvSpPr>
            <p:nvPr/>
          </p:nvSpPr>
          <p:spPr bwMode="auto">
            <a:xfrm>
              <a:off x="9767888" y="2193926"/>
              <a:ext cx="265112" cy="271463"/>
            </a:xfrm>
            <a:custGeom>
              <a:avLst/>
              <a:gdLst>
                <a:gd name="T0" fmla="*/ 2147483646 w 167"/>
                <a:gd name="T1" fmla="*/ 2147483646 h 171"/>
                <a:gd name="T2" fmla="*/ 2147483646 w 167"/>
                <a:gd name="T3" fmla="*/ 2147483646 h 171"/>
                <a:gd name="T4" fmla="*/ 2147483646 w 167"/>
                <a:gd name="T5" fmla="*/ 2147483646 h 171"/>
                <a:gd name="T6" fmla="*/ 2147483646 w 167"/>
                <a:gd name="T7" fmla="*/ 2147483646 h 171"/>
                <a:gd name="T8" fmla="*/ 0 w 167"/>
                <a:gd name="T9" fmla="*/ 2147483646 h 171"/>
                <a:gd name="T10" fmla="*/ 2147483646 w 167"/>
                <a:gd name="T11" fmla="*/ 2147483646 h 171"/>
                <a:gd name="T12" fmla="*/ 2147483646 w 167"/>
                <a:gd name="T13" fmla="*/ 0 h 171"/>
                <a:gd name="T14" fmla="*/ 2147483646 w 167"/>
                <a:gd name="T15" fmla="*/ 2147483646 h 171"/>
                <a:gd name="T16" fmla="*/ 2147483646 w 167"/>
                <a:gd name="T17" fmla="*/ 2147483646 h 171"/>
                <a:gd name="T18" fmla="*/ 2147483646 w 167"/>
                <a:gd name="T19" fmla="*/ 2147483646 h 171"/>
                <a:gd name="T20" fmla="*/ 2147483646 w 167"/>
                <a:gd name="T21" fmla="*/ 2147483646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7" h="171">
                  <a:moveTo>
                    <a:pt x="167" y="131"/>
                  </a:moveTo>
                  <a:lnTo>
                    <a:pt x="107" y="124"/>
                  </a:lnTo>
                  <a:lnTo>
                    <a:pt x="69" y="171"/>
                  </a:lnTo>
                  <a:lnTo>
                    <a:pt x="57" y="112"/>
                  </a:lnTo>
                  <a:lnTo>
                    <a:pt x="0" y="91"/>
                  </a:lnTo>
                  <a:lnTo>
                    <a:pt x="53" y="60"/>
                  </a:lnTo>
                  <a:lnTo>
                    <a:pt x="57" y="0"/>
                  </a:lnTo>
                  <a:lnTo>
                    <a:pt x="102" y="41"/>
                  </a:lnTo>
                  <a:lnTo>
                    <a:pt x="159" y="26"/>
                  </a:lnTo>
                  <a:lnTo>
                    <a:pt x="136" y="81"/>
                  </a:lnTo>
                  <a:lnTo>
                    <a:pt x="167" y="13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59"/>
            <p:cNvSpPr>
              <a:spLocks/>
            </p:cNvSpPr>
            <p:nvPr/>
          </p:nvSpPr>
          <p:spPr bwMode="auto">
            <a:xfrm>
              <a:off x="10688638" y="2379663"/>
              <a:ext cx="153987" cy="161925"/>
            </a:xfrm>
            <a:custGeom>
              <a:avLst/>
              <a:gdLst>
                <a:gd name="T0" fmla="*/ 2147483646 w 97"/>
                <a:gd name="T1" fmla="*/ 2147483646 h 102"/>
                <a:gd name="T2" fmla="*/ 2147483646 w 97"/>
                <a:gd name="T3" fmla="*/ 2147483646 h 102"/>
                <a:gd name="T4" fmla="*/ 2147483646 w 97"/>
                <a:gd name="T5" fmla="*/ 2147483646 h 102"/>
                <a:gd name="T6" fmla="*/ 2147483646 w 97"/>
                <a:gd name="T7" fmla="*/ 2147483646 h 102"/>
                <a:gd name="T8" fmla="*/ 0 w 97"/>
                <a:gd name="T9" fmla="*/ 2147483646 h 102"/>
                <a:gd name="T10" fmla="*/ 2147483646 w 97"/>
                <a:gd name="T11" fmla="*/ 2147483646 h 102"/>
                <a:gd name="T12" fmla="*/ 2147483646 w 97"/>
                <a:gd name="T13" fmla="*/ 0 h 102"/>
                <a:gd name="T14" fmla="*/ 2147483646 w 97"/>
                <a:gd name="T15" fmla="*/ 2147483646 h 102"/>
                <a:gd name="T16" fmla="*/ 2147483646 w 97"/>
                <a:gd name="T17" fmla="*/ 2147483646 h 102"/>
                <a:gd name="T18" fmla="*/ 2147483646 w 97"/>
                <a:gd name="T19" fmla="*/ 2147483646 h 102"/>
                <a:gd name="T20" fmla="*/ 2147483646 w 97"/>
                <a:gd name="T21" fmla="*/ 2147483646 h 1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7" h="102">
                  <a:moveTo>
                    <a:pt x="97" y="78"/>
                  </a:moveTo>
                  <a:lnTo>
                    <a:pt x="62" y="76"/>
                  </a:lnTo>
                  <a:lnTo>
                    <a:pt x="40" y="102"/>
                  </a:lnTo>
                  <a:lnTo>
                    <a:pt x="33" y="69"/>
                  </a:lnTo>
                  <a:lnTo>
                    <a:pt x="0" y="54"/>
                  </a:lnTo>
                  <a:lnTo>
                    <a:pt x="31" y="35"/>
                  </a:lnTo>
                  <a:lnTo>
                    <a:pt x="33" y="0"/>
                  </a:lnTo>
                  <a:lnTo>
                    <a:pt x="59" y="23"/>
                  </a:lnTo>
                  <a:lnTo>
                    <a:pt x="92" y="16"/>
                  </a:lnTo>
                  <a:lnTo>
                    <a:pt x="78" y="50"/>
                  </a:lnTo>
                  <a:lnTo>
                    <a:pt x="97" y="7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60"/>
            <p:cNvSpPr>
              <a:spLocks/>
            </p:cNvSpPr>
            <p:nvPr/>
          </p:nvSpPr>
          <p:spPr bwMode="auto">
            <a:xfrm>
              <a:off x="10548938" y="2262188"/>
              <a:ext cx="87312" cy="90488"/>
            </a:xfrm>
            <a:custGeom>
              <a:avLst/>
              <a:gdLst>
                <a:gd name="T0" fmla="*/ 2147483646 w 55"/>
                <a:gd name="T1" fmla="*/ 2147483646 h 57"/>
                <a:gd name="T2" fmla="*/ 2147483646 w 55"/>
                <a:gd name="T3" fmla="*/ 2147483646 h 57"/>
                <a:gd name="T4" fmla="*/ 2147483646 w 55"/>
                <a:gd name="T5" fmla="*/ 2147483646 h 57"/>
                <a:gd name="T6" fmla="*/ 2147483646 w 55"/>
                <a:gd name="T7" fmla="*/ 2147483646 h 57"/>
                <a:gd name="T8" fmla="*/ 0 w 55"/>
                <a:gd name="T9" fmla="*/ 2147483646 h 57"/>
                <a:gd name="T10" fmla="*/ 2147483646 w 55"/>
                <a:gd name="T11" fmla="*/ 2147483646 h 57"/>
                <a:gd name="T12" fmla="*/ 2147483646 w 55"/>
                <a:gd name="T13" fmla="*/ 0 h 57"/>
                <a:gd name="T14" fmla="*/ 2147483646 w 55"/>
                <a:gd name="T15" fmla="*/ 2147483646 h 57"/>
                <a:gd name="T16" fmla="*/ 2147483646 w 55"/>
                <a:gd name="T17" fmla="*/ 2147483646 h 57"/>
                <a:gd name="T18" fmla="*/ 2147483646 w 55"/>
                <a:gd name="T19" fmla="*/ 2147483646 h 57"/>
                <a:gd name="T20" fmla="*/ 2147483646 w 55"/>
                <a:gd name="T21" fmla="*/ 2147483646 h 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5" h="57">
                  <a:moveTo>
                    <a:pt x="55" y="45"/>
                  </a:moveTo>
                  <a:lnTo>
                    <a:pt x="36" y="43"/>
                  </a:lnTo>
                  <a:lnTo>
                    <a:pt x="24" y="57"/>
                  </a:lnTo>
                  <a:lnTo>
                    <a:pt x="19" y="38"/>
                  </a:lnTo>
                  <a:lnTo>
                    <a:pt x="0" y="31"/>
                  </a:lnTo>
                  <a:lnTo>
                    <a:pt x="17" y="21"/>
                  </a:lnTo>
                  <a:lnTo>
                    <a:pt x="19" y="0"/>
                  </a:lnTo>
                  <a:lnTo>
                    <a:pt x="33" y="14"/>
                  </a:lnTo>
                  <a:lnTo>
                    <a:pt x="52" y="10"/>
                  </a:lnTo>
                  <a:lnTo>
                    <a:pt x="45" y="29"/>
                  </a:lnTo>
                  <a:lnTo>
                    <a:pt x="55" y="45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61"/>
            <p:cNvSpPr>
              <a:spLocks/>
            </p:cNvSpPr>
            <p:nvPr/>
          </p:nvSpPr>
          <p:spPr bwMode="auto">
            <a:xfrm>
              <a:off x="10050463" y="2114551"/>
              <a:ext cx="155575" cy="158750"/>
            </a:xfrm>
            <a:custGeom>
              <a:avLst/>
              <a:gdLst>
                <a:gd name="T0" fmla="*/ 2147483646 w 98"/>
                <a:gd name="T1" fmla="*/ 2147483646 h 100"/>
                <a:gd name="T2" fmla="*/ 2147483646 w 98"/>
                <a:gd name="T3" fmla="*/ 2147483646 h 100"/>
                <a:gd name="T4" fmla="*/ 2147483646 w 98"/>
                <a:gd name="T5" fmla="*/ 2147483646 h 100"/>
                <a:gd name="T6" fmla="*/ 2147483646 w 98"/>
                <a:gd name="T7" fmla="*/ 2147483646 h 100"/>
                <a:gd name="T8" fmla="*/ 0 w 98"/>
                <a:gd name="T9" fmla="*/ 2147483646 h 100"/>
                <a:gd name="T10" fmla="*/ 2147483646 w 98"/>
                <a:gd name="T11" fmla="*/ 2147483646 h 100"/>
                <a:gd name="T12" fmla="*/ 2147483646 w 98"/>
                <a:gd name="T13" fmla="*/ 0 h 100"/>
                <a:gd name="T14" fmla="*/ 2147483646 w 98"/>
                <a:gd name="T15" fmla="*/ 2147483646 h 100"/>
                <a:gd name="T16" fmla="*/ 2147483646 w 98"/>
                <a:gd name="T17" fmla="*/ 2147483646 h 100"/>
                <a:gd name="T18" fmla="*/ 2147483646 w 98"/>
                <a:gd name="T19" fmla="*/ 2147483646 h 100"/>
                <a:gd name="T20" fmla="*/ 2147483646 w 98"/>
                <a:gd name="T21" fmla="*/ 2147483646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8" h="100">
                  <a:moveTo>
                    <a:pt x="98" y="79"/>
                  </a:moveTo>
                  <a:lnTo>
                    <a:pt x="62" y="74"/>
                  </a:lnTo>
                  <a:lnTo>
                    <a:pt x="41" y="100"/>
                  </a:lnTo>
                  <a:lnTo>
                    <a:pt x="34" y="67"/>
                  </a:lnTo>
                  <a:lnTo>
                    <a:pt x="0" y="53"/>
                  </a:lnTo>
                  <a:lnTo>
                    <a:pt x="31" y="36"/>
                  </a:lnTo>
                  <a:lnTo>
                    <a:pt x="34" y="0"/>
                  </a:lnTo>
                  <a:lnTo>
                    <a:pt x="60" y="24"/>
                  </a:lnTo>
                  <a:lnTo>
                    <a:pt x="93" y="15"/>
                  </a:lnTo>
                  <a:lnTo>
                    <a:pt x="79" y="48"/>
                  </a:lnTo>
                  <a:lnTo>
                    <a:pt x="98" y="7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62"/>
            <p:cNvSpPr>
              <a:spLocks/>
            </p:cNvSpPr>
            <p:nvPr/>
          </p:nvSpPr>
          <p:spPr bwMode="auto">
            <a:xfrm>
              <a:off x="10137775" y="2368551"/>
              <a:ext cx="419100" cy="165100"/>
            </a:xfrm>
            <a:custGeom>
              <a:avLst/>
              <a:gdLst>
                <a:gd name="T0" fmla="*/ 2147483646 w 264"/>
                <a:gd name="T1" fmla="*/ 0 h 104"/>
                <a:gd name="T2" fmla="*/ 2147483646 w 264"/>
                <a:gd name="T3" fmla="*/ 0 h 104"/>
                <a:gd name="T4" fmla="*/ 2147483646 w 264"/>
                <a:gd name="T5" fmla="*/ 2147483646 h 104"/>
                <a:gd name="T6" fmla="*/ 0 w 264"/>
                <a:gd name="T7" fmla="*/ 2147483646 h 104"/>
                <a:gd name="T8" fmla="*/ 2147483646 w 264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104">
                  <a:moveTo>
                    <a:pt x="33" y="0"/>
                  </a:moveTo>
                  <a:lnTo>
                    <a:pt x="228" y="0"/>
                  </a:lnTo>
                  <a:lnTo>
                    <a:pt x="264" y="104"/>
                  </a:lnTo>
                  <a:lnTo>
                    <a:pt x="0" y="10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63"/>
            <p:cNvSpPr>
              <a:spLocks/>
            </p:cNvSpPr>
            <p:nvPr/>
          </p:nvSpPr>
          <p:spPr bwMode="auto">
            <a:xfrm>
              <a:off x="9855200" y="2579688"/>
              <a:ext cx="474662" cy="165100"/>
            </a:xfrm>
            <a:custGeom>
              <a:avLst/>
              <a:gdLst>
                <a:gd name="T0" fmla="*/ 2147483646 w 299"/>
                <a:gd name="T1" fmla="*/ 0 h 104"/>
                <a:gd name="T2" fmla="*/ 2147483646 w 299"/>
                <a:gd name="T3" fmla="*/ 0 h 104"/>
                <a:gd name="T4" fmla="*/ 2147483646 w 299"/>
                <a:gd name="T5" fmla="*/ 2147483646 h 104"/>
                <a:gd name="T6" fmla="*/ 0 w 299"/>
                <a:gd name="T7" fmla="*/ 2147483646 h 104"/>
                <a:gd name="T8" fmla="*/ 2147483646 w 299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9" h="104">
                  <a:moveTo>
                    <a:pt x="36" y="0"/>
                  </a:moveTo>
                  <a:lnTo>
                    <a:pt x="259" y="0"/>
                  </a:lnTo>
                  <a:lnTo>
                    <a:pt x="299" y="104"/>
                  </a:lnTo>
                  <a:lnTo>
                    <a:pt x="0" y="10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64"/>
            <p:cNvSpPr>
              <a:spLocks/>
            </p:cNvSpPr>
            <p:nvPr/>
          </p:nvSpPr>
          <p:spPr bwMode="auto">
            <a:xfrm>
              <a:off x="10356850" y="2579688"/>
              <a:ext cx="477837" cy="165100"/>
            </a:xfrm>
            <a:custGeom>
              <a:avLst/>
              <a:gdLst>
                <a:gd name="T0" fmla="*/ 2147483646 w 301"/>
                <a:gd name="T1" fmla="*/ 0 h 104"/>
                <a:gd name="T2" fmla="*/ 2147483646 w 301"/>
                <a:gd name="T3" fmla="*/ 0 h 104"/>
                <a:gd name="T4" fmla="*/ 2147483646 w 301"/>
                <a:gd name="T5" fmla="*/ 2147483646 h 104"/>
                <a:gd name="T6" fmla="*/ 0 w 301"/>
                <a:gd name="T7" fmla="*/ 2147483646 h 104"/>
                <a:gd name="T8" fmla="*/ 2147483646 w 301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1" h="104">
                  <a:moveTo>
                    <a:pt x="38" y="0"/>
                  </a:moveTo>
                  <a:lnTo>
                    <a:pt x="261" y="0"/>
                  </a:lnTo>
                  <a:lnTo>
                    <a:pt x="301" y="104"/>
                  </a:lnTo>
                  <a:lnTo>
                    <a:pt x="0" y="10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65"/>
            <p:cNvSpPr>
              <a:spLocks/>
            </p:cNvSpPr>
            <p:nvPr/>
          </p:nvSpPr>
          <p:spPr bwMode="auto">
            <a:xfrm>
              <a:off x="9605963" y="2801938"/>
              <a:ext cx="479425" cy="166688"/>
            </a:xfrm>
            <a:custGeom>
              <a:avLst/>
              <a:gdLst>
                <a:gd name="T0" fmla="*/ 2147483646 w 302"/>
                <a:gd name="T1" fmla="*/ 0 h 105"/>
                <a:gd name="T2" fmla="*/ 2147483646 w 302"/>
                <a:gd name="T3" fmla="*/ 0 h 105"/>
                <a:gd name="T4" fmla="*/ 2147483646 w 302"/>
                <a:gd name="T5" fmla="*/ 2147483646 h 105"/>
                <a:gd name="T6" fmla="*/ 0 w 302"/>
                <a:gd name="T7" fmla="*/ 2147483646 h 105"/>
                <a:gd name="T8" fmla="*/ 2147483646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66"/>
            <p:cNvSpPr>
              <a:spLocks/>
            </p:cNvSpPr>
            <p:nvPr/>
          </p:nvSpPr>
          <p:spPr bwMode="auto">
            <a:xfrm>
              <a:off x="10104438" y="2801938"/>
              <a:ext cx="477837" cy="166688"/>
            </a:xfrm>
            <a:custGeom>
              <a:avLst/>
              <a:gdLst>
                <a:gd name="T0" fmla="*/ 2147483646 w 301"/>
                <a:gd name="T1" fmla="*/ 0 h 105"/>
                <a:gd name="T2" fmla="*/ 2147483646 w 301"/>
                <a:gd name="T3" fmla="*/ 0 h 105"/>
                <a:gd name="T4" fmla="*/ 2147483646 w 301"/>
                <a:gd name="T5" fmla="*/ 2147483646 h 105"/>
                <a:gd name="T6" fmla="*/ 0 w 301"/>
                <a:gd name="T7" fmla="*/ 2147483646 h 105"/>
                <a:gd name="T8" fmla="*/ 2147483646 w 301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1" h="105">
                  <a:moveTo>
                    <a:pt x="38" y="0"/>
                  </a:moveTo>
                  <a:lnTo>
                    <a:pt x="261" y="0"/>
                  </a:lnTo>
                  <a:lnTo>
                    <a:pt x="301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67"/>
            <p:cNvSpPr>
              <a:spLocks/>
            </p:cNvSpPr>
            <p:nvPr/>
          </p:nvSpPr>
          <p:spPr bwMode="auto">
            <a:xfrm>
              <a:off x="10601325" y="2801938"/>
              <a:ext cx="479425" cy="166688"/>
            </a:xfrm>
            <a:custGeom>
              <a:avLst/>
              <a:gdLst>
                <a:gd name="T0" fmla="*/ 2147483646 w 302"/>
                <a:gd name="T1" fmla="*/ 0 h 105"/>
                <a:gd name="T2" fmla="*/ 2147483646 w 302"/>
                <a:gd name="T3" fmla="*/ 0 h 105"/>
                <a:gd name="T4" fmla="*/ 2147483646 w 302"/>
                <a:gd name="T5" fmla="*/ 2147483646 h 105"/>
                <a:gd name="T6" fmla="*/ 0 w 302"/>
                <a:gd name="T7" fmla="*/ 2147483646 h 105"/>
                <a:gd name="T8" fmla="*/ 2147483646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" name="组合 5"/>
          <p:cNvGrpSpPr>
            <a:grpSpLocks/>
          </p:cNvGrpSpPr>
          <p:nvPr/>
        </p:nvGrpSpPr>
        <p:grpSpPr bwMode="auto">
          <a:xfrm>
            <a:off x="6716593" y="1546395"/>
            <a:ext cx="1498600" cy="1498600"/>
            <a:chOff x="6816725" y="1885156"/>
            <a:chExt cx="1990725" cy="1992313"/>
          </a:xfrm>
        </p:grpSpPr>
        <p:sp>
          <p:nvSpPr>
            <p:cNvPr id="55" name="Oval 103"/>
            <p:cNvSpPr>
              <a:spLocks noChangeArrowheads="1"/>
            </p:cNvSpPr>
            <p:nvPr/>
          </p:nvSpPr>
          <p:spPr bwMode="auto">
            <a:xfrm>
              <a:off x="6816725" y="1885156"/>
              <a:ext cx="1990725" cy="1992313"/>
            </a:xfrm>
            <a:prstGeom prst="ellipse">
              <a:avLst/>
            </a:prstGeom>
            <a:solidFill>
              <a:srgbClr val="58A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6" name="Rectangle 104"/>
            <p:cNvSpPr>
              <a:spLocks noChangeArrowheads="1"/>
            </p:cNvSpPr>
            <p:nvPr/>
          </p:nvSpPr>
          <p:spPr bwMode="auto">
            <a:xfrm>
              <a:off x="7383463" y="3145631"/>
              <a:ext cx="839788" cy="106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7" name="Rectangle 105"/>
            <p:cNvSpPr>
              <a:spLocks noChangeArrowheads="1"/>
            </p:cNvSpPr>
            <p:nvPr/>
          </p:nvSpPr>
          <p:spPr bwMode="auto">
            <a:xfrm>
              <a:off x="7458075" y="2799556"/>
              <a:ext cx="106363" cy="301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8" name="Rectangle 106"/>
            <p:cNvSpPr>
              <a:spLocks noChangeArrowheads="1"/>
            </p:cNvSpPr>
            <p:nvPr/>
          </p:nvSpPr>
          <p:spPr bwMode="auto">
            <a:xfrm>
              <a:off x="7654925" y="2742406"/>
              <a:ext cx="104775" cy="358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9" name="Rectangle 107"/>
            <p:cNvSpPr>
              <a:spLocks noChangeArrowheads="1"/>
            </p:cNvSpPr>
            <p:nvPr/>
          </p:nvSpPr>
          <p:spPr bwMode="auto">
            <a:xfrm>
              <a:off x="7835900" y="2655094"/>
              <a:ext cx="104775" cy="446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0" name="Rectangle 108"/>
            <p:cNvSpPr>
              <a:spLocks noChangeArrowheads="1"/>
            </p:cNvSpPr>
            <p:nvPr/>
          </p:nvSpPr>
          <p:spPr bwMode="auto">
            <a:xfrm>
              <a:off x="8027988" y="2561431"/>
              <a:ext cx="104775" cy="539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61" name="矩形 117"/>
          <p:cNvSpPr>
            <a:spLocks noChangeArrowheads="1"/>
          </p:cNvSpPr>
          <p:nvPr/>
        </p:nvSpPr>
        <p:spPr bwMode="auto">
          <a:xfrm>
            <a:off x="897612" y="3259836"/>
            <a:ext cx="2030413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2" name="矩形 124"/>
          <p:cNvSpPr>
            <a:spLocks noChangeArrowheads="1"/>
          </p:cNvSpPr>
          <p:nvPr/>
        </p:nvSpPr>
        <p:spPr bwMode="auto">
          <a:xfrm>
            <a:off x="742037" y="3792918"/>
            <a:ext cx="2341563" cy="15700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solidFill>
                  <a:srgbClr val="4D4D4D"/>
                </a:solidFill>
                <a:latin typeface="+mn-ea"/>
              </a:rPr>
              <a:t>极</a:t>
            </a:r>
            <a:r>
              <a:rPr lang="zh-CN" altLang="en-US" sz="1600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63" name="矩形 125"/>
          <p:cNvSpPr>
            <a:spLocks noChangeArrowheads="1"/>
          </p:cNvSpPr>
          <p:nvPr/>
        </p:nvSpPr>
        <p:spPr bwMode="auto">
          <a:xfrm>
            <a:off x="3488412" y="3805618"/>
            <a:ext cx="2417763" cy="15700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solidFill>
                  <a:srgbClr val="4D4D4D"/>
                </a:solidFill>
                <a:latin typeface="+mn-ea"/>
              </a:rPr>
              <a:t>极</a:t>
            </a:r>
            <a:r>
              <a:rPr lang="zh-CN" altLang="en-US" sz="1600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64" name="矩形 126"/>
          <p:cNvSpPr>
            <a:spLocks noChangeArrowheads="1"/>
          </p:cNvSpPr>
          <p:nvPr/>
        </p:nvSpPr>
        <p:spPr bwMode="auto">
          <a:xfrm>
            <a:off x="6274475" y="3805618"/>
            <a:ext cx="2382837" cy="15700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solidFill>
                  <a:srgbClr val="4D4D4D"/>
                </a:solidFill>
                <a:latin typeface="+mn-ea"/>
              </a:rPr>
              <a:t>极</a:t>
            </a:r>
            <a:r>
              <a:rPr lang="zh-CN" altLang="en-US" sz="1600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65" name="矩形 127"/>
          <p:cNvSpPr>
            <a:spLocks noChangeArrowheads="1"/>
          </p:cNvSpPr>
          <p:nvPr/>
        </p:nvSpPr>
        <p:spPr bwMode="auto">
          <a:xfrm>
            <a:off x="9062125" y="3805618"/>
            <a:ext cx="2390775" cy="15700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solidFill>
                  <a:srgbClr val="4D4D4D"/>
                </a:solidFill>
                <a:latin typeface="+mn-ea"/>
              </a:rPr>
              <a:t>极</a:t>
            </a:r>
            <a:r>
              <a:rPr lang="zh-CN" altLang="en-US" sz="1600" dirty="0">
                <a:solidFill>
                  <a:srgbClr val="4D4D4D"/>
                </a:solidFill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66" name="矩形 128"/>
          <p:cNvSpPr>
            <a:spLocks noChangeArrowheads="1"/>
          </p:cNvSpPr>
          <p:nvPr/>
        </p:nvSpPr>
        <p:spPr bwMode="auto">
          <a:xfrm>
            <a:off x="3681293" y="3259836"/>
            <a:ext cx="203200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7" name="矩形 129"/>
          <p:cNvSpPr>
            <a:spLocks noChangeArrowheads="1"/>
          </p:cNvSpPr>
          <p:nvPr/>
        </p:nvSpPr>
        <p:spPr bwMode="auto">
          <a:xfrm>
            <a:off x="6449893" y="3259836"/>
            <a:ext cx="2032000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8" name="矩形 130"/>
          <p:cNvSpPr>
            <a:spLocks noChangeArrowheads="1"/>
          </p:cNvSpPr>
          <p:nvPr/>
        </p:nvSpPr>
        <p:spPr bwMode="auto">
          <a:xfrm>
            <a:off x="9242306" y="3259836"/>
            <a:ext cx="2030412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70" name="任意多边形 69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8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16"/>
          <p:cNvGrpSpPr>
            <a:grpSpLocks/>
          </p:cNvGrpSpPr>
          <p:nvPr/>
        </p:nvGrpSpPr>
        <p:grpSpPr bwMode="auto">
          <a:xfrm>
            <a:off x="8601102" y="5230593"/>
            <a:ext cx="461963" cy="490537"/>
            <a:chOff x="9766914" y="6007100"/>
            <a:chExt cx="461963" cy="490538"/>
          </a:xfrm>
          <a:solidFill>
            <a:srgbClr val="C79BF7"/>
          </a:solidFill>
        </p:grpSpPr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9900264" y="6007100"/>
              <a:ext cx="201613" cy="104775"/>
            </a:xfrm>
            <a:custGeom>
              <a:avLst/>
              <a:gdLst>
                <a:gd name="T0" fmla="*/ 97073 w 27"/>
                <a:gd name="T1" fmla="*/ 29936 h 14"/>
                <a:gd name="T2" fmla="*/ 171744 w 27"/>
                <a:gd name="T3" fmla="*/ 104775 h 14"/>
                <a:gd name="T4" fmla="*/ 201613 w 27"/>
                <a:gd name="T5" fmla="*/ 104775 h 14"/>
                <a:gd name="T6" fmla="*/ 97073 w 27"/>
                <a:gd name="T7" fmla="*/ 0 h 14"/>
                <a:gd name="T8" fmla="*/ 0 w 27"/>
                <a:gd name="T9" fmla="*/ 104775 h 14"/>
                <a:gd name="T10" fmla="*/ 29869 w 27"/>
                <a:gd name="T11" fmla="*/ 104775 h 14"/>
                <a:gd name="T12" fmla="*/ 97073 w 27"/>
                <a:gd name="T13" fmla="*/ 29936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14">
                  <a:moveTo>
                    <a:pt x="13" y="4"/>
                  </a:moveTo>
                  <a:cubicBezTo>
                    <a:pt x="19" y="4"/>
                    <a:pt x="23" y="8"/>
                    <a:pt x="23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8"/>
                    <a:pt x="8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Rectangle 9"/>
            <p:cNvSpPr>
              <a:spLocks noChangeArrowheads="1"/>
            </p:cNvSpPr>
            <p:nvPr/>
          </p:nvSpPr>
          <p:spPr bwMode="auto">
            <a:xfrm>
              <a:off x="9766914" y="6140450"/>
              <a:ext cx="461963" cy="141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mtClean="0"/>
            </a:p>
          </p:txBody>
        </p:sp>
        <p:sp>
          <p:nvSpPr>
            <p:cNvPr id="37" name="Rectangle 10"/>
            <p:cNvSpPr>
              <a:spLocks noChangeArrowheads="1"/>
            </p:cNvSpPr>
            <p:nvPr/>
          </p:nvSpPr>
          <p:spPr bwMode="auto">
            <a:xfrm>
              <a:off x="9766914" y="6297613"/>
              <a:ext cx="461963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mtClean="0"/>
            </a:p>
          </p:txBody>
        </p:sp>
      </p:grpSp>
      <p:sp>
        <p:nvSpPr>
          <p:cNvPr id="38" name="Freeform 136"/>
          <p:cNvSpPr>
            <a:spLocks/>
          </p:cNvSpPr>
          <p:nvPr/>
        </p:nvSpPr>
        <p:spPr bwMode="auto">
          <a:xfrm>
            <a:off x="8280427" y="3985993"/>
            <a:ext cx="320675" cy="528637"/>
          </a:xfrm>
          <a:custGeom>
            <a:avLst/>
            <a:gdLst>
              <a:gd name="T0" fmla="*/ 2147483646 w 43"/>
              <a:gd name="T1" fmla="*/ 2147483646 h 71"/>
              <a:gd name="T2" fmla="*/ 1890916069 w 43"/>
              <a:gd name="T3" fmla="*/ 1940291375 h 71"/>
              <a:gd name="T4" fmla="*/ 1223531734 w 43"/>
              <a:gd name="T5" fmla="*/ 1718546768 h 71"/>
              <a:gd name="T6" fmla="*/ 611765867 w 43"/>
              <a:gd name="T7" fmla="*/ 1496794715 h 71"/>
              <a:gd name="T8" fmla="*/ 500536387 w 43"/>
              <a:gd name="T9" fmla="*/ 1219610233 h 71"/>
              <a:gd name="T10" fmla="*/ 667384335 w 43"/>
              <a:gd name="T11" fmla="*/ 942425750 h 71"/>
              <a:gd name="T12" fmla="*/ 1167920723 w 43"/>
              <a:gd name="T13" fmla="*/ 776113572 h 71"/>
              <a:gd name="T14" fmla="*/ 1724068121 w 43"/>
              <a:gd name="T15" fmla="*/ 942425750 h 71"/>
              <a:gd name="T16" fmla="*/ 1890916069 w 43"/>
              <a:gd name="T17" fmla="*/ 1385922411 h 71"/>
              <a:gd name="T18" fmla="*/ 2147483646 w 43"/>
              <a:gd name="T19" fmla="*/ 1330489982 h 71"/>
              <a:gd name="T20" fmla="*/ 2147483646 w 43"/>
              <a:gd name="T21" fmla="*/ 886993321 h 71"/>
              <a:gd name="T22" fmla="*/ 1779686590 w 43"/>
              <a:gd name="T23" fmla="*/ 554368964 h 71"/>
              <a:gd name="T24" fmla="*/ 1501609162 w 43"/>
              <a:gd name="T25" fmla="*/ 498929090 h 71"/>
              <a:gd name="T26" fmla="*/ 1501609162 w 43"/>
              <a:gd name="T27" fmla="*/ 0 h 71"/>
              <a:gd name="T28" fmla="*/ 889843295 w 43"/>
              <a:gd name="T29" fmla="*/ 0 h 71"/>
              <a:gd name="T30" fmla="*/ 889843295 w 43"/>
              <a:gd name="T31" fmla="*/ 498929090 h 71"/>
              <a:gd name="T32" fmla="*/ 611765867 w 43"/>
              <a:gd name="T33" fmla="*/ 554368964 h 71"/>
              <a:gd name="T34" fmla="*/ 222458959 w 43"/>
              <a:gd name="T35" fmla="*/ 831553447 h 71"/>
              <a:gd name="T36" fmla="*/ 111229480 w 43"/>
              <a:gd name="T37" fmla="*/ 1275050107 h 71"/>
              <a:gd name="T38" fmla="*/ 222458959 w 43"/>
              <a:gd name="T39" fmla="*/ 1663106893 h 71"/>
              <a:gd name="T40" fmla="*/ 556154856 w 43"/>
              <a:gd name="T41" fmla="*/ 1940291375 h 71"/>
              <a:gd name="T42" fmla="*/ 1112302254 w 43"/>
              <a:gd name="T43" fmla="*/ 2106603554 h 71"/>
              <a:gd name="T44" fmla="*/ 1668457110 w 43"/>
              <a:gd name="T45" fmla="*/ 2147483646 h 71"/>
              <a:gd name="T46" fmla="*/ 1946534538 w 43"/>
              <a:gd name="T47" fmla="*/ 2147483646 h 71"/>
              <a:gd name="T48" fmla="*/ 2002145549 w 43"/>
              <a:gd name="T49" fmla="*/ 2147483646 h 71"/>
              <a:gd name="T50" fmla="*/ 1946534538 w 43"/>
              <a:gd name="T51" fmla="*/ 2147483646 h 71"/>
              <a:gd name="T52" fmla="*/ 1668457110 w 43"/>
              <a:gd name="T53" fmla="*/ 2147483646 h 71"/>
              <a:gd name="T54" fmla="*/ 1279150202 w 43"/>
              <a:gd name="T55" fmla="*/ 2147483646 h 71"/>
              <a:gd name="T56" fmla="*/ 778613815 w 43"/>
              <a:gd name="T57" fmla="*/ 2147483646 h 71"/>
              <a:gd name="T58" fmla="*/ 500536387 w 43"/>
              <a:gd name="T59" fmla="*/ 2147483646 h 71"/>
              <a:gd name="T60" fmla="*/ 389306908 w 43"/>
              <a:gd name="T61" fmla="*/ 2147483646 h 71"/>
              <a:gd name="T62" fmla="*/ 0 w 43"/>
              <a:gd name="T63" fmla="*/ 2147483646 h 71"/>
              <a:gd name="T64" fmla="*/ 166847948 w 43"/>
              <a:gd name="T65" fmla="*/ 2147483646 h 71"/>
              <a:gd name="T66" fmla="*/ 611765867 w 43"/>
              <a:gd name="T67" fmla="*/ 2147483646 h 71"/>
              <a:gd name="T68" fmla="*/ 889843295 w 43"/>
              <a:gd name="T69" fmla="*/ 2147483646 h 71"/>
              <a:gd name="T70" fmla="*/ 889843295 w 43"/>
              <a:gd name="T71" fmla="*/ 2147483646 h 71"/>
              <a:gd name="T72" fmla="*/ 1501609162 w 43"/>
              <a:gd name="T73" fmla="*/ 2147483646 h 71"/>
              <a:gd name="T74" fmla="*/ 1501609162 w 43"/>
              <a:gd name="T75" fmla="*/ 2147483646 h 71"/>
              <a:gd name="T76" fmla="*/ 1835297601 w 43"/>
              <a:gd name="T77" fmla="*/ 2147483646 h 71"/>
              <a:gd name="T78" fmla="*/ 2147483646 w 43"/>
              <a:gd name="T79" fmla="*/ 2147483646 h 71"/>
              <a:gd name="T80" fmla="*/ 2147483646 w 43"/>
              <a:gd name="T81" fmla="*/ 2147483646 h 71"/>
              <a:gd name="T82" fmla="*/ 2147483646 w 43"/>
              <a:gd name="T83" fmla="*/ 2147483646 h 7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3" h="71">
                <a:moveTo>
                  <a:pt x="41" y="40"/>
                </a:moveTo>
                <a:cubicBezTo>
                  <a:pt x="39" y="38"/>
                  <a:pt x="37" y="36"/>
                  <a:pt x="34" y="35"/>
                </a:cubicBezTo>
                <a:cubicBezTo>
                  <a:pt x="32" y="34"/>
                  <a:pt x="28" y="32"/>
                  <a:pt x="22" y="31"/>
                </a:cubicBezTo>
                <a:cubicBezTo>
                  <a:pt x="16" y="30"/>
                  <a:pt x="12" y="28"/>
                  <a:pt x="11" y="27"/>
                </a:cubicBezTo>
                <a:cubicBezTo>
                  <a:pt x="10" y="26"/>
                  <a:pt x="9" y="24"/>
                  <a:pt x="9" y="22"/>
                </a:cubicBezTo>
                <a:cubicBezTo>
                  <a:pt x="9" y="20"/>
                  <a:pt x="10" y="18"/>
                  <a:pt x="12" y="17"/>
                </a:cubicBezTo>
                <a:cubicBezTo>
                  <a:pt x="14" y="15"/>
                  <a:pt x="17" y="14"/>
                  <a:pt x="21" y="14"/>
                </a:cubicBezTo>
                <a:cubicBezTo>
                  <a:pt x="26" y="14"/>
                  <a:pt x="29" y="15"/>
                  <a:pt x="31" y="17"/>
                </a:cubicBezTo>
                <a:cubicBezTo>
                  <a:pt x="33" y="19"/>
                  <a:pt x="34" y="21"/>
                  <a:pt x="34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1"/>
                  <a:pt x="40" y="18"/>
                  <a:pt x="39" y="16"/>
                </a:cubicBezTo>
                <a:cubicBezTo>
                  <a:pt x="37" y="13"/>
                  <a:pt x="35" y="11"/>
                  <a:pt x="32" y="10"/>
                </a:cubicBezTo>
                <a:cubicBezTo>
                  <a:pt x="30" y="9"/>
                  <a:pt x="29" y="9"/>
                  <a:pt x="27" y="9"/>
                </a:cubicBezTo>
                <a:cubicBezTo>
                  <a:pt x="27" y="0"/>
                  <a:pt x="27" y="0"/>
                  <a:pt x="2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9"/>
                  <a:pt x="16" y="9"/>
                  <a:pt x="16" y="9"/>
                </a:cubicBezTo>
                <a:cubicBezTo>
                  <a:pt x="14" y="9"/>
                  <a:pt x="13" y="9"/>
                  <a:pt x="11" y="10"/>
                </a:cubicBezTo>
                <a:cubicBezTo>
                  <a:pt x="8" y="11"/>
                  <a:pt x="6" y="13"/>
                  <a:pt x="4" y="15"/>
                </a:cubicBezTo>
                <a:cubicBezTo>
                  <a:pt x="3" y="18"/>
                  <a:pt x="2" y="20"/>
                  <a:pt x="2" y="23"/>
                </a:cubicBezTo>
                <a:cubicBezTo>
                  <a:pt x="2" y="25"/>
                  <a:pt x="3" y="28"/>
                  <a:pt x="4" y="30"/>
                </a:cubicBezTo>
                <a:cubicBezTo>
                  <a:pt x="5" y="32"/>
                  <a:pt x="7" y="33"/>
                  <a:pt x="10" y="35"/>
                </a:cubicBezTo>
                <a:cubicBezTo>
                  <a:pt x="12" y="36"/>
                  <a:pt x="15" y="37"/>
                  <a:pt x="20" y="38"/>
                </a:cubicBezTo>
                <a:cubicBezTo>
                  <a:pt x="25" y="39"/>
                  <a:pt x="28" y="40"/>
                  <a:pt x="30" y="41"/>
                </a:cubicBezTo>
                <a:cubicBezTo>
                  <a:pt x="32" y="41"/>
                  <a:pt x="34" y="43"/>
                  <a:pt x="35" y="44"/>
                </a:cubicBezTo>
                <a:cubicBezTo>
                  <a:pt x="36" y="45"/>
                  <a:pt x="36" y="47"/>
                  <a:pt x="36" y="48"/>
                </a:cubicBezTo>
                <a:cubicBezTo>
                  <a:pt x="36" y="50"/>
                  <a:pt x="36" y="51"/>
                  <a:pt x="35" y="53"/>
                </a:cubicBezTo>
                <a:cubicBezTo>
                  <a:pt x="34" y="54"/>
                  <a:pt x="32" y="55"/>
                  <a:pt x="30" y="56"/>
                </a:cubicBezTo>
                <a:cubicBezTo>
                  <a:pt x="28" y="57"/>
                  <a:pt x="25" y="57"/>
                  <a:pt x="23" y="57"/>
                </a:cubicBezTo>
                <a:cubicBezTo>
                  <a:pt x="20" y="57"/>
                  <a:pt x="17" y="57"/>
                  <a:pt x="14" y="56"/>
                </a:cubicBezTo>
                <a:cubicBezTo>
                  <a:pt x="12" y="55"/>
                  <a:pt x="10" y="53"/>
                  <a:pt x="9" y="52"/>
                </a:cubicBezTo>
                <a:cubicBezTo>
                  <a:pt x="8" y="50"/>
                  <a:pt x="7" y="48"/>
                  <a:pt x="7" y="45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9"/>
                  <a:pt x="1" y="52"/>
                  <a:pt x="3" y="55"/>
                </a:cubicBezTo>
                <a:cubicBezTo>
                  <a:pt x="5" y="58"/>
                  <a:pt x="7" y="60"/>
                  <a:pt x="11" y="62"/>
                </a:cubicBezTo>
                <a:cubicBezTo>
                  <a:pt x="12" y="62"/>
                  <a:pt x="14" y="63"/>
                  <a:pt x="16" y="63"/>
                </a:cubicBezTo>
                <a:cubicBezTo>
                  <a:pt x="16" y="71"/>
                  <a:pt x="16" y="71"/>
                  <a:pt x="16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7" y="63"/>
                  <a:pt x="27" y="63"/>
                  <a:pt x="27" y="63"/>
                </a:cubicBezTo>
                <a:cubicBezTo>
                  <a:pt x="29" y="63"/>
                  <a:pt x="32" y="63"/>
                  <a:pt x="33" y="62"/>
                </a:cubicBezTo>
                <a:cubicBezTo>
                  <a:pt x="36" y="60"/>
                  <a:pt x="39" y="58"/>
                  <a:pt x="40" y="56"/>
                </a:cubicBezTo>
                <a:cubicBezTo>
                  <a:pt x="42" y="53"/>
                  <a:pt x="43" y="51"/>
                  <a:pt x="43" y="48"/>
                </a:cubicBezTo>
                <a:cubicBezTo>
                  <a:pt x="43" y="45"/>
                  <a:pt x="42" y="42"/>
                  <a:pt x="41" y="40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" name="组合 313"/>
          <p:cNvGrpSpPr>
            <a:grpSpLocks/>
          </p:cNvGrpSpPr>
          <p:nvPr/>
        </p:nvGrpSpPr>
        <p:grpSpPr bwMode="auto">
          <a:xfrm>
            <a:off x="7397777" y="1428530"/>
            <a:ext cx="403225" cy="512763"/>
            <a:chOff x="7541239" y="0"/>
            <a:chExt cx="403225" cy="512763"/>
          </a:xfrm>
          <a:solidFill>
            <a:srgbClr val="829BCF"/>
          </a:solidFill>
        </p:grpSpPr>
        <p:sp>
          <p:nvSpPr>
            <p:cNvPr id="40" name="Freeform 142"/>
            <p:cNvSpPr>
              <a:spLocks/>
            </p:cNvSpPr>
            <p:nvPr/>
          </p:nvSpPr>
          <p:spPr bwMode="auto">
            <a:xfrm>
              <a:off x="7690464" y="0"/>
              <a:ext cx="104775" cy="512763"/>
            </a:xfrm>
            <a:custGeom>
              <a:avLst/>
              <a:gdLst>
                <a:gd name="T0" fmla="*/ 104775 w 14"/>
                <a:gd name="T1" fmla="*/ 460744 h 69"/>
                <a:gd name="T2" fmla="*/ 52388 w 14"/>
                <a:gd name="T3" fmla="*/ 512763 h 69"/>
                <a:gd name="T4" fmla="*/ 0 w 14"/>
                <a:gd name="T5" fmla="*/ 460744 h 69"/>
                <a:gd name="T6" fmla="*/ 0 w 14"/>
                <a:gd name="T7" fmla="*/ 52019 h 69"/>
                <a:gd name="T8" fmla="*/ 52388 w 14"/>
                <a:gd name="T9" fmla="*/ 0 h 69"/>
                <a:gd name="T10" fmla="*/ 104775 w 14"/>
                <a:gd name="T11" fmla="*/ 52019 h 69"/>
                <a:gd name="T12" fmla="*/ 104775 w 14"/>
                <a:gd name="T13" fmla="*/ 460744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69">
                  <a:moveTo>
                    <a:pt x="14" y="62"/>
                  </a:moveTo>
                  <a:cubicBezTo>
                    <a:pt x="14" y="66"/>
                    <a:pt x="11" y="69"/>
                    <a:pt x="7" y="69"/>
                  </a:cubicBezTo>
                  <a:cubicBezTo>
                    <a:pt x="3" y="69"/>
                    <a:pt x="0" y="66"/>
                    <a:pt x="0" y="6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143"/>
            <p:cNvSpPr>
              <a:spLocks/>
            </p:cNvSpPr>
            <p:nvPr/>
          </p:nvSpPr>
          <p:spPr bwMode="auto">
            <a:xfrm>
              <a:off x="7541239" y="312738"/>
              <a:ext cx="104775" cy="200025"/>
            </a:xfrm>
            <a:custGeom>
              <a:avLst/>
              <a:gdLst>
                <a:gd name="T0" fmla="*/ 104775 w 14"/>
                <a:gd name="T1" fmla="*/ 148167 h 27"/>
                <a:gd name="T2" fmla="*/ 52388 w 14"/>
                <a:gd name="T3" fmla="*/ 200025 h 27"/>
                <a:gd name="T4" fmla="*/ 0 w 14"/>
                <a:gd name="T5" fmla="*/ 148167 h 27"/>
                <a:gd name="T6" fmla="*/ 0 w 14"/>
                <a:gd name="T7" fmla="*/ 51858 h 27"/>
                <a:gd name="T8" fmla="*/ 52388 w 14"/>
                <a:gd name="T9" fmla="*/ 0 h 27"/>
                <a:gd name="T10" fmla="*/ 104775 w 14"/>
                <a:gd name="T11" fmla="*/ 51858 h 27"/>
                <a:gd name="T12" fmla="*/ 104775 w 14"/>
                <a:gd name="T13" fmla="*/ 148167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27">
                  <a:moveTo>
                    <a:pt x="14" y="20"/>
                  </a:moveTo>
                  <a:cubicBezTo>
                    <a:pt x="14" y="24"/>
                    <a:pt x="11" y="27"/>
                    <a:pt x="7" y="27"/>
                  </a:cubicBezTo>
                  <a:cubicBezTo>
                    <a:pt x="3" y="27"/>
                    <a:pt x="0" y="24"/>
                    <a:pt x="0" y="2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Freeform 144"/>
            <p:cNvSpPr>
              <a:spLocks/>
            </p:cNvSpPr>
            <p:nvPr/>
          </p:nvSpPr>
          <p:spPr bwMode="auto">
            <a:xfrm>
              <a:off x="7839689" y="163513"/>
              <a:ext cx="104775" cy="349250"/>
            </a:xfrm>
            <a:custGeom>
              <a:avLst/>
              <a:gdLst>
                <a:gd name="T0" fmla="*/ 104775 w 14"/>
                <a:gd name="T1" fmla="*/ 297234 h 47"/>
                <a:gd name="T2" fmla="*/ 52388 w 14"/>
                <a:gd name="T3" fmla="*/ 349250 h 47"/>
                <a:gd name="T4" fmla="*/ 0 w 14"/>
                <a:gd name="T5" fmla="*/ 297234 h 47"/>
                <a:gd name="T6" fmla="*/ 0 w 14"/>
                <a:gd name="T7" fmla="*/ 52016 h 47"/>
                <a:gd name="T8" fmla="*/ 52388 w 14"/>
                <a:gd name="T9" fmla="*/ 0 h 47"/>
                <a:gd name="T10" fmla="*/ 104775 w 14"/>
                <a:gd name="T11" fmla="*/ 52016 h 47"/>
                <a:gd name="T12" fmla="*/ 104775 w 14"/>
                <a:gd name="T13" fmla="*/ 297234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47">
                  <a:moveTo>
                    <a:pt x="14" y="40"/>
                  </a:moveTo>
                  <a:cubicBezTo>
                    <a:pt x="14" y="44"/>
                    <a:pt x="11" y="47"/>
                    <a:pt x="7" y="47"/>
                  </a:cubicBezTo>
                  <a:cubicBezTo>
                    <a:pt x="3" y="47"/>
                    <a:pt x="0" y="44"/>
                    <a:pt x="0" y="4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3" name="Freeform 271"/>
          <p:cNvSpPr>
            <a:spLocks noEditPoints="1"/>
          </p:cNvSpPr>
          <p:nvPr/>
        </p:nvSpPr>
        <p:spPr bwMode="auto">
          <a:xfrm>
            <a:off x="7815290" y="2689005"/>
            <a:ext cx="449262" cy="446088"/>
          </a:xfrm>
          <a:custGeom>
            <a:avLst/>
            <a:gdLst>
              <a:gd name="T0" fmla="*/ 2147483646 w 60"/>
              <a:gd name="T1" fmla="*/ 2045224262 h 60"/>
              <a:gd name="T2" fmla="*/ 2147483646 w 60"/>
              <a:gd name="T3" fmla="*/ 1271350800 h 60"/>
              <a:gd name="T4" fmla="*/ 2147483646 w 60"/>
              <a:gd name="T5" fmla="*/ 1271350800 h 60"/>
              <a:gd name="T6" fmla="*/ 2147483646 w 60"/>
              <a:gd name="T7" fmla="*/ 1050247283 h 60"/>
              <a:gd name="T8" fmla="*/ 2147483646 w 60"/>
              <a:gd name="T9" fmla="*/ 718588290 h 60"/>
              <a:gd name="T10" fmla="*/ 2147483646 w 60"/>
              <a:gd name="T11" fmla="*/ 221103517 h 60"/>
              <a:gd name="T12" fmla="*/ 2147483646 w 60"/>
              <a:gd name="T13" fmla="*/ 552762510 h 60"/>
              <a:gd name="T14" fmla="*/ 2018369437 w 60"/>
              <a:gd name="T15" fmla="*/ 497484772 h 60"/>
              <a:gd name="T16" fmla="*/ 2018369437 w 60"/>
              <a:gd name="T17" fmla="*/ 0 h 60"/>
              <a:gd name="T18" fmla="*/ 1681977026 w 60"/>
              <a:gd name="T19" fmla="*/ 0 h 60"/>
              <a:gd name="T20" fmla="*/ 1289509231 w 60"/>
              <a:gd name="T21" fmla="*/ 0 h 60"/>
              <a:gd name="T22" fmla="*/ 1289509231 w 60"/>
              <a:gd name="T23" fmla="*/ 497484772 h 60"/>
              <a:gd name="T24" fmla="*/ 1121313026 w 60"/>
              <a:gd name="T25" fmla="*/ 608040248 h 60"/>
              <a:gd name="T26" fmla="*/ 728852718 w 60"/>
              <a:gd name="T27" fmla="*/ 221103517 h 60"/>
              <a:gd name="T28" fmla="*/ 224264103 w 60"/>
              <a:gd name="T29" fmla="*/ 718588290 h 60"/>
              <a:gd name="T30" fmla="*/ 616724411 w 60"/>
              <a:gd name="T31" fmla="*/ 1160802759 h 60"/>
              <a:gd name="T32" fmla="*/ 560656513 w 60"/>
              <a:gd name="T33" fmla="*/ 1271350800 h 60"/>
              <a:gd name="T34" fmla="*/ 0 w 60"/>
              <a:gd name="T35" fmla="*/ 1271350800 h 60"/>
              <a:gd name="T36" fmla="*/ 0 w 60"/>
              <a:gd name="T37" fmla="*/ 2045224262 h 60"/>
              <a:gd name="T38" fmla="*/ 560656513 w 60"/>
              <a:gd name="T39" fmla="*/ 2045224262 h 60"/>
              <a:gd name="T40" fmla="*/ 616724411 w 60"/>
              <a:gd name="T41" fmla="*/ 2147483646 h 60"/>
              <a:gd name="T42" fmla="*/ 224264103 w 60"/>
              <a:gd name="T43" fmla="*/ 2147483646 h 60"/>
              <a:gd name="T44" fmla="*/ 728852718 w 60"/>
              <a:gd name="T45" fmla="*/ 2147483646 h 60"/>
              <a:gd name="T46" fmla="*/ 1121313026 w 60"/>
              <a:gd name="T47" fmla="*/ 2147483646 h 60"/>
              <a:gd name="T48" fmla="*/ 1289509231 w 60"/>
              <a:gd name="T49" fmla="*/ 2147483646 h 60"/>
              <a:gd name="T50" fmla="*/ 1289509231 w 60"/>
              <a:gd name="T51" fmla="*/ 2147483646 h 60"/>
              <a:gd name="T52" fmla="*/ 1681977026 w 60"/>
              <a:gd name="T53" fmla="*/ 2147483646 h 60"/>
              <a:gd name="T54" fmla="*/ 2018369437 w 60"/>
              <a:gd name="T55" fmla="*/ 2147483646 h 60"/>
              <a:gd name="T56" fmla="*/ 2018369437 w 60"/>
              <a:gd name="T57" fmla="*/ 2147483646 h 60"/>
              <a:gd name="T58" fmla="*/ 2147483646 w 60"/>
              <a:gd name="T59" fmla="*/ 2147483646 h 60"/>
              <a:gd name="T60" fmla="*/ 2147483646 w 60"/>
              <a:gd name="T61" fmla="*/ 2147483646 h 60"/>
              <a:gd name="T62" fmla="*/ 2147483646 w 60"/>
              <a:gd name="T63" fmla="*/ 2147483646 h 60"/>
              <a:gd name="T64" fmla="*/ 2147483646 w 60"/>
              <a:gd name="T65" fmla="*/ 2147483646 h 60"/>
              <a:gd name="T66" fmla="*/ 2147483646 w 60"/>
              <a:gd name="T67" fmla="*/ 2045224262 h 60"/>
              <a:gd name="T68" fmla="*/ 2147483646 w 60"/>
              <a:gd name="T69" fmla="*/ 2045224262 h 60"/>
              <a:gd name="T70" fmla="*/ 1681977026 w 60"/>
              <a:gd name="T71" fmla="*/ 2147483646 h 60"/>
              <a:gd name="T72" fmla="*/ 1681977026 w 60"/>
              <a:gd name="T73" fmla="*/ 2147483646 h 60"/>
              <a:gd name="T74" fmla="*/ 953116821 w 60"/>
              <a:gd name="T75" fmla="*/ 1658287531 h 60"/>
              <a:gd name="T76" fmla="*/ 1681977026 w 60"/>
              <a:gd name="T77" fmla="*/ 994969545 h 60"/>
              <a:gd name="T78" fmla="*/ 2147483646 w 60"/>
              <a:gd name="T79" fmla="*/ 1658287531 h 60"/>
              <a:gd name="T80" fmla="*/ 1681977026 w 60"/>
              <a:gd name="T81" fmla="*/ 2147483646 h 6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0" h="60">
                <a:moveTo>
                  <a:pt x="60" y="37"/>
                </a:moveTo>
                <a:cubicBezTo>
                  <a:pt x="60" y="23"/>
                  <a:pt x="60" y="23"/>
                  <a:pt x="60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2"/>
                  <a:pt x="51" y="20"/>
                  <a:pt x="50" y="19"/>
                </a:cubicBezTo>
                <a:cubicBezTo>
                  <a:pt x="56" y="13"/>
                  <a:pt x="56" y="13"/>
                  <a:pt x="56" y="13"/>
                </a:cubicBezTo>
                <a:cubicBezTo>
                  <a:pt x="46" y="4"/>
                  <a:pt x="46" y="4"/>
                  <a:pt x="46" y="4"/>
                </a:cubicBezTo>
                <a:cubicBezTo>
                  <a:pt x="41" y="10"/>
                  <a:pt x="41" y="10"/>
                  <a:pt x="41" y="10"/>
                </a:cubicBezTo>
                <a:cubicBezTo>
                  <a:pt x="39" y="9"/>
                  <a:pt x="38" y="9"/>
                  <a:pt x="36" y="9"/>
                </a:cubicBezTo>
                <a:cubicBezTo>
                  <a:pt x="36" y="0"/>
                  <a:pt x="36" y="0"/>
                  <a:pt x="3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10"/>
                  <a:pt x="21" y="10"/>
                  <a:pt x="20" y="11"/>
                </a:cubicBezTo>
                <a:cubicBezTo>
                  <a:pt x="13" y="4"/>
                  <a:pt x="13" y="4"/>
                  <a:pt x="13" y="4"/>
                </a:cubicBezTo>
                <a:cubicBezTo>
                  <a:pt x="4" y="13"/>
                  <a:pt x="4" y="13"/>
                  <a:pt x="4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2"/>
                  <a:pt x="1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7"/>
                  <a:pt x="0" y="37"/>
                  <a:pt x="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8"/>
                  <a:pt x="11" y="38"/>
                  <a:pt x="11" y="39"/>
                </a:cubicBezTo>
                <a:cubicBezTo>
                  <a:pt x="4" y="46"/>
                  <a:pt x="4" y="46"/>
                  <a:pt x="4" y="46"/>
                </a:cubicBezTo>
                <a:cubicBezTo>
                  <a:pt x="13" y="56"/>
                  <a:pt x="13" y="56"/>
                  <a:pt x="13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50"/>
                  <a:pt x="22" y="50"/>
                  <a:pt x="23" y="51"/>
                </a:cubicBezTo>
                <a:cubicBezTo>
                  <a:pt x="23" y="60"/>
                  <a:pt x="23" y="60"/>
                  <a:pt x="23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1"/>
                  <a:pt x="36" y="51"/>
                  <a:pt x="36" y="51"/>
                </a:cubicBezTo>
                <a:cubicBezTo>
                  <a:pt x="38" y="51"/>
                  <a:pt x="39" y="51"/>
                  <a:pt x="4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56" y="46"/>
                  <a:pt x="56" y="46"/>
                  <a:pt x="56" y="46"/>
                </a:cubicBezTo>
                <a:cubicBezTo>
                  <a:pt x="50" y="41"/>
                  <a:pt x="50" y="41"/>
                  <a:pt x="50" y="41"/>
                </a:cubicBezTo>
                <a:cubicBezTo>
                  <a:pt x="51" y="40"/>
                  <a:pt x="52" y="38"/>
                  <a:pt x="52" y="37"/>
                </a:cubicBezTo>
                <a:lnTo>
                  <a:pt x="60" y="37"/>
                </a:lnTo>
                <a:close/>
                <a:moveTo>
                  <a:pt x="30" y="42"/>
                </a:moveTo>
                <a:cubicBezTo>
                  <a:pt x="30" y="42"/>
                  <a:pt x="30" y="42"/>
                  <a:pt x="30" y="42"/>
                </a:cubicBezTo>
                <a:cubicBezTo>
                  <a:pt x="23" y="42"/>
                  <a:pt x="17" y="37"/>
                  <a:pt x="17" y="30"/>
                </a:cubicBezTo>
                <a:cubicBezTo>
                  <a:pt x="17" y="23"/>
                  <a:pt x="23" y="18"/>
                  <a:pt x="30" y="18"/>
                </a:cubicBezTo>
                <a:cubicBezTo>
                  <a:pt x="37" y="18"/>
                  <a:pt x="42" y="23"/>
                  <a:pt x="42" y="30"/>
                </a:cubicBezTo>
                <a:cubicBezTo>
                  <a:pt x="42" y="37"/>
                  <a:pt x="37" y="42"/>
                  <a:pt x="30" y="42"/>
                </a:cubicBez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190500" y="1428530"/>
            <a:ext cx="6111875" cy="754063"/>
          </a:xfrm>
          <a:prstGeom prst="homePlate">
            <a:avLst>
              <a:gd name="adj" fmla="val 64582"/>
            </a:avLst>
          </a:prstGeom>
          <a:solidFill>
            <a:srgbClr val="829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五边形 44"/>
          <p:cNvSpPr/>
          <p:nvPr/>
        </p:nvSpPr>
        <p:spPr>
          <a:xfrm>
            <a:off x="190500" y="2655668"/>
            <a:ext cx="6565900" cy="754062"/>
          </a:xfrm>
          <a:prstGeom prst="homePlate">
            <a:avLst>
              <a:gd name="adj" fmla="val 64582"/>
            </a:avLst>
          </a:prstGeom>
          <a:solidFill>
            <a:srgbClr val="58A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174625" y="3884393"/>
            <a:ext cx="7186613" cy="754062"/>
          </a:xfrm>
          <a:prstGeom prst="homePlate">
            <a:avLst>
              <a:gd name="adj" fmla="val 6458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五边形 46"/>
          <p:cNvSpPr/>
          <p:nvPr/>
        </p:nvSpPr>
        <p:spPr>
          <a:xfrm>
            <a:off x="190500" y="5111530"/>
            <a:ext cx="7656513" cy="754063"/>
          </a:xfrm>
          <a:prstGeom prst="homePlate">
            <a:avLst>
              <a:gd name="adj" fmla="val 64582"/>
            </a:avLst>
          </a:prstGeom>
          <a:solidFill>
            <a:srgbClr val="C79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矩形 322"/>
          <p:cNvSpPr>
            <a:spLocks noChangeArrowheads="1"/>
          </p:cNvSpPr>
          <p:nvPr/>
        </p:nvSpPr>
        <p:spPr bwMode="auto">
          <a:xfrm>
            <a:off x="8013727" y="1447580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9" name="矩形 323"/>
          <p:cNvSpPr>
            <a:spLocks noChangeArrowheads="1"/>
          </p:cNvSpPr>
          <p:nvPr/>
        </p:nvSpPr>
        <p:spPr bwMode="auto">
          <a:xfrm>
            <a:off x="167591" y="1501555"/>
            <a:ext cx="60016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+mn-ea"/>
                <a:ea typeface="+mn-ea"/>
              </a:rPr>
              <a:t>极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致简约风潮流所向，通用设计，完美兼容，打造最实用，最具个性的演示方案，让你的演示卓越非凡。</a:t>
            </a:r>
          </a:p>
        </p:txBody>
      </p:sp>
      <p:sp>
        <p:nvSpPr>
          <p:cNvPr id="50" name="矩形 324"/>
          <p:cNvSpPr>
            <a:spLocks noChangeArrowheads="1"/>
          </p:cNvSpPr>
          <p:nvPr/>
        </p:nvSpPr>
        <p:spPr bwMode="auto">
          <a:xfrm>
            <a:off x="167591" y="2748914"/>
            <a:ext cx="6115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极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致简约风潮流所向，通用设计，完美兼容，打造最实用，最具个性的演示方案，让你的演示卓越非凡。</a:t>
            </a:r>
          </a:p>
        </p:txBody>
      </p:sp>
      <p:sp>
        <p:nvSpPr>
          <p:cNvPr id="51" name="矩形 325"/>
          <p:cNvSpPr>
            <a:spLocks noChangeArrowheads="1"/>
          </p:cNvSpPr>
          <p:nvPr/>
        </p:nvSpPr>
        <p:spPr bwMode="auto">
          <a:xfrm>
            <a:off x="167591" y="3978055"/>
            <a:ext cx="6115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极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致简约风潮流所向，通用设计，完美兼容，打造最实用，最具个性的演示方案，让你的演示卓越非凡。</a:t>
            </a:r>
          </a:p>
        </p:txBody>
      </p:sp>
      <p:sp>
        <p:nvSpPr>
          <p:cNvPr id="52" name="矩形 326"/>
          <p:cNvSpPr>
            <a:spLocks noChangeArrowheads="1"/>
          </p:cNvSpPr>
          <p:nvPr/>
        </p:nvSpPr>
        <p:spPr bwMode="auto">
          <a:xfrm>
            <a:off x="167591" y="5206780"/>
            <a:ext cx="62242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极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致简约风潮流所向，通用设计，完美兼容，打造最实用，最具个性的演示方案，让你的演示卓越非凡。</a:t>
            </a:r>
          </a:p>
        </p:txBody>
      </p:sp>
      <p:sp>
        <p:nvSpPr>
          <p:cNvPr id="53" name="矩形 327"/>
          <p:cNvSpPr>
            <a:spLocks noChangeArrowheads="1"/>
          </p:cNvSpPr>
          <p:nvPr/>
        </p:nvSpPr>
        <p:spPr bwMode="auto">
          <a:xfrm>
            <a:off x="8478865" y="2695355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4" name="矩形 328"/>
          <p:cNvSpPr>
            <a:spLocks noChangeArrowheads="1"/>
          </p:cNvSpPr>
          <p:nvPr/>
        </p:nvSpPr>
        <p:spPr bwMode="auto">
          <a:xfrm>
            <a:off x="8883677" y="4030443"/>
            <a:ext cx="203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5" name="矩形 329"/>
          <p:cNvSpPr>
            <a:spLocks noChangeArrowheads="1"/>
          </p:cNvSpPr>
          <p:nvPr/>
        </p:nvSpPr>
        <p:spPr bwMode="auto">
          <a:xfrm>
            <a:off x="9391677" y="526710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6" name="任意多边形 25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4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2047416" y="1058178"/>
            <a:ext cx="1203325" cy="1050925"/>
          </a:xfrm>
          <a:custGeom>
            <a:avLst/>
            <a:gdLst>
              <a:gd name="T0" fmla="*/ 0 w 714"/>
              <a:gd name="T1" fmla="*/ 617 h 617"/>
              <a:gd name="T2" fmla="*/ 355 w 714"/>
              <a:gd name="T3" fmla="*/ 0 h 617"/>
              <a:gd name="T4" fmla="*/ 714 w 714"/>
              <a:gd name="T5" fmla="*/ 617 h 617"/>
              <a:gd name="T6" fmla="*/ 0 w 714"/>
              <a:gd name="T7" fmla="*/ 617 h 617"/>
              <a:gd name="T8" fmla="*/ 0 w 714"/>
              <a:gd name="T9" fmla="*/ 617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tIns="180000"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2717341" y="2275790"/>
            <a:ext cx="1193800" cy="1035050"/>
          </a:xfrm>
          <a:custGeom>
            <a:avLst/>
            <a:gdLst>
              <a:gd name="T0" fmla="*/ 0 w 709"/>
              <a:gd name="T1" fmla="*/ 2147483646 h 614"/>
              <a:gd name="T2" fmla="*/ 2147483646 w 709"/>
              <a:gd name="T3" fmla="*/ 0 h 614"/>
              <a:gd name="T4" fmla="*/ 2147483646 w 709"/>
              <a:gd name="T5" fmla="*/ 2147483646 h 614"/>
              <a:gd name="T6" fmla="*/ 0 w 709"/>
              <a:gd name="T7" fmla="*/ 2147483646 h 614"/>
              <a:gd name="T8" fmla="*/ 0 w 709"/>
              <a:gd name="T9" fmla="*/ 2147483646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9" h="614">
                <a:moveTo>
                  <a:pt x="0" y="614"/>
                </a:moveTo>
                <a:lnTo>
                  <a:pt x="355" y="0"/>
                </a:lnTo>
                <a:lnTo>
                  <a:pt x="709" y="614"/>
                </a:lnTo>
                <a:lnTo>
                  <a:pt x="0" y="614"/>
                </a:ln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77403" y="3477528"/>
            <a:ext cx="1790700" cy="1035050"/>
          </a:xfrm>
          <a:custGeom>
            <a:avLst/>
            <a:gdLst>
              <a:gd name="T0" fmla="*/ 2147483646 w 1063"/>
              <a:gd name="T1" fmla="*/ 0 h 615"/>
              <a:gd name="T2" fmla="*/ 0 w 1063"/>
              <a:gd name="T3" fmla="*/ 2147483646 h 615"/>
              <a:gd name="T4" fmla="*/ 2147483646 w 1063"/>
              <a:gd name="T5" fmla="*/ 2147483646 h 615"/>
              <a:gd name="T6" fmla="*/ 2147483646 w 1063"/>
              <a:gd name="T7" fmla="*/ 0 h 615"/>
              <a:gd name="T8" fmla="*/ 2147483646 w 1063"/>
              <a:gd name="T9" fmla="*/ 0 h 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3"/>
              <a:gd name="T16" fmla="*/ 0 h 615"/>
              <a:gd name="T17" fmla="*/ 1063 w 1063"/>
              <a:gd name="T18" fmla="*/ 615 h 6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3" h="615">
                <a:moveTo>
                  <a:pt x="354" y="0"/>
                </a:moveTo>
                <a:lnTo>
                  <a:pt x="0" y="615"/>
                </a:lnTo>
                <a:lnTo>
                  <a:pt x="708" y="615"/>
                </a:lnTo>
                <a:lnTo>
                  <a:pt x="1063" y="0"/>
                </a:lnTo>
                <a:lnTo>
                  <a:pt x="354" y="0"/>
                </a:ln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1360028" y="2275790"/>
            <a:ext cx="1785938" cy="1035050"/>
          </a:xfrm>
          <a:custGeom>
            <a:avLst/>
            <a:gdLst>
              <a:gd name="T0" fmla="*/ 2147483646 w 1060"/>
              <a:gd name="T1" fmla="*/ 0 h 614"/>
              <a:gd name="T2" fmla="*/ 2147483646 w 1060"/>
              <a:gd name="T3" fmla="*/ 0 h 614"/>
              <a:gd name="T4" fmla="*/ 0 w 1060"/>
              <a:gd name="T5" fmla="*/ 2147483646 h 614"/>
              <a:gd name="T6" fmla="*/ 2147483646 w 1060"/>
              <a:gd name="T7" fmla="*/ 2147483646 h 614"/>
              <a:gd name="T8" fmla="*/ 2147483646 w 1060"/>
              <a:gd name="T9" fmla="*/ 0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0"/>
              <a:gd name="T16" fmla="*/ 0 h 614"/>
              <a:gd name="T17" fmla="*/ 1060 w 1060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0" h="614">
                <a:moveTo>
                  <a:pt x="1060" y="0"/>
                </a:moveTo>
                <a:lnTo>
                  <a:pt x="352" y="0"/>
                </a:lnTo>
                <a:lnTo>
                  <a:pt x="0" y="614"/>
                </a:lnTo>
                <a:lnTo>
                  <a:pt x="708" y="614"/>
                </a:lnTo>
                <a:lnTo>
                  <a:pt x="1060" y="0"/>
                </a:lnTo>
                <a:close/>
              </a:path>
            </a:pathLst>
          </a:custGeom>
          <a:solidFill>
            <a:srgbClr val="C79BF7"/>
          </a:solidFill>
          <a:ln>
            <a:noFill/>
          </a:ln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2047416" y="3477528"/>
            <a:ext cx="2509837" cy="1039812"/>
          </a:xfrm>
          <a:custGeom>
            <a:avLst/>
            <a:gdLst>
              <a:gd name="T0" fmla="*/ 2147483646 w 1489"/>
              <a:gd name="T1" fmla="*/ 0 h 617"/>
              <a:gd name="T2" fmla="*/ 2147483646 w 1489"/>
              <a:gd name="T3" fmla="*/ 0 h 617"/>
              <a:gd name="T4" fmla="*/ 2147483646 w 1489"/>
              <a:gd name="T5" fmla="*/ 0 h 617"/>
              <a:gd name="T6" fmla="*/ 0 w 1489"/>
              <a:gd name="T7" fmla="*/ 2147483646 h 617"/>
              <a:gd name="T8" fmla="*/ 2147483646 w 1489"/>
              <a:gd name="T9" fmla="*/ 2147483646 h 617"/>
              <a:gd name="T10" fmla="*/ 2147483646 w 1489"/>
              <a:gd name="T11" fmla="*/ 2147483646 h 617"/>
              <a:gd name="T12" fmla="*/ 2147483646 w 1489"/>
              <a:gd name="T13" fmla="*/ 2147483646 h 617"/>
              <a:gd name="T14" fmla="*/ 2147483646 w 1489"/>
              <a:gd name="T15" fmla="*/ 0 h 6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89" h="617">
                <a:moveTo>
                  <a:pt x="1137" y="0"/>
                </a:moveTo>
                <a:lnTo>
                  <a:pt x="360" y="0"/>
                </a:lnTo>
                <a:lnTo>
                  <a:pt x="355" y="0"/>
                </a:lnTo>
                <a:lnTo>
                  <a:pt x="0" y="617"/>
                </a:lnTo>
                <a:lnTo>
                  <a:pt x="709" y="617"/>
                </a:lnTo>
                <a:lnTo>
                  <a:pt x="714" y="617"/>
                </a:lnTo>
                <a:lnTo>
                  <a:pt x="1489" y="617"/>
                </a:lnTo>
                <a:lnTo>
                  <a:pt x="1137" y="0"/>
                </a:lnTo>
                <a:close/>
              </a:path>
            </a:pathLst>
          </a:custGeom>
          <a:solidFill>
            <a:srgbClr val="58ACD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文本框 16"/>
          <p:cNvSpPr txBox="1">
            <a:spLocks noChangeArrowheads="1"/>
          </p:cNvSpPr>
          <p:nvPr/>
        </p:nvSpPr>
        <p:spPr bwMode="auto">
          <a:xfrm>
            <a:off x="3343133" y="1449199"/>
            <a:ext cx="63007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4" name="矩形 17"/>
          <p:cNvSpPr>
            <a:spLocks noChangeArrowheads="1"/>
          </p:cNvSpPr>
          <p:nvPr/>
        </p:nvSpPr>
        <p:spPr bwMode="auto">
          <a:xfrm>
            <a:off x="3292968" y="1091515"/>
            <a:ext cx="19757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5" name="文本框 19"/>
          <p:cNvSpPr txBox="1">
            <a:spLocks noChangeArrowheads="1"/>
          </p:cNvSpPr>
          <p:nvPr/>
        </p:nvSpPr>
        <p:spPr bwMode="auto">
          <a:xfrm>
            <a:off x="4002581" y="2650899"/>
            <a:ext cx="63623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6" name="矩形 20"/>
          <p:cNvSpPr>
            <a:spLocks noChangeArrowheads="1"/>
          </p:cNvSpPr>
          <p:nvPr/>
        </p:nvSpPr>
        <p:spPr bwMode="auto">
          <a:xfrm>
            <a:off x="4002581" y="2299603"/>
            <a:ext cx="17764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" name="文本框 22"/>
          <p:cNvSpPr txBox="1">
            <a:spLocks noChangeArrowheads="1"/>
          </p:cNvSpPr>
          <p:nvPr/>
        </p:nvSpPr>
        <p:spPr bwMode="auto">
          <a:xfrm>
            <a:off x="4742207" y="3885353"/>
            <a:ext cx="62790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8" name="矩形 23"/>
          <p:cNvSpPr>
            <a:spLocks noChangeArrowheads="1"/>
          </p:cNvSpPr>
          <p:nvPr/>
        </p:nvSpPr>
        <p:spPr bwMode="auto">
          <a:xfrm>
            <a:off x="4731242" y="3520390"/>
            <a:ext cx="17708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2093136" y="4507638"/>
            <a:ext cx="9208848" cy="0"/>
          </a:xfrm>
          <a:prstGeom prst="line">
            <a:avLst/>
          </a:prstGeom>
          <a:ln w="28575">
            <a:solidFill>
              <a:srgbClr val="58AC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63061" y="3299226"/>
            <a:ext cx="7601899" cy="0"/>
          </a:xfrm>
          <a:prstGeom prst="line">
            <a:avLst/>
          </a:prstGeom>
          <a:ln w="28575">
            <a:solidFill>
              <a:srgbClr val="C79B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093136" y="2099370"/>
            <a:ext cx="7542958" cy="0"/>
          </a:xfrm>
          <a:prstGeom prst="line">
            <a:avLst/>
          </a:prstGeom>
          <a:ln w="28575">
            <a:solidFill>
              <a:srgbClr val="7030A0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117"/>
          <p:cNvSpPr>
            <a:spLocks noChangeArrowheads="1"/>
          </p:cNvSpPr>
          <p:nvPr/>
        </p:nvSpPr>
        <p:spPr bwMode="auto">
          <a:xfrm>
            <a:off x="1821663" y="4827125"/>
            <a:ext cx="2030413" cy="4619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9" name="矩形 124"/>
          <p:cNvSpPr>
            <a:spLocks noChangeArrowheads="1"/>
          </p:cNvSpPr>
          <p:nvPr/>
        </p:nvSpPr>
        <p:spPr bwMode="auto">
          <a:xfrm>
            <a:off x="1821663" y="5339888"/>
            <a:ext cx="8543297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871091" y="5302817"/>
            <a:ext cx="1882676" cy="0"/>
          </a:xfrm>
          <a:prstGeom prst="line">
            <a:avLst/>
          </a:prstGeom>
          <a:ln>
            <a:solidFill>
              <a:srgbClr val="58AC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任意多边形 23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17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7356" t="75329" r="16334"/>
          <a:stretch>
            <a:fillRect/>
          </a:stretch>
        </p:blipFill>
        <p:spPr>
          <a:xfrm>
            <a:off x="180479" y="200134"/>
            <a:ext cx="11854665" cy="2009665"/>
          </a:xfrm>
          <a:custGeom>
            <a:avLst/>
            <a:gdLst>
              <a:gd name="connsiteX0" fmla="*/ 245218 w 11854665"/>
              <a:gd name="connsiteY0" fmla="*/ 0 h 2009665"/>
              <a:gd name="connsiteX1" fmla="*/ 11609447 w 11854665"/>
              <a:gd name="connsiteY1" fmla="*/ 0 h 2009665"/>
              <a:gd name="connsiteX2" fmla="*/ 11628717 w 11854665"/>
              <a:gd name="connsiteY2" fmla="*/ 95449 h 2009665"/>
              <a:gd name="connsiteX3" fmla="*/ 11854665 w 11854665"/>
              <a:gd name="connsiteY3" fmla="*/ 245217 h 2009665"/>
              <a:gd name="connsiteX4" fmla="*/ 11854665 w 11854665"/>
              <a:gd name="connsiteY4" fmla="*/ 2009665 h 2009665"/>
              <a:gd name="connsiteX5" fmla="*/ 0 w 11854665"/>
              <a:gd name="connsiteY5" fmla="*/ 2009665 h 2009665"/>
              <a:gd name="connsiteX6" fmla="*/ 0 w 11854665"/>
              <a:gd name="connsiteY6" fmla="*/ 245217 h 2009665"/>
              <a:gd name="connsiteX7" fmla="*/ 245218 w 11854665"/>
              <a:gd name="connsiteY7" fmla="*/ 0 h 2009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2009665">
                <a:moveTo>
                  <a:pt x="245218" y="0"/>
                </a:moveTo>
                <a:lnTo>
                  <a:pt x="11609447" y="0"/>
                </a:lnTo>
                <a:lnTo>
                  <a:pt x="11628717" y="95449"/>
                </a:lnTo>
                <a:cubicBezTo>
                  <a:pt x="11665943" y="183462"/>
                  <a:pt x="11753092" y="245217"/>
                  <a:pt x="11854665" y="245217"/>
                </a:cubicBezTo>
                <a:lnTo>
                  <a:pt x="11854665" y="2009665"/>
                </a:lnTo>
                <a:lnTo>
                  <a:pt x="0" y="2009665"/>
                </a:lnTo>
                <a:lnTo>
                  <a:pt x="0" y="245217"/>
                </a:lnTo>
                <a:cubicBezTo>
                  <a:pt x="135431" y="245217"/>
                  <a:pt x="245218" y="135430"/>
                  <a:pt x="245218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2360" t="65304" r="11245"/>
          <a:stretch>
            <a:fillRect/>
          </a:stretch>
        </p:blipFill>
        <p:spPr>
          <a:xfrm rot="10800000">
            <a:off x="180478" y="4162533"/>
            <a:ext cx="11854665" cy="2496447"/>
          </a:xfrm>
          <a:custGeom>
            <a:avLst/>
            <a:gdLst>
              <a:gd name="connsiteX0" fmla="*/ 11854665 w 11854665"/>
              <a:gd name="connsiteY0" fmla="*/ 2496447 h 2496447"/>
              <a:gd name="connsiteX1" fmla="*/ 0 w 11854665"/>
              <a:gd name="connsiteY1" fmla="*/ 2496447 h 2496447"/>
              <a:gd name="connsiteX2" fmla="*/ 0 w 11854665"/>
              <a:gd name="connsiteY2" fmla="*/ 289160 h 2496447"/>
              <a:gd name="connsiteX3" fmla="*/ 245218 w 11854665"/>
              <a:gd name="connsiteY3" fmla="*/ 43942 h 2496447"/>
              <a:gd name="connsiteX4" fmla="*/ 236346 w 11854665"/>
              <a:gd name="connsiteY4" fmla="*/ 0 h 2496447"/>
              <a:gd name="connsiteX5" fmla="*/ 11618318 w 11854665"/>
              <a:gd name="connsiteY5" fmla="*/ 0 h 2496447"/>
              <a:gd name="connsiteX6" fmla="*/ 11609448 w 11854665"/>
              <a:gd name="connsiteY6" fmla="*/ 43942 h 2496447"/>
              <a:gd name="connsiteX7" fmla="*/ 11805245 w 11854665"/>
              <a:gd name="connsiteY7" fmla="*/ 284178 h 2496447"/>
              <a:gd name="connsiteX8" fmla="*/ 11854665 w 11854665"/>
              <a:gd name="connsiteY8" fmla="*/ 289160 h 2496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54665" h="2496447">
                <a:moveTo>
                  <a:pt x="11854665" y="2496447"/>
                </a:moveTo>
                <a:lnTo>
                  <a:pt x="0" y="2496447"/>
                </a:lnTo>
                <a:lnTo>
                  <a:pt x="0" y="289160"/>
                </a:lnTo>
                <a:cubicBezTo>
                  <a:pt x="135430" y="289160"/>
                  <a:pt x="245218" y="179373"/>
                  <a:pt x="245218" y="43942"/>
                </a:cubicBezTo>
                <a:lnTo>
                  <a:pt x="236346" y="0"/>
                </a:lnTo>
                <a:lnTo>
                  <a:pt x="11618318" y="0"/>
                </a:lnTo>
                <a:lnTo>
                  <a:pt x="11609448" y="43942"/>
                </a:lnTo>
                <a:cubicBezTo>
                  <a:pt x="11609448" y="162444"/>
                  <a:pt x="11693503" y="261313"/>
                  <a:pt x="11805245" y="284178"/>
                </a:cubicBezTo>
                <a:lnTo>
                  <a:pt x="11854665" y="289160"/>
                </a:lnTo>
                <a:close/>
              </a:path>
            </a:pathLst>
          </a:custGeom>
        </p:spPr>
      </p:pic>
      <p:sp>
        <p:nvSpPr>
          <p:cNvPr id="7" name="任意多边形 6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32324" y="2897881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rgbClr val="58ACD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</a:p>
        </p:txBody>
      </p:sp>
      <p:sp>
        <p:nvSpPr>
          <p:cNvPr id="13" name="MH_Number_1"/>
          <p:cNvSpPr/>
          <p:nvPr>
            <p:custDataLst>
              <p:tags r:id="rId1"/>
            </p:custDataLst>
          </p:nvPr>
        </p:nvSpPr>
        <p:spPr>
          <a:xfrm>
            <a:off x="2166248" y="2811323"/>
            <a:ext cx="975087" cy="975087"/>
          </a:xfrm>
          <a:prstGeom prst="rect">
            <a:avLst/>
          </a:prstGeom>
          <a:solidFill>
            <a:srgbClr val="58ACD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06691" y="2816115"/>
            <a:ext cx="1" cy="975087"/>
          </a:xfrm>
          <a:prstGeom prst="line">
            <a:avLst/>
          </a:prstGeom>
          <a:ln w="63500" cmpd="thinThick">
            <a:solidFill>
              <a:srgbClr val="58AC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166248" y="2813890"/>
            <a:ext cx="8177926" cy="975087"/>
          </a:xfrm>
          <a:prstGeom prst="rect">
            <a:avLst/>
          </a:prstGeom>
          <a:noFill/>
          <a:ln>
            <a:solidFill>
              <a:srgbClr val="58A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1788245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23090" y="947662"/>
            <a:ext cx="8941842" cy="3403662"/>
          </a:xfrm>
          <a:prstGeom prst="rect">
            <a:avLst/>
          </a:prstGeom>
        </p:spPr>
      </p:pic>
      <p:sp>
        <p:nvSpPr>
          <p:cNvPr id="13" name="矩形 117"/>
          <p:cNvSpPr>
            <a:spLocks noChangeArrowheads="1"/>
          </p:cNvSpPr>
          <p:nvPr/>
        </p:nvSpPr>
        <p:spPr bwMode="auto">
          <a:xfrm>
            <a:off x="1824351" y="4591106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" name="矩形 124"/>
          <p:cNvSpPr>
            <a:spLocks noChangeArrowheads="1"/>
          </p:cNvSpPr>
          <p:nvPr/>
        </p:nvSpPr>
        <p:spPr bwMode="auto">
          <a:xfrm>
            <a:off x="1824351" y="5103869"/>
            <a:ext cx="8543297" cy="107721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 smtClean="0">
                <a:latin typeface="+mn-ea"/>
              </a:rPr>
              <a:t>极</a:t>
            </a:r>
            <a:r>
              <a:rPr lang="zh-CN" altLang="en-US" sz="1600" dirty="0">
                <a:latin typeface="+mn-ea"/>
              </a:rPr>
              <a:t>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r>
              <a:rPr lang="en-US" altLang="zh-CN" sz="1600" dirty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r>
              <a:rPr lang="en-US" altLang="zh-CN" sz="1600" dirty="0" smtClean="0">
                <a:latin typeface="+mn-ea"/>
              </a:rPr>
              <a:t>zero</a:t>
            </a:r>
            <a:r>
              <a:rPr lang="zh-CN" altLang="en-US" sz="1600" dirty="0">
                <a:latin typeface="+mn-ea"/>
              </a:rPr>
              <a:t>极简主义设计，极致简约风潮流所向，通用设计，完美兼容，打造最实用，最具个性的演示方案，让你的演示卓越非凡</a:t>
            </a:r>
            <a:r>
              <a:rPr lang="zh-CN" altLang="en-US" sz="1600" dirty="0" smtClean="0">
                <a:latin typeface="+mn-ea"/>
              </a:rPr>
              <a:t>。</a:t>
            </a:r>
            <a:endParaRPr lang="zh-CN" altLang="en-US" sz="1600" dirty="0">
              <a:latin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873779" y="5066798"/>
            <a:ext cx="1882676" cy="0"/>
          </a:xfrm>
          <a:prstGeom prst="line">
            <a:avLst/>
          </a:prstGeom>
          <a:ln>
            <a:solidFill>
              <a:srgbClr val="58AC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 7"/>
          <p:cNvSpPr>
            <a:spLocks noChangeArrowheads="1"/>
          </p:cNvSpPr>
          <p:nvPr/>
        </p:nvSpPr>
        <p:spPr bwMode="auto">
          <a:xfrm>
            <a:off x="180478" y="200133"/>
            <a:ext cx="11854665" cy="6458847"/>
          </a:xfrm>
          <a:custGeom>
            <a:avLst/>
            <a:gdLst>
              <a:gd name="connsiteX0" fmla="*/ 238125 w 11511763"/>
              <a:gd name="connsiteY0" fmla="*/ 0 h 6272022"/>
              <a:gd name="connsiteX1" fmla="*/ 11273638 w 11511763"/>
              <a:gd name="connsiteY1" fmla="*/ 0 h 6272022"/>
              <a:gd name="connsiteX2" fmla="*/ 11292351 w 11511763"/>
              <a:gd name="connsiteY2" fmla="*/ 92689 h 6272022"/>
              <a:gd name="connsiteX3" fmla="*/ 11511763 w 11511763"/>
              <a:gd name="connsiteY3" fmla="*/ 238125 h 6272022"/>
              <a:gd name="connsiteX4" fmla="*/ 11511763 w 11511763"/>
              <a:gd name="connsiteY4" fmla="*/ 5991226 h 6272022"/>
              <a:gd name="connsiteX5" fmla="*/ 11273638 w 11511763"/>
              <a:gd name="connsiteY5" fmla="*/ 6229351 h 6272022"/>
              <a:gd name="connsiteX6" fmla="*/ 11282253 w 11511763"/>
              <a:gd name="connsiteY6" fmla="*/ 6272022 h 6272022"/>
              <a:gd name="connsiteX7" fmla="*/ 229510 w 11511763"/>
              <a:gd name="connsiteY7" fmla="*/ 6272022 h 6272022"/>
              <a:gd name="connsiteX8" fmla="*/ 238124 w 11511763"/>
              <a:gd name="connsiteY8" fmla="*/ 6229351 h 6272022"/>
              <a:gd name="connsiteX9" fmla="*/ 47990 w 11511763"/>
              <a:gd name="connsiteY9" fmla="*/ 5996064 h 6272022"/>
              <a:gd name="connsiteX10" fmla="*/ 0 w 11511763"/>
              <a:gd name="connsiteY10" fmla="*/ 5991226 h 6272022"/>
              <a:gd name="connsiteX11" fmla="*/ 0 w 11511763"/>
              <a:gd name="connsiteY11" fmla="*/ 238125 h 6272022"/>
              <a:gd name="connsiteX12" fmla="*/ 238125 w 11511763"/>
              <a:gd name="connsiteY12" fmla="*/ 0 h 627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511763" h="6272022">
                <a:moveTo>
                  <a:pt x="238125" y="0"/>
                </a:moveTo>
                <a:lnTo>
                  <a:pt x="11273638" y="0"/>
                </a:lnTo>
                <a:lnTo>
                  <a:pt x="11292351" y="92689"/>
                </a:lnTo>
                <a:cubicBezTo>
                  <a:pt x="11328500" y="178156"/>
                  <a:pt x="11413128" y="238125"/>
                  <a:pt x="11511763" y="238125"/>
                </a:cubicBezTo>
                <a:lnTo>
                  <a:pt x="11511763" y="5991226"/>
                </a:lnTo>
                <a:cubicBezTo>
                  <a:pt x="11380250" y="5991226"/>
                  <a:pt x="11273638" y="6097838"/>
                  <a:pt x="11273638" y="6229351"/>
                </a:cubicBezTo>
                <a:lnTo>
                  <a:pt x="11282253" y="6272022"/>
                </a:lnTo>
                <a:lnTo>
                  <a:pt x="229510" y="6272022"/>
                </a:lnTo>
                <a:lnTo>
                  <a:pt x="238124" y="6229351"/>
                </a:lnTo>
                <a:cubicBezTo>
                  <a:pt x="238124" y="6114277"/>
                  <a:pt x="156500" y="6018268"/>
                  <a:pt x="47990" y="5996064"/>
                </a:cubicBezTo>
                <a:lnTo>
                  <a:pt x="0" y="5991226"/>
                </a:lnTo>
                <a:lnTo>
                  <a:pt x="0" y="238125"/>
                </a:lnTo>
                <a:cubicBezTo>
                  <a:pt x="131513" y="238125"/>
                  <a:pt x="238125" y="131513"/>
                  <a:pt x="238125" y="0"/>
                </a:cubicBezTo>
                <a:close/>
              </a:path>
            </a:pathLst>
          </a:custGeom>
          <a:noFill/>
          <a:ln w="38100">
            <a:solidFill>
              <a:srgbClr val="829BC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1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6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0110753"/>
  <p:tag name="MH_LIBRARY" val="CONTENTS"/>
  <p:tag name="MH_TYPE" val="OTHERS"/>
  <p:tag name="ID" val="55351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0110753"/>
  <p:tag name="MH_LIBRARY" val="CONTENTS"/>
  <p:tag name="MH_TYPE" val="OTHERS"/>
  <p:tag name="ID" val="55351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3446</Words>
  <Application>Microsoft Office PowerPoint</Application>
  <PresentationFormat>自定义</PresentationFormat>
  <Paragraphs>144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xiaofan Zhou</dc:creator>
  <cp:lastModifiedBy>风轻无痕</cp:lastModifiedBy>
  <cp:revision>10</cp:revision>
  <dcterms:created xsi:type="dcterms:W3CDTF">2015-09-20T02:45:11Z</dcterms:created>
  <dcterms:modified xsi:type="dcterms:W3CDTF">2015-10-21T07:16:42Z</dcterms:modified>
</cp:coreProperties>
</file>