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56" r:id="rId7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35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424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431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27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619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21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450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47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242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5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61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294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87364-380A-41FE-BB48-1FC1A56876DD}" type="datetimeFigureOut">
              <a:rPr lang="zh-CN" altLang="en-US" smtClean="0"/>
              <a:t>2011-9-17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2BEBC-482A-4280-9789-2DA40BC881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582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home.rapidbbs.cn/?fromuid=224325&#36825;&#37324;&#26377;&#25105;&#25152;&#26377;&#20462;&#25913;&#30340;&#27169;&#26495;&#65292;&#21916;&#27426;&#30340;&#19979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home.rapidbbs.cn/?fromuid=224325&#36825;&#37324;&#26377;&#25105;&#25152;&#26377;&#20462;&#25913;&#30340;&#27169;&#26495;&#65292;&#21916;&#27426;&#30340;&#19979;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223" cy="5715000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2195736" y="1993404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Microsoft PowerPoint  </a:t>
            </a:r>
            <a:r>
              <a:rPr kumimoji="0" lang="zh-CN" altLang="en-US" sz="2400" b="1" i="0" u="none" strike="noStrike" kern="1200" cap="none" spc="0" normalizeH="0" baseline="0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模板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2910116" y="2497460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7454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39" y="784"/>
            <a:ext cx="9145255" cy="5714216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827584" y="193204"/>
            <a:ext cx="2016224" cy="43204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55774" y="1526654"/>
            <a:ext cx="4929187" cy="787400"/>
            <a:chOff x="2102578" y="985292"/>
            <a:chExt cx="4929187" cy="7874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25000"/>
              </a:schemeClr>
            </a:solidFill>
            <a:ln w="19050">
              <a:solidFill>
                <a:schemeClr val="tx2">
                  <a:lumMod val="75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11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55774" y="2498328"/>
            <a:ext cx="4929187" cy="787400"/>
            <a:chOff x="2102578" y="985292"/>
            <a:chExt cx="4929187" cy="787400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25000"/>
              </a:schemeClr>
            </a:solidFill>
            <a:ln w="19050">
              <a:solidFill>
                <a:schemeClr val="tx2">
                  <a:lumMod val="75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23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555774" y="3470002"/>
            <a:ext cx="4929187" cy="787400"/>
            <a:chOff x="2102578" y="985292"/>
            <a:chExt cx="4929187" cy="787400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25000"/>
              </a:schemeClr>
            </a:solidFill>
            <a:ln w="19050">
              <a:solidFill>
                <a:schemeClr val="tx2">
                  <a:lumMod val="75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26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55774" y="4441676"/>
            <a:ext cx="4929187" cy="787400"/>
            <a:chOff x="2102578" y="985292"/>
            <a:chExt cx="4929187" cy="787400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2102578" y="1048315"/>
              <a:ext cx="4929187" cy="661354"/>
            </a:xfrm>
            <a:prstGeom prst="roundRect">
              <a:avLst/>
            </a:prstGeom>
            <a:solidFill>
              <a:schemeClr val="tx2">
                <a:lumMod val="20000"/>
                <a:lumOff val="80000"/>
                <a:alpha val="25000"/>
              </a:schemeClr>
            </a:solidFill>
            <a:ln w="19050">
              <a:solidFill>
                <a:schemeClr val="tx2">
                  <a:lumMod val="75000"/>
                  <a:alpha val="73000"/>
                </a:schemeClr>
              </a:solidFill>
            </a:ln>
            <a:effectLst>
              <a:glow>
                <a:schemeClr val="bg1">
                  <a:alpha val="18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</a:endParaRPr>
            </a:p>
          </p:txBody>
        </p:sp>
        <p:sp>
          <p:nvSpPr>
            <p:cNvPr id="29" name="标题 1"/>
            <p:cNvSpPr txBox="1">
              <a:spLocks/>
            </p:cNvSpPr>
            <p:nvPr/>
          </p:nvSpPr>
          <p:spPr bwMode="auto">
            <a:xfrm>
              <a:off x="2982789" y="985292"/>
              <a:ext cx="31687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516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39" y="784"/>
            <a:ext cx="9145255" cy="5714216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827584" y="193204"/>
            <a:ext cx="2016224" cy="43204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9055" y="1669760"/>
            <a:ext cx="3050971" cy="2030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5" name="圆角矩形 4"/>
          <p:cNvSpPr/>
          <p:nvPr/>
        </p:nvSpPr>
        <p:spPr>
          <a:xfrm>
            <a:off x="3779912" y="3217540"/>
            <a:ext cx="4536504" cy="1872208"/>
          </a:xfrm>
          <a:prstGeom prst="roundRect">
            <a:avLst>
              <a:gd name="adj" fmla="val 5252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 w="19050">
            <a:solidFill>
              <a:schemeClr val="tx2">
                <a:lumMod val="75000"/>
                <a:alpha val="73000"/>
              </a:schemeClr>
            </a:solidFill>
          </a:ln>
          <a:effectLst>
            <a:glow>
              <a:schemeClr val="bg1">
                <a:alpha val="18000"/>
              </a:schemeClr>
            </a:glow>
            <a:outerShdw blurRad="50800" dist="38100" dir="5400000" algn="t" rotWithShape="0">
              <a:prstClr val="black">
                <a:alpha val="2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effectLst>
                <a:glow>
                  <a:schemeClr val="accent6">
                    <a:satMod val="175000"/>
                    <a:alpha val="1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3289548"/>
            <a:ext cx="43204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利用休息的时间，又做了一个模板，只是用来做底图的，里面的图表几乎没有。如果喜欢请访问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http://home.rapidbbs.cn/?fromuid=224325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　这里有我所有修改的模板，喜欢的下。　　　　　　　　　烦烦</a:t>
            </a:r>
          </a:p>
          <a:p>
            <a:r>
              <a:rPr lang="zh-CN" altLang="en-US" dirty="0" smtClean="0"/>
              <a:t>　　　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                                       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　　　　　　　　　　　　　　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95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323528" y="5089748"/>
            <a:ext cx="2016224" cy="43204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24" y="1633364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533" y="1633364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274" y="1633364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38014" y="3267808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这里添加文本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610273" y="3267808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6682532" y="3267808"/>
            <a:ext cx="20523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956160" y="356286"/>
            <a:ext cx="216024" cy="3919634"/>
            <a:chOff x="2951820" y="1026098"/>
            <a:chExt cx="216024" cy="391963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059832" y="1273324"/>
              <a:ext cx="0" cy="367240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2951820" y="1026098"/>
              <a:ext cx="216024" cy="216024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16500" y="356286"/>
            <a:ext cx="216024" cy="3919634"/>
            <a:chOff x="2951820" y="1026098"/>
            <a:chExt cx="216024" cy="391963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059832" y="1273324"/>
              <a:ext cx="0" cy="3672408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2951820" y="1026098"/>
              <a:ext cx="216024" cy="216024"/>
            </a:xfrm>
            <a:prstGeom prst="ellipse">
              <a:avLst/>
            </a:prstGeom>
            <a:solidFill>
              <a:schemeClr val="bg1">
                <a:alpha val="42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029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323528" y="5089748"/>
            <a:ext cx="2016224" cy="432048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kumimoji="0" lang="en-US" altLang="zh-CN" sz="24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8875" y="759069"/>
            <a:ext cx="1266980" cy="905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7345" y="759069"/>
            <a:ext cx="1855485" cy="13260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6941" y="1640836"/>
            <a:ext cx="1243273" cy="888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3719" y="1663859"/>
            <a:ext cx="1278835" cy="9139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9509" y="943376"/>
            <a:ext cx="1259732" cy="90026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1774" y="1317070"/>
            <a:ext cx="1388087" cy="99199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7" name="圆角矩形 26"/>
          <p:cNvSpPr/>
          <p:nvPr/>
        </p:nvSpPr>
        <p:spPr>
          <a:xfrm>
            <a:off x="1201384" y="2950306"/>
            <a:ext cx="7043024" cy="1275346"/>
          </a:xfrm>
          <a:prstGeom prst="roundRect">
            <a:avLst>
              <a:gd name="adj" fmla="val 5252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 w="19050">
            <a:solidFill>
              <a:schemeClr val="tx2">
                <a:lumMod val="75000"/>
                <a:alpha val="73000"/>
              </a:schemeClr>
            </a:solidFill>
          </a:ln>
          <a:effectLst>
            <a:glow>
              <a:schemeClr val="bg1">
                <a:alpha val="18000"/>
              </a:schemeClr>
            </a:glow>
            <a:outerShdw blurRad="50800" dist="38100" dir="5400000" algn="t" rotWithShape="0">
              <a:prstClr val="black">
                <a:alpha val="2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lt1"/>
              </a:solidFill>
              <a:effectLst>
                <a:glow>
                  <a:schemeClr val="accent6">
                    <a:satMod val="175000"/>
                    <a:alpha val="1000"/>
                  </a:schemeClr>
                </a:glow>
              </a:effectLst>
            </a:endParaRPr>
          </a:p>
        </p:txBody>
      </p:sp>
      <p:sp>
        <p:nvSpPr>
          <p:cNvPr id="28" name="TextBox 79"/>
          <p:cNvSpPr txBox="1"/>
          <p:nvPr/>
        </p:nvSpPr>
        <p:spPr>
          <a:xfrm>
            <a:off x="1331640" y="3025323"/>
            <a:ext cx="6782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利用休息的时间，又做了一个模板，只是用来做底图的，里面的图表几乎没有。如果喜欢请访问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http://home.rapidbbs.cn/?fromuid=224325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　这里有我所有修改的模板，喜欢的下。　　　　　　　　　烦烦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14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715772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251520" y="4225652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谢谢您的</a:t>
            </a:r>
            <a:r>
              <a:rPr lang="zh-CN" altLang="en-US" sz="4000" b="1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支持</a:t>
            </a:r>
            <a:r>
              <a:rPr lang="zh-CN" altLang="en-US" sz="4000" b="1" noProof="0" dirty="0" smtClean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！</a:t>
            </a:r>
            <a:endParaRPr kumimoji="0" lang="en-US" altLang="zh-CN" sz="4000" b="1" i="0" u="none" strike="noStrike" kern="1200" cap="none" spc="0" normalizeH="0" baseline="0" noProof="0" dirty="0" smtClean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6369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110</Words>
  <Application>Microsoft Office PowerPoint</Application>
  <PresentationFormat>全屏显示(16:10)</PresentationFormat>
  <Paragraphs>17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Microsoft</cp:lastModifiedBy>
  <cp:revision>3</cp:revision>
  <dcterms:created xsi:type="dcterms:W3CDTF">2011-09-12T00:59:05Z</dcterms:created>
  <dcterms:modified xsi:type="dcterms:W3CDTF">2011-09-16T19:01:38Z</dcterms:modified>
</cp:coreProperties>
</file>