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>
  <p:sldMasterIdLst>
    <p:sldMasterId id="2147483648" r:id="rId1"/>
  </p:sldMasterIdLst>
  <p:notesMasterIdLst>
    <p:notesMasterId r:id="rId23"/>
  </p:notesMasterIdLst>
  <p:sldIdLst>
    <p:sldId id="256" r:id="rId2"/>
    <p:sldId id="258" r:id="rId3"/>
    <p:sldId id="290" r:id="rId4"/>
    <p:sldId id="305" r:id="rId5"/>
    <p:sldId id="306" r:id="rId6"/>
    <p:sldId id="291" r:id="rId7"/>
    <p:sldId id="304" r:id="rId8"/>
    <p:sldId id="292" r:id="rId9"/>
    <p:sldId id="303" r:id="rId10"/>
    <p:sldId id="296" r:id="rId11"/>
    <p:sldId id="297" r:id="rId12"/>
    <p:sldId id="298" r:id="rId13"/>
    <p:sldId id="293" r:id="rId14"/>
    <p:sldId id="302" r:id="rId15"/>
    <p:sldId id="294" r:id="rId16"/>
    <p:sldId id="301" r:id="rId17"/>
    <p:sldId id="295" r:id="rId18"/>
    <p:sldId id="300" r:id="rId19"/>
    <p:sldId id="308" r:id="rId20"/>
    <p:sldId id="299" r:id="rId21"/>
    <p:sldId id="309" r:id="rId22"/>
  </p:sldIdLst>
  <p:sldSz cx="9144000" cy="6858000" type="screen4x3"/>
  <p:notesSz cx="6858000" cy="9144000"/>
  <p:embeddedFontLst>
    <p:embeddedFont>
      <p:font typeface="Coronet" panose="020B0604020202020204" charset="0"/>
      <p:regular r:id="rId24"/>
    </p:embeddedFont>
    <p:embeddedFont>
      <p:font typeface="方正黄草简体" panose="02010600030101010101" charset="-122"/>
      <p:regular r:id="rId25"/>
    </p:embeddedFont>
    <p:embeddedFont>
      <p:font typeface="Arial Unicode MS" panose="020B0604020202020204" pitchFamily="34" charset="-122"/>
      <p:regular r:id="rId26"/>
    </p:embeddedFont>
    <p:embeddedFont>
      <p:font typeface="Calibri" panose="020F0502020204030204" pitchFamily="34" charset="0"/>
      <p:regular r:id="rId27"/>
      <p:bold r:id="rId28"/>
      <p:italic r:id="rId29"/>
      <p:boldItalic r:id="rId30"/>
    </p:embeddedFont>
  </p:embeddedFontLst>
  <p:defaultTextStyle>
    <a:defPPr>
      <a:defRPr lang="en-US"/>
    </a:defPPr>
    <a:lvl1pPr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buFont typeface="Arial" pitchFamily="34" charset="0"/>
      <a:defRPr kern="1200">
        <a:solidFill>
          <a:schemeClr val="tx1"/>
        </a:solidFill>
        <a:latin typeface="Arial" pitchFamily="34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00"/>
    <a:srgbClr val="5F5F5F"/>
    <a:srgbClr val="5F4637"/>
    <a:srgbClr val="963D00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6326" autoAdjust="0"/>
    <p:restoredTop sz="94660" autoAdjust="0"/>
  </p:normalViewPr>
  <p:slideViewPr>
    <p:cSldViewPr>
      <p:cViewPr>
        <p:scale>
          <a:sx n="80" d="100"/>
          <a:sy n="80" d="100"/>
        </p:scale>
        <p:origin x="-2514" y="-49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font" Target="fonts/font3.fntdata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font" Target="fonts/font2.fntdata"/><Relationship Id="rId33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font" Target="fonts/font6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font" Target="fonts/font1.fntdata"/><Relationship Id="rId32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font" Target="fonts/font5.fntdata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font" Target="fonts/font4.fntdata"/><Relationship Id="rId30" Type="http://schemas.openxmlformats.org/officeDocument/2006/relationships/font" Target="fonts/font7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buFontTx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buFontTx/>
              <a:buNone/>
              <a:defRPr sz="1200" smtClean="0"/>
            </a:lvl1pPr>
          </a:lstStyle>
          <a:p>
            <a:pPr>
              <a:defRPr/>
            </a:pPr>
            <a:fld id="{E5957114-85FF-4717-AF1B-4A119CC4DBEA}" type="datetimeFigureOut">
              <a:rPr lang="zh-CN" altLang="en-US"/>
              <a:pPr>
                <a:defRPr/>
              </a:pPr>
              <a:t>2016/8/22 Monday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 smtClean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buFontTx/>
              <a:buNone/>
              <a:defRPr sz="1200" smtClean="0"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/>
            </a:lvl1pPr>
          </a:lstStyle>
          <a:p>
            <a:fld id="{7C1148F3-3465-44A9-9A4A-D216C3251A63}" type="slidenum">
              <a:rPr lang="zh-CN" altLang="en-US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3193648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preserve="1" userDrawn="1">
  <p:cSld name="标题幻灯片"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jimin\nipic\ppt\ppt0107\pics\back01.jpg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36055371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2BF8885F-8C43-4FEF-9DBA-CCDB79BB8B7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52566995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61150" y="239713"/>
            <a:ext cx="2066925" cy="5886450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39713"/>
            <a:ext cx="6051550" cy="5886450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7095A4C8-8275-476E-83DC-7D3448F20406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053499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标题，文本与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4088" y="239713"/>
            <a:ext cx="7773987" cy="6889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850A1FFB-9AC4-4F87-9ED2-B4E24F0BEFFA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37230589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chart" preserve="1">
  <p:cSld name="标题和图表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54088" y="239713"/>
            <a:ext cx="7773987" cy="688975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表占位符 2"/>
          <p:cNvSpPr>
            <a:spLocks noGrp="1"/>
          </p:cNvSpPr>
          <p:nvPr>
            <p:ph type="chart" idx="1" hasCustomPrompt="1"/>
          </p:nvPr>
        </p:nvSpPr>
        <p:spPr>
          <a:xfrm>
            <a:off x="457200" y="1295400"/>
            <a:ext cx="8229600" cy="4830763"/>
          </a:xfrm>
        </p:spPr>
        <p:txBody>
          <a:bodyPr/>
          <a:lstStyle/>
          <a:p>
            <a:pPr lvl="0"/>
            <a:r>
              <a:rPr lang="zh-CN" altLang="en-US" noProof="0" smtClean="0"/>
              <a:t>单击图标添加图表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BC88A6D-7FD9-4E01-8491-B461B49D19BB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701060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59E6435F-1007-4553-85C9-31338F75F55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2955673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13E78CFE-8222-403F-BA2F-BD0424EBCA9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3128852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295400"/>
            <a:ext cx="4038600" cy="48307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B228350-2515-49DD-8F91-979FF0AF2F93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291486526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AAE4A59D-C814-42A0-95D0-A48E7F5A6F05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44747860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3BE6FA-4D80-4F40-921F-35DD512D227C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43530039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6F8A61C7-1819-44C1-8AA2-78E1132DA564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102068567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4D539CE6-C033-44D1-9502-E39050340C2D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414626756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0" smtClean="0"/>
              <a:t>单击图标添加图片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fld id="{00AD59F4-B858-41D2-9BAC-B3462B56F6A7}" type="slidenum">
              <a:rPr lang="en-US" altLang="zh-CN"/>
              <a:pPr/>
              <a:t>‹#›</a:t>
            </a:fld>
            <a:endParaRPr lang="en-US" altLang="zh-CN"/>
          </a:p>
        </p:txBody>
      </p:sp>
    </p:spTree>
    <p:extLst>
      <p:ext uri="{BB962C8B-B14F-4D97-AF65-F5344CB8AC3E}">
        <p14:creationId xmlns:p14="http://schemas.microsoft.com/office/powerpoint/2010/main" val="3913841695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5" Type="http://schemas.openxmlformats.org/officeDocument/2006/relationships/image" Target="../media/image1.jpeg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3"/>
          <p:cNvSpPr>
            <a:spLocks noGrp="1" noChangeArrowheads="1"/>
          </p:cNvSpPr>
          <p:nvPr>
            <p:ph type="body" idx="4294967295"/>
          </p:nvPr>
        </p:nvSpPr>
        <p:spPr bwMode="auto">
          <a:xfrm>
            <a:off x="457200" y="1295400"/>
            <a:ext cx="822960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gray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buFontTx/>
              <a:buNone/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ctr">
              <a:buFontTx/>
              <a:buNone/>
              <a:defRPr sz="1400">
                <a:solidFill>
                  <a:srgbClr val="000000"/>
                </a:solidFill>
                <a:latin typeface="Arial" charset="0"/>
                <a:ea typeface="宋体" charset="-122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gray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>
                <a:solidFill>
                  <a:srgbClr val="000000"/>
                </a:solidFill>
                <a:ea typeface="宋体" pitchFamily="2" charset="-122"/>
              </a:defRPr>
            </a:lvl1pPr>
          </a:lstStyle>
          <a:p>
            <a:fld id="{40F75564-83F6-40A6-B9D7-7E1287FF7B13}" type="slidenum">
              <a:rPr lang="en-US" altLang="zh-CN"/>
              <a:pPr/>
              <a:t>‹#›</a:t>
            </a:fld>
            <a:endParaRPr lang="en-US" altLang="zh-CN"/>
          </a:p>
        </p:txBody>
      </p:sp>
      <p:sp>
        <p:nvSpPr>
          <p:cNvPr id="2" name="Rectangle 2"/>
          <p:cNvSpPr>
            <a:spLocks noGrp="1" noChangeArrowheads="1"/>
          </p:cNvSpPr>
          <p:nvPr>
            <p:ph type="title" idx="4294967295"/>
          </p:nvPr>
        </p:nvSpPr>
        <p:spPr bwMode="auto">
          <a:xfrm>
            <a:off x="954088" y="239713"/>
            <a:ext cx="7773987" cy="688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zh-CN" smtClean="0"/>
          </a:p>
        </p:txBody>
      </p:sp>
      <p:pic>
        <p:nvPicPr>
          <p:cNvPr id="1031" name="Picture 8" descr="E:\jimin\nipic\ppt\ppt0107\pics\back02.jpg"/>
          <p:cNvPicPr>
            <a:picLocks noChangeAspect="1" noChangeArrowheads="1"/>
          </p:cNvPicPr>
          <p:nvPr userDrawn="1"/>
        </p:nvPicPr>
        <p:blipFill>
          <a:blip r:embed="rId1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32" r:id="rId1"/>
    <p:sldLayoutId id="2147483731" r:id="rId2"/>
    <p:sldLayoutId id="2147483730" r:id="rId3"/>
    <p:sldLayoutId id="2147483729" r:id="rId4"/>
    <p:sldLayoutId id="2147483728" r:id="rId5"/>
    <p:sldLayoutId id="2147483727" r:id="rId6"/>
    <p:sldLayoutId id="2147483726" r:id="rId7"/>
    <p:sldLayoutId id="2147483725" r:id="rId8"/>
    <p:sldLayoutId id="2147483724" r:id="rId9"/>
    <p:sldLayoutId id="2147483723" r:id="rId10"/>
    <p:sldLayoutId id="2147483722" r:id="rId11"/>
    <p:sldLayoutId id="2147483721" r:id="rId12"/>
    <p:sldLayoutId id="2147483720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+mj-lt"/>
          <a:ea typeface="+mj-ea"/>
          <a:cs typeface="Arial" pitchFamily="34" charset="0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  <a:cs typeface="Arial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  <a:cs typeface="Arial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  <a:cs typeface="Arial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  <a:cs typeface="Arial" pitchFamily="34" charset="0"/>
        </a:defRPr>
      </a:lvl5pPr>
      <a:lvl6pPr marL="4572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</a:defRPr>
      </a:lvl6pPr>
      <a:lvl7pPr marL="9144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</a:defRPr>
      </a:lvl7pPr>
      <a:lvl8pPr marL="13716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</a:defRPr>
      </a:lvl8pPr>
      <a:lvl9pPr marL="1828800" algn="l" rtl="0" eaLnBrk="1" fontAlgn="base" hangingPunct="1">
        <a:spcBef>
          <a:spcPct val="0"/>
        </a:spcBef>
        <a:spcAft>
          <a:spcPct val="0"/>
        </a:spcAft>
        <a:defRPr sz="4400" b="1">
          <a:solidFill>
            <a:srgbClr val="000000"/>
          </a:solidFill>
          <a:latin typeface="Arial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rgbClr val="000000"/>
          </a:solidFill>
          <a:latin typeface="+mn-lt"/>
          <a:ea typeface="+mn-ea"/>
          <a:cs typeface="Arial" pitchFamily="34" charset="0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rgbClr val="000000"/>
          </a:solidFill>
          <a:latin typeface="+mn-lt"/>
          <a:cs typeface="Arial" pitchFamily="34" charset="0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rgbClr val="000000"/>
          </a:solidFill>
          <a:latin typeface="+mn-lt"/>
          <a:cs typeface="Arial" pitchFamily="34" charset="0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rgbClr val="000000"/>
          </a:solidFill>
          <a:latin typeface="+mn-lt"/>
          <a:cs typeface="Arial" pitchFamily="34" charset="0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  <a:cs typeface="Arial" pitchFamily="34" charset="0"/>
        </a:defRPr>
      </a:lvl5pPr>
      <a:lvl6pPr marL="25146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6pPr>
      <a:lvl7pPr marL="29718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7pPr>
      <a:lvl8pPr marL="34290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8pPr>
      <a:lvl9pPr marL="3886200" indent="-228600" algn="l" rtl="0" eaLnBrk="1" fontAlgn="base" hangingPunct="1">
        <a:spcBef>
          <a:spcPct val="20000"/>
        </a:spcBef>
        <a:spcAft>
          <a:spcPct val="0"/>
        </a:spcAft>
        <a:buChar char="»"/>
        <a:defRPr sz="2000">
          <a:solidFill>
            <a:srgbClr val="000000"/>
          </a:solidFill>
          <a:latin typeface="+mn-lt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1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6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emf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6.emf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7" Type="http://schemas.openxmlformats.org/officeDocument/2006/relationships/image" Target="../media/image12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1.png"/><Relationship Id="rId5" Type="http://schemas.openxmlformats.org/officeDocument/2006/relationships/image" Target="../media/image10.png"/><Relationship Id="rId4" Type="http://schemas.openxmlformats.org/officeDocument/2006/relationships/image" Target="../media/image9.emf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7" name="组合 12"/>
          <p:cNvGrpSpPr>
            <a:grpSpLocks/>
          </p:cNvGrpSpPr>
          <p:nvPr/>
        </p:nvGrpSpPr>
        <p:grpSpPr bwMode="auto">
          <a:xfrm>
            <a:off x="6537325" y="1081088"/>
            <a:ext cx="1889125" cy="3074987"/>
            <a:chOff x="2915816" y="0"/>
            <a:chExt cx="1889244" cy="3075350"/>
          </a:xfrm>
        </p:grpSpPr>
        <p:sp>
          <p:nvSpPr>
            <p:cNvPr id="4098" name="TextBox 5"/>
            <p:cNvSpPr txBox="1">
              <a:spLocks noChangeArrowheads="1"/>
            </p:cNvSpPr>
            <p:nvPr/>
          </p:nvSpPr>
          <p:spPr bwMode="auto">
            <a:xfrm>
              <a:off x="2915816" y="0"/>
              <a:ext cx="103105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6600">
                  <a:solidFill>
                    <a:srgbClr val="000000"/>
                  </a:solidFill>
                  <a:latin typeface="方正黄草简体" pitchFamily="65" charset="-122"/>
                  <a:ea typeface="方正黄草简体" pitchFamily="65" charset="-122"/>
                </a:rPr>
                <a:t>公</a:t>
              </a:r>
            </a:p>
          </p:txBody>
        </p:sp>
        <p:sp>
          <p:nvSpPr>
            <p:cNvPr id="4099" name="TextBox 6"/>
            <p:cNvSpPr txBox="1">
              <a:spLocks noChangeArrowheads="1"/>
            </p:cNvSpPr>
            <p:nvPr/>
          </p:nvSpPr>
          <p:spPr bwMode="auto">
            <a:xfrm>
              <a:off x="2987824" y="980728"/>
              <a:ext cx="131318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800">
                  <a:solidFill>
                    <a:srgbClr val="000000"/>
                  </a:solidFill>
                  <a:latin typeface="方正黄草简体" pitchFamily="65" charset="-122"/>
                  <a:ea typeface="方正黄草简体" pitchFamily="65" charset="-122"/>
                </a:rPr>
                <a:t>简</a:t>
              </a:r>
              <a:endParaRPr lang="en-US" altLang="zh-CN" sz="88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endParaRPr>
            </a:p>
          </p:txBody>
        </p:sp>
        <p:sp>
          <p:nvSpPr>
            <p:cNvPr id="4100" name="TextBox 7"/>
            <p:cNvSpPr txBox="1">
              <a:spLocks noChangeArrowheads="1"/>
            </p:cNvSpPr>
            <p:nvPr/>
          </p:nvSpPr>
          <p:spPr bwMode="auto">
            <a:xfrm>
              <a:off x="3419872" y="332656"/>
              <a:ext cx="103105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6600">
                  <a:solidFill>
                    <a:srgbClr val="000000"/>
                  </a:solidFill>
                  <a:latin typeface="方正黄草简体" pitchFamily="65" charset="-122"/>
                  <a:ea typeface="方正黄草简体" pitchFamily="65" charset="-122"/>
                </a:rPr>
                <a:t>司</a:t>
              </a:r>
            </a:p>
          </p:txBody>
        </p:sp>
        <p:sp>
          <p:nvSpPr>
            <p:cNvPr id="4101" name="矩形 9"/>
            <p:cNvSpPr>
              <a:spLocks noChangeArrowheads="1"/>
            </p:cNvSpPr>
            <p:nvPr/>
          </p:nvSpPr>
          <p:spPr bwMode="auto">
            <a:xfrm>
              <a:off x="3491880" y="1628800"/>
              <a:ext cx="131318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800">
                  <a:solidFill>
                    <a:srgbClr val="000000"/>
                  </a:solidFill>
                  <a:latin typeface="方正黄草简体" pitchFamily="65" charset="-122"/>
                  <a:ea typeface="方正黄草简体" pitchFamily="65" charset="-122"/>
                </a:rPr>
                <a:t>介</a:t>
              </a:r>
            </a:p>
          </p:txBody>
        </p:sp>
      </p:grpSp>
      <p:sp>
        <p:nvSpPr>
          <p:cNvPr id="4102" name="TextBox 10"/>
          <p:cNvSpPr txBox="1">
            <a:spLocks noChangeArrowheads="1"/>
          </p:cNvSpPr>
          <p:nvPr/>
        </p:nvSpPr>
        <p:spPr bwMode="auto">
          <a:xfrm>
            <a:off x="5940425" y="3384550"/>
            <a:ext cx="1749425" cy="831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Company</a:t>
            </a:r>
            <a:endParaRPr lang="zh-CN" altLang="en-US" sz="4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103" name="TextBox 11"/>
          <p:cNvSpPr txBox="1">
            <a:spLocks noChangeArrowheads="1"/>
          </p:cNvSpPr>
          <p:nvPr/>
        </p:nvSpPr>
        <p:spPr bwMode="auto">
          <a:xfrm>
            <a:off x="5724525" y="3889375"/>
            <a:ext cx="160020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Introduction</a:t>
            </a:r>
            <a:endParaRPr lang="zh-CN" altLang="en-US" sz="3200" b="1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4104" name="Picture 11" descr="E:\jimin\nipic\ppt\ppt0107\pics\pic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3860800"/>
            <a:ext cx="30384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3" name="Rectangle 3"/>
          <p:cNvSpPr>
            <a:spLocks noChangeArrowheads="1"/>
          </p:cNvSpPr>
          <p:nvPr/>
        </p:nvSpPr>
        <p:spPr bwMode="auto">
          <a:xfrm>
            <a:off x="4473575" y="2959100"/>
            <a:ext cx="4267200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FF0000"/>
                </a:solidFill>
                <a:ea typeface="宋体" pitchFamily="2" charset="-122"/>
              </a:rPr>
              <a:t>2.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      Description of the company’s sub contents</a:t>
            </a:r>
          </a:p>
        </p:txBody>
      </p:sp>
      <p:sp>
        <p:nvSpPr>
          <p:cNvPr id="13314" name="Rectangle 4"/>
          <p:cNvSpPr>
            <a:spLocks noChangeArrowheads="1"/>
          </p:cNvSpPr>
          <p:nvPr/>
        </p:nvSpPr>
        <p:spPr bwMode="auto">
          <a:xfrm>
            <a:off x="4473575" y="1773238"/>
            <a:ext cx="4267200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120000"/>
              </a:lnSpc>
            </a:pPr>
            <a:r>
              <a:rPr lang="en-US" altLang="zh-CN" sz="1600" b="1">
                <a:solidFill>
                  <a:srgbClr val="FF0000"/>
                </a:solidFill>
                <a:ea typeface="宋体" pitchFamily="2" charset="-122"/>
              </a:rPr>
              <a:t>1. Describe contents for a Chart </a:t>
            </a:r>
          </a:p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       Description of the company’s sub contents</a:t>
            </a:r>
          </a:p>
          <a:p>
            <a:pPr>
              <a:lnSpc>
                <a:spcPct val="120000"/>
              </a:lnSpc>
            </a:pPr>
            <a:r>
              <a:rPr lang="en-US" altLang="zh-CN" sz="1200" b="1">
                <a:solidFill>
                  <a:srgbClr val="000000"/>
                </a:solidFill>
                <a:ea typeface="宋体" pitchFamily="2" charset="-122"/>
              </a:rPr>
              <a:t>       Description of the company’s sub contents</a:t>
            </a:r>
          </a:p>
        </p:txBody>
      </p:sp>
      <p:sp>
        <p:nvSpPr>
          <p:cNvPr id="13315" name="Line 5"/>
          <p:cNvSpPr>
            <a:spLocks noChangeShapeType="1"/>
          </p:cNvSpPr>
          <p:nvPr/>
        </p:nvSpPr>
        <p:spPr bwMode="auto">
          <a:xfrm>
            <a:off x="4473575" y="2730500"/>
            <a:ext cx="4419600" cy="0"/>
          </a:xfrm>
          <a:prstGeom prst="line">
            <a:avLst/>
          </a:prstGeom>
          <a:noFill/>
          <a:ln w="9525">
            <a:solidFill>
              <a:schemeClr val="tx1"/>
            </a:solidFill>
            <a:prstDash val="dash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316" name="AutoShape 6"/>
          <p:cNvSpPr>
            <a:spLocks noChangeArrowheads="1"/>
          </p:cNvSpPr>
          <p:nvPr/>
        </p:nvSpPr>
        <p:spPr bwMode="auto">
          <a:xfrm rot="16200000" flipV="1">
            <a:off x="2837656" y="3407569"/>
            <a:ext cx="21256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rgbClr val="283929">
                  <a:alpha val="7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17" name="AutoShape 7"/>
          <p:cNvSpPr>
            <a:spLocks noChangeArrowheads="1"/>
          </p:cNvSpPr>
          <p:nvPr/>
        </p:nvSpPr>
        <p:spPr bwMode="auto">
          <a:xfrm rot="16200000" flipV="1">
            <a:off x="3352800" y="1936751"/>
            <a:ext cx="1108075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515E5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18" name="AutoShape 8"/>
          <p:cNvSpPr>
            <a:spLocks noChangeArrowheads="1"/>
          </p:cNvSpPr>
          <p:nvPr/>
        </p:nvSpPr>
        <p:spPr bwMode="auto">
          <a:xfrm rot="16200000" flipV="1">
            <a:off x="2189163" y="3656013"/>
            <a:ext cx="1631950" cy="72390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rgbClr val="283929">
                  <a:alpha val="7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19" name="AutoShape 9"/>
          <p:cNvSpPr>
            <a:spLocks noChangeArrowheads="1"/>
          </p:cNvSpPr>
          <p:nvPr/>
        </p:nvSpPr>
        <p:spPr bwMode="auto">
          <a:xfrm rot="16200000" flipV="1">
            <a:off x="2455862" y="2432051"/>
            <a:ext cx="1109663" cy="715962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515E5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20" name="AutoShape 10"/>
          <p:cNvSpPr>
            <a:spLocks noChangeArrowheads="1"/>
          </p:cNvSpPr>
          <p:nvPr/>
        </p:nvSpPr>
        <p:spPr bwMode="auto">
          <a:xfrm rot="16200000" flipV="1">
            <a:off x="1510506" y="3915569"/>
            <a:ext cx="1160463" cy="727075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rgbClr val="283929">
                  <a:alpha val="7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21" name="AutoShape 11"/>
          <p:cNvSpPr>
            <a:spLocks noChangeArrowheads="1"/>
          </p:cNvSpPr>
          <p:nvPr/>
        </p:nvSpPr>
        <p:spPr bwMode="auto">
          <a:xfrm rot="16200000" flipV="1">
            <a:off x="1539081" y="2926557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515E51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22" name="AutoShape 12"/>
          <p:cNvSpPr>
            <a:spLocks noChangeArrowheads="1"/>
          </p:cNvSpPr>
          <p:nvPr/>
        </p:nvSpPr>
        <p:spPr bwMode="auto">
          <a:xfrm rot="16200000" flipV="1">
            <a:off x="812801" y="4130675"/>
            <a:ext cx="735012" cy="725487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chemeClr val="accent1"/>
              </a:gs>
              <a:gs pos="100000">
                <a:srgbClr val="283929">
                  <a:alpha val="70000"/>
                </a:srgbClr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23" name="AutoShape 13"/>
          <p:cNvSpPr>
            <a:spLocks noChangeArrowheads="1"/>
          </p:cNvSpPr>
          <p:nvPr/>
        </p:nvSpPr>
        <p:spPr bwMode="auto">
          <a:xfrm rot="16200000" flipV="1">
            <a:off x="627856" y="3355182"/>
            <a:ext cx="1109663" cy="717550"/>
          </a:xfrm>
          <a:prstGeom prst="cube">
            <a:avLst>
              <a:gd name="adj" fmla="val 23792"/>
            </a:avLst>
          </a:prstGeom>
          <a:gradFill rotWithShape="1">
            <a:gsLst>
              <a:gs pos="0">
                <a:srgbClr val="3D473D"/>
              </a:gs>
              <a:gs pos="100000">
                <a:schemeClr val="accent2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rot="10800000" vert="eaVert"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3324" name="Freeform 14"/>
          <p:cNvSpPr>
            <a:spLocks noChangeArrowheads="1"/>
          </p:cNvSpPr>
          <p:nvPr/>
        </p:nvSpPr>
        <p:spPr bwMode="auto">
          <a:xfrm flipH="1">
            <a:off x="998538" y="2320925"/>
            <a:ext cx="3022600" cy="2432050"/>
          </a:xfrm>
          <a:custGeom>
            <a:avLst/>
            <a:gdLst>
              <a:gd name="T0" fmla="*/ 120 w 1755"/>
              <a:gd name="T1" fmla="*/ 288 h 1413"/>
              <a:gd name="T2" fmla="*/ 546 w 1755"/>
              <a:gd name="T3" fmla="*/ 945 h 1413"/>
              <a:gd name="T4" fmla="*/ 1257 w 1755"/>
              <a:gd name="T5" fmla="*/ 972 h 1413"/>
              <a:gd name="T6" fmla="*/ 1755 w 1755"/>
              <a:gd name="T7" fmla="*/ 1413 h 1413"/>
              <a:gd name="T8" fmla="*/ 1287 w 1755"/>
              <a:gd name="T9" fmla="*/ 924 h 1413"/>
              <a:gd name="T10" fmla="*/ 600 w 1755"/>
              <a:gd name="T11" fmla="*/ 867 h 1413"/>
              <a:gd name="T12" fmla="*/ 237 w 1755"/>
              <a:gd name="T13" fmla="*/ 210 h 1413"/>
              <a:gd name="T14" fmla="*/ 354 w 1755"/>
              <a:gd name="T15" fmla="*/ 129 h 1413"/>
              <a:gd name="T16" fmla="*/ 6 w 1755"/>
              <a:gd name="T17" fmla="*/ 0 h 1413"/>
              <a:gd name="T18" fmla="*/ 0 w 1755"/>
              <a:gd name="T19" fmla="*/ 393 h 1413"/>
              <a:gd name="T20" fmla="*/ 120 w 1755"/>
              <a:gd name="T21" fmla="*/ 288 h 141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755" h="1413">
                <a:moveTo>
                  <a:pt x="120" y="288"/>
                </a:moveTo>
                <a:lnTo>
                  <a:pt x="546" y="945"/>
                </a:lnTo>
                <a:lnTo>
                  <a:pt x="1257" y="972"/>
                </a:lnTo>
                <a:lnTo>
                  <a:pt x="1755" y="1413"/>
                </a:lnTo>
                <a:lnTo>
                  <a:pt x="1287" y="924"/>
                </a:lnTo>
                <a:lnTo>
                  <a:pt x="600" y="867"/>
                </a:lnTo>
                <a:lnTo>
                  <a:pt x="237" y="210"/>
                </a:lnTo>
                <a:lnTo>
                  <a:pt x="354" y="129"/>
                </a:lnTo>
                <a:lnTo>
                  <a:pt x="6" y="0"/>
                </a:lnTo>
                <a:lnTo>
                  <a:pt x="0" y="393"/>
                </a:lnTo>
                <a:lnTo>
                  <a:pt x="120" y="288"/>
                </a:lnTo>
                <a:close/>
              </a:path>
            </a:pathLst>
          </a:custGeom>
          <a:solidFill>
            <a:srgbClr val="FFFFFF">
              <a:alpha val="30196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3325" name="Rectangle 15"/>
          <p:cNvSpPr>
            <a:spLocks noChangeArrowheads="1"/>
          </p:cNvSpPr>
          <p:nvPr/>
        </p:nvSpPr>
        <p:spPr bwMode="auto">
          <a:xfrm>
            <a:off x="901700" y="2874963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3326" name="Rectangle 16"/>
          <p:cNvSpPr>
            <a:spLocks noChangeArrowheads="1"/>
          </p:cNvSpPr>
          <p:nvPr/>
        </p:nvSpPr>
        <p:spPr bwMode="auto">
          <a:xfrm>
            <a:off x="1824038" y="2382838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3327" name="Rectangle 17"/>
          <p:cNvSpPr>
            <a:spLocks noChangeArrowheads="1"/>
          </p:cNvSpPr>
          <p:nvPr/>
        </p:nvSpPr>
        <p:spPr bwMode="auto">
          <a:xfrm>
            <a:off x="2746375" y="1882775"/>
            <a:ext cx="6540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13328" name="Rectangle 18"/>
          <p:cNvSpPr>
            <a:spLocks noChangeArrowheads="1"/>
          </p:cNvSpPr>
          <p:nvPr/>
        </p:nvSpPr>
        <p:spPr bwMode="auto">
          <a:xfrm>
            <a:off x="3651250" y="1398588"/>
            <a:ext cx="6540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Title</a:t>
            </a:r>
          </a:p>
        </p:txBody>
      </p:sp>
      <p:sp>
        <p:nvSpPr>
          <p:cNvPr id="8210" name="AutoShape 19"/>
          <p:cNvSpPr>
            <a:spLocks noChangeArrowheads="1"/>
          </p:cNvSpPr>
          <p:nvPr/>
        </p:nvSpPr>
        <p:spPr bwMode="ltGray">
          <a:xfrm>
            <a:off x="1057275" y="5064125"/>
            <a:ext cx="2930525" cy="45243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13330" name="Rectangle 20"/>
          <p:cNvSpPr>
            <a:spLocks noChangeArrowheads="1"/>
          </p:cNvSpPr>
          <p:nvPr/>
        </p:nvSpPr>
        <p:spPr bwMode="auto">
          <a:xfrm>
            <a:off x="1398588" y="5080000"/>
            <a:ext cx="233997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Chart Title in here</a:t>
            </a:r>
          </a:p>
        </p:txBody>
      </p:sp>
      <p:sp>
        <p:nvSpPr>
          <p:cNvPr id="13331" name="Text Box 21"/>
          <p:cNvSpPr txBox="1">
            <a:spLocks noChangeArrowheads="1"/>
          </p:cNvSpPr>
          <p:nvPr/>
        </p:nvSpPr>
        <p:spPr bwMode="auto">
          <a:xfrm>
            <a:off x="787400" y="3386138"/>
            <a:ext cx="638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3332" name="Text Box 22"/>
          <p:cNvSpPr txBox="1">
            <a:spLocks noChangeArrowheads="1"/>
          </p:cNvSpPr>
          <p:nvPr/>
        </p:nvSpPr>
        <p:spPr bwMode="auto">
          <a:xfrm>
            <a:off x="1701800" y="2897188"/>
            <a:ext cx="638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3333" name="Text Box 23"/>
          <p:cNvSpPr txBox="1">
            <a:spLocks noChangeArrowheads="1"/>
          </p:cNvSpPr>
          <p:nvPr/>
        </p:nvSpPr>
        <p:spPr bwMode="auto">
          <a:xfrm>
            <a:off x="2614613" y="2430463"/>
            <a:ext cx="639762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13334" name="Text Box 24"/>
          <p:cNvSpPr txBox="1">
            <a:spLocks noChangeArrowheads="1"/>
          </p:cNvSpPr>
          <p:nvPr/>
        </p:nvSpPr>
        <p:spPr bwMode="auto">
          <a:xfrm>
            <a:off x="3494088" y="1925638"/>
            <a:ext cx="638175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400">
                <a:solidFill>
                  <a:srgbClr val="EAEAEA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25" name="矩形 24"/>
          <p:cNvSpPr/>
          <p:nvPr/>
        </p:nvSpPr>
        <p:spPr>
          <a:xfrm>
            <a:off x="900113" y="404813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公司业绩</a:t>
            </a:r>
          </a:p>
        </p:txBody>
      </p:sp>
      <p:sp>
        <p:nvSpPr>
          <p:cNvPr id="13336" name="矩形 25"/>
          <p:cNvSpPr>
            <a:spLocks noChangeArrowheads="1"/>
          </p:cNvSpPr>
          <p:nvPr/>
        </p:nvSpPr>
        <p:spPr bwMode="auto">
          <a:xfrm>
            <a:off x="539750" y="54133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4.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3337" name="矩形 26"/>
          <p:cNvSpPr>
            <a:spLocks noChangeArrowheads="1"/>
          </p:cNvSpPr>
          <p:nvPr/>
        </p:nvSpPr>
        <p:spPr bwMode="auto">
          <a:xfrm>
            <a:off x="2789238" y="601663"/>
            <a:ext cx="1495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Achievement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266" name="Rectangle 2"/>
          <p:cNvSpPr>
            <a:spLocks noChangeArrowheads="1"/>
          </p:cNvSpPr>
          <p:nvPr/>
        </p:nvSpPr>
        <p:spPr bwMode="ltGray">
          <a:xfrm>
            <a:off x="974725" y="4090988"/>
            <a:ext cx="3203575" cy="70167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67" name="Rectangle 3"/>
          <p:cNvSpPr>
            <a:spLocks noChangeArrowheads="1"/>
          </p:cNvSpPr>
          <p:nvPr/>
        </p:nvSpPr>
        <p:spPr bwMode="ltGray">
          <a:xfrm>
            <a:off x="974725" y="3154363"/>
            <a:ext cx="3203575" cy="70167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68" name="Rectangle 4"/>
          <p:cNvSpPr>
            <a:spLocks noChangeArrowheads="1"/>
          </p:cNvSpPr>
          <p:nvPr/>
        </p:nvSpPr>
        <p:spPr bwMode="ltGray">
          <a:xfrm>
            <a:off x="974725" y="2178050"/>
            <a:ext cx="3203575" cy="701675"/>
          </a:xfrm>
          <a:prstGeom prst="rect">
            <a:avLst/>
          </a:prstGeom>
          <a:ln>
            <a:noFill/>
          </a:ln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69" name="Rectangle 5"/>
          <p:cNvSpPr>
            <a:spLocks noChangeArrowheads="1"/>
          </p:cNvSpPr>
          <p:nvPr/>
        </p:nvSpPr>
        <p:spPr bwMode="ltGray">
          <a:xfrm>
            <a:off x="974725" y="1243013"/>
            <a:ext cx="3203575" cy="701675"/>
          </a:xfrm>
          <a:prstGeom prst="rect">
            <a:avLst/>
          </a:prstGeom>
          <a:gradFill>
            <a:gsLst>
              <a:gs pos="0">
                <a:schemeClr val="accent3">
                  <a:tint val="50000"/>
                  <a:satMod val="300000"/>
                </a:schemeClr>
              </a:gs>
              <a:gs pos="35000">
                <a:schemeClr val="accent3">
                  <a:tint val="37000"/>
                  <a:satMod val="300000"/>
                </a:schemeClr>
              </a:gs>
              <a:gs pos="100000">
                <a:schemeClr val="accent3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341" name="Rectangle 6"/>
          <p:cNvSpPr>
            <a:spLocks noChangeArrowheads="1"/>
          </p:cNvSpPr>
          <p:nvPr/>
        </p:nvSpPr>
        <p:spPr bwMode="auto">
          <a:xfrm>
            <a:off x="1177925" y="1341438"/>
            <a:ext cx="2667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4342" name="Rectangle 7"/>
          <p:cNvSpPr>
            <a:spLocks noChangeArrowheads="1"/>
          </p:cNvSpPr>
          <p:nvPr/>
        </p:nvSpPr>
        <p:spPr bwMode="auto">
          <a:xfrm>
            <a:off x="1177925" y="2282825"/>
            <a:ext cx="2667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1177925" y="3281363"/>
            <a:ext cx="2667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14344" name="Rectangle 9"/>
          <p:cNvSpPr>
            <a:spLocks noChangeArrowheads="1"/>
          </p:cNvSpPr>
          <p:nvPr/>
        </p:nvSpPr>
        <p:spPr bwMode="auto">
          <a:xfrm>
            <a:off x="1177925" y="4206875"/>
            <a:ext cx="2667000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ea typeface="宋体" pitchFamily="2" charset="-122"/>
              </a:rPr>
              <a:t>Describe a vision of company or strategic contents.</a:t>
            </a:r>
          </a:p>
        </p:txBody>
      </p:sp>
      <p:sp>
        <p:nvSpPr>
          <p:cNvPr id="9227" name="Rectangle 10"/>
          <p:cNvSpPr>
            <a:spLocks noChangeArrowheads="1"/>
          </p:cNvSpPr>
          <p:nvPr/>
        </p:nvSpPr>
        <p:spPr bwMode="gray">
          <a:xfrm>
            <a:off x="4697413" y="2282825"/>
            <a:ext cx="1354137" cy="150813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75" name="Rectangle 11"/>
          <p:cNvSpPr>
            <a:spLocks noChangeArrowheads="1"/>
          </p:cNvSpPr>
          <p:nvPr/>
        </p:nvSpPr>
        <p:spPr bwMode="ltGray">
          <a:xfrm>
            <a:off x="4697413" y="2547938"/>
            <a:ext cx="1973262" cy="160337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29" name="Rectangle 12"/>
          <p:cNvSpPr>
            <a:spLocks noChangeArrowheads="1"/>
          </p:cNvSpPr>
          <p:nvPr/>
        </p:nvSpPr>
        <p:spPr bwMode="gray">
          <a:xfrm>
            <a:off x="4697413" y="3281363"/>
            <a:ext cx="2905125" cy="1587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77" name="Rectangle 13"/>
          <p:cNvSpPr>
            <a:spLocks noChangeArrowheads="1"/>
          </p:cNvSpPr>
          <p:nvPr/>
        </p:nvSpPr>
        <p:spPr bwMode="ltGray">
          <a:xfrm>
            <a:off x="4697413" y="3546475"/>
            <a:ext cx="2613025" cy="169863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31" name="Rectangle 14"/>
          <p:cNvSpPr>
            <a:spLocks noChangeArrowheads="1"/>
          </p:cNvSpPr>
          <p:nvPr/>
        </p:nvSpPr>
        <p:spPr bwMode="gray">
          <a:xfrm>
            <a:off x="4724400" y="1420813"/>
            <a:ext cx="2246313" cy="15875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79" name="Rectangle 15"/>
          <p:cNvSpPr>
            <a:spLocks noChangeArrowheads="1"/>
          </p:cNvSpPr>
          <p:nvPr/>
        </p:nvSpPr>
        <p:spPr bwMode="ltGray">
          <a:xfrm>
            <a:off x="4724400" y="1677988"/>
            <a:ext cx="2828925" cy="149225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33" name="AutoShape 16"/>
          <p:cNvSpPr>
            <a:spLocks noChangeArrowheads="1"/>
          </p:cNvSpPr>
          <p:nvPr/>
        </p:nvSpPr>
        <p:spPr bwMode="gray">
          <a:xfrm>
            <a:off x="4610100" y="2254250"/>
            <a:ext cx="234950" cy="234950"/>
          </a:xfrm>
          <a:prstGeom prst="plus">
            <a:avLst>
              <a:gd name="adj" fmla="val 34176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81" name="AutoShape 17"/>
          <p:cNvSpPr>
            <a:spLocks noChangeArrowheads="1"/>
          </p:cNvSpPr>
          <p:nvPr/>
        </p:nvSpPr>
        <p:spPr bwMode="gray">
          <a:xfrm>
            <a:off x="4611688" y="2519363"/>
            <a:ext cx="234950" cy="234950"/>
          </a:xfrm>
          <a:prstGeom prst="plus">
            <a:avLst>
              <a:gd name="adj" fmla="val 3481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35" name="AutoShape 18"/>
          <p:cNvSpPr>
            <a:spLocks noChangeArrowheads="1"/>
          </p:cNvSpPr>
          <p:nvPr/>
        </p:nvSpPr>
        <p:spPr bwMode="gray">
          <a:xfrm>
            <a:off x="4610100" y="3252788"/>
            <a:ext cx="234950" cy="234950"/>
          </a:xfrm>
          <a:prstGeom prst="plus">
            <a:avLst>
              <a:gd name="adj" fmla="val 36708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83" name="AutoShape 19"/>
          <p:cNvSpPr>
            <a:spLocks noChangeArrowheads="1"/>
          </p:cNvSpPr>
          <p:nvPr/>
        </p:nvSpPr>
        <p:spPr bwMode="gray">
          <a:xfrm>
            <a:off x="4611688" y="3516313"/>
            <a:ext cx="234950" cy="234950"/>
          </a:xfrm>
          <a:prstGeom prst="plus">
            <a:avLst>
              <a:gd name="adj" fmla="val 3417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37" name="AutoShape 20"/>
          <p:cNvSpPr>
            <a:spLocks noChangeArrowheads="1"/>
          </p:cNvSpPr>
          <p:nvPr/>
        </p:nvSpPr>
        <p:spPr bwMode="gray">
          <a:xfrm>
            <a:off x="4610100" y="1382713"/>
            <a:ext cx="234950" cy="234950"/>
          </a:xfrm>
          <a:prstGeom prst="plus">
            <a:avLst>
              <a:gd name="adj" fmla="val 34810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85" name="AutoShape 21"/>
          <p:cNvSpPr>
            <a:spLocks noChangeArrowheads="1"/>
          </p:cNvSpPr>
          <p:nvPr/>
        </p:nvSpPr>
        <p:spPr bwMode="gray">
          <a:xfrm>
            <a:off x="4611688" y="1647825"/>
            <a:ext cx="234950" cy="234950"/>
          </a:xfrm>
          <a:prstGeom prst="plus">
            <a:avLst>
              <a:gd name="adj" fmla="val 34810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357" name="Text Box 22"/>
          <p:cNvSpPr txBox="1">
            <a:spLocks noChangeArrowheads="1"/>
          </p:cNvSpPr>
          <p:nvPr/>
        </p:nvSpPr>
        <p:spPr bwMode="auto">
          <a:xfrm>
            <a:off x="7026275" y="1346200"/>
            <a:ext cx="1436688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endParaRPr lang="zh-CN" altLang="zh-CN">
              <a:ea typeface="宋体" pitchFamily="2" charset="-122"/>
            </a:endParaRPr>
          </a:p>
        </p:txBody>
      </p:sp>
      <p:sp>
        <p:nvSpPr>
          <p:cNvPr id="14358" name="Text Box 23"/>
          <p:cNvSpPr txBox="1">
            <a:spLocks noChangeArrowheads="1"/>
          </p:cNvSpPr>
          <p:nvPr/>
        </p:nvSpPr>
        <p:spPr bwMode="auto">
          <a:xfrm>
            <a:off x="6905625" y="1336675"/>
            <a:ext cx="755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70%</a:t>
            </a:r>
          </a:p>
        </p:txBody>
      </p:sp>
      <p:sp>
        <p:nvSpPr>
          <p:cNvPr id="14359" name="Text Box 24"/>
          <p:cNvSpPr txBox="1">
            <a:spLocks noChangeArrowheads="1"/>
          </p:cNvSpPr>
          <p:nvPr/>
        </p:nvSpPr>
        <p:spPr bwMode="auto">
          <a:xfrm>
            <a:off x="5959475" y="2193925"/>
            <a:ext cx="755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50%</a:t>
            </a:r>
          </a:p>
        </p:txBody>
      </p:sp>
      <p:sp>
        <p:nvSpPr>
          <p:cNvPr id="14360" name="Text Box 25"/>
          <p:cNvSpPr txBox="1">
            <a:spLocks noChangeArrowheads="1"/>
          </p:cNvSpPr>
          <p:nvPr/>
        </p:nvSpPr>
        <p:spPr bwMode="auto">
          <a:xfrm>
            <a:off x="7491413" y="3209925"/>
            <a:ext cx="754062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83%</a:t>
            </a:r>
          </a:p>
        </p:txBody>
      </p:sp>
      <p:sp>
        <p:nvSpPr>
          <p:cNvPr id="14361" name="Text Box 26"/>
          <p:cNvSpPr txBox="1">
            <a:spLocks noChangeArrowheads="1"/>
          </p:cNvSpPr>
          <p:nvPr/>
        </p:nvSpPr>
        <p:spPr bwMode="auto">
          <a:xfrm>
            <a:off x="7454900" y="1592263"/>
            <a:ext cx="755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90%</a:t>
            </a:r>
          </a:p>
        </p:txBody>
      </p:sp>
      <p:sp>
        <p:nvSpPr>
          <p:cNvPr id="14362" name="Text Box 27"/>
          <p:cNvSpPr txBox="1">
            <a:spLocks noChangeArrowheads="1"/>
          </p:cNvSpPr>
          <p:nvPr/>
        </p:nvSpPr>
        <p:spPr bwMode="auto">
          <a:xfrm>
            <a:off x="6543675" y="2468563"/>
            <a:ext cx="7540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65%</a:t>
            </a:r>
          </a:p>
        </p:txBody>
      </p:sp>
      <p:sp>
        <p:nvSpPr>
          <p:cNvPr id="14363" name="Text Box 28"/>
          <p:cNvSpPr txBox="1">
            <a:spLocks noChangeArrowheads="1"/>
          </p:cNvSpPr>
          <p:nvPr/>
        </p:nvSpPr>
        <p:spPr bwMode="auto">
          <a:xfrm>
            <a:off x="7210425" y="3465513"/>
            <a:ext cx="7540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75%</a:t>
            </a:r>
          </a:p>
        </p:txBody>
      </p:sp>
      <p:sp>
        <p:nvSpPr>
          <p:cNvPr id="9246" name="Rectangle 29"/>
          <p:cNvSpPr>
            <a:spLocks noChangeArrowheads="1"/>
          </p:cNvSpPr>
          <p:nvPr/>
        </p:nvSpPr>
        <p:spPr bwMode="gray">
          <a:xfrm>
            <a:off x="4697413" y="4191000"/>
            <a:ext cx="1354137" cy="149225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94" name="Rectangle 30"/>
          <p:cNvSpPr>
            <a:spLocks noChangeArrowheads="1"/>
          </p:cNvSpPr>
          <p:nvPr/>
        </p:nvSpPr>
        <p:spPr bwMode="ltGray">
          <a:xfrm>
            <a:off x="4697413" y="4456113"/>
            <a:ext cx="1973262" cy="158750"/>
          </a:xfrm>
          <a:prstGeom prst="rect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9248" name="AutoShape 31"/>
          <p:cNvSpPr>
            <a:spLocks noChangeArrowheads="1"/>
          </p:cNvSpPr>
          <p:nvPr/>
        </p:nvSpPr>
        <p:spPr bwMode="gray">
          <a:xfrm>
            <a:off x="4610100" y="4162425"/>
            <a:ext cx="234950" cy="234950"/>
          </a:xfrm>
          <a:prstGeom prst="plus">
            <a:avLst>
              <a:gd name="adj" fmla="val 3544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96" name="AutoShape 32"/>
          <p:cNvSpPr>
            <a:spLocks noChangeArrowheads="1"/>
          </p:cNvSpPr>
          <p:nvPr/>
        </p:nvSpPr>
        <p:spPr bwMode="gray">
          <a:xfrm>
            <a:off x="4611688" y="4427538"/>
            <a:ext cx="234950" cy="233362"/>
          </a:xfrm>
          <a:prstGeom prst="plus">
            <a:avLst>
              <a:gd name="adj" fmla="val 3417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4368" name="Text Box 33"/>
          <p:cNvSpPr txBox="1">
            <a:spLocks noChangeArrowheads="1"/>
          </p:cNvSpPr>
          <p:nvPr/>
        </p:nvSpPr>
        <p:spPr bwMode="auto">
          <a:xfrm>
            <a:off x="5959475" y="4102100"/>
            <a:ext cx="75565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50%</a:t>
            </a:r>
          </a:p>
        </p:txBody>
      </p:sp>
      <p:sp>
        <p:nvSpPr>
          <p:cNvPr id="14369" name="Text Box 34"/>
          <p:cNvSpPr txBox="1">
            <a:spLocks noChangeArrowheads="1"/>
          </p:cNvSpPr>
          <p:nvPr/>
        </p:nvSpPr>
        <p:spPr bwMode="auto">
          <a:xfrm>
            <a:off x="6543675" y="4376738"/>
            <a:ext cx="754063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600" b="1">
                <a:ea typeface="宋体" pitchFamily="2" charset="-122"/>
              </a:rPr>
              <a:t>65%</a:t>
            </a:r>
          </a:p>
        </p:txBody>
      </p:sp>
      <p:grpSp>
        <p:nvGrpSpPr>
          <p:cNvPr id="14370" name="Group 35"/>
          <p:cNvGrpSpPr>
            <a:grpSpLocks/>
          </p:cNvGrpSpPr>
          <p:nvPr/>
        </p:nvGrpSpPr>
        <p:grpSpPr bwMode="auto">
          <a:xfrm>
            <a:off x="3751263" y="1211263"/>
            <a:ext cx="769937" cy="765175"/>
            <a:chOff x="1596" y="1152"/>
            <a:chExt cx="518" cy="516"/>
          </a:xfrm>
        </p:grpSpPr>
        <p:sp>
          <p:nvSpPr>
            <p:cNvPr id="9276" name="Oval 36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4372" name="Picture 37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73" name="Group 38"/>
          <p:cNvGrpSpPr>
            <a:grpSpLocks/>
          </p:cNvGrpSpPr>
          <p:nvPr/>
        </p:nvGrpSpPr>
        <p:grpSpPr bwMode="auto">
          <a:xfrm>
            <a:off x="3751263" y="2136775"/>
            <a:ext cx="769937" cy="766763"/>
            <a:chOff x="1596" y="1152"/>
            <a:chExt cx="518" cy="516"/>
          </a:xfrm>
        </p:grpSpPr>
        <p:sp>
          <p:nvSpPr>
            <p:cNvPr id="9274" name="Oval 39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4375" name="Picture 40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76" name="Group 41"/>
          <p:cNvGrpSpPr>
            <a:grpSpLocks/>
          </p:cNvGrpSpPr>
          <p:nvPr/>
        </p:nvGrpSpPr>
        <p:grpSpPr bwMode="auto">
          <a:xfrm>
            <a:off x="3751263" y="3135313"/>
            <a:ext cx="769937" cy="765175"/>
            <a:chOff x="1596" y="1152"/>
            <a:chExt cx="518" cy="516"/>
          </a:xfrm>
        </p:grpSpPr>
        <p:sp>
          <p:nvSpPr>
            <p:cNvPr id="9272" name="Oval 42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4378" name="Picture 43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79" name="Group 44"/>
          <p:cNvGrpSpPr>
            <a:grpSpLocks/>
          </p:cNvGrpSpPr>
          <p:nvPr/>
        </p:nvGrpSpPr>
        <p:grpSpPr bwMode="auto">
          <a:xfrm>
            <a:off x="3803650" y="4032250"/>
            <a:ext cx="768350" cy="765175"/>
            <a:chOff x="1596" y="1152"/>
            <a:chExt cx="518" cy="516"/>
          </a:xfrm>
        </p:grpSpPr>
        <p:sp>
          <p:nvSpPr>
            <p:cNvPr id="9270" name="Oval 45"/>
            <p:cNvSpPr>
              <a:spLocks noChangeArrowheads="1"/>
            </p:cNvSpPr>
            <p:nvPr/>
          </p:nvSpPr>
          <p:spPr bwMode="gray">
            <a:xfrm>
              <a:off x="1596" y="1154"/>
              <a:ext cx="518" cy="514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pic>
          <p:nvPicPr>
            <p:cNvPr id="14381" name="Picture 46" descr="cir_lighteffect0"/>
            <p:cNvPicPr>
              <a:picLocks noChangeAspect="1" noChangeArrowheads="1"/>
            </p:cNvPicPr>
            <p:nvPr/>
          </p:nvPicPr>
          <p:blipFill>
            <a:blip r:embed="rId2">
              <a:lum bright="18000" contrast="-12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609" y="1152"/>
              <a:ext cx="484" cy="3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4382" name="Group 47"/>
          <p:cNvGrpSpPr>
            <a:grpSpLocks/>
          </p:cNvGrpSpPr>
          <p:nvPr/>
        </p:nvGrpSpPr>
        <p:grpSpPr bwMode="auto">
          <a:xfrm>
            <a:off x="3924300" y="1425575"/>
            <a:ext cx="422275" cy="317500"/>
            <a:chOff x="1890" y="1712"/>
            <a:chExt cx="399" cy="300"/>
          </a:xfrm>
        </p:grpSpPr>
        <p:sp>
          <p:nvSpPr>
            <p:cNvPr id="14383" name="Freeform 48"/>
            <p:cNvSpPr>
              <a:spLocks noEditPoints="1" noChangeArrowheads="1"/>
            </p:cNvSpPr>
            <p:nvPr/>
          </p:nvSpPr>
          <p:spPr bwMode="auto">
            <a:xfrm>
              <a:off x="1890" y="1712"/>
              <a:ext cx="200" cy="300"/>
            </a:xfrm>
            <a:custGeom>
              <a:avLst/>
              <a:gdLst>
                <a:gd name="T0" fmla="*/ 200 w 200"/>
                <a:gd name="T1" fmla="*/ 172 h 300"/>
                <a:gd name="T2" fmla="*/ 195 w 200"/>
                <a:gd name="T3" fmla="*/ 172 h 300"/>
                <a:gd name="T4" fmla="*/ 192 w 200"/>
                <a:gd name="T5" fmla="*/ 169 h 300"/>
                <a:gd name="T6" fmla="*/ 65 w 200"/>
                <a:gd name="T7" fmla="*/ 42 h 300"/>
                <a:gd name="T8" fmla="*/ 200 w 200"/>
                <a:gd name="T9" fmla="*/ 42 h 300"/>
                <a:gd name="T10" fmla="*/ 200 w 200"/>
                <a:gd name="T11" fmla="*/ 0 h 300"/>
                <a:gd name="T12" fmla="*/ 0 w 200"/>
                <a:gd name="T13" fmla="*/ 0 h 300"/>
                <a:gd name="T14" fmla="*/ 0 w 200"/>
                <a:gd name="T15" fmla="*/ 300 h 300"/>
                <a:gd name="T16" fmla="*/ 200 w 200"/>
                <a:gd name="T17" fmla="*/ 300 h 300"/>
                <a:gd name="T18" fmla="*/ 200 w 200"/>
                <a:gd name="T19" fmla="*/ 258 h 300"/>
                <a:gd name="T20" fmla="*/ 65 w 200"/>
                <a:gd name="T21" fmla="*/ 258 h 300"/>
                <a:gd name="T22" fmla="*/ 150 w 200"/>
                <a:gd name="T23" fmla="*/ 174 h 300"/>
                <a:gd name="T24" fmla="*/ 186 w 200"/>
                <a:gd name="T25" fmla="*/ 208 h 300"/>
                <a:gd name="T26" fmla="*/ 189 w 200"/>
                <a:gd name="T27" fmla="*/ 211 h 300"/>
                <a:gd name="T28" fmla="*/ 195 w 200"/>
                <a:gd name="T29" fmla="*/ 214 h 300"/>
                <a:gd name="T30" fmla="*/ 200 w 200"/>
                <a:gd name="T31" fmla="*/ 214 h 300"/>
                <a:gd name="T32" fmla="*/ 200 w 200"/>
                <a:gd name="T33" fmla="*/ 172 h 300"/>
                <a:gd name="T34" fmla="*/ 42 w 200"/>
                <a:gd name="T35" fmla="*/ 64 h 300"/>
                <a:gd name="T36" fmla="*/ 126 w 200"/>
                <a:gd name="T37" fmla="*/ 150 h 300"/>
                <a:gd name="T38" fmla="*/ 42 w 200"/>
                <a:gd name="T39" fmla="*/ 234 h 300"/>
                <a:gd name="T40" fmla="*/ 42 w 200"/>
                <a:gd name="T41" fmla="*/ 6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200" h="300">
                  <a:moveTo>
                    <a:pt x="200" y="172"/>
                  </a:moveTo>
                  <a:lnTo>
                    <a:pt x="195" y="172"/>
                  </a:lnTo>
                  <a:lnTo>
                    <a:pt x="192" y="169"/>
                  </a:lnTo>
                  <a:lnTo>
                    <a:pt x="65" y="42"/>
                  </a:lnTo>
                  <a:lnTo>
                    <a:pt x="200" y="42"/>
                  </a:lnTo>
                  <a:lnTo>
                    <a:pt x="200" y="0"/>
                  </a:lnTo>
                  <a:lnTo>
                    <a:pt x="0" y="0"/>
                  </a:lnTo>
                  <a:lnTo>
                    <a:pt x="0" y="300"/>
                  </a:lnTo>
                  <a:lnTo>
                    <a:pt x="200" y="300"/>
                  </a:lnTo>
                  <a:lnTo>
                    <a:pt x="200" y="258"/>
                  </a:lnTo>
                  <a:lnTo>
                    <a:pt x="65" y="258"/>
                  </a:lnTo>
                  <a:lnTo>
                    <a:pt x="150" y="174"/>
                  </a:lnTo>
                  <a:lnTo>
                    <a:pt x="186" y="208"/>
                  </a:lnTo>
                  <a:lnTo>
                    <a:pt x="189" y="211"/>
                  </a:lnTo>
                  <a:lnTo>
                    <a:pt x="195" y="214"/>
                  </a:lnTo>
                  <a:lnTo>
                    <a:pt x="200" y="214"/>
                  </a:lnTo>
                  <a:lnTo>
                    <a:pt x="200" y="172"/>
                  </a:lnTo>
                  <a:close/>
                  <a:moveTo>
                    <a:pt x="42" y="64"/>
                  </a:moveTo>
                  <a:lnTo>
                    <a:pt x="126" y="150"/>
                  </a:lnTo>
                  <a:lnTo>
                    <a:pt x="42" y="234"/>
                  </a:lnTo>
                  <a:lnTo>
                    <a:pt x="42" y="6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84" name="Freeform 49"/>
            <p:cNvSpPr>
              <a:spLocks noEditPoints="1" noChangeArrowheads="1"/>
            </p:cNvSpPr>
            <p:nvPr/>
          </p:nvSpPr>
          <p:spPr bwMode="auto">
            <a:xfrm>
              <a:off x="2090" y="1712"/>
              <a:ext cx="199" cy="300"/>
            </a:xfrm>
            <a:custGeom>
              <a:avLst/>
              <a:gdLst>
                <a:gd name="T0" fmla="*/ 0 w 199"/>
                <a:gd name="T1" fmla="*/ 214 h 300"/>
                <a:gd name="T2" fmla="*/ 6 w 199"/>
                <a:gd name="T3" fmla="*/ 214 h 300"/>
                <a:gd name="T4" fmla="*/ 10 w 199"/>
                <a:gd name="T5" fmla="*/ 211 h 300"/>
                <a:gd name="T6" fmla="*/ 15 w 199"/>
                <a:gd name="T7" fmla="*/ 208 h 300"/>
                <a:gd name="T8" fmla="*/ 51 w 199"/>
                <a:gd name="T9" fmla="*/ 174 h 300"/>
                <a:gd name="T10" fmla="*/ 135 w 199"/>
                <a:gd name="T11" fmla="*/ 258 h 300"/>
                <a:gd name="T12" fmla="*/ 0 w 199"/>
                <a:gd name="T13" fmla="*/ 258 h 300"/>
                <a:gd name="T14" fmla="*/ 0 w 199"/>
                <a:gd name="T15" fmla="*/ 300 h 300"/>
                <a:gd name="T16" fmla="*/ 199 w 199"/>
                <a:gd name="T17" fmla="*/ 300 h 300"/>
                <a:gd name="T18" fmla="*/ 199 w 199"/>
                <a:gd name="T19" fmla="*/ 0 h 300"/>
                <a:gd name="T20" fmla="*/ 0 w 199"/>
                <a:gd name="T21" fmla="*/ 0 h 300"/>
                <a:gd name="T22" fmla="*/ 0 w 199"/>
                <a:gd name="T23" fmla="*/ 42 h 300"/>
                <a:gd name="T24" fmla="*/ 135 w 199"/>
                <a:gd name="T25" fmla="*/ 42 h 300"/>
                <a:gd name="T26" fmla="*/ 7 w 199"/>
                <a:gd name="T27" fmla="*/ 169 h 300"/>
                <a:gd name="T28" fmla="*/ 4 w 199"/>
                <a:gd name="T29" fmla="*/ 172 h 300"/>
                <a:gd name="T30" fmla="*/ 0 w 199"/>
                <a:gd name="T31" fmla="*/ 172 h 300"/>
                <a:gd name="T32" fmla="*/ 0 w 199"/>
                <a:gd name="T33" fmla="*/ 214 h 300"/>
                <a:gd name="T34" fmla="*/ 157 w 199"/>
                <a:gd name="T35" fmla="*/ 234 h 300"/>
                <a:gd name="T36" fmla="*/ 73 w 199"/>
                <a:gd name="T37" fmla="*/ 150 h 300"/>
                <a:gd name="T38" fmla="*/ 157 w 199"/>
                <a:gd name="T39" fmla="*/ 64 h 300"/>
                <a:gd name="T40" fmla="*/ 157 w 199"/>
                <a:gd name="T41" fmla="*/ 234 h 3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99" h="300">
                  <a:moveTo>
                    <a:pt x="0" y="214"/>
                  </a:moveTo>
                  <a:lnTo>
                    <a:pt x="6" y="214"/>
                  </a:lnTo>
                  <a:lnTo>
                    <a:pt x="10" y="211"/>
                  </a:lnTo>
                  <a:lnTo>
                    <a:pt x="15" y="208"/>
                  </a:lnTo>
                  <a:lnTo>
                    <a:pt x="51" y="174"/>
                  </a:lnTo>
                  <a:lnTo>
                    <a:pt x="135" y="258"/>
                  </a:lnTo>
                  <a:lnTo>
                    <a:pt x="0" y="258"/>
                  </a:lnTo>
                  <a:lnTo>
                    <a:pt x="0" y="300"/>
                  </a:lnTo>
                  <a:lnTo>
                    <a:pt x="199" y="300"/>
                  </a:lnTo>
                  <a:lnTo>
                    <a:pt x="199" y="0"/>
                  </a:lnTo>
                  <a:lnTo>
                    <a:pt x="0" y="0"/>
                  </a:lnTo>
                  <a:lnTo>
                    <a:pt x="0" y="42"/>
                  </a:lnTo>
                  <a:lnTo>
                    <a:pt x="135" y="42"/>
                  </a:lnTo>
                  <a:lnTo>
                    <a:pt x="7" y="169"/>
                  </a:lnTo>
                  <a:lnTo>
                    <a:pt x="4" y="172"/>
                  </a:lnTo>
                  <a:lnTo>
                    <a:pt x="0" y="172"/>
                  </a:lnTo>
                  <a:lnTo>
                    <a:pt x="0" y="214"/>
                  </a:lnTo>
                  <a:close/>
                  <a:moveTo>
                    <a:pt x="157" y="234"/>
                  </a:moveTo>
                  <a:lnTo>
                    <a:pt x="73" y="150"/>
                  </a:lnTo>
                  <a:lnTo>
                    <a:pt x="157" y="64"/>
                  </a:lnTo>
                  <a:lnTo>
                    <a:pt x="157" y="234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4385" name="Freeform 50"/>
          <p:cNvSpPr>
            <a:spLocks noEditPoints="1" noChangeArrowheads="1"/>
          </p:cNvSpPr>
          <p:nvPr/>
        </p:nvSpPr>
        <p:spPr bwMode="auto">
          <a:xfrm>
            <a:off x="3970338" y="4216400"/>
            <a:ext cx="411162" cy="420688"/>
          </a:xfrm>
          <a:custGeom>
            <a:avLst/>
            <a:gdLst>
              <a:gd name="T0" fmla="*/ 306 w 366"/>
              <a:gd name="T1" fmla="*/ 290 h 377"/>
              <a:gd name="T2" fmla="*/ 250 w 366"/>
              <a:gd name="T3" fmla="*/ 318 h 377"/>
              <a:gd name="T4" fmla="*/ 163 w 366"/>
              <a:gd name="T5" fmla="*/ 326 h 377"/>
              <a:gd name="T6" fmla="*/ 91 w 366"/>
              <a:gd name="T7" fmla="*/ 291 h 377"/>
              <a:gd name="T8" fmla="*/ 55 w 366"/>
              <a:gd name="T9" fmla="*/ 222 h 377"/>
              <a:gd name="T10" fmla="*/ 63 w 366"/>
              <a:gd name="T11" fmla="*/ 134 h 377"/>
              <a:gd name="T12" fmla="*/ 114 w 366"/>
              <a:gd name="T13" fmla="*/ 71 h 377"/>
              <a:gd name="T14" fmla="*/ 196 w 366"/>
              <a:gd name="T15" fmla="*/ 50 h 377"/>
              <a:gd name="T16" fmla="*/ 271 w 366"/>
              <a:gd name="T17" fmla="*/ 72 h 377"/>
              <a:gd name="T18" fmla="*/ 243 w 366"/>
              <a:gd name="T19" fmla="*/ 72 h 377"/>
              <a:gd name="T20" fmla="*/ 226 w 366"/>
              <a:gd name="T21" fmla="*/ 72 h 377"/>
              <a:gd name="T22" fmla="*/ 220 w 366"/>
              <a:gd name="T23" fmla="*/ 80 h 377"/>
              <a:gd name="T24" fmla="*/ 214 w 366"/>
              <a:gd name="T25" fmla="*/ 78 h 377"/>
              <a:gd name="T26" fmla="*/ 174 w 366"/>
              <a:gd name="T27" fmla="*/ 65 h 377"/>
              <a:gd name="T28" fmla="*/ 112 w 366"/>
              <a:gd name="T29" fmla="*/ 90 h 377"/>
              <a:gd name="T30" fmla="*/ 69 w 366"/>
              <a:gd name="T31" fmla="*/ 171 h 377"/>
              <a:gd name="T32" fmla="*/ 75 w 366"/>
              <a:gd name="T33" fmla="*/ 257 h 377"/>
              <a:gd name="T34" fmla="*/ 126 w 366"/>
              <a:gd name="T35" fmla="*/ 302 h 377"/>
              <a:gd name="T36" fmla="*/ 180 w 366"/>
              <a:gd name="T37" fmla="*/ 299 h 377"/>
              <a:gd name="T38" fmla="*/ 201 w 366"/>
              <a:gd name="T39" fmla="*/ 285 h 377"/>
              <a:gd name="T40" fmla="*/ 225 w 366"/>
              <a:gd name="T41" fmla="*/ 303 h 377"/>
              <a:gd name="T42" fmla="*/ 297 w 366"/>
              <a:gd name="T43" fmla="*/ 287 h 377"/>
              <a:gd name="T44" fmla="*/ 355 w 366"/>
              <a:gd name="T45" fmla="*/ 219 h 377"/>
              <a:gd name="T46" fmla="*/ 364 w 366"/>
              <a:gd name="T47" fmla="*/ 126 h 377"/>
              <a:gd name="T48" fmla="*/ 325 w 366"/>
              <a:gd name="T49" fmla="*/ 51 h 377"/>
              <a:gd name="T50" fmla="*/ 259 w 366"/>
              <a:gd name="T51" fmla="*/ 9 h 377"/>
              <a:gd name="T52" fmla="*/ 160 w 366"/>
              <a:gd name="T53" fmla="*/ 3 h 377"/>
              <a:gd name="T54" fmla="*/ 75 w 366"/>
              <a:gd name="T55" fmla="*/ 36 h 377"/>
              <a:gd name="T56" fmla="*/ 13 w 366"/>
              <a:gd name="T57" fmla="*/ 119 h 377"/>
              <a:gd name="T58" fmla="*/ 4 w 366"/>
              <a:gd name="T59" fmla="*/ 233 h 377"/>
              <a:gd name="T60" fmla="*/ 55 w 366"/>
              <a:gd name="T61" fmla="*/ 326 h 377"/>
              <a:gd name="T62" fmla="*/ 154 w 366"/>
              <a:gd name="T63" fmla="*/ 374 h 377"/>
              <a:gd name="T64" fmla="*/ 286 w 366"/>
              <a:gd name="T65" fmla="*/ 359 h 377"/>
              <a:gd name="T66" fmla="*/ 363 w 366"/>
              <a:gd name="T67" fmla="*/ 303 h 377"/>
              <a:gd name="T68" fmla="*/ 364 w 366"/>
              <a:gd name="T69" fmla="*/ 294 h 377"/>
              <a:gd name="T70" fmla="*/ 357 w 366"/>
              <a:gd name="T71" fmla="*/ 288 h 377"/>
              <a:gd name="T72" fmla="*/ 253 w 366"/>
              <a:gd name="T73" fmla="*/ 251 h 377"/>
              <a:gd name="T74" fmla="*/ 255 w 366"/>
              <a:gd name="T75" fmla="*/ 246 h 377"/>
              <a:gd name="T76" fmla="*/ 283 w 366"/>
              <a:gd name="T77" fmla="*/ 81 h 377"/>
              <a:gd name="T78" fmla="*/ 315 w 366"/>
              <a:gd name="T79" fmla="*/ 159 h 377"/>
              <a:gd name="T80" fmla="*/ 292 w 366"/>
              <a:gd name="T81" fmla="*/ 228 h 377"/>
              <a:gd name="T82" fmla="*/ 135 w 366"/>
              <a:gd name="T83" fmla="*/ 182 h 377"/>
              <a:gd name="T84" fmla="*/ 166 w 366"/>
              <a:gd name="T85" fmla="*/ 119 h 377"/>
              <a:gd name="T86" fmla="*/ 192 w 366"/>
              <a:gd name="T87" fmla="*/ 119 h 377"/>
              <a:gd name="T88" fmla="*/ 204 w 366"/>
              <a:gd name="T89" fmla="*/ 149 h 377"/>
              <a:gd name="T90" fmla="*/ 187 w 366"/>
              <a:gd name="T91" fmla="*/ 230 h 377"/>
              <a:gd name="T92" fmla="*/ 169 w 366"/>
              <a:gd name="T93" fmla="*/ 252 h 377"/>
              <a:gd name="T94" fmla="*/ 150 w 366"/>
              <a:gd name="T95" fmla="*/ 255 h 377"/>
              <a:gd name="T96" fmla="*/ 138 w 366"/>
              <a:gd name="T97" fmla="*/ 246 h 37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</a:cxnLst>
            <a:rect l="0" t="0" r="r" b="b"/>
            <a:pathLst>
              <a:path w="366" h="377">
                <a:moveTo>
                  <a:pt x="357" y="288"/>
                </a:moveTo>
                <a:lnTo>
                  <a:pt x="309" y="288"/>
                </a:lnTo>
                <a:lnTo>
                  <a:pt x="306" y="290"/>
                </a:lnTo>
                <a:lnTo>
                  <a:pt x="303" y="291"/>
                </a:lnTo>
                <a:lnTo>
                  <a:pt x="277" y="306"/>
                </a:lnTo>
                <a:lnTo>
                  <a:pt x="250" y="318"/>
                </a:lnTo>
                <a:lnTo>
                  <a:pt x="223" y="326"/>
                </a:lnTo>
                <a:lnTo>
                  <a:pt x="193" y="327"/>
                </a:lnTo>
                <a:lnTo>
                  <a:pt x="163" y="326"/>
                </a:lnTo>
                <a:lnTo>
                  <a:pt x="136" y="318"/>
                </a:lnTo>
                <a:lnTo>
                  <a:pt x="112" y="306"/>
                </a:lnTo>
                <a:lnTo>
                  <a:pt x="91" y="291"/>
                </a:lnTo>
                <a:lnTo>
                  <a:pt x="75" y="270"/>
                </a:lnTo>
                <a:lnTo>
                  <a:pt x="61" y="248"/>
                </a:lnTo>
                <a:lnTo>
                  <a:pt x="55" y="222"/>
                </a:lnTo>
                <a:lnTo>
                  <a:pt x="52" y="192"/>
                </a:lnTo>
                <a:lnTo>
                  <a:pt x="55" y="161"/>
                </a:lnTo>
                <a:lnTo>
                  <a:pt x="63" y="134"/>
                </a:lnTo>
                <a:lnTo>
                  <a:pt x="75" y="110"/>
                </a:lnTo>
                <a:lnTo>
                  <a:pt x="93" y="89"/>
                </a:lnTo>
                <a:lnTo>
                  <a:pt x="114" y="71"/>
                </a:lnTo>
                <a:lnTo>
                  <a:pt x="139" y="59"/>
                </a:lnTo>
                <a:lnTo>
                  <a:pt x="166" y="53"/>
                </a:lnTo>
                <a:lnTo>
                  <a:pt x="196" y="50"/>
                </a:lnTo>
                <a:lnTo>
                  <a:pt x="225" y="53"/>
                </a:lnTo>
                <a:lnTo>
                  <a:pt x="249" y="60"/>
                </a:lnTo>
                <a:lnTo>
                  <a:pt x="271" y="72"/>
                </a:lnTo>
                <a:lnTo>
                  <a:pt x="264" y="72"/>
                </a:lnTo>
                <a:lnTo>
                  <a:pt x="253" y="72"/>
                </a:lnTo>
                <a:lnTo>
                  <a:pt x="243" y="72"/>
                </a:lnTo>
                <a:lnTo>
                  <a:pt x="234" y="72"/>
                </a:lnTo>
                <a:lnTo>
                  <a:pt x="229" y="72"/>
                </a:lnTo>
                <a:lnTo>
                  <a:pt x="226" y="72"/>
                </a:lnTo>
                <a:lnTo>
                  <a:pt x="223" y="75"/>
                </a:lnTo>
                <a:lnTo>
                  <a:pt x="220" y="80"/>
                </a:lnTo>
                <a:lnTo>
                  <a:pt x="220" y="81"/>
                </a:lnTo>
                <a:lnTo>
                  <a:pt x="220" y="84"/>
                </a:lnTo>
                <a:lnTo>
                  <a:pt x="214" y="78"/>
                </a:lnTo>
                <a:lnTo>
                  <a:pt x="207" y="74"/>
                </a:lnTo>
                <a:lnTo>
                  <a:pt x="192" y="68"/>
                </a:lnTo>
                <a:lnTo>
                  <a:pt x="174" y="65"/>
                </a:lnTo>
                <a:lnTo>
                  <a:pt x="151" y="68"/>
                </a:lnTo>
                <a:lnTo>
                  <a:pt x="130" y="77"/>
                </a:lnTo>
                <a:lnTo>
                  <a:pt x="112" y="90"/>
                </a:lnTo>
                <a:lnTo>
                  <a:pt x="96" y="110"/>
                </a:lnTo>
                <a:lnTo>
                  <a:pt x="78" y="140"/>
                </a:lnTo>
                <a:lnTo>
                  <a:pt x="69" y="171"/>
                </a:lnTo>
                <a:lnTo>
                  <a:pt x="64" y="207"/>
                </a:lnTo>
                <a:lnTo>
                  <a:pt x="67" y="234"/>
                </a:lnTo>
                <a:lnTo>
                  <a:pt x="75" y="257"/>
                </a:lnTo>
                <a:lnTo>
                  <a:pt x="88" y="276"/>
                </a:lnTo>
                <a:lnTo>
                  <a:pt x="105" y="291"/>
                </a:lnTo>
                <a:lnTo>
                  <a:pt x="126" y="302"/>
                </a:lnTo>
                <a:lnTo>
                  <a:pt x="150" y="305"/>
                </a:lnTo>
                <a:lnTo>
                  <a:pt x="166" y="303"/>
                </a:lnTo>
                <a:lnTo>
                  <a:pt x="180" y="299"/>
                </a:lnTo>
                <a:lnTo>
                  <a:pt x="187" y="294"/>
                </a:lnTo>
                <a:lnTo>
                  <a:pt x="193" y="290"/>
                </a:lnTo>
                <a:lnTo>
                  <a:pt x="201" y="285"/>
                </a:lnTo>
                <a:lnTo>
                  <a:pt x="205" y="293"/>
                </a:lnTo>
                <a:lnTo>
                  <a:pt x="214" y="299"/>
                </a:lnTo>
                <a:lnTo>
                  <a:pt x="225" y="303"/>
                </a:lnTo>
                <a:lnTo>
                  <a:pt x="240" y="305"/>
                </a:lnTo>
                <a:lnTo>
                  <a:pt x="268" y="300"/>
                </a:lnTo>
                <a:lnTo>
                  <a:pt x="297" y="287"/>
                </a:lnTo>
                <a:lnTo>
                  <a:pt x="324" y="266"/>
                </a:lnTo>
                <a:lnTo>
                  <a:pt x="343" y="243"/>
                </a:lnTo>
                <a:lnTo>
                  <a:pt x="355" y="219"/>
                </a:lnTo>
                <a:lnTo>
                  <a:pt x="364" y="191"/>
                </a:lnTo>
                <a:lnTo>
                  <a:pt x="366" y="158"/>
                </a:lnTo>
                <a:lnTo>
                  <a:pt x="364" y="126"/>
                </a:lnTo>
                <a:lnTo>
                  <a:pt x="355" y="98"/>
                </a:lnTo>
                <a:lnTo>
                  <a:pt x="343" y="74"/>
                </a:lnTo>
                <a:lnTo>
                  <a:pt x="325" y="51"/>
                </a:lnTo>
                <a:lnTo>
                  <a:pt x="306" y="35"/>
                </a:lnTo>
                <a:lnTo>
                  <a:pt x="285" y="20"/>
                </a:lnTo>
                <a:lnTo>
                  <a:pt x="259" y="9"/>
                </a:lnTo>
                <a:lnTo>
                  <a:pt x="229" y="3"/>
                </a:lnTo>
                <a:lnTo>
                  <a:pt x="195" y="0"/>
                </a:lnTo>
                <a:lnTo>
                  <a:pt x="160" y="3"/>
                </a:lnTo>
                <a:lnTo>
                  <a:pt x="129" y="9"/>
                </a:lnTo>
                <a:lnTo>
                  <a:pt x="100" y="21"/>
                </a:lnTo>
                <a:lnTo>
                  <a:pt x="75" y="36"/>
                </a:lnTo>
                <a:lnTo>
                  <a:pt x="52" y="57"/>
                </a:lnTo>
                <a:lnTo>
                  <a:pt x="30" y="86"/>
                </a:lnTo>
                <a:lnTo>
                  <a:pt x="13" y="119"/>
                </a:lnTo>
                <a:lnTo>
                  <a:pt x="4" y="155"/>
                </a:lnTo>
                <a:lnTo>
                  <a:pt x="0" y="194"/>
                </a:lnTo>
                <a:lnTo>
                  <a:pt x="4" y="233"/>
                </a:lnTo>
                <a:lnTo>
                  <a:pt x="15" y="269"/>
                </a:lnTo>
                <a:lnTo>
                  <a:pt x="31" y="299"/>
                </a:lnTo>
                <a:lnTo>
                  <a:pt x="55" y="326"/>
                </a:lnTo>
                <a:lnTo>
                  <a:pt x="85" y="348"/>
                </a:lnTo>
                <a:lnTo>
                  <a:pt x="118" y="363"/>
                </a:lnTo>
                <a:lnTo>
                  <a:pt x="154" y="374"/>
                </a:lnTo>
                <a:lnTo>
                  <a:pt x="193" y="377"/>
                </a:lnTo>
                <a:lnTo>
                  <a:pt x="240" y="372"/>
                </a:lnTo>
                <a:lnTo>
                  <a:pt x="286" y="359"/>
                </a:lnTo>
                <a:lnTo>
                  <a:pt x="315" y="344"/>
                </a:lnTo>
                <a:lnTo>
                  <a:pt x="340" y="326"/>
                </a:lnTo>
                <a:lnTo>
                  <a:pt x="363" y="303"/>
                </a:lnTo>
                <a:lnTo>
                  <a:pt x="366" y="300"/>
                </a:lnTo>
                <a:lnTo>
                  <a:pt x="366" y="297"/>
                </a:lnTo>
                <a:lnTo>
                  <a:pt x="364" y="294"/>
                </a:lnTo>
                <a:lnTo>
                  <a:pt x="363" y="291"/>
                </a:lnTo>
                <a:lnTo>
                  <a:pt x="360" y="290"/>
                </a:lnTo>
                <a:lnTo>
                  <a:pt x="357" y="288"/>
                </a:lnTo>
                <a:close/>
                <a:moveTo>
                  <a:pt x="277" y="242"/>
                </a:moveTo>
                <a:lnTo>
                  <a:pt x="265" y="249"/>
                </a:lnTo>
                <a:lnTo>
                  <a:pt x="253" y="251"/>
                </a:lnTo>
                <a:lnTo>
                  <a:pt x="255" y="249"/>
                </a:lnTo>
                <a:lnTo>
                  <a:pt x="255" y="248"/>
                </a:lnTo>
                <a:lnTo>
                  <a:pt x="255" y="246"/>
                </a:lnTo>
                <a:lnTo>
                  <a:pt x="283" y="83"/>
                </a:lnTo>
                <a:lnTo>
                  <a:pt x="283" y="81"/>
                </a:lnTo>
                <a:lnTo>
                  <a:pt x="301" y="104"/>
                </a:lnTo>
                <a:lnTo>
                  <a:pt x="312" y="129"/>
                </a:lnTo>
                <a:lnTo>
                  <a:pt x="315" y="159"/>
                </a:lnTo>
                <a:lnTo>
                  <a:pt x="312" y="186"/>
                </a:lnTo>
                <a:lnTo>
                  <a:pt x="304" y="209"/>
                </a:lnTo>
                <a:lnTo>
                  <a:pt x="292" y="228"/>
                </a:lnTo>
                <a:lnTo>
                  <a:pt x="277" y="242"/>
                </a:lnTo>
                <a:close/>
                <a:moveTo>
                  <a:pt x="130" y="219"/>
                </a:moveTo>
                <a:lnTo>
                  <a:pt x="135" y="182"/>
                </a:lnTo>
                <a:lnTo>
                  <a:pt x="145" y="146"/>
                </a:lnTo>
                <a:lnTo>
                  <a:pt x="154" y="129"/>
                </a:lnTo>
                <a:lnTo>
                  <a:pt x="166" y="119"/>
                </a:lnTo>
                <a:lnTo>
                  <a:pt x="180" y="116"/>
                </a:lnTo>
                <a:lnTo>
                  <a:pt x="187" y="117"/>
                </a:lnTo>
                <a:lnTo>
                  <a:pt x="192" y="119"/>
                </a:lnTo>
                <a:lnTo>
                  <a:pt x="196" y="123"/>
                </a:lnTo>
                <a:lnTo>
                  <a:pt x="202" y="135"/>
                </a:lnTo>
                <a:lnTo>
                  <a:pt x="204" y="149"/>
                </a:lnTo>
                <a:lnTo>
                  <a:pt x="201" y="177"/>
                </a:lnTo>
                <a:lnTo>
                  <a:pt x="195" y="209"/>
                </a:lnTo>
                <a:lnTo>
                  <a:pt x="187" y="230"/>
                </a:lnTo>
                <a:lnTo>
                  <a:pt x="181" y="242"/>
                </a:lnTo>
                <a:lnTo>
                  <a:pt x="175" y="248"/>
                </a:lnTo>
                <a:lnTo>
                  <a:pt x="169" y="252"/>
                </a:lnTo>
                <a:lnTo>
                  <a:pt x="163" y="255"/>
                </a:lnTo>
                <a:lnTo>
                  <a:pt x="156" y="257"/>
                </a:lnTo>
                <a:lnTo>
                  <a:pt x="150" y="255"/>
                </a:lnTo>
                <a:lnTo>
                  <a:pt x="145" y="254"/>
                </a:lnTo>
                <a:lnTo>
                  <a:pt x="142" y="251"/>
                </a:lnTo>
                <a:lnTo>
                  <a:pt x="138" y="246"/>
                </a:lnTo>
                <a:lnTo>
                  <a:pt x="133" y="234"/>
                </a:lnTo>
                <a:lnTo>
                  <a:pt x="130" y="21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effectLst>
            <a:outerShdw dist="35921" dir="2700000" algn="ctr" rotWithShape="0">
              <a:srgbClr val="000000">
                <a:alpha val="50000"/>
              </a:srgbClr>
            </a:outerShdw>
          </a:effectLst>
          <a:extLst>
            <a:ext uri="{91240B29-F687-4F45-9708-019B960494DF}">
              <a14:hiddenLine xmlns:a14="http://schemas.microsoft.com/office/drawing/2010/main" w="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4386" name="Group 51"/>
          <p:cNvGrpSpPr>
            <a:grpSpLocks/>
          </p:cNvGrpSpPr>
          <p:nvPr/>
        </p:nvGrpSpPr>
        <p:grpSpPr bwMode="auto">
          <a:xfrm>
            <a:off x="3927475" y="2297113"/>
            <a:ext cx="392113" cy="438150"/>
            <a:chOff x="1919" y="2690"/>
            <a:chExt cx="342" cy="384"/>
          </a:xfrm>
        </p:grpSpPr>
        <p:sp>
          <p:nvSpPr>
            <p:cNvPr id="14387" name="Freeform 52"/>
            <p:cNvSpPr>
              <a:spLocks noChangeArrowheads="1"/>
            </p:cNvSpPr>
            <p:nvPr/>
          </p:nvSpPr>
          <p:spPr bwMode="auto">
            <a:xfrm>
              <a:off x="1919" y="2723"/>
              <a:ext cx="127" cy="351"/>
            </a:xfrm>
            <a:custGeom>
              <a:avLst/>
              <a:gdLst>
                <a:gd name="T0" fmla="*/ 34 w 127"/>
                <a:gd name="T1" fmla="*/ 0 h 350"/>
                <a:gd name="T2" fmla="*/ 21 w 127"/>
                <a:gd name="T3" fmla="*/ 2 h 350"/>
                <a:gd name="T4" fmla="*/ 10 w 127"/>
                <a:gd name="T5" fmla="*/ 9 h 350"/>
                <a:gd name="T6" fmla="*/ 3 w 127"/>
                <a:gd name="T7" fmla="*/ 21 h 350"/>
                <a:gd name="T8" fmla="*/ 0 w 127"/>
                <a:gd name="T9" fmla="*/ 35 h 350"/>
                <a:gd name="T10" fmla="*/ 0 w 127"/>
                <a:gd name="T11" fmla="*/ 315 h 350"/>
                <a:gd name="T12" fmla="*/ 3 w 127"/>
                <a:gd name="T13" fmla="*/ 329 h 350"/>
                <a:gd name="T14" fmla="*/ 10 w 127"/>
                <a:gd name="T15" fmla="*/ 341 h 350"/>
                <a:gd name="T16" fmla="*/ 21 w 127"/>
                <a:gd name="T17" fmla="*/ 348 h 350"/>
                <a:gd name="T18" fmla="*/ 34 w 127"/>
                <a:gd name="T19" fmla="*/ 350 h 350"/>
                <a:gd name="T20" fmla="*/ 127 w 127"/>
                <a:gd name="T21" fmla="*/ 350 h 350"/>
                <a:gd name="T22" fmla="*/ 127 w 127"/>
                <a:gd name="T23" fmla="*/ 314 h 350"/>
                <a:gd name="T24" fmla="*/ 36 w 127"/>
                <a:gd name="T25" fmla="*/ 314 h 350"/>
                <a:gd name="T26" fmla="*/ 36 w 127"/>
                <a:gd name="T27" fmla="*/ 0 h 350"/>
                <a:gd name="T28" fmla="*/ 34 w 127"/>
                <a:gd name="T29" fmla="*/ 0 h 3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27" h="350">
                  <a:moveTo>
                    <a:pt x="34" y="0"/>
                  </a:moveTo>
                  <a:lnTo>
                    <a:pt x="21" y="2"/>
                  </a:lnTo>
                  <a:lnTo>
                    <a:pt x="10" y="9"/>
                  </a:lnTo>
                  <a:lnTo>
                    <a:pt x="3" y="21"/>
                  </a:lnTo>
                  <a:lnTo>
                    <a:pt x="0" y="35"/>
                  </a:lnTo>
                  <a:lnTo>
                    <a:pt x="0" y="315"/>
                  </a:lnTo>
                  <a:lnTo>
                    <a:pt x="3" y="329"/>
                  </a:lnTo>
                  <a:lnTo>
                    <a:pt x="10" y="341"/>
                  </a:lnTo>
                  <a:lnTo>
                    <a:pt x="21" y="348"/>
                  </a:lnTo>
                  <a:lnTo>
                    <a:pt x="34" y="350"/>
                  </a:lnTo>
                  <a:lnTo>
                    <a:pt x="127" y="350"/>
                  </a:lnTo>
                  <a:lnTo>
                    <a:pt x="127" y="314"/>
                  </a:lnTo>
                  <a:lnTo>
                    <a:pt x="36" y="314"/>
                  </a:lnTo>
                  <a:lnTo>
                    <a:pt x="36" y="0"/>
                  </a:lnTo>
                  <a:lnTo>
                    <a:pt x="34" y="0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88" name="Freeform 53"/>
            <p:cNvSpPr>
              <a:spLocks noEditPoints="1" noChangeArrowheads="1"/>
            </p:cNvSpPr>
            <p:nvPr/>
          </p:nvSpPr>
          <p:spPr bwMode="auto">
            <a:xfrm>
              <a:off x="2001" y="2690"/>
              <a:ext cx="260" cy="384"/>
            </a:xfrm>
            <a:custGeom>
              <a:avLst/>
              <a:gdLst>
                <a:gd name="T0" fmla="*/ 239 w 260"/>
                <a:gd name="T1" fmla="*/ 382 h 384"/>
                <a:gd name="T2" fmla="*/ 257 w 260"/>
                <a:gd name="T3" fmla="*/ 363 h 384"/>
                <a:gd name="T4" fmla="*/ 260 w 260"/>
                <a:gd name="T5" fmla="*/ 34 h 384"/>
                <a:gd name="T6" fmla="*/ 249 w 260"/>
                <a:gd name="T7" fmla="*/ 10 h 384"/>
                <a:gd name="T8" fmla="*/ 225 w 260"/>
                <a:gd name="T9" fmla="*/ 0 h 384"/>
                <a:gd name="T10" fmla="*/ 57 w 260"/>
                <a:gd name="T11" fmla="*/ 1 h 384"/>
                <a:gd name="T12" fmla="*/ 48 w 260"/>
                <a:gd name="T13" fmla="*/ 7 h 384"/>
                <a:gd name="T14" fmla="*/ 45 w 260"/>
                <a:gd name="T15" fmla="*/ 18 h 384"/>
                <a:gd name="T16" fmla="*/ 44 w 260"/>
                <a:gd name="T17" fmla="*/ 123 h 384"/>
                <a:gd name="T18" fmla="*/ 33 w 260"/>
                <a:gd name="T19" fmla="*/ 145 h 384"/>
                <a:gd name="T20" fmla="*/ 18 w 260"/>
                <a:gd name="T21" fmla="*/ 175 h 384"/>
                <a:gd name="T22" fmla="*/ 6 w 260"/>
                <a:gd name="T23" fmla="*/ 202 h 384"/>
                <a:gd name="T24" fmla="*/ 2 w 260"/>
                <a:gd name="T25" fmla="*/ 213 h 384"/>
                <a:gd name="T26" fmla="*/ 0 w 260"/>
                <a:gd name="T27" fmla="*/ 220 h 384"/>
                <a:gd name="T28" fmla="*/ 2 w 260"/>
                <a:gd name="T29" fmla="*/ 231 h 384"/>
                <a:gd name="T30" fmla="*/ 12 w 260"/>
                <a:gd name="T31" fmla="*/ 238 h 384"/>
                <a:gd name="T32" fmla="*/ 21 w 260"/>
                <a:gd name="T33" fmla="*/ 238 h 384"/>
                <a:gd name="T34" fmla="*/ 45 w 260"/>
                <a:gd name="T35" fmla="*/ 238 h 384"/>
                <a:gd name="T36" fmla="*/ 225 w 260"/>
                <a:gd name="T37" fmla="*/ 384 h 384"/>
                <a:gd name="T38" fmla="*/ 81 w 260"/>
                <a:gd name="T39" fmla="*/ 348 h 384"/>
                <a:gd name="T40" fmla="*/ 81 w 260"/>
                <a:gd name="T41" fmla="*/ 316 h 384"/>
                <a:gd name="T42" fmla="*/ 81 w 260"/>
                <a:gd name="T43" fmla="*/ 274 h 384"/>
                <a:gd name="T44" fmla="*/ 81 w 260"/>
                <a:gd name="T45" fmla="*/ 237 h 384"/>
                <a:gd name="T46" fmla="*/ 81 w 260"/>
                <a:gd name="T47" fmla="*/ 220 h 384"/>
                <a:gd name="T48" fmla="*/ 78 w 260"/>
                <a:gd name="T49" fmla="*/ 211 h 384"/>
                <a:gd name="T50" fmla="*/ 72 w 260"/>
                <a:gd name="T51" fmla="*/ 205 h 384"/>
                <a:gd name="T52" fmla="*/ 63 w 260"/>
                <a:gd name="T53" fmla="*/ 202 h 384"/>
                <a:gd name="T54" fmla="*/ 60 w 260"/>
                <a:gd name="T55" fmla="*/ 202 h 384"/>
                <a:gd name="T56" fmla="*/ 51 w 260"/>
                <a:gd name="T57" fmla="*/ 202 h 384"/>
                <a:gd name="T58" fmla="*/ 53 w 260"/>
                <a:gd name="T59" fmla="*/ 187 h 384"/>
                <a:gd name="T60" fmla="*/ 68 w 260"/>
                <a:gd name="T61" fmla="*/ 156 h 384"/>
                <a:gd name="T62" fmla="*/ 78 w 260"/>
                <a:gd name="T63" fmla="*/ 133 h 384"/>
                <a:gd name="T64" fmla="*/ 81 w 260"/>
                <a:gd name="T65" fmla="*/ 126 h 384"/>
                <a:gd name="T66" fmla="*/ 81 w 260"/>
                <a:gd name="T67" fmla="*/ 118 h 384"/>
                <a:gd name="T68" fmla="*/ 81 w 260"/>
                <a:gd name="T69" fmla="*/ 88 h 384"/>
                <a:gd name="T70" fmla="*/ 81 w 260"/>
                <a:gd name="T71" fmla="*/ 52 h 384"/>
                <a:gd name="T72" fmla="*/ 224 w 260"/>
                <a:gd name="T73" fmla="*/ 36 h 3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60" h="384">
                  <a:moveTo>
                    <a:pt x="225" y="384"/>
                  </a:moveTo>
                  <a:lnTo>
                    <a:pt x="239" y="382"/>
                  </a:lnTo>
                  <a:lnTo>
                    <a:pt x="249" y="375"/>
                  </a:lnTo>
                  <a:lnTo>
                    <a:pt x="257" y="363"/>
                  </a:lnTo>
                  <a:lnTo>
                    <a:pt x="260" y="349"/>
                  </a:lnTo>
                  <a:lnTo>
                    <a:pt x="260" y="34"/>
                  </a:lnTo>
                  <a:lnTo>
                    <a:pt x="257" y="21"/>
                  </a:lnTo>
                  <a:lnTo>
                    <a:pt x="249" y="10"/>
                  </a:lnTo>
                  <a:lnTo>
                    <a:pt x="239" y="3"/>
                  </a:lnTo>
                  <a:lnTo>
                    <a:pt x="225" y="0"/>
                  </a:lnTo>
                  <a:lnTo>
                    <a:pt x="63" y="0"/>
                  </a:lnTo>
                  <a:lnTo>
                    <a:pt x="57" y="1"/>
                  </a:lnTo>
                  <a:lnTo>
                    <a:pt x="53" y="3"/>
                  </a:lnTo>
                  <a:lnTo>
                    <a:pt x="48" y="7"/>
                  </a:lnTo>
                  <a:lnTo>
                    <a:pt x="47" y="12"/>
                  </a:lnTo>
                  <a:lnTo>
                    <a:pt x="45" y="18"/>
                  </a:lnTo>
                  <a:lnTo>
                    <a:pt x="45" y="118"/>
                  </a:lnTo>
                  <a:lnTo>
                    <a:pt x="44" y="123"/>
                  </a:lnTo>
                  <a:lnTo>
                    <a:pt x="39" y="133"/>
                  </a:lnTo>
                  <a:lnTo>
                    <a:pt x="33" y="145"/>
                  </a:lnTo>
                  <a:lnTo>
                    <a:pt x="26" y="160"/>
                  </a:lnTo>
                  <a:lnTo>
                    <a:pt x="18" y="175"/>
                  </a:lnTo>
                  <a:lnTo>
                    <a:pt x="12" y="190"/>
                  </a:lnTo>
                  <a:lnTo>
                    <a:pt x="6" y="202"/>
                  </a:lnTo>
                  <a:lnTo>
                    <a:pt x="3" y="210"/>
                  </a:lnTo>
                  <a:lnTo>
                    <a:pt x="2" y="213"/>
                  </a:lnTo>
                  <a:lnTo>
                    <a:pt x="0" y="217"/>
                  </a:lnTo>
                  <a:lnTo>
                    <a:pt x="0" y="220"/>
                  </a:lnTo>
                  <a:lnTo>
                    <a:pt x="0" y="226"/>
                  </a:lnTo>
                  <a:lnTo>
                    <a:pt x="2" y="231"/>
                  </a:lnTo>
                  <a:lnTo>
                    <a:pt x="6" y="235"/>
                  </a:lnTo>
                  <a:lnTo>
                    <a:pt x="12" y="238"/>
                  </a:lnTo>
                  <a:lnTo>
                    <a:pt x="18" y="238"/>
                  </a:lnTo>
                  <a:lnTo>
                    <a:pt x="21" y="238"/>
                  </a:lnTo>
                  <a:lnTo>
                    <a:pt x="32" y="238"/>
                  </a:lnTo>
                  <a:lnTo>
                    <a:pt x="45" y="238"/>
                  </a:lnTo>
                  <a:lnTo>
                    <a:pt x="45" y="384"/>
                  </a:lnTo>
                  <a:lnTo>
                    <a:pt x="225" y="384"/>
                  </a:lnTo>
                  <a:close/>
                  <a:moveTo>
                    <a:pt x="224" y="348"/>
                  </a:moveTo>
                  <a:lnTo>
                    <a:pt x="81" y="348"/>
                  </a:lnTo>
                  <a:lnTo>
                    <a:pt x="81" y="334"/>
                  </a:lnTo>
                  <a:lnTo>
                    <a:pt x="81" y="316"/>
                  </a:lnTo>
                  <a:lnTo>
                    <a:pt x="81" y="295"/>
                  </a:lnTo>
                  <a:lnTo>
                    <a:pt x="81" y="274"/>
                  </a:lnTo>
                  <a:lnTo>
                    <a:pt x="81" y="253"/>
                  </a:lnTo>
                  <a:lnTo>
                    <a:pt x="81" y="237"/>
                  </a:lnTo>
                  <a:lnTo>
                    <a:pt x="81" y="225"/>
                  </a:lnTo>
                  <a:lnTo>
                    <a:pt x="81" y="220"/>
                  </a:lnTo>
                  <a:lnTo>
                    <a:pt x="81" y="216"/>
                  </a:lnTo>
                  <a:lnTo>
                    <a:pt x="78" y="211"/>
                  </a:lnTo>
                  <a:lnTo>
                    <a:pt x="77" y="208"/>
                  </a:lnTo>
                  <a:lnTo>
                    <a:pt x="72" y="205"/>
                  </a:lnTo>
                  <a:lnTo>
                    <a:pt x="68" y="204"/>
                  </a:lnTo>
                  <a:lnTo>
                    <a:pt x="63" y="202"/>
                  </a:lnTo>
                  <a:lnTo>
                    <a:pt x="62" y="202"/>
                  </a:lnTo>
                  <a:lnTo>
                    <a:pt x="60" y="202"/>
                  </a:lnTo>
                  <a:lnTo>
                    <a:pt x="56" y="202"/>
                  </a:lnTo>
                  <a:lnTo>
                    <a:pt x="51" y="202"/>
                  </a:lnTo>
                  <a:lnTo>
                    <a:pt x="45" y="202"/>
                  </a:lnTo>
                  <a:lnTo>
                    <a:pt x="53" y="187"/>
                  </a:lnTo>
                  <a:lnTo>
                    <a:pt x="60" y="171"/>
                  </a:lnTo>
                  <a:lnTo>
                    <a:pt x="68" y="156"/>
                  </a:lnTo>
                  <a:lnTo>
                    <a:pt x="74" y="142"/>
                  </a:lnTo>
                  <a:lnTo>
                    <a:pt x="78" y="133"/>
                  </a:lnTo>
                  <a:lnTo>
                    <a:pt x="80" y="130"/>
                  </a:lnTo>
                  <a:lnTo>
                    <a:pt x="81" y="126"/>
                  </a:lnTo>
                  <a:lnTo>
                    <a:pt x="81" y="123"/>
                  </a:lnTo>
                  <a:lnTo>
                    <a:pt x="81" y="118"/>
                  </a:lnTo>
                  <a:lnTo>
                    <a:pt x="81" y="106"/>
                  </a:lnTo>
                  <a:lnTo>
                    <a:pt x="81" y="88"/>
                  </a:lnTo>
                  <a:lnTo>
                    <a:pt x="81" y="70"/>
                  </a:lnTo>
                  <a:lnTo>
                    <a:pt x="81" y="52"/>
                  </a:lnTo>
                  <a:lnTo>
                    <a:pt x="81" y="36"/>
                  </a:lnTo>
                  <a:lnTo>
                    <a:pt x="224" y="36"/>
                  </a:lnTo>
                  <a:lnTo>
                    <a:pt x="224" y="348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89" name="Rectangle 54"/>
            <p:cNvSpPr>
              <a:spLocks noChangeArrowheads="1"/>
            </p:cNvSpPr>
            <p:nvPr/>
          </p:nvSpPr>
          <p:spPr bwMode="auto">
            <a:xfrm>
              <a:off x="2099" y="2792"/>
              <a:ext cx="28" cy="40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90" name="Rectangle 55"/>
            <p:cNvSpPr>
              <a:spLocks noChangeArrowheads="1"/>
            </p:cNvSpPr>
            <p:nvPr/>
          </p:nvSpPr>
          <p:spPr bwMode="auto">
            <a:xfrm>
              <a:off x="1955" y="2723"/>
              <a:ext cx="91" cy="36"/>
            </a:xfrm>
            <a:prstGeom prst="rect">
              <a:avLst/>
            </a:prstGeom>
            <a:solidFill>
              <a:srgbClr val="FFFFFF"/>
            </a:solidFill>
            <a:ln w="0">
              <a:solidFill>
                <a:srgbClr val="FFFFFF"/>
              </a:solidFill>
              <a:miter lim="800000"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4391" name="Group 56"/>
          <p:cNvGrpSpPr>
            <a:grpSpLocks/>
          </p:cNvGrpSpPr>
          <p:nvPr/>
        </p:nvGrpSpPr>
        <p:grpSpPr bwMode="auto">
          <a:xfrm>
            <a:off x="3892550" y="3268663"/>
            <a:ext cx="498475" cy="498475"/>
            <a:chOff x="2430" y="1692"/>
            <a:chExt cx="339" cy="339"/>
          </a:xfrm>
        </p:grpSpPr>
        <p:sp>
          <p:nvSpPr>
            <p:cNvPr id="14392" name="Freeform 57"/>
            <p:cNvSpPr>
              <a:spLocks noEditPoints="1" noChangeArrowheads="1"/>
            </p:cNvSpPr>
            <p:nvPr/>
          </p:nvSpPr>
          <p:spPr bwMode="auto">
            <a:xfrm>
              <a:off x="2430" y="1692"/>
              <a:ext cx="339" cy="339"/>
            </a:xfrm>
            <a:custGeom>
              <a:avLst/>
              <a:gdLst>
                <a:gd name="T0" fmla="*/ 170 w 339"/>
                <a:gd name="T1" fmla="*/ 0 h 339"/>
                <a:gd name="T2" fmla="*/ 131 w 339"/>
                <a:gd name="T3" fmla="*/ 5 h 339"/>
                <a:gd name="T4" fmla="*/ 95 w 339"/>
                <a:gd name="T5" fmla="*/ 17 h 339"/>
                <a:gd name="T6" fmla="*/ 63 w 339"/>
                <a:gd name="T7" fmla="*/ 38 h 339"/>
                <a:gd name="T8" fmla="*/ 38 w 339"/>
                <a:gd name="T9" fmla="*/ 63 h 339"/>
                <a:gd name="T10" fmla="*/ 18 w 339"/>
                <a:gd name="T11" fmla="*/ 95 h 339"/>
                <a:gd name="T12" fmla="*/ 5 w 339"/>
                <a:gd name="T13" fmla="*/ 131 h 339"/>
                <a:gd name="T14" fmla="*/ 0 w 339"/>
                <a:gd name="T15" fmla="*/ 170 h 339"/>
                <a:gd name="T16" fmla="*/ 5 w 339"/>
                <a:gd name="T17" fmla="*/ 209 h 339"/>
                <a:gd name="T18" fmla="*/ 18 w 339"/>
                <a:gd name="T19" fmla="*/ 245 h 339"/>
                <a:gd name="T20" fmla="*/ 38 w 339"/>
                <a:gd name="T21" fmla="*/ 276 h 339"/>
                <a:gd name="T22" fmla="*/ 63 w 339"/>
                <a:gd name="T23" fmla="*/ 302 h 339"/>
                <a:gd name="T24" fmla="*/ 95 w 339"/>
                <a:gd name="T25" fmla="*/ 323 h 339"/>
                <a:gd name="T26" fmla="*/ 131 w 339"/>
                <a:gd name="T27" fmla="*/ 335 h 339"/>
                <a:gd name="T28" fmla="*/ 170 w 339"/>
                <a:gd name="T29" fmla="*/ 339 h 339"/>
                <a:gd name="T30" fmla="*/ 209 w 339"/>
                <a:gd name="T31" fmla="*/ 335 h 339"/>
                <a:gd name="T32" fmla="*/ 245 w 339"/>
                <a:gd name="T33" fmla="*/ 323 h 339"/>
                <a:gd name="T34" fmla="*/ 276 w 339"/>
                <a:gd name="T35" fmla="*/ 302 h 339"/>
                <a:gd name="T36" fmla="*/ 303 w 339"/>
                <a:gd name="T37" fmla="*/ 276 h 339"/>
                <a:gd name="T38" fmla="*/ 323 w 339"/>
                <a:gd name="T39" fmla="*/ 245 h 339"/>
                <a:gd name="T40" fmla="*/ 335 w 339"/>
                <a:gd name="T41" fmla="*/ 209 h 339"/>
                <a:gd name="T42" fmla="*/ 339 w 339"/>
                <a:gd name="T43" fmla="*/ 170 h 339"/>
                <a:gd name="T44" fmla="*/ 335 w 339"/>
                <a:gd name="T45" fmla="*/ 131 h 339"/>
                <a:gd name="T46" fmla="*/ 323 w 339"/>
                <a:gd name="T47" fmla="*/ 95 h 339"/>
                <a:gd name="T48" fmla="*/ 303 w 339"/>
                <a:gd name="T49" fmla="*/ 63 h 339"/>
                <a:gd name="T50" fmla="*/ 276 w 339"/>
                <a:gd name="T51" fmla="*/ 38 h 339"/>
                <a:gd name="T52" fmla="*/ 245 w 339"/>
                <a:gd name="T53" fmla="*/ 17 h 339"/>
                <a:gd name="T54" fmla="*/ 209 w 339"/>
                <a:gd name="T55" fmla="*/ 5 h 339"/>
                <a:gd name="T56" fmla="*/ 170 w 339"/>
                <a:gd name="T57" fmla="*/ 0 h 339"/>
                <a:gd name="T58" fmla="*/ 170 w 339"/>
                <a:gd name="T59" fmla="*/ 294 h 339"/>
                <a:gd name="T60" fmla="*/ 137 w 339"/>
                <a:gd name="T61" fmla="*/ 291 h 339"/>
                <a:gd name="T62" fmla="*/ 107 w 339"/>
                <a:gd name="T63" fmla="*/ 278 h 339"/>
                <a:gd name="T64" fmla="*/ 81 w 339"/>
                <a:gd name="T65" fmla="*/ 258 h 339"/>
                <a:gd name="T66" fmla="*/ 62 w 339"/>
                <a:gd name="T67" fmla="*/ 233 h 339"/>
                <a:gd name="T68" fmla="*/ 50 w 339"/>
                <a:gd name="T69" fmla="*/ 203 h 339"/>
                <a:gd name="T70" fmla="*/ 45 w 339"/>
                <a:gd name="T71" fmla="*/ 170 h 339"/>
                <a:gd name="T72" fmla="*/ 50 w 339"/>
                <a:gd name="T73" fmla="*/ 137 h 339"/>
                <a:gd name="T74" fmla="*/ 62 w 339"/>
                <a:gd name="T75" fmla="*/ 107 h 339"/>
                <a:gd name="T76" fmla="*/ 81 w 339"/>
                <a:gd name="T77" fmla="*/ 81 h 339"/>
                <a:gd name="T78" fmla="*/ 107 w 339"/>
                <a:gd name="T79" fmla="*/ 62 h 339"/>
                <a:gd name="T80" fmla="*/ 137 w 339"/>
                <a:gd name="T81" fmla="*/ 48 h 339"/>
                <a:gd name="T82" fmla="*/ 170 w 339"/>
                <a:gd name="T83" fmla="*/ 44 h 339"/>
                <a:gd name="T84" fmla="*/ 203 w 339"/>
                <a:gd name="T85" fmla="*/ 48 h 339"/>
                <a:gd name="T86" fmla="*/ 233 w 339"/>
                <a:gd name="T87" fmla="*/ 62 h 339"/>
                <a:gd name="T88" fmla="*/ 258 w 339"/>
                <a:gd name="T89" fmla="*/ 81 h 339"/>
                <a:gd name="T90" fmla="*/ 278 w 339"/>
                <a:gd name="T91" fmla="*/ 107 h 339"/>
                <a:gd name="T92" fmla="*/ 291 w 339"/>
                <a:gd name="T93" fmla="*/ 137 h 339"/>
                <a:gd name="T94" fmla="*/ 296 w 339"/>
                <a:gd name="T95" fmla="*/ 170 h 339"/>
                <a:gd name="T96" fmla="*/ 291 w 339"/>
                <a:gd name="T97" fmla="*/ 203 h 339"/>
                <a:gd name="T98" fmla="*/ 278 w 339"/>
                <a:gd name="T99" fmla="*/ 233 h 339"/>
                <a:gd name="T100" fmla="*/ 258 w 339"/>
                <a:gd name="T101" fmla="*/ 258 h 339"/>
                <a:gd name="T102" fmla="*/ 233 w 339"/>
                <a:gd name="T103" fmla="*/ 278 h 339"/>
                <a:gd name="T104" fmla="*/ 203 w 339"/>
                <a:gd name="T105" fmla="*/ 291 h 339"/>
                <a:gd name="T106" fmla="*/ 170 w 339"/>
                <a:gd name="T107" fmla="*/ 294 h 3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4393" name="Freeform 58"/>
            <p:cNvSpPr>
              <a:spLocks noEditPoints="1" noChangeArrowheads="1"/>
            </p:cNvSpPr>
            <p:nvPr/>
          </p:nvSpPr>
          <p:spPr bwMode="auto">
            <a:xfrm>
              <a:off x="2516" y="1799"/>
              <a:ext cx="164" cy="158"/>
            </a:xfrm>
            <a:custGeom>
              <a:avLst/>
              <a:gdLst>
                <a:gd name="T0" fmla="*/ 12 w 168"/>
                <a:gd name="T1" fmla="*/ 76 h 157"/>
                <a:gd name="T2" fmla="*/ 30 w 168"/>
                <a:gd name="T3" fmla="*/ 114 h 157"/>
                <a:gd name="T4" fmla="*/ 63 w 168"/>
                <a:gd name="T5" fmla="*/ 132 h 157"/>
                <a:gd name="T6" fmla="*/ 106 w 168"/>
                <a:gd name="T7" fmla="*/ 132 h 157"/>
                <a:gd name="T8" fmla="*/ 139 w 168"/>
                <a:gd name="T9" fmla="*/ 114 h 157"/>
                <a:gd name="T10" fmla="*/ 157 w 168"/>
                <a:gd name="T11" fmla="*/ 76 h 157"/>
                <a:gd name="T12" fmla="*/ 163 w 168"/>
                <a:gd name="T13" fmla="*/ 100 h 157"/>
                <a:gd name="T14" fmla="*/ 142 w 168"/>
                <a:gd name="T15" fmla="*/ 136 h 157"/>
                <a:gd name="T16" fmla="*/ 106 w 168"/>
                <a:gd name="T17" fmla="*/ 156 h 157"/>
                <a:gd name="T18" fmla="*/ 61 w 168"/>
                <a:gd name="T19" fmla="*/ 156 h 157"/>
                <a:gd name="T20" fmla="*/ 27 w 168"/>
                <a:gd name="T21" fmla="*/ 136 h 157"/>
                <a:gd name="T22" fmla="*/ 4 w 168"/>
                <a:gd name="T23" fmla="*/ 100 h 157"/>
                <a:gd name="T24" fmla="*/ 39 w 168"/>
                <a:gd name="T25" fmla="*/ 45 h 157"/>
                <a:gd name="T26" fmla="*/ 27 w 168"/>
                <a:gd name="T27" fmla="*/ 42 h 157"/>
                <a:gd name="T28" fmla="*/ 19 w 168"/>
                <a:gd name="T29" fmla="*/ 34 h 157"/>
                <a:gd name="T30" fmla="*/ 16 w 168"/>
                <a:gd name="T31" fmla="*/ 22 h 157"/>
                <a:gd name="T32" fmla="*/ 19 w 168"/>
                <a:gd name="T33" fmla="*/ 12 h 157"/>
                <a:gd name="T34" fmla="*/ 27 w 168"/>
                <a:gd name="T35" fmla="*/ 3 h 157"/>
                <a:gd name="T36" fmla="*/ 39 w 168"/>
                <a:gd name="T37" fmla="*/ 0 h 157"/>
                <a:gd name="T38" fmla="*/ 49 w 168"/>
                <a:gd name="T39" fmla="*/ 3 h 157"/>
                <a:gd name="T40" fmla="*/ 58 w 168"/>
                <a:gd name="T41" fmla="*/ 12 h 157"/>
                <a:gd name="T42" fmla="*/ 61 w 168"/>
                <a:gd name="T43" fmla="*/ 22 h 157"/>
                <a:gd name="T44" fmla="*/ 58 w 168"/>
                <a:gd name="T45" fmla="*/ 34 h 157"/>
                <a:gd name="T46" fmla="*/ 49 w 168"/>
                <a:gd name="T47" fmla="*/ 42 h 157"/>
                <a:gd name="T48" fmla="*/ 39 w 168"/>
                <a:gd name="T49" fmla="*/ 45 h 157"/>
                <a:gd name="T50" fmla="*/ 124 w 168"/>
                <a:gd name="T51" fmla="*/ 45 h 157"/>
                <a:gd name="T52" fmla="*/ 114 w 168"/>
                <a:gd name="T53" fmla="*/ 39 h 157"/>
                <a:gd name="T54" fmla="*/ 108 w 168"/>
                <a:gd name="T55" fmla="*/ 28 h 157"/>
                <a:gd name="T56" fmla="*/ 108 w 168"/>
                <a:gd name="T57" fmla="*/ 16 h 157"/>
                <a:gd name="T58" fmla="*/ 114 w 168"/>
                <a:gd name="T59" fmla="*/ 6 h 157"/>
                <a:gd name="T60" fmla="*/ 124 w 168"/>
                <a:gd name="T61" fmla="*/ 1 h 157"/>
                <a:gd name="T62" fmla="*/ 136 w 168"/>
                <a:gd name="T63" fmla="*/ 1 h 157"/>
                <a:gd name="T64" fmla="*/ 145 w 168"/>
                <a:gd name="T65" fmla="*/ 6 h 157"/>
                <a:gd name="T66" fmla="*/ 151 w 168"/>
                <a:gd name="T67" fmla="*/ 16 h 157"/>
                <a:gd name="T68" fmla="*/ 151 w 168"/>
                <a:gd name="T69" fmla="*/ 28 h 157"/>
                <a:gd name="T70" fmla="*/ 145 w 168"/>
                <a:gd name="T71" fmla="*/ 39 h 157"/>
                <a:gd name="T72" fmla="*/ 136 w 168"/>
                <a:gd name="T73" fmla="*/ 45 h 1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  <a:solidFill>
              <a:srgbClr val="FFFFFF"/>
            </a:solidFill>
            <a:ln w="0">
              <a:solidFill>
                <a:srgbClr val="FFFFFF"/>
              </a:solidFill>
              <a:round/>
              <a:headEnd/>
              <a:tailEnd/>
            </a:ln>
            <a:effectLst>
              <a:outerShdw dist="35921" dir="2700000" algn="ctr" rotWithShape="0">
                <a:srgbClr val="000000">
                  <a:alpha val="50000"/>
                </a:srgbClr>
              </a:outerShdw>
            </a:effec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4394" name="Text Box 60"/>
          <p:cNvSpPr txBox="1">
            <a:spLocks noChangeArrowheads="1"/>
          </p:cNvSpPr>
          <p:nvPr/>
        </p:nvSpPr>
        <p:spPr bwMode="auto">
          <a:xfrm>
            <a:off x="900113" y="5229225"/>
            <a:ext cx="5040312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ThemeGallery</a:t>
            </a: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63" name="矩形 62"/>
          <p:cNvSpPr/>
          <p:nvPr/>
        </p:nvSpPr>
        <p:spPr>
          <a:xfrm>
            <a:off x="900113" y="404813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公司业绩</a:t>
            </a:r>
          </a:p>
        </p:txBody>
      </p:sp>
      <p:sp>
        <p:nvSpPr>
          <p:cNvPr id="14396" name="矩形 25"/>
          <p:cNvSpPr>
            <a:spLocks noChangeArrowheads="1"/>
          </p:cNvSpPr>
          <p:nvPr/>
        </p:nvSpPr>
        <p:spPr bwMode="auto">
          <a:xfrm>
            <a:off x="539750" y="54133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4.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4397" name="矩形 26"/>
          <p:cNvSpPr>
            <a:spLocks noChangeArrowheads="1"/>
          </p:cNvSpPr>
          <p:nvPr/>
        </p:nvSpPr>
        <p:spPr bwMode="auto">
          <a:xfrm>
            <a:off x="2789238" y="601663"/>
            <a:ext cx="1495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Achievement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Rectangle 2"/>
          <p:cNvSpPr>
            <a:spLocks noChangeArrowheads="1"/>
          </p:cNvSpPr>
          <p:nvPr/>
        </p:nvSpPr>
        <p:spPr bwMode="auto">
          <a:xfrm>
            <a:off x="1920875" y="4960938"/>
            <a:ext cx="6607175" cy="368300"/>
          </a:xfrm>
          <a:prstGeom prst="rect">
            <a:avLst/>
          </a:prstGeom>
          <a:solidFill>
            <a:srgbClr val="808080"/>
          </a:solidFill>
          <a:ln>
            <a:noFill/>
          </a:ln>
          <a:scene3d>
            <a:camera prst="legacyPerspectiveTop"/>
            <a:lightRig rig="legacyNormal3" dir="r"/>
          </a:scene3d>
          <a:sp3d extrusionH="1801800" prstMaterial="legacyMetal">
            <a:bevelT w="13500" h="13500" prst="angle"/>
            <a:bevelB w="13500" h="13500" prst="angle"/>
            <a:extrusionClr>
              <a:srgbClr val="808080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zh-CN"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307203" name="Freeform 3"/>
          <p:cNvSpPr/>
          <p:nvPr/>
        </p:nvSpPr>
        <p:spPr bwMode="ltGray">
          <a:xfrm>
            <a:off x="2620963" y="1855788"/>
            <a:ext cx="5240337" cy="3011487"/>
          </a:xfrm>
          <a:custGeom>
            <a:avLst/>
            <a:gdLst/>
            <a:ahLst/>
            <a:cxnLst>
              <a:cxn ang="0">
                <a:pos x="348" y="1788"/>
              </a:cxn>
              <a:cxn ang="0">
                <a:pos x="877" y="1701"/>
              </a:cxn>
              <a:cxn ang="0">
                <a:pos x="1306" y="1172"/>
              </a:cxn>
              <a:cxn ang="0">
                <a:pos x="1708" y="683"/>
              </a:cxn>
              <a:cxn ang="0">
                <a:pos x="2157" y="1433"/>
              </a:cxn>
              <a:cxn ang="0">
                <a:pos x="2585" y="1193"/>
              </a:cxn>
              <a:cxn ang="0">
                <a:pos x="3081" y="47"/>
              </a:cxn>
              <a:cxn ang="0">
                <a:pos x="3547" y="467"/>
              </a:cxn>
              <a:cxn ang="0">
                <a:pos x="3569" y="2083"/>
              </a:cxn>
              <a:cxn ang="0">
                <a:pos x="0" y="2077"/>
              </a:cxn>
              <a:cxn ang="0">
                <a:pos x="348" y="1788"/>
              </a:cxn>
            </a:cxnLst>
            <a:rect l="0" t="0" r="r" b="b"/>
            <a:pathLst>
              <a:path w="3569" h="2083">
                <a:moveTo>
                  <a:pt x="348" y="1788"/>
                </a:moveTo>
                <a:cubicBezTo>
                  <a:pt x="670" y="1748"/>
                  <a:pt x="706" y="1812"/>
                  <a:pt x="877" y="1701"/>
                </a:cubicBezTo>
                <a:cubicBezTo>
                  <a:pt x="1048" y="1590"/>
                  <a:pt x="1168" y="1382"/>
                  <a:pt x="1306" y="1172"/>
                </a:cubicBezTo>
                <a:cubicBezTo>
                  <a:pt x="1444" y="962"/>
                  <a:pt x="1580" y="716"/>
                  <a:pt x="1708" y="683"/>
                </a:cubicBezTo>
                <a:cubicBezTo>
                  <a:pt x="1836" y="650"/>
                  <a:pt x="2023" y="1419"/>
                  <a:pt x="2157" y="1433"/>
                </a:cubicBezTo>
                <a:cubicBezTo>
                  <a:pt x="2291" y="1447"/>
                  <a:pt x="2426" y="1427"/>
                  <a:pt x="2585" y="1193"/>
                </a:cubicBezTo>
                <a:cubicBezTo>
                  <a:pt x="2739" y="962"/>
                  <a:pt x="2934" y="94"/>
                  <a:pt x="3081" y="47"/>
                </a:cubicBezTo>
                <a:cubicBezTo>
                  <a:pt x="3228" y="0"/>
                  <a:pt x="3369" y="154"/>
                  <a:pt x="3547" y="467"/>
                </a:cubicBezTo>
                <a:cubicBezTo>
                  <a:pt x="3558" y="1275"/>
                  <a:pt x="3569" y="2083"/>
                  <a:pt x="3569" y="2083"/>
                </a:cubicBezTo>
                <a:lnTo>
                  <a:pt x="0" y="2077"/>
                </a:lnTo>
                <a:lnTo>
                  <a:pt x="348" y="1788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tint val="9412"/>
                  <a:invGamma/>
                  <a:alpha val="80000"/>
                </a:schemeClr>
              </a:gs>
              <a:gs pos="100000">
                <a:schemeClr val="accent1">
                  <a:alpha val="80000"/>
                </a:schemeClr>
              </a:gs>
            </a:gsLst>
            <a:lin ang="5400000" scaled="1"/>
          </a:gradFill>
          <a:ln w="9525" cap="flat" cmpd="sng">
            <a:noFill/>
            <a:prstDash val="solid"/>
            <a:round/>
            <a:headEnd type="none" w="med" len="med"/>
            <a:tailEnd type="none" w="med" len="med"/>
          </a:ln>
          <a:effectLst/>
          <a:scene3d>
            <a:camera prst="legacyPerspectiveTop"/>
            <a:lightRig rig="legacyHarsh2" dir="t"/>
          </a:scene3d>
          <a:sp3d extrusionH="227000" prstMaterial="legacyMatte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endParaRPr lang="zh-CN" altLang="zh-CN">
              <a:latin typeface="Calibri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307204" name="Text Box 4"/>
          <p:cNvSpPr txBox="1">
            <a:spLocks noChangeArrowheads="1"/>
          </p:cNvSpPr>
          <p:nvPr/>
        </p:nvSpPr>
        <p:spPr bwMode="gray">
          <a:xfrm>
            <a:off x="2735263" y="4981575"/>
            <a:ext cx="5508625" cy="366713"/>
          </a:xfrm>
          <a:prstGeom prst="rect">
            <a:avLst/>
          </a:prstGeom>
          <a:noFill/>
          <a:ln w="9525" algn="ctr">
            <a:noFill/>
            <a:miter lim="800000"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  <a:buFontTx/>
              <a:buNone/>
              <a:defRPr/>
            </a:pPr>
            <a:r>
              <a:rPr lang="en-US" altLang="zh-CN" dirty="0">
                <a:solidFill>
                  <a:srgbClr val="F8F8F8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charset="0"/>
                <a:ea typeface="宋体" charset="-122"/>
                <a:cs typeface="Arial" charset="0"/>
              </a:rPr>
              <a:t>01       02       03      04       05       06       07        08 </a:t>
            </a:r>
          </a:p>
        </p:txBody>
      </p:sp>
      <p:sp>
        <p:nvSpPr>
          <p:cNvPr id="15364" name="Rectangle 5"/>
          <p:cNvSpPr>
            <a:spLocks noChangeArrowheads="1"/>
          </p:cNvSpPr>
          <p:nvPr/>
        </p:nvSpPr>
        <p:spPr bwMode="auto">
          <a:xfrm>
            <a:off x="2898775" y="4051300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50%</a:t>
            </a:r>
          </a:p>
        </p:txBody>
      </p:sp>
      <p:sp>
        <p:nvSpPr>
          <p:cNvPr id="15365" name="Rectangle 6"/>
          <p:cNvSpPr>
            <a:spLocks noChangeArrowheads="1"/>
          </p:cNvSpPr>
          <p:nvPr/>
        </p:nvSpPr>
        <p:spPr bwMode="auto">
          <a:xfrm>
            <a:off x="3570288" y="3933825"/>
            <a:ext cx="539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70%</a:t>
            </a:r>
          </a:p>
        </p:txBody>
      </p:sp>
      <p:sp>
        <p:nvSpPr>
          <p:cNvPr id="15366" name="Rectangle 7"/>
          <p:cNvSpPr>
            <a:spLocks noChangeArrowheads="1"/>
          </p:cNvSpPr>
          <p:nvPr/>
        </p:nvSpPr>
        <p:spPr bwMode="auto">
          <a:xfrm>
            <a:off x="4032250" y="3189288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160%</a:t>
            </a:r>
          </a:p>
        </p:txBody>
      </p:sp>
      <p:sp>
        <p:nvSpPr>
          <p:cNvPr id="15367" name="Rectangle 8"/>
          <p:cNvSpPr>
            <a:spLocks noChangeArrowheads="1"/>
          </p:cNvSpPr>
          <p:nvPr/>
        </p:nvSpPr>
        <p:spPr bwMode="auto">
          <a:xfrm>
            <a:off x="4800600" y="2479675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230%</a:t>
            </a:r>
          </a:p>
        </p:txBody>
      </p:sp>
      <p:sp>
        <p:nvSpPr>
          <p:cNvPr id="15368" name="Rectangle 9"/>
          <p:cNvSpPr>
            <a:spLocks noChangeArrowheads="1"/>
          </p:cNvSpPr>
          <p:nvPr/>
        </p:nvSpPr>
        <p:spPr bwMode="auto">
          <a:xfrm>
            <a:off x="5430838" y="400050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111111"/>
                </a:solidFill>
                <a:ea typeface="宋体" pitchFamily="2" charset="-122"/>
              </a:rPr>
              <a:t>100%</a:t>
            </a:r>
          </a:p>
        </p:txBody>
      </p:sp>
      <p:sp>
        <p:nvSpPr>
          <p:cNvPr id="15369" name="Rectangle 10"/>
          <p:cNvSpPr>
            <a:spLocks noChangeArrowheads="1"/>
          </p:cNvSpPr>
          <p:nvPr/>
        </p:nvSpPr>
        <p:spPr bwMode="auto">
          <a:xfrm>
            <a:off x="5913438" y="3101975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150%</a:t>
            </a:r>
          </a:p>
        </p:txBody>
      </p:sp>
      <p:sp>
        <p:nvSpPr>
          <p:cNvPr id="15370" name="Rectangle 11"/>
          <p:cNvSpPr>
            <a:spLocks noChangeArrowheads="1"/>
          </p:cNvSpPr>
          <p:nvPr/>
        </p:nvSpPr>
        <p:spPr bwMode="auto">
          <a:xfrm>
            <a:off x="6656388" y="1435100"/>
            <a:ext cx="9652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2400" b="1">
                <a:solidFill>
                  <a:srgbClr val="FF0000"/>
                </a:solidFill>
                <a:ea typeface="宋体" pitchFamily="2" charset="-122"/>
              </a:rPr>
              <a:t>380%</a:t>
            </a:r>
          </a:p>
        </p:txBody>
      </p:sp>
      <p:sp>
        <p:nvSpPr>
          <p:cNvPr id="15371" name="Rectangle 12"/>
          <p:cNvSpPr>
            <a:spLocks noChangeArrowheads="1"/>
          </p:cNvSpPr>
          <p:nvPr/>
        </p:nvSpPr>
        <p:spPr bwMode="auto">
          <a:xfrm>
            <a:off x="7693025" y="2159000"/>
            <a:ext cx="6381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300%</a:t>
            </a:r>
          </a:p>
        </p:txBody>
      </p:sp>
      <p:sp>
        <p:nvSpPr>
          <p:cNvPr id="15372" name="Text Box 13"/>
          <p:cNvSpPr txBox="1">
            <a:spLocks noChangeArrowheads="1"/>
          </p:cNvSpPr>
          <p:nvPr/>
        </p:nvSpPr>
        <p:spPr bwMode="auto">
          <a:xfrm>
            <a:off x="1908175" y="5445125"/>
            <a:ext cx="209550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50000"/>
              </a:lnSpc>
              <a:spcBef>
                <a:spcPct val="50000"/>
              </a:spcBef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Text in here  (unit: %)</a:t>
            </a:r>
          </a:p>
        </p:txBody>
      </p:sp>
      <p:sp>
        <p:nvSpPr>
          <p:cNvPr id="15373" name="Text Box 14"/>
          <p:cNvSpPr txBox="1">
            <a:spLocks noChangeArrowheads="1"/>
          </p:cNvSpPr>
          <p:nvPr/>
        </p:nvSpPr>
        <p:spPr bwMode="auto">
          <a:xfrm>
            <a:off x="1978025" y="5043488"/>
            <a:ext cx="693738" cy="2571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lnSpc>
                <a:spcPct val="90000"/>
              </a:lnSpc>
              <a:spcBef>
                <a:spcPct val="50000"/>
              </a:spcBef>
            </a:pPr>
            <a:r>
              <a:rPr lang="en-US" altLang="zh-CN" sz="1200">
                <a:solidFill>
                  <a:srgbClr val="F8F8F8"/>
                </a:solidFill>
                <a:ea typeface="宋体" pitchFamily="2" charset="-122"/>
              </a:rPr>
              <a:t>Year</a:t>
            </a:r>
          </a:p>
        </p:txBody>
      </p:sp>
      <p:sp>
        <p:nvSpPr>
          <p:cNvPr id="15374" name="Text Box 16"/>
          <p:cNvSpPr txBox="1">
            <a:spLocks noChangeArrowheads="1"/>
          </p:cNvSpPr>
          <p:nvPr/>
        </p:nvSpPr>
        <p:spPr bwMode="auto">
          <a:xfrm>
            <a:off x="593725" y="2146300"/>
            <a:ext cx="17272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5375" name="Line 17"/>
          <p:cNvSpPr>
            <a:spLocks noChangeShapeType="1"/>
          </p:cNvSpPr>
          <p:nvPr/>
        </p:nvSpPr>
        <p:spPr bwMode="auto">
          <a:xfrm>
            <a:off x="468313" y="1997075"/>
            <a:ext cx="3870325" cy="0"/>
          </a:xfrm>
          <a:prstGeom prst="line">
            <a:avLst/>
          </a:prstGeom>
          <a:noFill/>
          <a:ln w="12700">
            <a:solidFill>
              <a:schemeClr val="tx2"/>
            </a:solidFill>
            <a:prstDash val="sysDot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07218" name="Oval 18"/>
          <p:cNvSpPr>
            <a:spLocks noChangeArrowheads="1"/>
          </p:cNvSpPr>
          <p:nvPr/>
        </p:nvSpPr>
        <p:spPr bwMode="gray">
          <a:xfrm>
            <a:off x="3054350" y="43116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19" name="Oval 19"/>
          <p:cNvSpPr>
            <a:spLocks noChangeArrowheads="1"/>
          </p:cNvSpPr>
          <p:nvPr/>
        </p:nvSpPr>
        <p:spPr bwMode="gray">
          <a:xfrm>
            <a:off x="3713163" y="42354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20" name="Oval 20"/>
          <p:cNvSpPr>
            <a:spLocks noChangeArrowheads="1"/>
          </p:cNvSpPr>
          <p:nvPr/>
        </p:nvSpPr>
        <p:spPr bwMode="gray">
          <a:xfrm>
            <a:off x="4337050" y="35306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21" name="Oval 21"/>
          <p:cNvSpPr>
            <a:spLocks noChangeArrowheads="1"/>
          </p:cNvSpPr>
          <p:nvPr/>
        </p:nvSpPr>
        <p:spPr bwMode="gray">
          <a:xfrm>
            <a:off x="4970463" y="2757488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22" name="Oval 22"/>
          <p:cNvSpPr>
            <a:spLocks noChangeArrowheads="1"/>
          </p:cNvSpPr>
          <p:nvPr/>
        </p:nvSpPr>
        <p:spPr bwMode="gray">
          <a:xfrm>
            <a:off x="5651500" y="381476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23" name="Oval 23"/>
          <p:cNvSpPr>
            <a:spLocks noChangeArrowheads="1"/>
          </p:cNvSpPr>
          <p:nvPr/>
        </p:nvSpPr>
        <p:spPr bwMode="gray">
          <a:xfrm>
            <a:off x="6267450" y="340995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24" name="Oval 24"/>
          <p:cNvSpPr>
            <a:spLocks noChangeArrowheads="1"/>
          </p:cNvSpPr>
          <p:nvPr/>
        </p:nvSpPr>
        <p:spPr bwMode="gray">
          <a:xfrm>
            <a:off x="7035800" y="1839913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307225" name="Oval 25"/>
          <p:cNvSpPr>
            <a:spLocks noChangeArrowheads="1"/>
          </p:cNvSpPr>
          <p:nvPr/>
        </p:nvSpPr>
        <p:spPr bwMode="gray">
          <a:xfrm>
            <a:off x="7727950" y="2425700"/>
            <a:ext cx="193675" cy="193675"/>
          </a:xfrm>
          <a:prstGeom prst="ellipse">
            <a:avLst/>
          </a:prstGeom>
          <a:gradFill rotWithShape="1">
            <a:gsLst>
              <a:gs pos="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>
            <a:noFill/>
            <a:round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zh-CN">
              <a:latin typeface="Calibri" pitchFamily="34" charset="0"/>
              <a:ea typeface="宋体" charset="-122"/>
              <a:cs typeface="Arial" charset="0"/>
            </a:endParaRPr>
          </a:p>
        </p:txBody>
      </p:sp>
      <p:sp>
        <p:nvSpPr>
          <p:cNvPr id="15384" name="Text Box 26"/>
          <p:cNvSpPr txBox="1">
            <a:spLocks noChangeArrowheads="1"/>
          </p:cNvSpPr>
          <p:nvPr/>
        </p:nvSpPr>
        <p:spPr bwMode="auto">
          <a:xfrm>
            <a:off x="2389188" y="2146300"/>
            <a:ext cx="1727200" cy="814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  <a:p>
            <a:pPr>
              <a:lnSpc>
                <a:spcPct val="80000"/>
              </a:lnSpc>
              <a:spcBef>
                <a:spcPct val="50000"/>
              </a:spcBef>
              <a:buClr>
                <a:schemeClr val="accent1"/>
              </a:buClr>
              <a:buFont typeface="Wingdings" pitchFamily="2" charset="2"/>
              <a:buChar char="§"/>
            </a:pP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5385" name="Rectangle 27"/>
          <p:cNvSpPr>
            <a:spLocks noChangeArrowheads="1"/>
          </p:cNvSpPr>
          <p:nvPr/>
        </p:nvSpPr>
        <p:spPr bwMode="auto">
          <a:xfrm>
            <a:off x="793750" y="1546225"/>
            <a:ext cx="31432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FF0000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30" name="矩形 29"/>
          <p:cNvSpPr/>
          <p:nvPr/>
        </p:nvSpPr>
        <p:spPr>
          <a:xfrm>
            <a:off x="900113" y="404813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公司业绩</a:t>
            </a:r>
          </a:p>
        </p:txBody>
      </p:sp>
      <p:sp>
        <p:nvSpPr>
          <p:cNvPr id="15387" name="矩形 25"/>
          <p:cNvSpPr>
            <a:spLocks noChangeArrowheads="1"/>
          </p:cNvSpPr>
          <p:nvPr/>
        </p:nvSpPr>
        <p:spPr bwMode="auto">
          <a:xfrm>
            <a:off x="539750" y="54133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4.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5388" name="矩形 26"/>
          <p:cNvSpPr>
            <a:spLocks noChangeArrowheads="1"/>
          </p:cNvSpPr>
          <p:nvPr/>
        </p:nvSpPr>
        <p:spPr bwMode="auto">
          <a:xfrm>
            <a:off x="2789238" y="601663"/>
            <a:ext cx="14954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Achievement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755650" y="333375"/>
            <a:ext cx="187801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企业文化</a:t>
            </a:r>
          </a:p>
        </p:txBody>
      </p:sp>
      <p:sp>
        <p:nvSpPr>
          <p:cNvPr id="16386" name="矩形 5"/>
          <p:cNvSpPr>
            <a:spLocks noChangeArrowheads="1"/>
          </p:cNvSpPr>
          <p:nvPr/>
        </p:nvSpPr>
        <p:spPr bwMode="auto">
          <a:xfrm>
            <a:off x="395288" y="4699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5.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6387" name="矩形 6"/>
          <p:cNvSpPr>
            <a:spLocks noChangeArrowheads="1"/>
          </p:cNvSpPr>
          <p:nvPr/>
        </p:nvSpPr>
        <p:spPr bwMode="auto">
          <a:xfrm>
            <a:off x="2646363" y="530225"/>
            <a:ext cx="1951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Corporate Culture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6388" name="Rectangle 5"/>
          <p:cNvSpPr>
            <a:spLocks noChangeArrowheads="1"/>
          </p:cNvSpPr>
          <p:nvPr/>
        </p:nvSpPr>
        <p:spPr bwMode="auto">
          <a:xfrm>
            <a:off x="827088" y="4127500"/>
            <a:ext cx="3168650" cy="904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600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6389" name="Rectangle 6"/>
          <p:cNvSpPr>
            <a:spLocks noChangeArrowheads="1"/>
          </p:cNvSpPr>
          <p:nvPr/>
        </p:nvSpPr>
        <p:spPr bwMode="auto">
          <a:xfrm>
            <a:off x="987425" y="1887538"/>
            <a:ext cx="18161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>
              <a:buClr>
                <a:srgbClr val="5F5F5F"/>
              </a:buClr>
              <a:buSzPct val="75000"/>
              <a:buFont typeface="Arial" pitchFamily="34" charset="0"/>
              <a:buChar char="►"/>
            </a:pPr>
            <a:r>
              <a:rPr lang="en-US" altLang="zh-CN" sz="2400" b="1">
                <a:solidFill>
                  <a:srgbClr val="FF0000"/>
                </a:solidFill>
                <a:ea typeface="宋体" pitchFamily="2" charset="-122"/>
              </a:rPr>
              <a:t> Contents</a:t>
            </a:r>
          </a:p>
        </p:txBody>
      </p:sp>
      <p:sp>
        <p:nvSpPr>
          <p:cNvPr id="16390" name="AutoShape 7"/>
          <p:cNvSpPr>
            <a:spLocks noChangeArrowheads="1"/>
          </p:cNvSpPr>
          <p:nvPr/>
        </p:nvSpPr>
        <p:spPr bwMode="auto">
          <a:xfrm>
            <a:off x="3487738" y="1341438"/>
            <a:ext cx="2497137" cy="1987550"/>
          </a:xfrm>
          <a:prstGeom prst="diamond">
            <a:avLst/>
          </a:prstGeom>
          <a:solidFill>
            <a:srgbClr val="F8F8F8"/>
          </a:solidFill>
          <a:ln>
            <a:noFill/>
          </a:ln>
          <a:scene3d>
            <a:camera prst="legacyObliqueBottom">
              <a:rot lat="20099999" lon="0" rev="0"/>
            </a:camera>
            <a:lightRig rig="legacyNormal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zh-CN">
              <a:ea typeface="宋体" pitchFamily="2" charset="-122"/>
            </a:endParaRPr>
          </a:p>
        </p:txBody>
      </p:sp>
      <p:sp>
        <p:nvSpPr>
          <p:cNvPr id="16391" name="AutoShape 8"/>
          <p:cNvSpPr>
            <a:spLocks noChangeArrowheads="1"/>
          </p:cNvSpPr>
          <p:nvPr/>
        </p:nvSpPr>
        <p:spPr bwMode="auto">
          <a:xfrm>
            <a:off x="2230438" y="2224088"/>
            <a:ext cx="2497137" cy="1987550"/>
          </a:xfrm>
          <a:prstGeom prst="diamond">
            <a:avLst/>
          </a:prstGeom>
          <a:solidFill>
            <a:srgbClr val="F8F8F8"/>
          </a:solidFill>
          <a:ln>
            <a:noFill/>
          </a:ln>
          <a:scene3d>
            <a:camera prst="legacyObliqueBottom">
              <a:rot lat="2009999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zh-CN">
              <a:ea typeface="宋体" pitchFamily="2" charset="-122"/>
            </a:endParaRPr>
          </a:p>
        </p:txBody>
      </p:sp>
      <p:sp>
        <p:nvSpPr>
          <p:cNvPr id="16392" name="AutoShape 9"/>
          <p:cNvSpPr>
            <a:spLocks noChangeArrowheads="1"/>
          </p:cNvSpPr>
          <p:nvPr/>
        </p:nvSpPr>
        <p:spPr bwMode="auto">
          <a:xfrm>
            <a:off x="4741863" y="2224088"/>
            <a:ext cx="2497137" cy="1987550"/>
          </a:xfrm>
          <a:prstGeom prst="diamond">
            <a:avLst/>
          </a:prstGeom>
          <a:solidFill>
            <a:srgbClr val="F8F8F8"/>
          </a:solidFill>
          <a:ln>
            <a:noFill/>
          </a:ln>
          <a:scene3d>
            <a:camera prst="legacyObliqueBottom">
              <a:rot lat="20099999" lon="0" rev="0"/>
            </a:camera>
            <a:lightRig rig="legacyFlat2" dir="t"/>
          </a:scene3d>
          <a:sp3d extrusionH="163500" prstMaterial="legacyPlastic">
            <a:bevelT w="13500" h="13500" prst="angle"/>
            <a:bevelB w="13500" h="13500" prst="angle"/>
            <a:extrusionClr>
              <a:srgbClr val="F8F8F8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pPr algn="ctr"/>
            <a:endParaRPr lang="zh-CN" altLang="zh-CN">
              <a:ea typeface="宋体" pitchFamily="2" charset="-122"/>
            </a:endParaRPr>
          </a:p>
        </p:txBody>
      </p:sp>
      <p:grpSp>
        <p:nvGrpSpPr>
          <p:cNvPr id="16393" name="Group 29"/>
          <p:cNvGrpSpPr>
            <a:grpSpLocks/>
          </p:cNvGrpSpPr>
          <p:nvPr/>
        </p:nvGrpSpPr>
        <p:grpSpPr bwMode="auto">
          <a:xfrm>
            <a:off x="3476625" y="1125538"/>
            <a:ext cx="2497138" cy="1984375"/>
            <a:chOff x="2144" y="949"/>
            <a:chExt cx="1573" cy="1251"/>
          </a:xfrm>
        </p:grpSpPr>
        <p:sp>
          <p:nvSpPr>
            <p:cNvPr id="16" name="AutoShape 11"/>
            <p:cNvSpPr>
              <a:spLocks noChangeArrowheads="1"/>
            </p:cNvSpPr>
            <p:nvPr/>
          </p:nvSpPr>
          <p:spPr bwMode="gray">
            <a:xfrm>
              <a:off x="2144" y="949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folHlink">
                    <a:gamma/>
                    <a:shade val="46275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ObliqueBottom">
                <a:rot lat="20099996" lon="0" rev="0"/>
              </a:camera>
              <a:lightRig rig="legacyFlat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fol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buFontTx/>
                <a:buNone/>
                <a:defRPr/>
              </a:pPr>
              <a:endParaRPr lang="zh-CN" altLang="zh-CN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6395" name="Line 12"/>
            <p:cNvSpPr>
              <a:spLocks noChangeShapeType="1"/>
            </p:cNvSpPr>
            <p:nvPr/>
          </p:nvSpPr>
          <p:spPr bwMode="auto">
            <a:xfrm>
              <a:off x="2144" y="1575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396" name="Group 13"/>
          <p:cNvGrpSpPr>
            <a:grpSpLocks/>
          </p:cNvGrpSpPr>
          <p:nvPr/>
        </p:nvGrpSpPr>
        <p:grpSpPr bwMode="auto">
          <a:xfrm>
            <a:off x="2219325" y="2036763"/>
            <a:ext cx="2497138" cy="1984375"/>
            <a:chOff x="1352" y="1684"/>
            <a:chExt cx="1573" cy="1251"/>
          </a:xfrm>
        </p:grpSpPr>
        <p:sp>
          <p:nvSpPr>
            <p:cNvPr id="19" name="AutoShape 14"/>
            <p:cNvSpPr>
              <a:spLocks noChangeArrowheads="1"/>
            </p:cNvSpPr>
            <p:nvPr/>
          </p:nvSpPr>
          <p:spPr bwMode="gray">
            <a:xfrm>
              <a:off x="1352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accent2">
                    <a:gamma/>
                    <a:shade val="46275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buFontTx/>
                <a:buNone/>
                <a:defRPr/>
              </a:pPr>
              <a:endParaRPr lang="zh-CN" altLang="zh-CN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6398" name="Line 15"/>
            <p:cNvSpPr>
              <a:spLocks noChangeShapeType="1"/>
            </p:cNvSpPr>
            <p:nvPr/>
          </p:nvSpPr>
          <p:spPr bwMode="auto">
            <a:xfrm>
              <a:off x="1355" y="2307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6399" name="Group 16"/>
          <p:cNvGrpSpPr>
            <a:grpSpLocks/>
          </p:cNvGrpSpPr>
          <p:nvPr/>
        </p:nvGrpSpPr>
        <p:grpSpPr bwMode="auto">
          <a:xfrm>
            <a:off x="4730750" y="2036763"/>
            <a:ext cx="2497138" cy="1984375"/>
            <a:chOff x="2934" y="1684"/>
            <a:chExt cx="1573" cy="1251"/>
          </a:xfrm>
        </p:grpSpPr>
        <p:sp>
          <p:nvSpPr>
            <p:cNvPr id="22" name="AutoShape 17"/>
            <p:cNvSpPr>
              <a:spLocks noChangeArrowheads="1"/>
            </p:cNvSpPr>
            <p:nvPr/>
          </p:nvSpPr>
          <p:spPr bwMode="gray">
            <a:xfrm>
              <a:off x="2934" y="1684"/>
              <a:ext cx="1573" cy="1251"/>
            </a:xfrm>
            <a:prstGeom prst="diamond">
              <a:avLst/>
            </a:prstGeom>
            <a:gradFill rotWithShape="1">
              <a:gsLst>
                <a:gs pos="0">
                  <a:schemeClr val="hlink">
                    <a:gamma/>
                    <a:shade val="46275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>
              <a:miter lim="800000"/>
            </a:ln>
            <a:effectLst/>
            <a:scene3d>
              <a:camera prst="legacyObliqueBottom">
                <a:rot lat="20099996" lon="0" rev="0"/>
              </a:camera>
              <a:lightRig rig="legacyNormal2" dir="t"/>
            </a:scene3d>
            <a:sp3d extrusionH="163500" prstMaterial="legacyPlastic">
              <a:bevelT w="13500" h="13500" prst="angle"/>
              <a:bevelB w="13500" h="13500" prst="angle"/>
              <a:extrusionClr>
                <a:schemeClr val="hlink"/>
              </a:extrusionClr>
            </a:sp3d>
          </p:spPr>
          <p:txBody>
            <a:bodyPr wrap="none" anchor="ctr">
              <a:flatTx/>
            </a:bodyPr>
            <a:lstStyle/>
            <a:p>
              <a:pPr algn="ctr">
                <a:buFontTx/>
                <a:buNone/>
                <a:defRPr/>
              </a:pPr>
              <a:endParaRPr lang="zh-CN" altLang="zh-CN">
                <a:latin typeface="Arial" charset="0"/>
                <a:ea typeface="宋体" charset="-122"/>
                <a:cs typeface="Arial" charset="0"/>
              </a:endParaRPr>
            </a:p>
          </p:txBody>
        </p:sp>
        <p:sp>
          <p:nvSpPr>
            <p:cNvPr id="16401" name="Line 18"/>
            <p:cNvSpPr>
              <a:spLocks noChangeShapeType="1"/>
            </p:cNvSpPr>
            <p:nvPr/>
          </p:nvSpPr>
          <p:spPr bwMode="auto">
            <a:xfrm>
              <a:off x="2941" y="2308"/>
              <a:ext cx="787" cy="433"/>
            </a:xfrm>
            <a:prstGeom prst="line">
              <a:avLst/>
            </a:prstGeom>
            <a:noFill/>
            <a:ln w="6350">
              <a:solidFill>
                <a:srgbClr val="FFFFFF">
                  <a:alpha val="30196"/>
                </a:srgbClr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16402" name="Text Box 19"/>
          <p:cNvSpPr txBox="1">
            <a:spLocks noChangeArrowheads="1"/>
          </p:cNvSpPr>
          <p:nvPr/>
        </p:nvSpPr>
        <p:spPr bwMode="auto">
          <a:xfrm>
            <a:off x="3798888" y="1916113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16403" name="Text Box 20"/>
          <p:cNvSpPr txBox="1">
            <a:spLocks noChangeArrowheads="1"/>
          </p:cNvSpPr>
          <p:nvPr/>
        </p:nvSpPr>
        <p:spPr bwMode="auto">
          <a:xfrm>
            <a:off x="2527300" y="2833688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sp>
        <p:nvSpPr>
          <p:cNvPr id="16404" name="Text Box 21"/>
          <p:cNvSpPr txBox="1">
            <a:spLocks noChangeArrowheads="1"/>
          </p:cNvSpPr>
          <p:nvPr/>
        </p:nvSpPr>
        <p:spPr bwMode="auto">
          <a:xfrm>
            <a:off x="5026025" y="2798763"/>
            <a:ext cx="1857375" cy="396875"/>
          </a:xfrm>
          <a:prstGeom prst="rect">
            <a:avLst/>
          </a:prstGeom>
          <a:noFill/>
          <a:ln>
            <a:noFill/>
          </a:ln>
          <a:effectLst>
            <a:outerShdw dist="17961" dir="2700000" algn="ctr" rotWithShape="0">
              <a:srgbClr val="969696">
                <a:alpha val="50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>
                <a:solidFill>
                  <a:srgbClr val="F8F8F8"/>
                </a:solidFill>
                <a:ea typeface="宋体" pitchFamily="2" charset="-122"/>
                <a:cs typeface="Arial" pitchFamily="34" charset="0"/>
              </a:rPr>
              <a:t>Title in here</a:t>
            </a:r>
          </a:p>
        </p:txBody>
      </p:sp>
      <p:grpSp>
        <p:nvGrpSpPr>
          <p:cNvPr id="16405" name="Group 22"/>
          <p:cNvGrpSpPr>
            <a:grpSpLocks/>
          </p:cNvGrpSpPr>
          <p:nvPr/>
        </p:nvGrpSpPr>
        <p:grpSpPr bwMode="auto">
          <a:xfrm>
            <a:off x="4008438" y="3411538"/>
            <a:ext cx="1682750" cy="1552575"/>
            <a:chOff x="482" y="1851"/>
            <a:chExt cx="860" cy="796"/>
          </a:xfrm>
        </p:grpSpPr>
        <p:sp>
          <p:nvSpPr>
            <p:cNvPr id="16406" name="Freeform 23"/>
            <p:cNvSpPr>
              <a:spLocks noChangeArrowheads="1"/>
            </p:cNvSpPr>
            <p:nvPr/>
          </p:nvSpPr>
          <p:spPr bwMode="auto">
            <a:xfrm>
              <a:off x="567" y="2464"/>
              <a:ext cx="335" cy="173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07" name="Freeform 24"/>
            <p:cNvSpPr>
              <a:spLocks noChangeArrowheads="1"/>
            </p:cNvSpPr>
            <p:nvPr/>
          </p:nvSpPr>
          <p:spPr bwMode="auto">
            <a:xfrm>
              <a:off x="797" y="2401"/>
              <a:ext cx="367" cy="170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08" name="Freeform 25"/>
            <p:cNvSpPr>
              <a:spLocks noChangeArrowheads="1"/>
            </p:cNvSpPr>
            <p:nvPr/>
          </p:nvSpPr>
          <p:spPr bwMode="auto">
            <a:xfrm>
              <a:off x="1035" y="2504"/>
              <a:ext cx="307" cy="143"/>
            </a:xfrm>
            <a:custGeom>
              <a:avLst/>
              <a:gdLst>
                <a:gd name="T0" fmla="*/ 0 w 307"/>
                <a:gd name="T1" fmla="*/ 134 h 143"/>
                <a:gd name="T2" fmla="*/ 66 w 307"/>
                <a:gd name="T3" fmla="*/ 143 h 143"/>
                <a:gd name="T4" fmla="*/ 282 w 307"/>
                <a:gd name="T5" fmla="*/ 35 h 143"/>
                <a:gd name="T6" fmla="*/ 219 w 307"/>
                <a:gd name="T7" fmla="*/ 17 h 143"/>
                <a:gd name="T8" fmla="*/ 0 w 307"/>
                <a:gd name="T9" fmla="*/ 134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07" h="143">
                  <a:moveTo>
                    <a:pt x="0" y="134"/>
                  </a:moveTo>
                  <a:lnTo>
                    <a:pt x="66" y="143"/>
                  </a:lnTo>
                  <a:lnTo>
                    <a:pt x="282" y="35"/>
                  </a:lnTo>
                  <a:cubicBezTo>
                    <a:pt x="307" y="14"/>
                    <a:pt x="266" y="0"/>
                    <a:pt x="219" y="17"/>
                  </a:cubicBezTo>
                  <a:lnTo>
                    <a:pt x="0" y="134"/>
                  </a:lnTo>
                  <a:close/>
                </a:path>
              </a:pathLst>
            </a:custGeom>
            <a:gradFill rotWithShape="1">
              <a:gsLst>
                <a:gs pos="0">
                  <a:srgbClr val="181818">
                    <a:alpha val="0"/>
                  </a:srgbClr>
                </a:gs>
                <a:gs pos="100000">
                  <a:srgbClr val="1C1C1C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09" name="Freeform 26"/>
            <p:cNvSpPr>
              <a:spLocks noChangeArrowheads="1"/>
            </p:cNvSpPr>
            <p:nvPr/>
          </p:nvSpPr>
          <p:spPr bwMode="auto">
            <a:xfrm>
              <a:off x="482" y="2066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84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10" name="Freeform 27"/>
            <p:cNvSpPr>
              <a:spLocks noChangeArrowheads="1"/>
            </p:cNvSpPr>
            <p:nvPr/>
          </p:nvSpPr>
          <p:spPr bwMode="auto">
            <a:xfrm>
              <a:off x="698" y="1851"/>
              <a:ext cx="282" cy="716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84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6411" name="Freeform 28"/>
            <p:cNvSpPr>
              <a:spLocks noChangeArrowheads="1"/>
            </p:cNvSpPr>
            <p:nvPr/>
          </p:nvSpPr>
          <p:spPr bwMode="auto">
            <a:xfrm>
              <a:off x="956" y="2078"/>
              <a:ext cx="224" cy="569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rgbClr val="767676"/>
                </a:gs>
              </a:gsLst>
              <a:lin ang="5400000" scaled="1"/>
            </a:gradFill>
            <a:ln>
              <a:noFill/>
            </a:ln>
            <a:scene3d>
              <a:camera prst="legacyPerspectiveTopRight">
                <a:rot lat="0" lon="840000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  <a:extLst>
              <a:ext uri="{91240B29-F687-4F45-9708-019B960494DF}">
                <a14:hiddenLine xmlns:a14="http://schemas.microsoft.com/office/drawing/2010/main" w="9525">
                  <a:noFill/>
                  <a:round/>
                  <a:headEnd/>
                  <a:tailEnd/>
                </a14:hiddenLine>
              </a:ext>
            </a:extLst>
          </p:spPr>
          <p:txBody>
            <a:bodyPr>
              <a:flatTx/>
            </a:bodyPr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</p:spTree>
  </p:cSld>
  <p:clrMapOvr>
    <a:masterClrMapping/>
  </p:clrMapOvr>
  <p:transition/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409" name="Group 3"/>
          <p:cNvGrpSpPr>
            <a:grpSpLocks/>
          </p:cNvGrpSpPr>
          <p:nvPr/>
        </p:nvGrpSpPr>
        <p:grpSpPr bwMode="auto">
          <a:xfrm>
            <a:off x="6413500" y="1100138"/>
            <a:ext cx="1187450" cy="876300"/>
            <a:chOff x="803" y="1519"/>
            <a:chExt cx="937" cy="692"/>
          </a:xfrm>
        </p:grpSpPr>
        <p:sp>
          <p:nvSpPr>
            <p:cNvPr id="34" name="AutoShape 4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7" name="Oval 5"/>
            <p:cNvSpPr>
              <a:spLocks noChangeArrowheads="1"/>
            </p:cNvSpPr>
            <p:nvPr/>
          </p:nvSpPr>
          <p:spPr bwMode="gray">
            <a:xfrm>
              <a:off x="803" y="1799"/>
              <a:ext cx="937" cy="144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2">
              <a:schemeClr val="accent1"/>
            </a:fillRef>
            <a:effectRef idx="1">
              <a:schemeClr val="accent1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7412" name="Text Box 6"/>
          <p:cNvSpPr txBox="1">
            <a:spLocks noChangeArrowheads="1"/>
          </p:cNvSpPr>
          <p:nvPr/>
        </p:nvSpPr>
        <p:spPr bwMode="auto">
          <a:xfrm>
            <a:off x="6621463" y="1638300"/>
            <a:ext cx="735012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Text</a:t>
            </a:r>
          </a:p>
        </p:txBody>
      </p:sp>
      <p:pic>
        <p:nvPicPr>
          <p:cNvPr id="17413" name="Picture 7" descr="shadow_1_m"/>
          <p:cNvPicPr>
            <a:picLocks noChangeAspect="1" noChangeArrowheads="1"/>
          </p:cNvPicPr>
          <p:nvPr/>
        </p:nvPicPr>
        <p:blipFill>
          <a:blip r:embed="rId2" cstate="print">
            <a:lum bright="-12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673850" y="1984375"/>
            <a:ext cx="668338" cy="127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14" name="Oval 8"/>
          <p:cNvSpPr>
            <a:spLocks noChangeArrowheads="1"/>
          </p:cNvSpPr>
          <p:nvPr/>
        </p:nvSpPr>
        <p:spPr bwMode="auto">
          <a:xfrm rot="3125284" flipH="1">
            <a:off x="6502400" y="1744663"/>
            <a:ext cx="96838" cy="42862"/>
          </a:xfrm>
          <a:prstGeom prst="ellipse">
            <a:avLst/>
          </a:prstGeom>
          <a:gradFill rotWithShape="1">
            <a:gsLst>
              <a:gs pos="0">
                <a:srgbClr val="161F26"/>
              </a:gs>
              <a:gs pos="50000">
                <a:srgbClr val="6E99C0"/>
              </a:gs>
              <a:gs pos="100000">
                <a:srgbClr val="161F2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7415" name="Freeform 9"/>
          <p:cNvSpPr>
            <a:spLocks noChangeArrowheads="1"/>
          </p:cNvSpPr>
          <p:nvPr/>
        </p:nvSpPr>
        <p:spPr bwMode="auto">
          <a:xfrm rot="-6881602">
            <a:off x="5789613" y="1292225"/>
            <a:ext cx="98425" cy="1577975"/>
          </a:xfrm>
          <a:custGeom>
            <a:avLst/>
            <a:gdLst>
              <a:gd name="T0" fmla="*/ 0 w 291"/>
              <a:gd name="T1" fmla="*/ 0 h 1199"/>
              <a:gd name="T2" fmla="*/ 291 w 291"/>
              <a:gd name="T3" fmla="*/ 0 h 1199"/>
              <a:gd name="T4" fmla="*/ 180 w 291"/>
              <a:gd name="T5" fmla="*/ 1199 h 1199"/>
              <a:gd name="T6" fmla="*/ 81 w 291"/>
              <a:gd name="T7" fmla="*/ 1193 h 1199"/>
              <a:gd name="T8" fmla="*/ 0 w 291"/>
              <a:gd name="T9" fmla="*/ 0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7416" name="Group 10"/>
          <p:cNvGrpSpPr>
            <a:grpSpLocks/>
          </p:cNvGrpSpPr>
          <p:nvPr/>
        </p:nvGrpSpPr>
        <p:grpSpPr bwMode="auto">
          <a:xfrm>
            <a:off x="3441700" y="1520825"/>
            <a:ext cx="1816100" cy="1452563"/>
            <a:chOff x="803" y="1519"/>
            <a:chExt cx="937" cy="692"/>
          </a:xfrm>
        </p:grpSpPr>
        <p:sp>
          <p:nvSpPr>
            <p:cNvPr id="43" name="AutoShape 11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4" name="Oval 12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2">
              <a:schemeClr val="accent5"/>
            </a:fillRef>
            <a:effectRef idx="1">
              <a:schemeClr val="accent5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7419" name="Text Box 13"/>
          <p:cNvSpPr txBox="1">
            <a:spLocks noChangeArrowheads="1"/>
          </p:cNvSpPr>
          <p:nvPr/>
        </p:nvSpPr>
        <p:spPr bwMode="auto">
          <a:xfrm>
            <a:off x="3786188" y="2484438"/>
            <a:ext cx="11239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2000" b="1">
                <a:solidFill>
                  <a:srgbClr val="FFFFFF"/>
                </a:solidFill>
                <a:ea typeface="宋体" pitchFamily="2" charset="-122"/>
              </a:rPr>
              <a:t>Text</a:t>
            </a:r>
          </a:p>
        </p:txBody>
      </p:sp>
      <p:pic>
        <p:nvPicPr>
          <p:cNvPr id="17420" name="Picture 14" descr="shadow_1_m"/>
          <p:cNvPicPr>
            <a:picLocks noChangeAspect="1" noChangeArrowheads="1"/>
          </p:cNvPicPr>
          <p:nvPr/>
        </p:nvPicPr>
        <p:blipFill>
          <a:blip r:embed="rId3" cstate="print">
            <a:lum bright="36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44925" y="3025775"/>
            <a:ext cx="1012825" cy="2063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1" name="Oval 15"/>
          <p:cNvSpPr>
            <a:spLocks noChangeArrowheads="1"/>
          </p:cNvSpPr>
          <p:nvPr/>
        </p:nvSpPr>
        <p:spPr bwMode="auto">
          <a:xfrm rot="3125284">
            <a:off x="3625057" y="2669381"/>
            <a:ext cx="177800" cy="42863"/>
          </a:xfrm>
          <a:prstGeom prst="ellipse">
            <a:avLst/>
          </a:prstGeom>
          <a:gradFill rotWithShape="1">
            <a:gsLst>
              <a:gs pos="0">
                <a:srgbClr val="161F26"/>
              </a:gs>
              <a:gs pos="50000">
                <a:srgbClr val="6E99C0"/>
              </a:gs>
              <a:gs pos="100000">
                <a:srgbClr val="161F26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7422" name="Freeform 16"/>
          <p:cNvSpPr>
            <a:spLocks noChangeArrowheads="1"/>
          </p:cNvSpPr>
          <p:nvPr/>
        </p:nvSpPr>
        <p:spPr bwMode="auto">
          <a:xfrm rot="-8595127">
            <a:off x="2835275" y="2425700"/>
            <a:ext cx="327025" cy="2379663"/>
          </a:xfrm>
          <a:custGeom>
            <a:avLst/>
            <a:gdLst>
              <a:gd name="T0" fmla="*/ 0 w 291"/>
              <a:gd name="T1" fmla="*/ 0 h 1199"/>
              <a:gd name="T2" fmla="*/ 291 w 291"/>
              <a:gd name="T3" fmla="*/ 0 h 1199"/>
              <a:gd name="T4" fmla="*/ 180 w 291"/>
              <a:gd name="T5" fmla="*/ 1199 h 1199"/>
              <a:gd name="T6" fmla="*/ 81 w 291"/>
              <a:gd name="T7" fmla="*/ 1193 h 1199"/>
              <a:gd name="T8" fmla="*/ 0 w 291"/>
              <a:gd name="T9" fmla="*/ 0 h 11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291" h="1199">
                <a:moveTo>
                  <a:pt x="0" y="0"/>
                </a:moveTo>
                <a:lnTo>
                  <a:pt x="291" y="0"/>
                </a:lnTo>
                <a:lnTo>
                  <a:pt x="180" y="1199"/>
                </a:lnTo>
                <a:lnTo>
                  <a:pt x="81" y="1193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rgbClr val="506F8B"/>
              </a:gs>
              <a:gs pos="50000">
                <a:srgbClr val="6E99C0"/>
              </a:gs>
              <a:gs pos="100000">
                <a:srgbClr val="506F8B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7423" name="Group 17"/>
          <p:cNvGrpSpPr>
            <a:grpSpLocks/>
          </p:cNvGrpSpPr>
          <p:nvPr/>
        </p:nvGrpSpPr>
        <p:grpSpPr bwMode="auto">
          <a:xfrm>
            <a:off x="971550" y="3549650"/>
            <a:ext cx="2628900" cy="2092325"/>
            <a:chOff x="803" y="1519"/>
            <a:chExt cx="937" cy="692"/>
          </a:xfrm>
        </p:grpSpPr>
        <p:sp>
          <p:nvSpPr>
            <p:cNvPr id="50" name="AutoShape 18"/>
            <p:cNvSpPr>
              <a:spLocks noChangeArrowheads="1"/>
            </p:cNvSpPr>
            <p:nvPr/>
          </p:nvSpPr>
          <p:spPr bwMode="gray">
            <a:xfrm>
              <a:off x="803" y="1519"/>
              <a:ext cx="937" cy="692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21600 w 21600"/>
                <a:gd name="T13" fmla="*/ 10800 h 21600"/>
                <a:gd name="T14" fmla="*/ 0 w 21600"/>
                <a:gd name="T15" fmla="*/ 216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11434" y="10800"/>
                  </a:moveTo>
                  <a:cubicBezTo>
                    <a:pt x="11434" y="11150"/>
                    <a:pt x="11150" y="11434"/>
                    <a:pt x="10800" y="11434"/>
                  </a:cubicBezTo>
                  <a:cubicBezTo>
                    <a:pt x="10449" y="11434"/>
                    <a:pt x="10166" y="11150"/>
                    <a:pt x="10166" y="10800"/>
                  </a:cubicBezTo>
                  <a:lnTo>
                    <a:pt x="0" y="10800"/>
                  </a:lnTo>
                  <a:cubicBezTo>
                    <a:pt x="0" y="16764"/>
                    <a:pt x="4835" y="21600"/>
                    <a:pt x="10800" y="21600"/>
                  </a:cubicBezTo>
                  <a:cubicBezTo>
                    <a:pt x="16764" y="21600"/>
                    <a:pt x="21600" y="16764"/>
                    <a:pt x="21600" y="10800"/>
                  </a:cubicBez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1" name="Oval 19"/>
            <p:cNvSpPr>
              <a:spLocks noChangeArrowheads="1"/>
            </p:cNvSpPr>
            <p:nvPr/>
          </p:nvSpPr>
          <p:spPr bwMode="gray">
            <a:xfrm>
              <a:off x="803" y="1798"/>
              <a:ext cx="937" cy="145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2">
              <a:schemeClr val="accent4"/>
            </a:fillRef>
            <a:effectRef idx="1">
              <a:schemeClr val="accent4"/>
            </a:effectRef>
            <a:fontRef idx="minor">
              <a:schemeClr val="dk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7426" name="Text Box 20"/>
          <p:cNvSpPr txBox="1">
            <a:spLocks noChangeArrowheads="1"/>
          </p:cNvSpPr>
          <p:nvPr/>
        </p:nvSpPr>
        <p:spPr bwMode="auto">
          <a:xfrm>
            <a:off x="1460500" y="4953000"/>
            <a:ext cx="1627188" cy="579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3200" b="1">
                <a:solidFill>
                  <a:srgbClr val="FFFFFF"/>
                </a:solidFill>
                <a:ea typeface="宋体" pitchFamily="2" charset="-122"/>
              </a:rPr>
              <a:t>Text</a:t>
            </a:r>
          </a:p>
        </p:txBody>
      </p:sp>
      <p:sp>
        <p:nvSpPr>
          <p:cNvPr id="17427" name="AutoShape 21"/>
          <p:cNvSpPr>
            <a:spLocks noChangeArrowheads="1"/>
          </p:cNvSpPr>
          <p:nvPr/>
        </p:nvSpPr>
        <p:spPr bwMode="auto">
          <a:xfrm flipH="1">
            <a:off x="2570163" y="3724275"/>
            <a:ext cx="828675" cy="596900"/>
          </a:xfrm>
          <a:prstGeom prst="curvedRightArrow">
            <a:avLst>
              <a:gd name="adj1" fmla="val 19583"/>
              <a:gd name="adj2" fmla="val 44676"/>
              <a:gd name="adj3" fmla="val 39187"/>
            </a:avLst>
          </a:prstGeom>
          <a:gradFill rotWithShape="1">
            <a:gsLst>
              <a:gs pos="0">
                <a:srgbClr val="FFBE93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pic>
        <p:nvPicPr>
          <p:cNvPr id="17428" name="Picture 22" descr="shadow_1_m"/>
          <p:cNvPicPr>
            <a:picLocks noChangeAspect="1" noChangeArrowheads="1"/>
          </p:cNvPicPr>
          <p:nvPr/>
        </p:nvPicPr>
        <p:blipFill>
          <a:blip r:embed="rId4" cstate="print">
            <a:lum bright="54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520825" y="5729288"/>
            <a:ext cx="1484313" cy="2524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7429" name="Rectangle 23"/>
          <p:cNvSpPr>
            <a:spLocks noChangeArrowheads="1"/>
          </p:cNvSpPr>
          <p:nvPr/>
        </p:nvSpPr>
        <p:spPr bwMode="auto">
          <a:xfrm>
            <a:off x="6137275" y="2200275"/>
            <a:ext cx="2514600" cy="942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buFont typeface="Arial" pitchFamily="34" charset="0"/>
              <a:buChar char="•"/>
            </a:pPr>
            <a:r>
              <a:rPr lang="zh-CN" altLang="en-US" sz="1400">
                <a:ea typeface="宋体" pitchFamily="2" charset="-122"/>
              </a:rPr>
              <a:t> </a:t>
            </a:r>
            <a:r>
              <a:rPr lang="en-US" altLang="zh-CN" sz="1400">
                <a:ea typeface="宋体" pitchFamily="2" charset="-122"/>
              </a:rPr>
              <a:t>company’s products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>
                <a:ea typeface="宋体" pitchFamily="2" charset="-122"/>
              </a:rPr>
              <a:t> company’s business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>
                <a:ea typeface="宋体" pitchFamily="2" charset="-122"/>
              </a:rPr>
              <a:t> company’s technology</a:t>
            </a:r>
          </a:p>
          <a:p>
            <a:pPr>
              <a:buFont typeface="Arial" pitchFamily="34" charset="0"/>
              <a:buChar char="•"/>
            </a:pPr>
            <a:r>
              <a:rPr lang="en-US" altLang="zh-CN" sz="1400">
                <a:ea typeface="宋体" pitchFamily="2" charset="-122"/>
              </a:rPr>
              <a:t> company’s contents</a:t>
            </a:r>
          </a:p>
        </p:txBody>
      </p:sp>
      <p:sp>
        <p:nvSpPr>
          <p:cNvPr id="56" name="Line 24"/>
          <p:cNvSpPr>
            <a:spLocks noChangeShapeType="1"/>
          </p:cNvSpPr>
          <p:nvPr/>
        </p:nvSpPr>
        <p:spPr bwMode="gray">
          <a:xfrm>
            <a:off x="6140450" y="2297113"/>
            <a:ext cx="0" cy="809625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57" name="Line 25"/>
          <p:cNvSpPr>
            <a:spLocks noChangeShapeType="1"/>
          </p:cNvSpPr>
          <p:nvPr/>
        </p:nvSpPr>
        <p:spPr bwMode="gray">
          <a:xfrm>
            <a:off x="993775" y="2085975"/>
            <a:ext cx="0" cy="906463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7432" name="Rectangle 26"/>
          <p:cNvSpPr>
            <a:spLocks noChangeArrowheads="1"/>
          </p:cNvSpPr>
          <p:nvPr/>
        </p:nvSpPr>
        <p:spPr bwMode="auto">
          <a:xfrm>
            <a:off x="1095375" y="2014538"/>
            <a:ext cx="2217738" cy="1025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  <a:ea typeface="宋体" pitchFamily="2" charset="-122"/>
              </a:rPr>
              <a:t>ThemeGallery</a:t>
            </a:r>
            <a:r>
              <a:rPr lang="en-US" altLang="zh-CN" sz="1400" b="1">
                <a:solidFill>
                  <a:schemeClr val="folHlink"/>
                </a:solidFill>
                <a:ea typeface="宋体" pitchFamily="2" charset="-122"/>
              </a:rPr>
              <a:t>  </a:t>
            </a:r>
            <a:r>
              <a:rPr lang="en-US" altLang="zh-CN" sz="1400"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sp>
        <p:nvSpPr>
          <p:cNvPr id="59" name="Line 27"/>
          <p:cNvSpPr>
            <a:spLocks noChangeShapeType="1"/>
          </p:cNvSpPr>
          <p:nvPr/>
        </p:nvSpPr>
        <p:spPr bwMode="gray">
          <a:xfrm>
            <a:off x="3833813" y="4664075"/>
            <a:ext cx="0" cy="925513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 wrap="none" anchor="ctr"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7434" name="Rectangle 28"/>
          <p:cNvSpPr>
            <a:spLocks noChangeArrowheads="1"/>
          </p:cNvSpPr>
          <p:nvPr/>
        </p:nvSpPr>
        <p:spPr bwMode="auto">
          <a:xfrm>
            <a:off x="3905250" y="4627563"/>
            <a:ext cx="2251075" cy="10398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chemeClr val="accent1"/>
                </a:solidFill>
                <a:ea typeface="宋体" pitchFamily="2" charset="-122"/>
              </a:rPr>
              <a:t>ThemeGallery </a:t>
            </a:r>
            <a:r>
              <a:rPr lang="en-US" altLang="zh-CN" sz="1400" b="1">
                <a:solidFill>
                  <a:srgbClr val="FFFFFF"/>
                </a:solidFill>
                <a:ea typeface="宋体" pitchFamily="2" charset="-122"/>
              </a:rPr>
              <a:t> </a:t>
            </a:r>
            <a:r>
              <a:rPr lang="en-US" altLang="zh-CN" sz="1400">
                <a:ea typeface="宋体" pitchFamily="2" charset="-122"/>
              </a:rPr>
              <a:t>is a Design Digital Content &amp; Contents mall developed by Guild Design Inc.</a:t>
            </a:r>
          </a:p>
        </p:txBody>
      </p:sp>
      <p:grpSp>
        <p:nvGrpSpPr>
          <p:cNvPr id="17435" name="Group 29"/>
          <p:cNvGrpSpPr>
            <a:grpSpLocks/>
          </p:cNvGrpSpPr>
          <p:nvPr/>
        </p:nvGrpSpPr>
        <p:grpSpPr bwMode="auto">
          <a:xfrm rot="291726">
            <a:off x="1689100" y="3084513"/>
            <a:ext cx="1270000" cy="1571625"/>
            <a:chOff x="1971" y="2318"/>
            <a:chExt cx="482" cy="596"/>
          </a:xfrm>
        </p:grpSpPr>
        <p:sp>
          <p:nvSpPr>
            <p:cNvPr id="62" name="Oval 30"/>
            <p:cNvSpPr>
              <a:spLocks noChangeArrowheads="1"/>
            </p:cNvSpPr>
            <p:nvPr/>
          </p:nvSpPr>
          <p:spPr bwMode="gray">
            <a:xfrm>
              <a:off x="2149" y="2318"/>
              <a:ext cx="127" cy="123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63" name="Freeform 31"/>
            <p:cNvSpPr/>
            <p:nvPr/>
          </p:nvSpPr>
          <p:spPr bwMode="gray">
            <a:xfrm>
              <a:off x="1971" y="2336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>
              <a:flatTx/>
            </a:bodyPr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7438" name="Group 32"/>
          <p:cNvGrpSpPr>
            <a:grpSpLocks/>
          </p:cNvGrpSpPr>
          <p:nvPr/>
        </p:nvGrpSpPr>
        <p:grpSpPr bwMode="auto">
          <a:xfrm rot="291726">
            <a:off x="3998913" y="1366838"/>
            <a:ext cx="714375" cy="882650"/>
            <a:chOff x="1971" y="2318"/>
            <a:chExt cx="482" cy="596"/>
          </a:xfrm>
        </p:grpSpPr>
        <p:sp>
          <p:nvSpPr>
            <p:cNvPr id="65" name="Oval 33"/>
            <p:cNvSpPr>
              <a:spLocks noChangeArrowheads="1"/>
            </p:cNvSpPr>
            <p:nvPr/>
          </p:nvSpPr>
          <p:spPr bwMode="gray">
            <a:xfrm>
              <a:off x="2145" y="2314"/>
              <a:ext cx="126" cy="123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66" name="Freeform 34"/>
            <p:cNvSpPr/>
            <p:nvPr/>
          </p:nvSpPr>
          <p:spPr bwMode="gray">
            <a:xfrm>
              <a:off x="1969" y="2332"/>
              <a:ext cx="482" cy="578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>
              <a:flatTx/>
            </a:bodyPr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7441" name="AutoShape 35"/>
          <p:cNvSpPr>
            <a:spLocks noChangeArrowheads="1"/>
          </p:cNvSpPr>
          <p:nvPr/>
        </p:nvSpPr>
        <p:spPr bwMode="auto">
          <a:xfrm>
            <a:off x="1192213" y="3738563"/>
            <a:ext cx="828675" cy="596900"/>
          </a:xfrm>
          <a:prstGeom prst="curvedRightArrow">
            <a:avLst>
              <a:gd name="adj1" fmla="val 16542"/>
              <a:gd name="adj2" fmla="val 38977"/>
              <a:gd name="adj3" fmla="val 39412"/>
            </a:avLst>
          </a:prstGeom>
          <a:gradFill rotWithShape="1">
            <a:gsLst>
              <a:gs pos="0">
                <a:srgbClr val="FFBE93"/>
              </a:gs>
              <a:gs pos="100000">
                <a:srgbClr val="FF6600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7442" name="Group 36"/>
          <p:cNvGrpSpPr>
            <a:grpSpLocks/>
          </p:cNvGrpSpPr>
          <p:nvPr/>
        </p:nvGrpSpPr>
        <p:grpSpPr bwMode="auto">
          <a:xfrm rot="363836">
            <a:off x="6837363" y="1071563"/>
            <a:ext cx="368300" cy="454025"/>
            <a:chOff x="1971" y="2318"/>
            <a:chExt cx="482" cy="596"/>
          </a:xfrm>
        </p:grpSpPr>
        <p:sp>
          <p:nvSpPr>
            <p:cNvPr id="69" name="Oval 37"/>
            <p:cNvSpPr>
              <a:spLocks noChangeArrowheads="1"/>
            </p:cNvSpPr>
            <p:nvPr/>
          </p:nvSpPr>
          <p:spPr bwMode="gray">
            <a:xfrm>
              <a:off x="2141" y="2318"/>
              <a:ext cx="125" cy="123"/>
            </a:xfrm>
            <a:prstGeom prst="ellipse">
              <a:avLst/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70" name="Freeform 38"/>
            <p:cNvSpPr/>
            <p:nvPr/>
          </p:nvSpPr>
          <p:spPr bwMode="gray">
            <a:xfrm>
              <a:off x="1965" y="2329"/>
              <a:ext cx="482" cy="577"/>
            </a:xfrm>
            <a:custGeom>
              <a:avLst/>
              <a:gdLst>
                <a:gd name="T0" fmla="*/ 4 w 3312"/>
                <a:gd name="T1" fmla="*/ 2 h 3962"/>
                <a:gd name="T2" fmla="*/ 5 w 3312"/>
                <a:gd name="T3" fmla="*/ 3 h 3962"/>
                <a:gd name="T4" fmla="*/ 6 w 3312"/>
                <a:gd name="T5" fmla="*/ 2 h 3962"/>
                <a:gd name="T6" fmla="*/ 9 w 3312"/>
                <a:gd name="T7" fmla="*/ 0 h 3962"/>
                <a:gd name="T8" fmla="*/ 10 w 3312"/>
                <a:gd name="T9" fmla="*/ 0 h 3962"/>
                <a:gd name="T10" fmla="*/ 9 w 3312"/>
                <a:gd name="T11" fmla="*/ 1 h 3962"/>
                <a:gd name="T12" fmla="*/ 7 w 3312"/>
                <a:gd name="T13" fmla="*/ 3 h 3962"/>
                <a:gd name="T14" fmla="*/ 8 w 3312"/>
                <a:gd name="T15" fmla="*/ 7 h 3962"/>
                <a:gd name="T16" fmla="*/ 7 w 3312"/>
                <a:gd name="T17" fmla="*/ 8 h 3962"/>
                <a:gd name="T18" fmla="*/ 8 w 3312"/>
                <a:gd name="T19" fmla="*/ 11 h 3962"/>
                <a:gd name="T20" fmla="*/ 8 w 3312"/>
                <a:gd name="T21" fmla="*/ 12 h 3962"/>
                <a:gd name="T22" fmla="*/ 7 w 3312"/>
                <a:gd name="T23" fmla="*/ 11 h 3962"/>
                <a:gd name="T24" fmla="*/ 6 w 3312"/>
                <a:gd name="T25" fmla="*/ 8 h 3962"/>
                <a:gd name="T26" fmla="*/ 4 w 3312"/>
                <a:gd name="T27" fmla="*/ 8 h 3962"/>
                <a:gd name="T28" fmla="*/ 3 w 3312"/>
                <a:gd name="T29" fmla="*/ 11 h 3962"/>
                <a:gd name="T30" fmla="*/ 2 w 3312"/>
                <a:gd name="T31" fmla="*/ 12 h 3962"/>
                <a:gd name="T32" fmla="*/ 2 w 3312"/>
                <a:gd name="T33" fmla="*/ 11 h 3962"/>
                <a:gd name="T34" fmla="*/ 3 w 3312"/>
                <a:gd name="T35" fmla="*/ 8 h 3962"/>
                <a:gd name="T36" fmla="*/ 2 w 3312"/>
                <a:gd name="T37" fmla="*/ 7 h 3962"/>
                <a:gd name="T38" fmla="*/ 3 w 3312"/>
                <a:gd name="T39" fmla="*/ 3 h 3962"/>
                <a:gd name="T40" fmla="*/ 0 w 3312"/>
                <a:gd name="T41" fmla="*/ 2 h 3962"/>
                <a:gd name="T42" fmla="*/ 0 w 3312"/>
                <a:gd name="T43" fmla="*/ 1 h 3962"/>
                <a:gd name="T44" fmla="*/ 1 w 3312"/>
                <a:gd name="T45" fmla="*/ 1 h 3962"/>
                <a:gd name="T46" fmla="*/ 4 w 3312"/>
                <a:gd name="T47" fmla="*/ 2 h 3962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3312"/>
                <a:gd name="T73" fmla="*/ 0 h 3962"/>
                <a:gd name="T74" fmla="*/ 3312 w 3312"/>
                <a:gd name="T75" fmla="*/ 3962 h 3962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3312" h="3962">
                  <a:moveTo>
                    <a:pt x="1376" y="696"/>
                  </a:moveTo>
                  <a:cubicBezTo>
                    <a:pt x="1401" y="795"/>
                    <a:pt x="1489" y="920"/>
                    <a:pt x="1639" y="920"/>
                  </a:cubicBezTo>
                  <a:cubicBezTo>
                    <a:pt x="1801" y="920"/>
                    <a:pt x="1876" y="795"/>
                    <a:pt x="1926" y="708"/>
                  </a:cubicBezTo>
                  <a:lnTo>
                    <a:pt x="2940" y="66"/>
                  </a:lnTo>
                  <a:cubicBezTo>
                    <a:pt x="3042" y="0"/>
                    <a:pt x="3142" y="16"/>
                    <a:pt x="3204" y="78"/>
                  </a:cubicBezTo>
                  <a:cubicBezTo>
                    <a:pt x="3267" y="140"/>
                    <a:pt x="3312" y="264"/>
                    <a:pt x="3072" y="444"/>
                  </a:cubicBezTo>
                  <a:lnTo>
                    <a:pt x="2139" y="1081"/>
                  </a:lnTo>
                  <a:lnTo>
                    <a:pt x="2476" y="2372"/>
                  </a:lnTo>
                  <a:lnTo>
                    <a:pt x="2251" y="2435"/>
                  </a:lnTo>
                  <a:lnTo>
                    <a:pt x="2614" y="3589"/>
                  </a:lnTo>
                  <a:cubicBezTo>
                    <a:pt x="2651" y="3751"/>
                    <a:pt x="2639" y="3863"/>
                    <a:pt x="2539" y="3925"/>
                  </a:cubicBezTo>
                  <a:cubicBezTo>
                    <a:pt x="2401" y="3962"/>
                    <a:pt x="2289" y="3863"/>
                    <a:pt x="2226" y="3689"/>
                  </a:cubicBezTo>
                  <a:cubicBezTo>
                    <a:pt x="2101" y="3453"/>
                    <a:pt x="1876" y="2720"/>
                    <a:pt x="1789" y="2534"/>
                  </a:cubicBezTo>
                  <a:lnTo>
                    <a:pt x="1414" y="2534"/>
                  </a:lnTo>
                  <a:cubicBezTo>
                    <a:pt x="1339" y="2770"/>
                    <a:pt x="1151" y="3465"/>
                    <a:pt x="1051" y="3689"/>
                  </a:cubicBezTo>
                  <a:cubicBezTo>
                    <a:pt x="1001" y="3838"/>
                    <a:pt x="914" y="3950"/>
                    <a:pt x="789" y="3925"/>
                  </a:cubicBezTo>
                  <a:cubicBezTo>
                    <a:pt x="714" y="3875"/>
                    <a:pt x="614" y="3838"/>
                    <a:pt x="676" y="3577"/>
                  </a:cubicBezTo>
                  <a:lnTo>
                    <a:pt x="1001" y="2459"/>
                  </a:lnTo>
                  <a:lnTo>
                    <a:pt x="751" y="2397"/>
                  </a:lnTo>
                  <a:lnTo>
                    <a:pt x="1126" y="1081"/>
                  </a:lnTo>
                  <a:lnTo>
                    <a:pt x="139" y="497"/>
                  </a:lnTo>
                  <a:cubicBezTo>
                    <a:pt x="54" y="402"/>
                    <a:pt x="0" y="342"/>
                    <a:pt x="60" y="180"/>
                  </a:cubicBezTo>
                  <a:cubicBezTo>
                    <a:pt x="186" y="102"/>
                    <a:pt x="214" y="112"/>
                    <a:pt x="389" y="162"/>
                  </a:cubicBezTo>
                  <a:lnTo>
                    <a:pt x="1376" y="696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>
              <a:flatTx/>
            </a:bodyPr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7445" name="Group 39"/>
          <p:cNvGrpSpPr>
            <a:grpSpLocks/>
          </p:cNvGrpSpPr>
          <p:nvPr/>
        </p:nvGrpSpPr>
        <p:grpSpPr bwMode="auto">
          <a:xfrm>
            <a:off x="3632200" y="1681163"/>
            <a:ext cx="1463675" cy="379412"/>
            <a:chOff x="724" y="2704"/>
            <a:chExt cx="1390" cy="350"/>
          </a:xfrm>
        </p:grpSpPr>
        <p:sp>
          <p:nvSpPr>
            <p:cNvPr id="17446" name="AutoShape 40"/>
            <p:cNvSpPr>
              <a:spLocks noChangeArrowheads="1"/>
            </p:cNvSpPr>
            <p:nvPr/>
          </p:nvSpPr>
          <p:spPr bwMode="auto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09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47" name="AutoShape 41"/>
            <p:cNvSpPr>
              <a:spLocks noChangeArrowheads="1"/>
            </p:cNvSpPr>
            <p:nvPr/>
          </p:nvSpPr>
          <p:spPr bwMode="auto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57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grpSp>
        <p:nvGrpSpPr>
          <p:cNvPr id="17448" name="Group 42"/>
          <p:cNvGrpSpPr>
            <a:grpSpLocks/>
          </p:cNvGrpSpPr>
          <p:nvPr/>
        </p:nvGrpSpPr>
        <p:grpSpPr bwMode="auto">
          <a:xfrm>
            <a:off x="6538913" y="1225550"/>
            <a:ext cx="979487" cy="204788"/>
            <a:chOff x="724" y="2704"/>
            <a:chExt cx="1390" cy="350"/>
          </a:xfrm>
        </p:grpSpPr>
        <p:sp>
          <p:nvSpPr>
            <p:cNvPr id="17449" name="AutoShape 43"/>
            <p:cNvSpPr>
              <a:spLocks noChangeArrowheads="1"/>
            </p:cNvSpPr>
            <p:nvPr/>
          </p:nvSpPr>
          <p:spPr bwMode="auto">
            <a:xfrm flipH="1">
              <a:off x="1592" y="2704"/>
              <a:ext cx="522" cy="341"/>
            </a:xfrm>
            <a:prstGeom prst="curvedRightArrow">
              <a:avLst>
                <a:gd name="adj1" fmla="val 19583"/>
                <a:gd name="adj2" fmla="val 44676"/>
                <a:gd name="adj3" fmla="val 43209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7450" name="AutoShape 44"/>
            <p:cNvSpPr>
              <a:spLocks noChangeArrowheads="1"/>
            </p:cNvSpPr>
            <p:nvPr/>
          </p:nvSpPr>
          <p:spPr bwMode="auto">
            <a:xfrm>
              <a:off x="724" y="2713"/>
              <a:ext cx="522" cy="341"/>
            </a:xfrm>
            <a:prstGeom prst="curvedRightArrow">
              <a:avLst>
                <a:gd name="adj1" fmla="val 16542"/>
                <a:gd name="adj2" fmla="val 38977"/>
                <a:gd name="adj3" fmla="val 43457"/>
              </a:avLst>
            </a:prstGeom>
            <a:gradFill rotWithShape="1">
              <a:gsLst>
                <a:gs pos="0">
                  <a:srgbClr val="FFBE93"/>
                </a:gs>
                <a:gs pos="100000">
                  <a:srgbClr val="FF6600"/>
                </a:gs>
              </a:gsLst>
              <a:lin ang="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47" name="矩形 46"/>
          <p:cNvSpPr/>
          <p:nvPr/>
        </p:nvSpPr>
        <p:spPr>
          <a:xfrm>
            <a:off x="755650" y="333375"/>
            <a:ext cx="187801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企业文化</a:t>
            </a:r>
          </a:p>
        </p:txBody>
      </p:sp>
      <p:sp>
        <p:nvSpPr>
          <p:cNvPr id="17452" name="矩形 5"/>
          <p:cNvSpPr>
            <a:spLocks noChangeArrowheads="1"/>
          </p:cNvSpPr>
          <p:nvPr/>
        </p:nvSpPr>
        <p:spPr bwMode="auto">
          <a:xfrm>
            <a:off x="395288" y="4699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5.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7453" name="矩形 6"/>
          <p:cNvSpPr>
            <a:spLocks noChangeArrowheads="1"/>
          </p:cNvSpPr>
          <p:nvPr/>
        </p:nvSpPr>
        <p:spPr bwMode="auto">
          <a:xfrm>
            <a:off x="2646363" y="530225"/>
            <a:ext cx="1951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Corporate Culture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13" y="333375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关于品牌</a:t>
            </a:r>
          </a:p>
        </p:txBody>
      </p:sp>
      <p:sp>
        <p:nvSpPr>
          <p:cNvPr id="18434" name="矩形 5"/>
          <p:cNvSpPr>
            <a:spLocks noChangeArrowheads="1"/>
          </p:cNvSpPr>
          <p:nvPr/>
        </p:nvSpPr>
        <p:spPr bwMode="auto">
          <a:xfrm>
            <a:off x="323850" y="468313"/>
            <a:ext cx="4254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6.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8435" name="矩形 6"/>
          <p:cNvSpPr>
            <a:spLocks noChangeArrowheads="1"/>
          </p:cNvSpPr>
          <p:nvPr/>
        </p:nvSpPr>
        <p:spPr bwMode="auto">
          <a:xfrm>
            <a:off x="2573338" y="530225"/>
            <a:ext cx="208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 the  Brand</a:t>
            </a:r>
          </a:p>
        </p:txBody>
      </p:sp>
      <p:sp>
        <p:nvSpPr>
          <p:cNvPr id="8" name="AutoShape 111"/>
          <p:cNvSpPr>
            <a:spLocks noChangeArrowheads="1"/>
          </p:cNvSpPr>
          <p:nvPr/>
        </p:nvSpPr>
        <p:spPr bwMode="gray">
          <a:xfrm>
            <a:off x="3055938" y="1314450"/>
            <a:ext cx="2247900" cy="129222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2">
                  <a:alpha val="8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9" name="AutoShape 112"/>
          <p:cNvSpPr>
            <a:spLocks noChangeArrowheads="1"/>
          </p:cNvSpPr>
          <p:nvPr/>
        </p:nvSpPr>
        <p:spPr bwMode="gray">
          <a:xfrm>
            <a:off x="560388" y="1296988"/>
            <a:ext cx="2276475" cy="1311275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1">
                  <a:lumMod val="75000"/>
                  <a:lumOff val="25000"/>
                </a:schemeClr>
              </a:gs>
              <a:gs pos="100000">
                <a:schemeClr val="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10" name="AutoShape 113"/>
          <p:cNvSpPr>
            <a:spLocks noChangeArrowheads="1"/>
          </p:cNvSpPr>
          <p:nvPr/>
        </p:nvSpPr>
        <p:spPr bwMode="gray">
          <a:xfrm>
            <a:off x="5532438" y="1268413"/>
            <a:ext cx="2276475" cy="1350962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3">
                  <a:lumMod val="60000"/>
                  <a:lumOff val="40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8439" name="Group 114"/>
          <p:cNvGrpSpPr>
            <a:grpSpLocks/>
          </p:cNvGrpSpPr>
          <p:nvPr/>
        </p:nvGrpSpPr>
        <p:grpSpPr bwMode="auto">
          <a:xfrm>
            <a:off x="5541963" y="2071688"/>
            <a:ext cx="2270125" cy="1968500"/>
            <a:chOff x="645" y="2510"/>
            <a:chExt cx="2087" cy="1810"/>
          </a:xfrm>
        </p:grpSpPr>
        <p:pic>
          <p:nvPicPr>
            <p:cNvPr id="18440" name="Picture 115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auto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3" name="Freeform 116"/>
            <p:cNvSpPr/>
            <p:nvPr/>
          </p:nvSpPr>
          <p:spPr bwMode="gray">
            <a:xfrm>
              <a:off x="657" y="3003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2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40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2"/>
                <a:gd name="T22" fmla="*/ 0 h 1040"/>
                <a:gd name="T23" fmla="*/ 2072 w 2072"/>
                <a:gd name="T24" fmla="*/ 1040 h 10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8442" name="Group 117"/>
            <p:cNvGrpSpPr>
              <a:grpSpLocks/>
            </p:cNvGrpSpPr>
            <p:nvPr/>
          </p:nvGrpSpPr>
          <p:grpSpPr bwMode="auto">
            <a:xfrm rot="3173304" flipV="1">
              <a:off x="423" y="3449"/>
              <a:ext cx="1437" cy="288"/>
              <a:chOff x="1565" y="2568"/>
              <a:chExt cx="1118" cy="279"/>
            </a:xfrm>
          </p:grpSpPr>
          <p:sp>
            <p:nvSpPr>
              <p:cNvPr id="18443" name="AutoShape 118"/>
              <p:cNvSpPr>
                <a:spLocks noChangeArrowheads="1"/>
              </p:cNvSpPr>
              <p:nvPr/>
            </p:nvSpPr>
            <p:spPr bwMode="auto">
              <a:xfrm rot="5263130">
                <a:off x="1858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44" name="AutoShape 119"/>
              <p:cNvSpPr>
                <a:spLocks noChangeArrowheads="1"/>
              </p:cNvSpPr>
              <p:nvPr/>
            </p:nvSpPr>
            <p:spPr bwMode="auto">
              <a:xfrm rot="6078281">
                <a:off x="1994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45" name="AutoShape 120"/>
              <p:cNvSpPr>
                <a:spLocks noChangeArrowheads="1"/>
              </p:cNvSpPr>
              <p:nvPr/>
            </p:nvSpPr>
            <p:spPr bwMode="auto">
              <a:xfrm rot="6373927">
                <a:off x="2070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46" name="AutoShape 121"/>
              <p:cNvSpPr>
                <a:spLocks noChangeArrowheads="1"/>
              </p:cNvSpPr>
              <p:nvPr/>
            </p:nvSpPr>
            <p:spPr bwMode="auto">
              <a:xfrm rot="6906312">
                <a:off x="2160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47" name="WordArt 122"/>
            <p:cNvSpPr>
              <a:spLocks noChangeArrowheads="1" noChangeShapeType="1" noTextEdit="1"/>
            </p:cNvSpPr>
            <p:nvPr/>
          </p:nvSpPr>
          <p:spPr bwMode="auto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grpSp>
          <p:nvGrpSpPr>
            <p:cNvPr id="18448" name="Group 123"/>
            <p:cNvGrpSpPr>
              <a:grpSpLocks/>
            </p:cNvGrpSpPr>
            <p:nvPr/>
          </p:nvGrpSpPr>
          <p:grpSpPr bwMode="auto">
            <a:xfrm>
              <a:off x="1202" y="2510"/>
              <a:ext cx="986" cy="980"/>
              <a:chOff x="688" y="2475"/>
              <a:chExt cx="1206" cy="1198"/>
            </a:xfrm>
          </p:grpSpPr>
          <p:sp>
            <p:nvSpPr>
              <p:cNvPr id="17" name="Oval 124"/>
              <p:cNvSpPr>
                <a:spLocks noChangeArrowheads="1"/>
              </p:cNvSpPr>
              <p:nvPr/>
            </p:nvSpPr>
            <p:spPr bwMode="gray">
              <a:xfrm>
                <a:off x="767" y="2537"/>
                <a:ext cx="1050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450" name="Oval 125"/>
              <p:cNvSpPr>
                <a:spLocks noChangeArrowheads="1"/>
              </p:cNvSpPr>
              <p:nvPr/>
            </p:nvSpPr>
            <p:spPr bwMode="auto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18451" name="Picture 12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20" name="Oval 127"/>
              <p:cNvSpPr>
                <a:spLocks noChangeArrowheads="1"/>
              </p:cNvSpPr>
              <p:nvPr/>
            </p:nvSpPr>
            <p:spPr bwMode="gray">
              <a:xfrm>
                <a:off x="689" y="2475"/>
                <a:ext cx="1198" cy="1197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453" name="Freeform 128"/>
              <p:cNvSpPr>
                <a:spLocks noChangeArrowheads="1"/>
              </p:cNvSpPr>
              <p:nvPr/>
            </p:nvSpPr>
            <p:spPr bwMode="auto">
              <a:xfrm>
                <a:off x="811" y="2498"/>
                <a:ext cx="942" cy="417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759 w 1321"/>
                  <a:gd name="T85" fmla="*/ 6 h 712"/>
                  <a:gd name="T86" fmla="*/ 847 w 1321"/>
                  <a:gd name="T87" fmla="*/ 23 h 712"/>
                  <a:gd name="T88" fmla="*/ 932 w 1321"/>
                  <a:gd name="T89" fmla="*/ 53 h 712"/>
                  <a:gd name="T90" fmla="*/ 1010 w 1321"/>
                  <a:gd name="T91" fmla="*/ 90 h 712"/>
                  <a:gd name="T92" fmla="*/ 1082 w 1321"/>
                  <a:gd name="T93" fmla="*/ 137 h 712"/>
                  <a:gd name="T94" fmla="*/ 1149 w 1321"/>
                  <a:gd name="T95" fmla="*/ 194 h 712"/>
                  <a:gd name="T96" fmla="*/ 1208 w 1321"/>
                  <a:gd name="T97" fmla="*/ 256 h 712"/>
                  <a:gd name="T98" fmla="*/ 1258 w 1321"/>
                  <a:gd name="T99" fmla="*/ 325 h 712"/>
                  <a:gd name="T100" fmla="*/ 1301 w 1321"/>
                  <a:gd name="T101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8454" name="Group 129"/>
              <p:cNvGrpSpPr>
                <a:grpSpLocks/>
              </p:cNvGrpSpPr>
              <p:nvPr/>
            </p:nvGrpSpPr>
            <p:grpSpPr bwMode="auto">
              <a:xfrm rot="-1297425" flipH="1" flipV="1">
                <a:off x="783" y="3416"/>
                <a:ext cx="958" cy="234"/>
                <a:chOff x="2528" y="1060"/>
                <a:chExt cx="894" cy="236"/>
              </a:xfrm>
            </p:grpSpPr>
            <p:grpSp>
              <p:nvGrpSpPr>
                <p:cNvPr id="18455" name="Group 130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8456" name="AutoShape 13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57" name="AutoShape 13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58" name="AutoShape 13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59" name="AutoShape 13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18460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8461" name="AutoShape 13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62" name="AutoShape 13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63" name="AutoShape 13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64" name="AutoShape 13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18465" name="Group 140"/>
          <p:cNvGrpSpPr>
            <a:grpSpLocks/>
          </p:cNvGrpSpPr>
          <p:nvPr/>
        </p:nvGrpSpPr>
        <p:grpSpPr bwMode="auto">
          <a:xfrm>
            <a:off x="554038" y="2071688"/>
            <a:ext cx="2270125" cy="1968500"/>
            <a:chOff x="645" y="2510"/>
            <a:chExt cx="2087" cy="1810"/>
          </a:xfrm>
        </p:grpSpPr>
        <p:pic>
          <p:nvPicPr>
            <p:cNvPr id="18466" name="Picture 141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auto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42" name="Freeform 142"/>
            <p:cNvSpPr/>
            <p:nvPr/>
          </p:nvSpPr>
          <p:spPr bwMode="gray">
            <a:xfrm>
              <a:off x="657" y="3003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2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40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2"/>
                <a:gd name="T22" fmla="*/ 0 h 1040"/>
                <a:gd name="T23" fmla="*/ 2072 w 2072"/>
                <a:gd name="T24" fmla="*/ 1040 h 10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8468" name="Group 143"/>
            <p:cNvGrpSpPr>
              <a:grpSpLocks/>
            </p:cNvGrpSpPr>
            <p:nvPr/>
          </p:nvGrpSpPr>
          <p:grpSpPr bwMode="auto">
            <a:xfrm rot="3173304" flipV="1">
              <a:off x="423" y="3449"/>
              <a:ext cx="1437" cy="288"/>
              <a:chOff x="1565" y="2568"/>
              <a:chExt cx="1118" cy="279"/>
            </a:xfrm>
          </p:grpSpPr>
          <p:sp>
            <p:nvSpPr>
              <p:cNvPr id="18469" name="AutoShape 144"/>
              <p:cNvSpPr>
                <a:spLocks noChangeArrowheads="1"/>
              </p:cNvSpPr>
              <p:nvPr/>
            </p:nvSpPr>
            <p:spPr bwMode="auto">
              <a:xfrm rot="5263130">
                <a:off x="1858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70" name="AutoShape 145"/>
              <p:cNvSpPr>
                <a:spLocks noChangeArrowheads="1"/>
              </p:cNvSpPr>
              <p:nvPr/>
            </p:nvSpPr>
            <p:spPr bwMode="auto">
              <a:xfrm rot="6078281">
                <a:off x="1994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71" name="AutoShape 146"/>
              <p:cNvSpPr>
                <a:spLocks noChangeArrowheads="1"/>
              </p:cNvSpPr>
              <p:nvPr/>
            </p:nvSpPr>
            <p:spPr bwMode="auto">
              <a:xfrm rot="6373927">
                <a:off x="2070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72" name="AutoShape 147"/>
              <p:cNvSpPr>
                <a:spLocks noChangeArrowheads="1"/>
              </p:cNvSpPr>
              <p:nvPr/>
            </p:nvSpPr>
            <p:spPr bwMode="auto">
              <a:xfrm rot="6906312">
                <a:off x="2160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73" name="WordArt 148"/>
            <p:cNvSpPr>
              <a:spLocks noChangeArrowheads="1" noChangeShapeType="1" noTextEdit="1"/>
            </p:cNvSpPr>
            <p:nvPr/>
          </p:nvSpPr>
          <p:spPr bwMode="auto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grpSp>
          <p:nvGrpSpPr>
            <p:cNvPr id="18474" name="Group 149"/>
            <p:cNvGrpSpPr>
              <a:grpSpLocks/>
            </p:cNvGrpSpPr>
            <p:nvPr/>
          </p:nvGrpSpPr>
          <p:grpSpPr bwMode="auto">
            <a:xfrm>
              <a:off x="1202" y="2510"/>
              <a:ext cx="986" cy="980"/>
              <a:chOff x="688" y="2475"/>
              <a:chExt cx="1206" cy="1198"/>
            </a:xfrm>
          </p:grpSpPr>
          <p:sp>
            <p:nvSpPr>
              <p:cNvPr id="46" name="Oval 150"/>
              <p:cNvSpPr>
                <a:spLocks noChangeArrowheads="1"/>
              </p:cNvSpPr>
              <p:nvPr/>
            </p:nvSpPr>
            <p:spPr bwMode="gray">
              <a:xfrm>
                <a:off x="767" y="2537"/>
                <a:ext cx="1050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476" name="Oval 151"/>
              <p:cNvSpPr>
                <a:spLocks noChangeArrowheads="1"/>
              </p:cNvSpPr>
              <p:nvPr/>
            </p:nvSpPr>
            <p:spPr bwMode="auto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18477" name="Picture 152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49" name="Oval 153"/>
              <p:cNvSpPr>
                <a:spLocks noChangeArrowheads="1"/>
              </p:cNvSpPr>
              <p:nvPr/>
            </p:nvSpPr>
            <p:spPr bwMode="gray">
              <a:xfrm>
                <a:off x="689" y="2475"/>
                <a:ext cx="1198" cy="1197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479" name="Freeform 154"/>
              <p:cNvSpPr>
                <a:spLocks noChangeArrowheads="1"/>
              </p:cNvSpPr>
              <p:nvPr/>
            </p:nvSpPr>
            <p:spPr bwMode="auto">
              <a:xfrm>
                <a:off x="811" y="2498"/>
                <a:ext cx="942" cy="417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759 w 1321"/>
                  <a:gd name="T85" fmla="*/ 6 h 712"/>
                  <a:gd name="T86" fmla="*/ 847 w 1321"/>
                  <a:gd name="T87" fmla="*/ 23 h 712"/>
                  <a:gd name="T88" fmla="*/ 932 w 1321"/>
                  <a:gd name="T89" fmla="*/ 53 h 712"/>
                  <a:gd name="T90" fmla="*/ 1010 w 1321"/>
                  <a:gd name="T91" fmla="*/ 90 h 712"/>
                  <a:gd name="T92" fmla="*/ 1082 w 1321"/>
                  <a:gd name="T93" fmla="*/ 137 h 712"/>
                  <a:gd name="T94" fmla="*/ 1149 w 1321"/>
                  <a:gd name="T95" fmla="*/ 194 h 712"/>
                  <a:gd name="T96" fmla="*/ 1208 w 1321"/>
                  <a:gd name="T97" fmla="*/ 256 h 712"/>
                  <a:gd name="T98" fmla="*/ 1258 w 1321"/>
                  <a:gd name="T99" fmla="*/ 325 h 712"/>
                  <a:gd name="T100" fmla="*/ 1301 w 1321"/>
                  <a:gd name="T101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8480" name="Group 155"/>
              <p:cNvGrpSpPr>
                <a:grpSpLocks/>
              </p:cNvGrpSpPr>
              <p:nvPr/>
            </p:nvGrpSpPr>
            <p:grpSpPr bwMode="auto">
              <a:xfrm rot="-1297425" flipH="1" flipV="1">
                <a:off x="783" y="3416"/>
                <a:ext cx="958" cy="234"/>
                <a:chOff x="2528" y="1060"/>
                <a:chExt cx="894" cy="236"/>
              </a:xfrm>
            </p:grpSpPr>
            <p:grpSp>
              <p:nvGrpSpPr>
                <p:cNvPr id="18481" name="Group 156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8482" name="AutoShape 157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83" name="AutoShape 158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84" name="AutoShape 159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85" name="AutoShape 160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18486" name="Group 161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8487" name="AutoShape 162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88" name="AutoShape 163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89" name="AutoShape 164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490" name="AutoShape 165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</p:grpSp>
      <p:grpSp>
        <p:nvGrpSpPr>
          <p:cNvPr id="18491" name="Group 166"/>
          <p:cNvGrpSpPr>
            <a:grpSpLocks/>
          </p:cNvGrpSpPr>
          <p:nvPr/>
        </p:nvGrpSpPr>
        <p:grpSpPr bwMode="auto">
          <a:xfrm>
            <a:off x="3036888" y="2071688"/>
            <a:ext cx="2271712" cy="1968500"/>
            <a:chOff x="645" y="2510"/>
            <a:chExt cx="2087" cy="1810"/>
          </a:xfrm>
        </p:grpSpPr>
        <p:pic>
          <p:nvPicPr>
            <p:cNvPr id="18492" name="Picture 167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auto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8493" name="Freeform 168"/>
            <p:cNvSpPr>
              <a:spLocks noChangeArrowheads="1"/>
            </p:cNvSpPr>
            <p:nvPr/>
          </p:nvSpPr>
          <p:spPr bwMode="auto">
            <a:xfrm>
              <a:off x="657" y="3004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2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40 h 1040"/>
                <a:gd name="T12" fmla="*/ 0 w 2072"/>
                <a:gd name="T13" fmla="*/ 0 h 10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solidFill>
              <a:schemeClr val="accent2">
                <a:alpha val="59999"/>
              </a:schemeClr>
            </a:solidFill>
            <a:ln w="9525">
              <a:solidFill>
                <a:srgbClr val="231F2D">
                  <a:alpha val="50195"/>
                </a:srgbClr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grpSp>
          <p:nvGrpSpPr>
            <p:cNvPr id="18494" name="Group 169"/>
            <p:cNvGrpSpPr>
              <a:grpSpLocks/>
            </p:cNvGrpSpPr>
            <p:nvPr/>
          </p:nvGrpSpPr>
          <p:grpSpPr bwMode="auto">
            <a:xfrm rot="3173304" flipV="1">
              <a:off x="423" y="3449"/>
              <a:ext cx="1437" cy="288"/>
              <a:chOff x="1565" y="2568"/>
              <a:chExt cx="1118" cy="279"/>
            </a:xfrm>
          </p:grpSpPr>
          <p:sp>
            <p:nvSpPr>
              <p:cNvPr id="18495" name="AutoShape 170"/>
              <p:cNvSpPr>
                <a:spLocks noChangeArrowheads="1"/>
              </p:cNvSpPr>
              <p:nvPr/>
            </p:nvSpPr>
            <p:spPr bwMode="auto">
              <a:xfrm rot="5263130">
                <a:off x="1858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96" name="AutoShape 171"/>
              <p:cNvSpPr>
                <a:spLocks noChangeArrowheads="1"/>
              </p:cNvSpPr>
              <p:nvPr/>
            </p:nvSpPr>
            <p:spPr bwMode="auto">
              <a:xfrm rot="6078281">
                <a:off x="1994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97" name="AutoShape 172"/>
              <p:cNvSpPr>
                <a:spLocks noChangeArrowheads="1"/>
              </p:cNvSpPr>
              <p:nvPr/>
            </p:nvSpPr>
            <p:spPr bwMode="auto">
              <a:xfrm rot="6373927">
                <a:off x="2070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498" name="AutoShape 173"/>
              <p:cNvSpPr>
                <a:spLocks noChangeArrowheads="1"/>
              </p:cNvSpPr>
              <p:nvPr/>
            </p:nvSpPr>
            <p:spPr bwMode="auto">
              <a:xfrm rot="6906312">
                <a:off x="2160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499" name="WordArt 174"/>
            <p:cNvSpPr>
              <a:spLocks noChangeArrowheads="1" noChangeShapeType="1" noTextEdit="1"/>
            </p:cNvSpPr>
            <p:nvPr/>
          </p:nvSpPr>
          <p:spPr bwMode="auto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grpSp>
          <p:nvGrpSpPr>
            <p:cNvPr id="18500" name="Group 175"/>
            <p:cNvGrpSpPr>
              <a:grpSpLocks/>
            </p:cNvGrpSpPr>
            <p:nvPr/>
          </p:nvGrpSpPr>
          <p:grpSpPr bwMode="auto">
            <a:xfrm>
              <a:off x="1202" y="2510"/>
              <a:ext cx="985" cy="980"/>
              <a:chOff x="688" y="2475"/>
              <a:chExt cx="1206" cy="1198"/>
            </a:xfrm>
          </p:grpSpPr>
          <p:sp>
            <p:nvSpPr>
              <p:cNvPr id="72" name="Oval 176"/>
              <p:cNvSpPr>
                <a:spLocks noChangeArrowheads="1"/>
              </p:cNvSpPr>
              <p:nvPr/>
            </p:nvSpPr>
            <p:spPr bwMode="gray">
              <a:xfrm>
                <a:off x="767" y="2537"/>
                <a:ext cx="1050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502" name="Oval 177"/>
              <p:cNvSpPr>
                <a:spLocks noChangeArrowheads="1"/>
              </p:cNvSpPr>
              <p:nvPr/>
            </p:nvSpPr>
            <p:spPr bwMode="auto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18503" name="Picture 178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75" name="Oval 179"/>
              <p:cNvSpPr>
                <a:spLocks noChangeArrowheads="1"/>
              </p:cNvSpPr>
              <p:nvPr/>
            </p:nvSpPr>
            <p:spPr bwMode="gray">
              <a:xfrm>
                <a:off x="688" y="2475"/>
                <a:ext cx="1198" cy="1197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505" name="Freeform 180"/>
              <p:cNvSpPr>
                <a:spLocks noChangeArrowheads="1"/>
              </p:cNvSpPr>
              <p:nvPr/>
            </p:nvSpPr>
            <p:spPr bwMode="auto">
              <a:xfrm>
                <a:off x="811" y="2498"/>
                <a:ext cx="942" cy="417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759 w 1321"/>
                  <a:gd name="T85" fmla="*/ 6 h 712"/>
                  <a:gd name="T86" fmla="*/ 847 w 1321"/>
                  <a:gd name="T87" fmla="*/ 23 h 712"/>
                  <a:gd name="T88" fmla="*/ 932 w 1321"/>
                  <a:gd name="T89" fmla="*/ 53 h 712"/>
                  <a:gd name="T90" fmla="*/ 1010 w 1321"/>
                  <a:gd name="T91" fmla="*/ 90 h 712"/>
                  <a:gd name="T92" fmla="*/ 1082 w 1321"/>
                  <a:gd name="T93" fmla="*/ 137 h 712"/>
                  <a:gd name="T94" fmla="*/ 1149 w 1321"/>
                  <a:gd name="T95" fmla="*/ 194 h 712"/>
                  <a:gd name="T96" fmla="*/ 1208 w 1321"/>
                  <a:gd name="T97" fmla="*/ 256 h 712"/>
                  <a:gd name="T98" fmla="*/ 1258 w 1321"/>
                  <a:gd name="T99" fmla="*/ 325 h 712"/>
                  <a:gd name="T100" fmla="*/ 1301 w 1321"/>
                  <a:gd name="T101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8506" name="Group 181"/>
              <p:cNvGrpSpPr>
                <a:grpSpLocks/>
              </p:cNvGrpSpPr>
              <p:nvPr/>
            </p:nvGrpSpPr>
            <p:grpSpPr bwMode="auto">
              <a:xfrm rot="-1297425" flipH="1" flipV="1">
                <a:off x="783" y="3416"/>
                <a:ext cx="958" cy="234"/>
                <a:chOff x="2528" y="1060"/>
                <a:chExt cx="894" cy="236"/>
              </a:xfrm>
            </p:grpSpPr>
            <p:grpSp>
              <p:nvGrpSpPr>
                <p:cNvPr id="18507" name="Group 182"/>
                <p:cNvGrpSpPr>
                  <a:grpSpLocks/>
                </p:cNvGrpSpPr>
                <p:nvPr/>
              </p:nvGrpSpPr>
              <p:grpSpPr bwMode="auto">
                <a:xfrm>
                  <a:off x="2528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8508" name="AutoShape 183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09" name="AutoShape 184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10" name="AutoShape 185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11" name="AutoShape 186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18512" name="Group 187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8513" name="AutoShape 188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14" name="AutoShape 189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15" name="AutoShape 190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16" name="AutoShape 191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18517" name="Rectangle 193"/>
          <p:cNvSpPr>
            <a:spLocks noChangeArrowheads="1"/>
          </p:cNvSpPr>
          <p:nvPr/>
        </p:nvSpPr>
        <p:spPr bwMode="auto">
          <a:xfrm>
            <a:off x="1196975" y="2320925"/>
            <a:ext cx="990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Text in</a:t>
            </a:r>
          </a:p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here</a:t>
            </a:r>
          </a:p>
        </p:txBody>
      </p:sp>
      <p:sp>
        <p:nvSpPr>
          <p:cNvPr id="18518" name="Rectangle 194"/>
          <p:cNvSpPr>
            <a:spLocks noChangeArrowheads="1"/>
          </p:cNvSpPr>
          <p:nvPr/>
        </p:nvSpPr>
        <p:spPr bwMode="auto">
          <a:xfrm>
            <a:off x="3698875" y="2320925"/>
            <a:ext cx="990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Text in</a:t>
            </a:r>
          </a:p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here</a:t>
            </a:r>
          </a:p>
        </p:txBody>
      </p:sp>
      <p:sp>
        <p:nvSpPr>
          <p:cNvPr id="18519" name="Rectangle 195"/>
          <p:cNvSpPr>
            <a:spLocks noChangeArrowheads="1"/>
          </p:cNvSpPr>
          <p:nvPr/>
        </p:nvSpPr>
        <p:spPr bwMode="auto">
          <a:xfrm>
            <a:off x="6194425" y="2320925"/>
            <a:ext cx="990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Text in</a:t>
            </a:r>
          </a:p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here</a:t>
            </a:r>
          </a:p>
        </p:txBody>
      </p:sp>
      <p:sp>
        <p:nvSpPr>
          <p:cNvPr id="95" name="AutoShape 113"/>
          <p:cNvSpPr>
            <a:spLocks noChangeArrowheads="1"/>
          </p:cNvSpPr>
          <p:nvPr/>
        </p:nvSpPr>
        <p:spPr bwMode="gray">
          <a:xfrm>
            <a:off x="1763713" y="3184525"/>
            <a:ext cx="2276475" cy="1350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accent3">
                  <a:lumMod val="75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8521" name="Group 114"/>
          <p:cNvGrpSpPr>
            <a:grpSpLocks/>
          </p:cNvGrpSpPr>
          <p:nvPr/>
        </p:nvGrpSpPr>
        <p:grpSpPr bwMode="auto">
          <a:xfrm>
            <a:off x="1773238" y="3987800"/>
            <a:ext cx="2270125" cy="1968500"/>
            <a:chOff x="645" y="2510"/>
            <a:chExt cx="2087" cy="1810"/>
          </a:xfrm>
        </p:grpSpPr>
        <p:pic>
          <p:nvPicPr>
            <p:cNvPr id="18522" name="Picture 115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auto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98" name="Freeform 116"/>
            <p:cNvSpPr/>
            <p:nvPr/>
          </p:nvSpPr>
          <p:spPr bwMode="gray">
            <a:xfrm>
              <a:off x="657" y="3003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2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40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2"/>
                <a:gd name="T22" fmla="*/ 0 h 1040"/>
                <a:gd name="T23" fmla="*/ 2072 w 2072"/>
                <a:gd name="T24" fmla="*/ 1040 h 10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8524" name="Group 117"/>
            <p:cNvGrpSpPr>
              <a:grpSpLocks/>
            </p:cNvGrpSpPr>
            <p:nvPr/>
          </p:nvGrpSpPr>
          <p:grpSpPr bwMode="auto">
            <a:xfrm rot="3173304" flipV="1">
              <a:off x="425" y="3451"/>
              <a:ext cx="1439" cy="288"/>
              <a:chOff x="1565" y="2568"/>
              <a:chExt cx="1118" cy="279"/>
            </a:xfrm>
          </p:grpSpPr>
          <p:sp>
            <p:nvSpPr>
              <p:cNvPr id="18525" name="AutoShape 118"/>
              <p:cNvSpPr>
                <a:spLocks noChangeArrowheads="1"/>
              </p:cNvSpPr>
              <p:nvPr/>
            </p:nvSpPr>
            <p:spPr bwMode="auto">
              <a:xfrm rot="5263130">
                <a:off x="1858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26" name="AutoShape 119"/>
              <p:cNvSpPr>
                <a:spLocks noChangeArrowheads="1"/>
              </p:cNvSpPr>
              <p:nvPr/>
            </p:nvSpPr>
            <p:spPr bwMode="auto">
              <a:xfrm rot="6078281">
                <a:off x="1994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27" name="AutoShape 120"/>
              <p:cNvSpPr>
                <a:spLocks noChangeArrowheads="1"/>
              </p:cNvSpPr>
              <p:nvPr/>
            </p:nvSpPr>
            <p:spPr bwMode="auto">
              <a:xfrm rot="6373927">
                <a:off x="2070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28" name="AutoShape 121"/>
              <p:cNvSpPr>
                <a:spLocks noChangeArrowheads="1"/>
              </p:cNvSpPr>
              <p:nvPr/>
            </p:nvSpPr>
            <p:spPr bwMode="auto">
              <a:xfrm rot="6906312">
                <a:off x="2160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529" name="WordArt 122"/>
            <p:cNvSpPr>
              <a:spLocks noChangeArrowheads="1" noChangeShapeType="1" noTextEdit="1"/>
            </p:cNvSpPr>
            <p:nvPr/>
          </p:nvSpPr>
          <p:spPr bwMode="auto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grpSp>
          <p:nvGrpSpPr>
            <p:cNvPr id="18530" name="Group 123"/>
            <p:cNvGrpSpPr>
              <a:grpSpLocks/>
            </p:cNvGrpSpPr>
            <p:nvPr/>
          </p:nvGrpSpPr>
          <p:grpSpPr bwMode="auto">
            <a:xfrm>
              <a:off x="1200" y="2510"/>
              <a:ext cx="986" cy="980"/>
              <a:chOff x="688" y="2475"/>
              <a:chExt cx="1206" cy="1198"/>
            </a:xfrm>
          </p:grpSpPr>
          <p:sp>
            <p:nvSpPr>
              <p:cNvPr id="102" name="Oval 124"/>
              <p:cNvSpPr>
                <a:spLocks noChangeArrowheads="1"/>
              </p:cNvSpPr>
              <p:nvPr/>
            </p:nvSpPr>
            <p:spPr bwMode="gray">
              <a:xfrm>
                <a:off x="766" y="2537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532" name="Oval 125"/>
              <p:cNvSpPr>
                <a:spLocks noChangeArrowheads="1"/>
              </p:cNvSpPr>
              <p:nvPr/>
            </p:nvSpPr>
            <p:spPr bwMode="auto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18533" name="Picture 12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5" name="Oval 127"/>
              <p:cNvSpPr>
                <a:spLocks noChangeArrowheads="1"/>
              </p:cNvSpPr>
              <p:nvPr/>
            </p:nvSpPr>
            <p:spPr bwMode="gray">
              <a:xfrm>
                <a:off x="687" y="2475"/>
                <a:ext cx="1200" cy="1197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535" name="Freeform 128"/>
              <p:cNvSpPr>
                <a:spLocks noChangeArrowheads="1"/>
              </p:cNvSpPr>
              <p:nvPr/>
            </p:nvSpPr>
            <p:spPr bwMode="auto">
              <a:xfrm>
                <a:off x="811" y="2498"/>
                <a:ext cx="942" cy="417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759 w 1321"/>
                  <a:gd name="T85" fmla="*/ 6 h 712"/>
                  <a:gd name="T86" fmla="*/ 847 w 1321"/>
                  <a:gd name="T87" fmla="*/ 23 h 712"/>
                  <a:gd name="T88" fmla="*/ 932 w 1321"/>
                  <a:gd name="T89" fmla="*/ 53 h 712"/>
                  <a:gd name="T90" fmla="*/ 1010 w 1321"/>
                  <a:gd name="T91" fmla="*/ 90 h 712"/>
                  <a:gd name="T92" fmla="*/ 1082 w 1321"/>
                  <a:gd name="T93" fmla="*/ 137 h 712"/>
                  <a:gd name="T94" fmla="*/ 1149 w 1321"/>
                  <a:gd name="T95" fmla="*/ 194 h 712"/>
                  <a:gd name="T96" fmla="*/ 1208 w 1321"/>
                  <a:gd name="T97" fmla="*/ 256 h 712"/>
                  <a:gd name="T98" fmla="*/ 1258 w 1321"/>
                  <a:gd name="T99" fmla="*/ 325 h 712"/>
                  <a:gd name="T100" fmla="*/ 1301 w 1321"/>
                  <a:gd name="T101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8536" name="Group 129"/>
              <p:cNvGrpSpPr>
                <a:grpSpLocks/>
              </p:cNvGrpSpPr>
              <p:nvPr/>
            </p:nvGrpSpPr>
            <p:grpSpPr bwMode="auto">
              <a:xfrm rot="-1297425" flipH="1" flipV="1">
                <a:off x="783" y="3416"/>
                <a:ext cx="960" cy="234"/>
                <a:chOff x="2526" y="1060"/>
                <a:chExt cx="896" cy="236"/>
              </a:xfrm>
            </p:grpSpPr>
            <p:grpSp>
              <p:nvGrpSpPr>
                <p:cNvPr id="18537" name="Group 130"/>
                <p:cNvGrpSpPr>
                  <a:grpSpLocks/>
                </p:cNvGrpSpPr>
                <p:nvPr/>
              </p:nvGrpSpPr>
              <p:grpSpPr bwMode="auto">
                <a:xfrm>
                  <a:off x="2526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8538" name="AutoShape 13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39" name="AutoShape 13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40" name="AutoShape 13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41" name="AutoShape 13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18542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8543" name="AutoShape 13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44" name="AutoShape 13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45" name="AutoShape 13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46" name="AutoShape 13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18547" name="Rectangle 195"/>
          <p:cNvSpPr>
            <a:spLocks noChangeArrowheads="1"/>
          </p:cNvSpPr>
          <p:nvPr/>
        </p:nvSpPr>
        <p:spPr bwMode="auto">
          <a:xfrm>
            <a:off x="2425700" y="4237038"/>
            <a:ext cx="990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Text in</a:t>
            </a:r>
          </a:p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here</a:t>
            </a:r>
          </a:p>
        </p:txBody>
      </p:sp>
      <p:sp>
        <p:nvSpPr>
          <p:cNvPr id="123" name="AutoShape 113"/>
          <p:cNvSpPr>
            <a:spLocks noChangeArrowheads="1"/>
          </p:cNvSpPr>
          <p:nvPr/>
        </p:nvSpPr>
        <p:spPr bwMode="gray">
          <a:xfrm>
            <a:off x="4284663" y="3184525"/>
            <a:ext cx="2276475" cy="1350963"/>
          </a:xfrm>
          <a:prstGeom prst="triangle">
            <a:avLst>
              <a:gd name="adj" fmla="val 50000"/>
            </a:avLst>
          </a:prstGeom>
          <a:gradFill rotWithShape="1">
            <a:gsLst>
              <a:gs pos="0">
                <a:schemeClr val="tx1">
                  <a:lumMod val="65000"/>
                  <a:lumOff val="35000"/>
                </a:schemeClr>
              </a:gs>
              <a:gs pos="100000">
                <a:schemeClr val="folHlink">
                  <a:gamma/>
                  <a:tint val="0"/>
                  <a:invGamma/>
                  <a:alpha val="0"/>
                </a:schemeClr>
              </a:gs>
            </a:gsLst>
            <a:lin ang="5400000" scaled="1"/>
          </a:gradFill>
          <a:ln w="9525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8549" name="Group 114"/>
          <p:cNvGrpSpPr>
            <a:grpSpLocks/>
          </p:cNvGrpSpPr>
          <p:nvPr/>
        </p:nvGrpSpPr>
        <p:grpSpPr bwMode="auto">
          <a:xfrm>
            <a:off x="4294188" y="3987800"/>
            <a:ext cx="2270125" cy="1968500"/>
            <a:chOff x="645" y="2510"/>
            <a:chExt cx="2087" cy="1810"/>
          </a:xfrm>
        </p:grpSpPr>
        <p:pic>
          <p:nvPicPr>
            <p:cNvPr id="18550" name="Picture 115" descr="aa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t="49687"/>
            <a:stretch>
              <a:fillRect/>
            </a:stretch>
          </p:blipFill>
          <p:spPr bwMode="auto">
            <a:xfrm>
              <a:off x="645" y="3012"/>
              <a:ext cx="2087" cy="104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126" name="Freeform 116"/>
            <p:cNvSpPr/>
            <p:nvPr/>
          </p:nvSpPr>
          <p:spPr bwMode="gray">
            <a:xfrm>
              <a:off x="657" y="3003"/>
              <a:ext cx="2072" cy="1061"/>
            </a:xfrm>
            <a:custGeom>
              <a:avLst/>
              <a:gdLst>
                <a:gd name="T0" fmla="*/ 0 w 2072"/>
                <a:gd name="T1" fmla="*/ 0 h 1040"/>
                <a:gd name="T2" fmla="*/ 683 w 2072"/>
                <a:gd name="T3" fmla="*/ 8 h 1040"/>
                <a:gd name="T4" fmla="*/ 1023 w 2072"/>
                <a:gd name="T5" fmla="*/ 352 h 1040"/>
                <a:gd name="T6" fmla="*/ 1377 w 2072"/>
                <a:gd name="T7" fmla="*/ 7 h 1040"/>
                <a:gd name="T8" fmla="*/ 2072 w 2072"/>
                <a:gd name="T9" fmla="*/ 0 h 1040"/>
                <a:gd name="T10" fmla="*/ 1038 w 2072"/>
                <a:gd name="T11" fmla="*/ 1040 h 1040"/>
                <a:gd name="T12" fmla="*/ 0 w 2072"/>
                <a:gd name="T13" fmla="*/ 0 h 10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072"/>
                <a:gd name="T22" fmla="*/ 0 h 1040"/>
                <a:gd name="T23" fmla="*/ 2072 w 2072"/>
                <a:gd name="T24" fmla="*/ 1040 h 10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072" h="1040">
                  <a:moveTo>
                    <a:pt x="0" y="0"/>
                  </a:moveTo>
                  <a:cubicBezTo>
                    <a:pt x="345" y="0"/>
                    <a:pt x="683" y="8"/>
                    <a:pt x="683" y="8"/>
                  </a:cubicBezTo>
                  <a:cubicBezTo>
                    <a:pt x="683" y="248"/>
                    <a:pt x="907" y="352"/>
                    <a:pt x="1023" y="352"/>
                  </a:cubicBezTo>
                  <a:cubicBezTo>
                    <a:pt x="1139" y="352"/>
                    <a:pt x="1377" y="280"/>
                    <a:pt x="1377" y="7"/>
                  </a:cubicBezTo>
                  <a:lnTo>
                    <a:pt x="2072" y="0"/>
                  </a:lnTo>
                  <a:cubicBezTo>
                    <a:pt x="2072" y="730"/>
                    <a:pt x="1418" y="1040"/>
                    <a:pt x="1038" y="1040"/>
                  </a:cubicBezTo>
                  <a:cubicBezTo>
                    <a:pt x="658" y="1040"/>
                    <a:pt x="0" y="756"/>
                    <a:pt x="0" y="0"/>
                  </a:cubicBezTo>
                  <a:close/>
                </a:path>
              </a:pathLst>
            </a:custGeom>
            <a:ln>
              <a:headEnd type="none" w="med" len="med"/>
              <a:tailEnd type="none" w="med" len="med"/>
            </a:ln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18552" name="Group 117"/>
            <p:cNvGrpSpPr>
              <a:grpSpLocks/>
            </p:cNvGrpSpPr>
            <p:nvPr/>
          </p:nvGrpSpPr>
          <p:grpSpPr bwMode="auto">
            <a:xfrm rot="3173304" flipV="1">
              <a:off x="425" y="3451"/>
              <a:ext cx="1439" cy="288"/>
              <a:chOff x="1565" y="2568"/>
              <a:chExt cx="1118" cy="279"/>
            </a:xfrm>
          </p:grpSpPr>
          <p:sp>
            <p:nvSpPr>
              <p:cNvPr id="18553" name="AutoShape 118"/>
              <p:cNvSpPr>
                <a:spLocks noChangeArrowheads="1"/>
              </p:cNvSpPr>
              <p:nvPr/>
            </p:nvSpPr>
            <p:spPr bwMode="auto">
              <a:xfrm rot="5263130">
                <a:off x="1858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54" name="AutoShape 119"/>
              <p:cNvSpPr>
                <a:spLocks noChangeArrowheads="1"/>
              </p:cNvSpPr>
              <p:nvPr/>
            </p:nvSpPr>
            <p:spPr bwMode="auto">
              <a:xfrm rot="6078281">
                <a:off x="1994" y="2273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55" name="AutoShape 120"/>
              <p:cNvSpPr>
                <a:spLocks noChangeArrowheads="1"/>
              </p:cNvSpPr>
              <p:nvPr/>
            </p:nvSpPr>
            <p:spPr bwMode="auto">
              <a:xfrm rot="6373927">
                <a:off x="2070" y="229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18556" name="AutoShape 121"/>
              <p:cNvSpPr>
                <a:spLocks noChangeArrowheads="1"/>
              </p:cNvSpPr>
              <p:nvPr/>
            </p:nvSpPr>
            <p:spPr bwMode="auto">
              <a:xfrm rot="6906312">
                <a:off x="2160" y="2325"/>
                <a:ext cx="227" cy="816"/>
              </a:xfrm>
              <a:prstGeom prst="moon">
                <a:avLst>
                  <a:gd name="adj" fmla="val 49773"/>
                </a:avLst>
              </a:prstGeom>
              <a:solidFill>
                <a:srgbClr val="FFFFFF">
                  <a:alpha val="5882"/>
                </a:srgb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wrap="none" anchor="ctr"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sp>
          <p:nvSpPr>
            <p:cNvPr id="18557" name="WordArt 122"/>
            <p:cNvSpPr>
              <a:spLocks noChangeArrowheads="1" noChangeShapeType="1" noTextEdit="1"/>
            </p:cNvSpPr>
            <p:nvPr/>
          </p:nvSpPr>
          <p:spPr bwMode="auto">
            <a:xfrm>
              <a:off x="1021" y="2824"/>
              <a:ext cx="1345" cy="896"/>
            </a:xfrm>
            <a:prstGeom prst="rect">
              <a:avLst/>
            </a:prstGeom>
          </p:spPr>
          <p:txBody>
            <a:bodyPr spcFirstLastPara="1" wrap="none" fromWordArt="1">
              <a:prstTxWarp prst="textArchDown">
                <a:avLst>
                  <a:gd name="adj" fmla="val 113873"/>
                </a:avLst>
              </a:prstTxWarp>
            </a:bodyPr>
            <a:lstStyle/>
            <a:p>
              <a:pPr algn="ctr"/>
              <a:r>
                <a:rPr lang="en-US" altLang="zh-CN" sz="2000" kern="10">
                  <a:ln w="6350">
                    <a:solidFill>
                      <a:srgbClr val="FFFFFF"/>
                    </a:solidFill>
                    <a:round/>
                    <a:headEnd/>
                    <a:tailEnd/>
                  </a:ln>
                  <a:solidFill>
                    <a:srgbClr val="FFFFFF"/>
                  </a:solidFill>
                  <a:latin typeface="Arial"/>
                  <a:cs typeface="Arial"/>
                </a:rPr>
                <a:t>Click to add Text</a:t>
              </a:r>
              <a:endParaRPr lang="zh-CN" altLang="en-US" sz="2000" kern="10">
                <a:ln w="6350">
                  <a:solidFill>
                    <a:srgbClr val="FFFFFF"/>
                  </a:solidFill>
                  <a:round/>
                  <a:headEnd/>
                  <a:tailEnd/>
                </a:ln>
                <a:solidFill>
                  <a:srgbClr val="FFFFFF"/>
                </a:solidFill>
                <a:latin typeface="Arial"/>
                <a:cs typeface="Arial"/>
              </a:endParaRPr>
            </a:p>
          </p:txBody>
        </p:sp>
        <p:grpSp>
          <p:nvGrpSpPr>
            <p:cNvPr id="18558" name="Group 123"/>
            <p:cNvGrpSpPr>
              <a:grpSpLocks/>
            </p:cNvGrpSpPr>
            <p:nvPr/>
          </p:nvGrpSpPr>
          <p:grpSpPr bwMode="auto">
            <a:xfrm>
              <a:off x="1200" y="2510"/>
              <a:ext cx="986" cy="980"/>
              <a:chOff x="688" y="2475"/>
              <a:chExt cx="1206" cy="1198"/>
            </a:xfrm>
          </p:grpSpPr>
          <p:sp>
            <p:nvSpPr>
              <p:cNvPr id="130" name="Oval 124"/>
              <p:cNvSpPr>
                <a:spLocks noChangeArrowheads="1"/>
              </p:cNvSpPr>
              <p:nvPr/>
            </p:nvSpPr>
            <p:spPr bwMode="gray">
              <a:xfrm>
                <a:off x="766" y="2537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chemeClr val="hlink">
                      <a:gamma/>
                      <a:shade val="54118"/>
                      <a:invGamma/>
                    </a:schemeClr>
                  </a:gs>
                  <a:gs pos="50000">
                    <a:schemeClr val="hlink"/>
                  </a:gs>
                  <a:gs pos="100000">
                    <a:schemeClr val="hlink">
                      <a:gamma/>
                      <a:shade val="54118"/>
                      <a:invGamma/>
                    </a:schemeClr>
                  </a:gs>
                </a:gsLst>
                <a:lin ang="18900000" scaled="1"/>
              </a:gradFill>
              <a:ln w="38100" algn="ctr">
                <a:noFill/>
                <a:round/>
              </a:ln>
              <a:effectLst/>
            </p:spPr>
            <p:txBody>
              <a:bodyPr anchor="ctr">
                <a:spAutoFit/>
              </a:bodyPr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560" name="Oval 125"/>
              <p:cNvSpPr>
                <a:spLocks noChangeArrowheads="1"/>
              </p:cNvSpPr>
              <p:nvPr/>
            </p:nvSpPr>
            <p:spPr bwMode="auto">
              <a:xfrm>
                <a:off x="766" y="2538"/>
                <a:ext cx="1051" cy="1053"/>
              </a:xfrm>
              <a:prstGeom prst="ellipse">
                <a:avLst/>
              </a:prstGeom>
              <a:gradFill rotWithShape="1">
                <a:gsLst>
                  <a:gs pos="0">
                    <a:srgbClr val="FFCC00"/>
                  </a:gs>
                  <a:gs pos="100000">
                    <a:srgbClr val="7C6300"/>
                  </a:gs>
                </a:gsLst>
                <a:lin ang="27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3810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anchor="ctr">
                <a:spAutoFit/>
              </a:bodyPr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pic>
            <p:nvPicPr>
              <p:cNvPr id="18561" name="Picture 12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688" y="2475"/>
                <a:ext cx="1206" cy="119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33" name="Oval 127"/>
              <p:cNvSpPr>
                <a:spLocks noChangeArrowheads="1"/>
              </p:cNvSpPr>
              <p:nvPr/>
            </p:nvSpPr>
            <p:spPr bwMode="gray">
              <a:xfrm>
                <a:off x="687" y="2475"/>
                <a:ext cx="1200" cy="1197"/>
              </a:xfrm>
              <a:prstGeom prst="ellipse">
                <a:avLst/>
              </a:prstGeom>
              <a:gradFill rotWithShape="1">
                <a:gsLst>
                  <a:gs pos="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  <a:gs pos="50000">
                    <a:srgbClr val="DDDDDD">
                      <a:alpha val="45000"/>
                    </a:srgbClr>
                  </a:gs>
                  <a:gs pos="100000">
                    <a:srgbClr val="DDDDDD">
                      <a:gamma/>
                      <a:shade val="26275"/>
                      <a:invGamma/>
                      <a:alpha val="89999"/>
                    </a:srgbClr>
                  </a:gs>
                </a:gsLst>
                <a:lin ang="5400000" scaled="1"/>
              </a:gradFill>
              <a:ln w="9525" algn="ctr">
                <a:noFill/>
                <a:round/>
              </a:ln>
              <a:effectLst/>
            </p:spPr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latin typeface="Arial" charset="0"/>
                  <a:ea typeface="宋体" charset="-122"/>
                </a:endParaRPr>
              </a:p>
            </p:txBody>
          </p:sp>
          <p:sp>
            <p:nvSpPr>
              <p:cNvPr id="18563" name="Freeform 128"/>
              <p:cNvSpPr>
                <a:spLocks noChangeArrowheads="1"/>
              </p:cNvSpPr>
              <p:nvPr/>
            </p:nvSpPr>
            <p:spPr bwMode="auto">
              <a:xfrm>
                <a:off x="811" y="2498"/>
                <a:ext cx="942" cy="417"/>
              </a:xfrm>
              <a:custGeom>
                <a:avLst/>
                <a:gdLst>
                  <a:gd name="T0" fmla="*/ 1301 w 1321"/>
                  <a:gd name="T1" fmla="*/ 401 h 712"/>
                  <a:gd name="T2" fmla="*/ 1317 w 1321"/>
                  <a:gd name="T3" fmla="*/ 442 h 712"/>
                  <a:gd name="T4" fmla="*/ 1321 w 1321"/>
                  <a:gd name="T5" fmla="*/ 481 h 712"/>
                  <a:gd name="T6" fmla="*/ 1315 w 1321"/>
                  <a:gd name="T7" fmla="*/ 516 h 712"/>
                  <a:gd name="T8" fmla="*/ 1298 w 1321"/>
                  <a:gd name="T9" fmla="*/ 550 h 712"/>
                  <a:gd name="T10" fmla="*/ 1272 w 1321"/>
                  <a:gd name="T11" fmla="*/ 579 h 712"/>
                  <a:gd name="T12" fmla="*/ 1239 w 1321"/>
                  <a:gd name="T13" fmla="*/ 604 h 712"/>
                  <a:gd name="T14" fmla="*/ 1196 w 1321"/>
                  <a:gd name="T15" fmla="*/ 628 h 712"/>
                  <a:gd name="T16" fmla="*/ 1147 w 1321"/>
                  <a:gd name="T17" fmla="*/ 649 h 712"/>
                  <a:gd name="T18" fmla="*/ 1092 w 1321"/>
                  <a:gd name="T19" fmla="*/ 667 h 712"/>
                  <a:gd name="T20" fmla="*/ 1031 w 1321"/>
                  <a:gd name="T21" fmla="*/ 683 h 712"/>
                  <a:gd name="T22" fmla="*/ 967 w 1321"/>
                  <a:gd name="T23" fmla="*/ 694 h 712"/>
                  <a:gd name="T24" fmla="*/ 896 w 1321"/>
                  <a:gd name="T25" fmla="*/ 704 h 712"/>
                  <a:gd name="T26" fmla="*/ 824 w 1321"/>
                  <a:gd name="T27" fmla="*/ 710 h 712"/>
                  <a:gd name="T28" fmla="*/ 795 w 1321"/>
                  <a:gd name="T29" fmla="*/ 712 h 712"/>
                  <a:gd name="T30" fmla="*/ 476 w 1321"/>
                  <a:gd name="T31" fmla="*/ 712 h 712"/>
                  <a:gd name="T32" fmla="*/ 472 w 1321"/>
                  <a:gd name="T33" fmla="*/ 712 h 712"/>
                  <a:gd name="T34" fmla="*/ 409 w 1321"/>
                  <a:gd name="T35" fmla="*/ 708 h 712"/>
                  <a:gd name="T36" fmla="*/ 348 w 1321"/>
                  <a:gd name="T37" fmla="*/ 704 h 712"/>
                  <a:gd name="T38" fmla="*/ 290 w 1321"/>
                  <a:gd name="T39" fmla="*/ 696 h 712"/>
                  <a:gd name="T40" fmla="*/ 235 w 1321"/>
                  <a:gd name="T41" fmla="*/ 689 h 712"/>
                  <a:gd name="T42" fmla="*/ 186 w 1321"/>
                  <a:gd name="T43" fmla="*/ 677 h 712"/>
                  <a:gd name="T44" fmla="*/ 141 w 1321"/>
                  <a:gd name="T45" fmla="*/ 663 h 712"/>
                  <a:gd name="T46" fmla="*/ 102 w 1321"/>
                  <a:gd name="T47" fmla="*/ 648 h 712"/>
                  <a:gd name="T48" fmla="*/ 67 w 1321"/>
                  <a:gd name="T49" fmla="*/ 630 h 712"/>
                  <a:gd name="T50" fmla="*/ 39 w 1321"/>
                  <a:gd name="T51" fmla="*/ 608 h 712"/>
                  <a:gd name="T52" fmla="*/ 18 w 1321"/>
                  <a:gd name="T53" fmla="*/ 583 h 712"/>
                  <a:gd name="T54" fmla="*/ 6 w 1321"/>
                  <a:gd name="T55" fmla="*/ 554 h 712"/>
                  <a:gd name="T56" fmla="*/ 0 w 1321"/>
                  <a:gd name="T57" fmla="*/ 524 h 712"/>
                  <a:gd name="T58" fmla="*/ 0 w 1321"/>
                  <a:gd name="T59" fmla="*/ 520 h 712"/>
                  <a:gd name="T60" fmla="*/ 4 w 1321"/>
                  <a:gd name="T61" fmla="*/ 487 h 712"/>
                  <a:gd name="T62" fmla="*/ 16 w 1321"/>
                  <a:gd name="T63" fmla="*/ 446 h 712"/>
                  <a:gd name="T64" fmla="*/ 51 w 1321"/>
                  <a:gd name="T65" fmla="*/ 370 h 712"/>
                  <a:gd name="T66" fmla="*/ 94 w 1321"/>
                  <a:gd name="T67" fmla="*/ 299 h 712"/>
                  <a:gd name="T68" fmla="*/ 147 w 1321"/>
                  <a:gd name="T69" fmla="*/ 235 h 712"/>
                  <a:gd name="T70" fmla="*/ 204 w 1321"/>
                  <a:gd name="T71" fmla="*/ 176 h 712"/>
                  <a:gd name="T72" fmla="*/ 270 w 1321"/>
                  <a:gd name="T73" fmla="*/ 125 h 712"/>
                  <a:gd name="T74" fmla="*/ 341 w 1321"/>
                  <a:gd name="T75" fmla="*/ 82 h 712"/>
                  <a:gd name="T76" fmla="*/ 415 w 1321"/>
                  <a:gd name="T77" fmla="*/ 47 h 712"/>
                  <a:gd name="T78" fmla="*/ 497 w 1321"/>
                  <a:gd name="T79" fmla="*/ 21 h 712"/>
                  <a:gd name="T80" fmla="*/ 581 w 1321"/>
                  <a:gd name="T81" fmla="*/ 6 h 712"/>
                  <a:gd name="T82" fmla="*/ 667 w 1321"/>
                  <a:gd name="T83" fmla="*/ 0 h 712"/>
                  <a:gd name="T84" fmla="*/ 759 w 1321"/>
                  <a:gd name="T85" fmla="*/ 6 h 712"/>
                  <a:gd name="T86" fmla="*/ 847 w 1321"/>
                  <a:gd name="T87" fmla="*/ 23 h 712"/>
                  <a:gd name="T88" fmla="*/ 932 w 1321"/>
                  <a:gd name="T89" fmla="*/ 53 h 712"/>
                  <a:gd name="T90" fmla="*/ 1010 w 1321"/>
                  <a:gd name="T91" fmla="*/ 90 h 712"/>
                  <a:gd name="T92" fmla="*/ 1082 w 1321"/>
                  <a:gd name="T93" fmla="*/ 137 h 712"/>
                  <a:gd name="T94" fmla="*/ 1149 w 1321"/>
                  <a:gd name="T95" fmla="*/ 194 h 712"/>
                  <a:gd name="T96" fmla="*/ 1208 w 1321"/>
                  <a:gd name="T97" fmla="*/ 256 h 712"/>
                  <a:gd name="T98" fmla="*/ 1258 w 1321"/>
                  <a:gd name="T99" fmla="*/ 325 h 712"/>
                  <a:gd name="T100" fmla="*/ 1301 w 1321"/>
                  <a:gd name="T101" fmla="*/ 401 h 7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rgbClr val="FFFFFF"/>
                  </a:gs>
                  <a:gs pos="100000">
                    <a:srgbClr val="DBDBDB"/>
                  </a:gs>
                </a:gsLst>
                <a:lin ang="540000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grpSp>
            <p:nvGrpSpPr>
              <p:cNvPr id="18564" name="Group 129"/>
              <p:cNvGrpSpPr>
                <a:grpSpLocks/>
              </p:cNvGrpSpPr>
              <p:nvPr/>
            </p:nvGrpSpPr>
            <p:grpSpPr bwMode="auto">
              <a:xfrm rot="-1297425" flipH="1" flipV="1">
                <a:off x="783" y="3416"/>
                <a:ext cx="960" cy="234"/>
                <a:chOff x="2526" y="1060"/>
                <a:chExt cx="896" cy="236"/>
              </a:xfrm>
            </p:grpSpPr>
            <p:grpSp>
              <p:nvGrpSpPr>
                <p:cNvPr id="18565" name="Group 130"/>
                <p:cNvGrpSpPr>
                  <a:grpSpLocks/>
                </p:cNvGrpSpPr>
                <p:nvPr/>
              </p:nvGrpSpPr>
              <p:grpSpPr bwMode="auto">
                <a:xfrm>
                  <a:off x="2526" y="1060"/>
                  <a:ext cx="742" cy="186"/>
                  <a:chOff x="1565" y="2568"/>
                  <a:chExt cx="1118" cy="279"/>
                </a:xfrm>
              </p:grpSpPr>
              <p:sp>
                <p:nvSpPr>
                  <p:cNvPr id="18566" name="AutoShape 131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67" name="AutoShape 132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68" name="AutoShape 133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69" name="AutoShape 134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  <p:grpSp>
              <p:nvGrpSpPr>
                <p:cNvPr id="18570" name="Group 135"/>
                <p:cNvGrpSpPr>
                  <a:grpSpLocks/>
                </p:cNvGrpSpPr>
                <p:nvPr/>
              </p:nvGrpSpPr>
              <p:grpSpPr bwMode="auto">
                <a:xfrm rot="1353540">
                  <a:off x="2680" y="1110"/>
                  <a:ext cx="742" cy="186"/>
                  <a:chOff x="1565" y="2568"/>
                  <a:chExt cx="1118" cy="279"/>
                </a:xfrm>
              </p:grpSpPr>
              <p:sp>
                <p:nvSpPr>
                  <p:cNvPr id="18571" name="AutoShape 136"/>
                  <p:cNvSpPr>
                    <a:spLocks noChangeArrowheads="1"/>
                  </p:cNvSpPr>
                  <p:nvPr/>
                </p:nvSpPr>
                <p:spPr bwMode="auto">
                  <a:xfrm rot="5263130">
                    <a:off x="1858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72" name="AutoShape 137"/>
                  <p:cNvSpPr>
                    <a:spLocks noChangeArrowheads="1"/>
                  </p:cNvSpPr>
                  <p:nvPr/>
                </p:nvSpPr>
                <p:spPr bwMode="auto">
                  <a:xfrm rot="6078281">
                    <a:off x="1994" y="2273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73" name="AutoShape 138"/>
                  <p:cNvSpPr>
                    <a:spLocks noChangeArrowheads="1"/>
                  </p:cNvSpPr>
                  <p:nvPr/>
                </p:nvSpPr>
                <p:spPr bwMode="auto">
                  <a:xfrm rot="6373927">
                    <a:off x="2070" y="229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  <p:sp>
                <p:nvSpPr>
                  <p:cNvPr id="18574" name="AutoShape 139"/>
                  <p:cNvSpPr>
                    <a:spLocks noChangeArrowheads="1"/>
                  </p:cNvSpPr>
                  <p:nvPr/>
                </p:nvSpPr>
                <p:spPr bwMode="auto">
                  <a:xfrm rot="6906312">
                    <a:off x="2160" y="2325"/>
                    <a:ext cx="227" cy="816"/>
                  </a:xfrm>
                  <a:prstGeom prst="moon">
                    <a:avLst>
                      <a:gd name="adj" fmla="val 49773"/>
                    </a:avLst>
                  </a:prstGeom>
                  <a:solidFill>
                    <a:srgbClr val="FFFFFF">
                      <a:alpha val="3922"/>
                    </a:srgbClr>
                  </a:solidFill>
                  <a:ln>
                    <a:noFill/>
                  </a:ln>
                  <a:extLst>
                    <a:ext uri="{91240B29-F687-4F45-9708-019B960494DF}">
                      <a14:hiddenLine xmlns:a14="http://schemas.microsoft.com/office/drawing/2010/main" w="9525">
                        <a:solidFill>
                          <a:srgbClr val="000000"/>
                        </a:solidFill>
                        <a:miter lim="800000"/>
                        <a:headEnd/>
                        <a:tailEnd/>
                      </a14:hiddenLine>
                    </a:ext>
                  </a:extLst>
                </p:spPr>
                <p:txBody>
                  <a:bodyPr wrap="none" anchor="ctr"/>
                  <a:lstStyle/>
                  <a:p>
                    <a:endParaRPr lang="zh-CN" altLang="en-US">
                      <a:ea typeface="宋体" pitchFamily="2" charset="-122"/>
                    </a:endParaRPr>
                  </a:p>
                </p:txBody>
              </p:sp>
            </p:grpSp>
          </p:grpSp>
        </p:grpSp>
      </p:grpSp>
      <p:sp>
        <p:nvSpPr>
          <p:cNvPr id="18575" name="Rectangle 195"/>
          <p:cNvSpPr>
            <a:spLocks noChangeArrowheads="1"/>
          </p:cNvSpPr>
          <p:nvPr/>
        </p:nvSpPr>
        <p:spPr bwMode="auto">
          <a:xfrm>
            <a:off x="4946650" y="4237038"/>
            <a:ext cx="990600" cy="581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Text in</a:t>
            </a:r>
          </a:p>
          <a:p>
            <a:pPr algn="ctr"/>
            <a:r>
              <a:rPr lang="en-US" altLang="zh-CN" sz="1600" b="1">
                <a:solidFill>
                  <a:srgbClr val="080808"/>
                </a:solidFill>
                <a:ea typeface="宋体" pitchFamily="2" charset="-122"/>
              </a:rPr>
              <a:t>here</a:t>
            </a:r>
          </a:p>
        </p:txBody>
      </p:sp>
    </p:spTree>
  </p:cSld>
  <p:clrMapOvr>
    <a:masterClrMapping/>
  </p:clrMapOvr>
  <p:transition/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4" name="Rectangle 2"/>
          <p:cNvSpPr>
            <a:spLocks noChangeArrowheads="1"/>
          </p:cNvSpPr>
          <p:nvPr/>
        </p:nvSpPr>
        <p:spPr bwMode="gray">
          <a:xfrm>
            <a:off x="1208088" y="1558925"/>
            <a:ext cx="1943100" cy="1247775"/>
          </a:xfrm>
          <a:prstGeom prst="rect">
            <a:avLst/>
          </a:prstGeom>
          <a:gradFill rotWithShape="1">
            <a:gsLst>
              <a:gs pos="0">
                <a:schemeClr val="folHlink">
                  <a:gamma/>
                  <a:tint val="0"/>
                  <a:invGamma/>
                  <a:alpha val="0"/>
                </a:schemeClr>
              </a:gs>
              <a:gs pos="100000">
                <a:schemeClr val="accent5">
                  <a:lumMod val="60000"/>
                  <a:lumOff val="4000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 algn="ctr">
              <a:buFontTx/>
              <a:buNone/>
              <a:defRPr/>
            </a:pPr>
            <a:endParaRPr lang="zh-CN" altLang="zh-CN">
              <a:latin typeface="Arial" charset="0"/>
              <a:ea typeface="宋体" charset="-122"/>
            </a:endParaRPr>
          </a:p>
        </p:txBody>
      </p:sp>
      <p:sp>
        <p:nvSpPr>
          <p:cNvPr id="175" name="Rectangle 3"/>
          <p:cNvSpPr>
            <a:spLocks noChangeArrowheads="1"/>
          </p:cNvSpPr>
          <p:nvPr/>
        </p:nvSpPr>
        <p:spPr bwMode="gray">
          <a:xfrm>
            <a:off x="1074738" y="4073525"/>
            <a:ext cx="2071687" cy="1295400"/>
          </a:xfrm>
          <a:prstGeom prst="rect">
            <a:avLst/>
          </a:prstGeom>
          <a:gradFill rotWithShape="1">
            <a:gsLst>
              <a:gs pos="0">
                <a:schemeClr val="hlink">
                  <a:gamma/>
                  <a:tint val="0"/>
                  <a:invGamma/>
                  <a:alpha val="0"/>
                </a:schemeClr>
              </a:gs>
              <a:gs pos="100000">
                <a:schemeClr val="accent2">
                  <a:lumMod val="60000"/>
                  <a:lumOff val="4000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176" name="Rectangle 4"/>
          <p:cNvSpPr>
            <a:spLocks noChangeArrowheads="1"/>
          </p:cNvSpPr>
          <p:nvPr/>
        </p:nvSpPr>
        <p:spPr bwMode="gray">
          <a:xfrm>
            <a:off x="4541838" y="4046538"/>
            <a:ext cx="1695450" cy="1322387"/>
          </a:xfrm>
          <a:prstGeom prst="rect">
            <a:avLst/>
          </a:prstGeom>
          <a:gradFill rotWithShape="1">
            <a:gsLst>
              <a:gs pos="0">
                <a:schemeClr val="accent2">
                  <a:alpha val="50000"/>
                </a:schemeClr>
              </a:gs>
              <a:gs pos="100000">
                <a:schemeClr val="accent2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sp>
        <p:nvSpPr>
          <p:cNvPr id="177" name="Rectangle 5"/>
          <p:cNvSpPr>
            <a:spLocks noChangeArrowheads="1"/>
          </p:cNvSpPr>
          <p:nvPr/>
        </p:nvSpPr>
        <p:spPr bwMode="gray">
          <a:xfrm>
            <a:off x="4514850" y="1558925"/>
            <a:ext cx="1722438" cy="1219200"/>
          </a:xfrm>
          <a:prstGeom prst="rect">
            <a:avLst/>
          </a:prstGeom>
          <a:gradFill rotWithShape="1">
            <a:gsLst>
              <a:gs pos="0">
                <a:schemeClr val="accent1">
                  <a:alpha val="50000"/>
                </a:schemeClr>
              </a:gs>
              <a:gs pos="100000">
                <a:schemeClr val="accent1">
                  <a:gamma/>
                  <a:tint val="0"/>
                  <a:invGamma/>
                  <a:alpha val="0"/>
                </a:schemeClr>
              </a:gs>
            </a:gsLst>
            <a:lin ang="0" scaled="1"/>
          </a:gradFill>
          <a:ln w="9525" algn="ctr">
            <a:noFill/>
            <a:miter lim="800000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charset="-122"/>
            </a:endParaRPr>
          </a:p>
        </p:txBody>
      </p:sp>
      <p:grpSp>
        <p:nvGrpSpPr>
          <p:cNvPr id="19461" name="Group 6"/>
          <p:cNvGrpSpPr>
            <a:grpSpLocks/>
          </p:cNvGrpSpPr>
          <p:nvPr/>
        </p:nvGrpSpPr>
        <p:grpSpPr bwMode="auto">
          <a:xfrm>
            <a:off x="3143250" y="1428750"/>
            <a:ext cx="1362075" cy="1322388"/>
            <a:chOff x="4320" y="1152"/>
            <a:chExt cx="414" cy="402"/>
          </a:xfrm>
        </p:grpSpPr>
        <p:sp>
          <p:nvSpPr>
            <p:cNvPr id="179" name="AutoShape 7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180" name="Freeform 8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gamma/>
                    <a:tint val="48627"/>
                    <a:invGamma/>
                  </a:schemeClr>
                </a:gs>
                <a:gs pos="50000">
                  <a:schemeClr val="accent1">
                    <a:alpha val="0"/>
                  </a:schemeClr>
                </a:gs>
                <a:gs pos="100000">
                  <a:schemeClr val="accent1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9464" name="Group 9"/>
          <p:cNvGrpSpPr>
            <a:grpSpLocks/>
          </p:cNvGrpSpPr>
          <p:nvPr/>
        </p:nvGrpSpPr>
        <p:grpSpPr bwMode="auto">
          <a:xfrm>
            <a:off x="4514850" y="2751138"/>
            <a:ext cx="1362075" cy="1322387"/>
            <a:chOff x="4320" y="1152"/>
            <a:chExt cx="414" cy="402"/>
          </a:xfrm>
        </p:grpSpPr>
        <p:sp>
          <p:nvSpPr>
            <p:cNvPr id="182" name="AutoShape 10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183" name="Freeform 11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2">
                    <a:gamma/>
                    <a:tint val="48627"/>
                    <a:invGamma/>
                  </a:schemeClr>
                </a:gs>
                <a:gs pos="50000">
                  <a:schemeClr val="accent2">
                    <a:alpha val="0"/>
                  </a:schemeClr>
                </a:gs>
                <a:gs pos="100000">
                  <a:schemeClr val="accent2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9467" name="Group 12"/>
          <p:cNvGrpSpPr>
            <a:grpSpLocks/>
          </p:cNvGrpSpPr>
          <p:nvPr/>
        </p:nvGrpSpPr>
        <p:grpSpPr bwMode="auto">
          <a:xfrm>
            <a:off x="3143250" y="4094163"/>
            <a:ext cx="1362075" cy="1350962"/>
            <a:chOff x="4320" y="1152"/>
            <a:chExt cx="414" cy="402"/>
          </a:xfrm>
        </p:grpSpPr>
        <p:sp>
          <p:nvSpPr>
            <p:cNvPr id="185" name="AutoShape 13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186" name="Freeform 14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5">
                    <a:lumMod val="40000"/>
                    <a:lumOff val="60000"/>
                  </a:schemeClr>
                </a:gs>
                <a:gs pos="50000">
                  <a:schemeClr val="hlink">
                    <a:alpha val="0"/>
                  </a:schemeClr>
                </a:gs>
                <a:gs pos="100000">
                  <a:schemeClr val="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grpSp>
        <p:nvGrpSpPr>
          <p:cNvPr id="19470" name="Group 15"/>
          <p:cNvGrpSpPr>
            <a:grpSpLocks/>
          </p:cNvGrpSpPr>
          <p:nvPr/>
        </p:nvGrpSpPr>
        <p:grpSpPr bwMode="auto">
          <a:xfrm>
            <a:off x="1781175" y="2760663"/>
            <a:ext cx="1362075" cy="1322387"/>
            <a:chOff x="4320" y="1152"/>
            <a:chExt cx="414" cy="402"/>
          </a:xfrm>
        </p:grpSpPr>
        <p:sp>
          <p:nvSpPr>
            <p:cNvPr id="188" name="AutoShape 16"/>
            <p:cNvSpPr>
              <a:spLocks noChangeArrowheads="1"/>
            </p:cNvSpPr>
            <p:nvPr/>
          </p:nvSpPr>
          <p:spPr bwMode="gray">
            <a:xfrm>
              <a:off x="4320" y="1152"/>
              <a:ext cx="414" cy="402"/>
            </a:xfrm>
            <a:prstGeom prst="roundRect">
              <a:avLst>
                <a:gd name="adj" fmla="val 11921"/>
              </a:avLst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solidFill>
                  <a:srgbClr val="FFFFFF"/>
                </a:solidFill>
                <a:ea typeface="宋体" charset="-122"/>
              </a:endParaRPr>
            </a:p>
          </p:txBody>
        </p:sp>
        <p:sp>
          <p:nvSpPr>
            <p:cNvPr id="189" name="Freeform 17"/>
            <p:cNvSpPr/>
            <p:nvPr/>
          </p:nvSpPr>
          <p:spPr bwMode="gray">
            <a:xfrm>
              <a:off x="4346" y="1178"/>
              <a:ext cx="206" cy="201"/>
            </a:xfrm>
            <a:custGeom>
              <a:avLst/>
              <a:gdLst/>
              <a:ahLst/>
              <a:cxnLst>
                <a:cxn ang="0">
                  <a:pos x="118" y="0"/>
                </a:cxn>
                <a:cxn ang="0">
                  <a:pos x="0" y="118"/>
                </a:cxn>
                <a:cxn ang="0">
                  <a:pos x="0" y="589"/>
                </a:cxn>
                <a:cxn ang="0">
                  <a:pos x="161" y="174"/>
                </a:cxn>
                <a:cxn ang="0">
                  <a:pos x="589" y="0"/>
                </a:cxn>
                <a:cxn ang="0">
                  <a:pos x="118" y="0"/>
                </a:cxn>
              </a:cxnLst>
              <a:rect l="0" t="0" r="r" b="b"/>
              <a:pathLst>
                <a:path w="596" h="598">
                  <a:moveTo>
                    <a:pt x="118" y="0"/>
                  </a:moveTo>
                  <a:cubicBezTo>
                    <a:pt x="53" y="0"/>
                    <a:pt x="0" y="53"/>
                    <a:pt x="0" y="118"/>
                  </a:cubicBezTo>
                  <a:lnTo>
                    <a:pt x="0" y="589"/>
                  </a:lnTo>
                  <a:cubicBezTo>
                    <a:pt x="27" y="598"/>
                    <a:pt x="12" y="309"/>
                    <a:pt x="161" y="174"/>
                  </a:cubicBezTo>
                  <a:cubicBezTo>
                    <a:pt x="310" y="39"/>
                    <a:pt x="596" y="29"/>
                    <a:pt x="589" y="0"/>
                  </a:cubicBezTo>
                  <a:lnTo>
                    <a:pt x="118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4">
                    <a:lumMod val="60000"/>
                    <a:lumOff val="40000"/>
                  </a:schemeClr>
                </a:gs>
                <a:gs pos="50000">
                  <a:schemeClr val="folHlink">
                    <a:alpha val="0"/>
                  </a:schemeClr>
                </a:gs>
                <a:gs pos="100000">
                  <a:schemeClr val="folHlink">
                    <a:gamma/>
                    <a:tint val="48627"/>
                    <a:invGamma/>
                  </a:schemeClr>
                </a:gs>
              </a:gsLst>
              <a:lin ang="2700000" scaled="1"/>
            </a:gradFill>
            <a:ln w="0">
              <a:noFill/>
              <a:prstDash val="solid"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19473" name="Rectangle 18"/>
          <p:cNvSpPr>
            <a:spLocks noChangeArrowheads="1"/>
          </p:cNvSpPr>
          <p:nvPr/>
        </p:nvSpPr>
        <p:spPr bwMode="auto">
          <a:xfrm>
            <a:off x="900113" y="1681163"/>
            <a:ext cx="28194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Please write down of </a:t>
            </a:r>
          </a:p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a slogan for a vision of  a company in shortly.</a:t>
            </a:r>
          </a:p>
        </p:txBody>
      </p:sp>
      <p:sp>
        <p:nvSpPr>
          <p:cNvPr id="19474" name="Rectangle 19"/>
          <p:cNvSpPr>
            <a:spLocks noChangeArrowheads="1"/>
          </p:cNvSpPr>
          <p:nvPr/>
        </p:nvSpPr>
        <p:spPr bwMode="auto">
          <a:xfrm>
            <a:off x="900113" y="4300538"/>
            <a:ext cx="28194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Please write down of </a:t>
            </a:r>
          </a:p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a slogan for a vision of  a company in shortly.</a:t>
            </a:r>
          </a:p>
        </p:txBody>
      </p:sp>
      <p:sp>
        <p:nvSpPr>
          <p:cNvPr id="19475" name="Rectangle 20"/>
          <p:cNvSpPr>
            <a:spLocks noChangeArrowheads="1"/>
          </p:cNvSpPr>
          <p:nvPr/>
        </p:nvSpPr>
        <p:spPr bwMode="auto">
          <a:xfrm>
            <a:off x="4560888" y="1681163"/>
            <a:ext cx="28194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Please write down of </a:t>
            </a:r>
          </a:p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a slogan for a vision of  a company in shortly.</a:t>
            </a:r>
          </a:p>
        </p:txBody>
      </p:sp>
      <p:sp>
        <p:nvSpPr>
          <p:cNvPr id="19476" name="Rectangle 21"/>
          <p:cNvSpPr>
            <a:spLocks noChangeArrowheads="1"/>
          </p:cNvSpPr>
          <p:nvPr/>
        </p:nvSpPr>
        <p:spPr bwMode="auto">
          <a:xfrm>
            <a:off x="4560888" y="4300538"/>
            <a:ext cx="2819400" cy="7381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Please write down of </a:t>
            </a:r>
          </a:p>
          <a:p>
            <a:r>
              <a:rPr lang="en-US" altLang="zh-CN" sz="1400">
                <a:solidFill>
                  <a:srgbClr val="080808"/>
                </a:solidFill>
                <a:ea typeface="宋体" pitchFamily="2" charset="-122"/>
              </a:rPr>
              <a:t>a slogan for a vision of  a company in shortly.</a:t>
            </a:r>
          </a:p>
        </p:txBody>
      </p:sp>
      <p:sp>
        <p:nvSpPr>
          <p:cNvPr id="194" name="Rectangle 22"/>
          <p:cNvSpPr>
            <a:spLocks noChangeArrowheads="1"/>
          </p:cNvSpPr>
          <p:nvPr/>
        </p:nvSpPr>
        <p:spPr bwMode="white">
          <a:xfrm>
            <a:off x="3227388" y="1930400"/>
            <a:ext cx="1187450" cy="366713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 dirty="0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Vision 01</a:t>
            </a:r>
          </a:p>
        </p:txBody>
      </p:sp>
      <p:sp>
        <p:nvSpPr>
          <p:cNvPr id="195" name="Rectangle 23"/>
          <p:cNvSpPr>
            <a:spLocks noChangeArrowheads="1"/>
          </p:cNvSpPr>
          <p:nvPr/>
        </p:nvSpPr>
        <p:spPr bwMode="white">
          <a:xfrm>
            <a:off x="3217863" y="4608513"/>
            <a:ext cx="11874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Vision 03</a:t>
            </a:r>
          </a:p>
        </p:txBody>
      </p:sp>
      <p:sp>
        <p:nvSpPr>
          <p:cNvPr id="196" name="Rectangle 24"/>
          <p:cNvSpPr>
            <a:spLocks noChangeArrowheads="1"/>
          </p:cNvSpPr>
          <p:nvPr/>
        </p:nvSpPr>
        <p:spPr bwMode="white">
          <a:xfrm>
            <a:off x="4605338" y="3243263"/>
            <a:ext cx="11874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Vision 02</a:t>
            </a:r>
          </a:p>
        </p:txBody>
      </p:sp>
      <p:sp>
        <p:nvSpPr>
          <p:cNvPr id="197" name="Rectangle 25"/>
          <p:cNvSpPr>
            <a:spLocks noChangeArrowheads="1"/>
          </p:cNvSpPr>
          <p:nvPr/>
        </p:nvSpPr>
        <p:spPr bwMode="white">
          <a:xfrm>
            <a:off x="1871663" y="3243263"/>
            <a:ext cx="1187450" cy="36671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en-US" altLang="zh-CN" b="1">
                <a:solidFill>
                  <a:srgbClr val="FEFEF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Vision 04</a:t>
            </a:r>
          </a:p>
        </p:txBody>
      </p:sp>
      <p:sp>
        <p:nvSpPr>
          <p:cNvPr id="19481" name="Rectangle 26"/>
          <p:cNvSpPr>
            <a:spLocks noChangeArrowheads="1"/>
          </p:cNvSpPr>
          <p:nvPr/>
        </p:nvSpPr>
        <p:spPr bwMode="auto">
          <a:xfrm>
            <a:off x="3135313" y="3140075"/>
            <a:ext cx="137160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/>
            <a:r>
              <a:rPr lang="en-US" altLang="zh-CN" b="1">
                <a:solidFill>
                  <a:srgbClr val="CC0000"/>
                </a:solidFill>
                <a:ea typeface="宋体" pitchFamily="2" charset="-122"/>
              </a:rPr>
              <a:t>Company</a:t>
            </a:r>
          </a:p>
          <a:p>
            <a:pPr algn="ctr"/>
            <a:r>
              <a:rPr lang="en-US" altLang="zh-CN" b="1">
                <a:solidFill>
                  <a:srgbClr val="CC0000"/>
                </a:solidFill>
                <a:ea typeface="宋体" pitchFamily="2" charset="-122"/>
              </a:rPr>
              <a:t>LOGO</a:t>
            </a:r>
          </a:p>
        </p:txBody>
      </p:sp>
      <p:sp>
        <p:nvSpPr>
          <p:cNvPr id="30" name="矩形 29"/>
          <p:cNvSpPr/>
          <p:nvPr/>
        </p:nvSpPr>
        <p:spPr>
          <a:xfrm>
            <a:off x="684213" y="333375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关于品牌</a:t>
            </a:r>
          </a:p>
        </p:txBody>
      </p:sp>
      <p:sp>
        <p:nvSpPr>
          <p:cNvPr id="19483" name="矩形 5"/>
          <p:cNvSpPr>
            <a:spLocks noChangeArrowheads="1"/>
          </p:cNvSpPr>
          <p:nvPr/>
        </p:nvSpPr>
        <p:spPr bwMode="auto">
          <a:xfrm>
            <a:off x="323850" y="468313"/>
            <a:ext cx="4254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6.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9484" name="矩形 6"/>
          <p:cNvSpPr>
            <a:spLocks noChangeArrowheads="1"/>
          </p:cNvSpPr>
          <p:nvPr/>
        </p:nvSpPr>
        <p:spPr bwMode="auto">
          <a:xfrm>
            <a:off x="2573338" y="530225"/>
            <a:ext cx="208597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 the  Brand</a:t>
            </a:r>
          </a:p>
        </p:txBody>
      </p:sp>
    </p:spTree>
  </p:cSld>
  <p:clrMapOvr>
    <a:masterClrMapping/>
  </p:clrMapOvr>
  <p:transition/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84213" y="333375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未来发展</a:t>
            </a:r>
          </a:p>
        </p:txBody>
      </p:sp>
      <p:sp>
        <p:nvSpPr>
          <p:cNvPr id="20482" name="矩形 5"/>
          <p:cNvSpPr>
            <a:spLocks noChangeArrowheads="1"/>
          </p:cNvSpPr>
          <p:nvPr/>
        </p:nvSpPr>
        <p:spPr bwMode="auto">
          <a:xfrm>
            <a:off x="323850" y="468313"/>
            <a:ext cx="4254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7.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20483" name="矩形 6"/>
          <p:cNvSpPr>
            <a:spLocks noChangeArrowheads="1"/>
          </p:cNvSpPr>
          <p:nvPr/>
        </p:nvSpPr>
        <p:spPr bwMode="auto">
          <a:xfrm>
            <a:off x="2573338" y="530225"/>
            <a:ext cx="2282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Future Development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20484" name="Group 3"/>
          <p:cNvGrpSpPr>
            <a:grpSpLocks/>
          </p:cNvGrpSpPr>
          <p:nvPr/>
        </p:nvGrpSpPr>
        <p:grpSpPr bwMode="auto">
          <a:xfrm>
            <a:off x="849313" y="2005013"/>
            <a:ext cx="6118225" cy="3009900"/>
            <a:chOff x="664" y="1951"/>
            <a:chExt cx="4308" cy="2120"/>
          </a:xfrm>
        </p:grpSpPr>
        <p:sp>
          <p:nvSpPr>
            <p:cNvPr id="9" name="Freeform 4"/>
            <p:cNvSpPr/>
            <p:nvPr/>
          </p:nvSpPr>
          <p:spPr bwMode="gray">
            <a:xfrm>
              <a:off x="743" y="2045"/>
              <a:ext cx="1263" cy="1938"/>
            </a:xfrm>
            <a:custGeom>
              <a:avLst/>
              <a:gdLst>
                <a:gd name="T0" fmla="*/ 65 w 1692"/>
                <a:gd name="T1" fmla="*/ 145 h 2586"/>
                <a:gd name="T2" fmla="*/ 180 w 1692"/>
                <a:gd name="T3" fmla="*/ 118 h 2586"/>
                <a:gd name="T4" fmla="*/ 243 w 1692"/>
                <a:gd name="T5" fmla="*/ 135 h 2586"/>
                <a:gd name="T6" fmla="*/ 234 w 1692"/>
                <a:gd name="T7" fmla="*/ 250 h 2586"/>
                <a:gd name="T8" fmla="*/ 153 w 1692"/>
                <a:gd name="T9" fmla="*/ 327 h 2586"/>
                <a:gd name="T10" fmla="*/ 122 w 1692"/>
                <a:gd name="T11" fmla="*/ 401 h 2586"/>
                <a:gd name="T12" fmla="*/ 159 w 1692"/>
                <a:gd name="T13" fmla="*/ 541 h 2586"/>
                <a:gd name="T14" fmla="*/ 177 w 1692"/>
                <a:gd name="T15" fmla="*/ 539 h 2586"/>
                <a:gd name="T16" fmla="*/ 184 w 1692"/>
                <a:gd name="T17" fmla="*/ 509 h 2586"/>
                <a:gd name="T18" fmla="*/ 268 w 1692"/>
                <a:gd name="T19" fmla="*/ 648 h 2586"/>
                <a:gd name="T20" fmla="*/ 365 w 1692"/>
                <a:gd name="T21" fmla="*/ 674 h 2586"/>
                <a:gd name="T22" fmla="*/ 446 w 1692"/>
                <a:gd name="T23" fmla="*/ 758 h 2586"/>
                <a:gd name="T24" fmla="*/ 478 w 1692"/>
                <a:gd name="T25" fmla="*/ 799 h 2586"/>
                <a:gd name="T26" fmla="*/ 432 w 1692"/>
                <a:gd name="T27" fmla="*/ 903 h 2586"/>
                <a:gd name="T28" fmla="*/ 514 w 1692"/>
                <a:gd name="T29" fmla="*/ 1000 h 2586"/>
                <a:gd name="T30" fmla="*/ 580 w 1692"/>
                <a:gd name="T31" fmla="*/ 1135 h 2586"/>
                <a:gd name="T32" fmla="*/ 613 w 1692"/>
                <a:gd name="T33" fmla="*/ 1297 h 2586"/>
                <a:gd name="T34" fmla="*/ 669 w 1692"/>
                <a:gd name="T35" fmla="*/ 1427 h 2586"/>
                <a:gd name="T36" fmla="*/ 717 w 1692"/>
                <a:gd name="T37" fmla="*/ 1416 h 2586"/>
                <a:gd name="T38" fmla="*/ 698 w 1692"/>
                <a:gd name="T39" fmla="*/ 1344 h 2586"/>
                <a:gd name="T40" fmla="*/ 722 w 1692"/>
                <a:gd name="T41" fmla="*/ 1295 h 2586"/>
                <a:gd name="T42" fmla="*/ 767 w 1692"/>
                <a:gd name="T43" fmla="*/ 1252 h 2586"/>
                <a:gd name="T44" fmla="*/ 812 w 1692"/>
                <a:gd name="T45" fmla="*/ 1166 h 2586"/>
                <a:gd name="T46" fmla="*/ 879 w 1692"/>
                <a:gd name="T47" fmla="*/ 1095 h 2586"/>
                <a:gd name="T48" fmla="*/ 910 w 1692"/>
                <a:gd name="T49" fmla="*/ 980 h 2586"/>
                <a:gd name="T50" fmla="*/ 870 w 1692"/>
                <a:gd name="T51" fmla="*/ 864 h 2586"/>
                <a:gd name="T52" fmla="*/ 771 w 1692"/>
                <a:gd name="T53" fmla="*/ 792 h 2586"/>
                <a:gd name="T54" fmla="*/ 619 w 1692"/>
                <a:gd name="T55" fmla="*/ 719 h 2586"/>
                <a:gd name="T56" fmla="*/ 546 w 1692"/>
                <a:gd name="T57" fmla="*/ 707 h 2586"/>
                <a:gd name="T58" fmla="*/ 507 w 1692"/>
                <a:gd name="T59" fmla="*/ 712 h 2586"/>
                <a:gd name="T60" fmla="*/ 446 w 1692"/>
                <a:gd name="T61" fmla="*/ 734 h 2586"/>
                <a:gd name="T62" fmla="*/ 425 w 1692"/>
                <a:gd name="T63" fmla="*/ 659 h 2586"/>
                <a:gd name="T64" fmla="*/ 413 w 1692"/>
                <a:gd name="T65" fmla="*/ 597 h 2586"/>
                <a:gd name="T66" fmla="*/ 354 w 1692"/>
                <a:gd name="T67" fmla="*/ 620 h 2586"/>
                <a:gd name="T68" fmla="*/ 318 w 1692"/>
                <a:gd name="T69" fmla="*/ 534 h 2586"/>
                <a:gd name="T70" fmla="*/ 415 w 1692"/>
                <a:gd name="T71" fmla="*/ 512 h 2586"/>
                <a:gd name="T72" fmla="*/ 473 w 1692"/>
                <a:gd name="T73" fmla="*/ 509 h 2586"/>
                <a:gd name="T74" fmla="*/ 502 w 1692"/>
                <a:gd name="T75" fmla="*/ 505 h 2586"/>
                <a:gd name="T76" fmla="*/ 593 w 1692"/>
                <a:gd name="T77" fmla="*/ 421 h 2586"/>
                <a:gd name="T78" fmla="*/ 664 w 1692"/>
                <a:gd name="T79" fmla="*/ 381 h 2586"/>
                <a:gd name="T80" fmla="*/ 717 w 1692"/>
                <a:gd name="T81" fmla="*/ 357 h 2586"/>
                <a:gd name="T82" fmla="*/ 751 w 1692"/>
                <a:gd name="T83" fmla="*/ 302 h 2586"/>
                <a:gd name="T84" fmla="*/ 722 w 1692"/>
                <a:gd name="T85" fmla="*/ 288 h 2586"/>
                <a:gd name="T86" fmla="*/ 856 w 1692"/>
                <a:gd name="T87" fmla="*/ 256 h 2586"/>
                <a:gd name="T88" fmla="*/ 789 w 1692"/>
                <a:gd name="T89" fmla="*/ 192 h 2586"/>
                <a:gd name="T90" fmla="*/ 744 w 1692"/>
                <a:gd name="T91" fmla="*/ 148 h 2586"/>
                <a:gd name="T92" fmla="*/ 685 w 1692"/>
                <a:gd name="T93" fmla="*/ 205 h 2586"/>
                <a:gd name="T94" fmla="*/ 622 w 1692"/>
                <a:gd name="T95" fmla="*/ 250 h 2586"/>
                <a:gd name="T96" fmla="*/ 573 w 1692"/>
                <a:gd name="T97" fmla="*/ 171 h 2586"/>
                <a:gd name="T98" fmla="*/ 680 w 1692"/>
                <a:gd name="T99" fmla="*/ 135 h 2586"/>
                <a:gd name="T100" fmla="*/ 710 w 1692"/>
                <a:gd name="T101" fmla="*/ 111 h 2586"/>
                <a:gd name="T102" fmla="*/ 744 w 1692"/>
                <a:gd name="T103" fmla="*/ 97 h 2586"/>
                <a:gd name="T104" fmla="*/ 721 w 1692"/>
                <a:gd name="T105" fmla="*/ 81 h 2586"/>
                <a:gd name="T106" fmla="*/ 708 w 1692"/>
                <a:gd name="T107" fmla="*/ 67 h 2586"/>
                <a:gd name="T108" fmla="*/ 674 w 1692"/>
                <a:gd name="T109" fmla="*/ 57 h 2586"/>
                <a:gd name="T110" fmla="*/ 620 w 1692"/>
                <a:gd name="T111" fmla="*/ 76 h 2586"/>
                <a:gd name="T112" fmla="*/ 532 w 1692"/>
                <a:gd name="T113" fmla="*/ 67 h 2586"/>
                <a:gd name="T114" fmla="*/ 309 w 1692"/>
                <a:gd name="T115" fmla="*/ 0 h 2586"/>
                <a:gd name="T116" fmla="*/ 193 w 1692"/>
                <a:gd name="T117" fmla="*/ 18 h 2586"/>
                <a:gd name="T118" fmla="*/ 162 w 1692"/>
                <a:gd name="T119" fmla="*/ 57 h 2586"/>
                <a:gd name="T120" fmla="*/ 72 w 1692"/>
                <a:gd name="T121" fmla="*/ 97 h 2586"/>
                <a:gd name="T122" fmla="*/ 72 w 1692"/>
                <a:gd name="T123" fmla="*/ 121 h 2586"/>
                <a:gd name="T124" fmla="*/ 1 w 1692"/>
                <a:gd name="T125" fmla="*/ 142 h 258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  <a:gd name="T186" fmla="*/ 0 60000 65536"/>
                <a:gd name="T187" fmla="*/ 0 60000 65536"/>
                <a:gd name="T188" fmla="*/ 0 60000 65536"/>
                <a:gd name="T189" fmla="*/ 0 w 1692"/>
                <a:gd name="T190" fmla="*/ 0 h 2586"/>
                <a:gd name="T191" fmla="*/ 1692 w 1692"/>
                <a:gd name="T192" fmla="*/ 2586 h 2586"/>
              </a:gdLst>
              <a:ahLst/>
              <a:cxnLst>
                <a:cxn ang="T126">
                  <a:pos x="T0" y="T1"/>
                </a:cxn>
                <a:cxn ang="T127">
                  <a:pos x="T2" y="T3"/>
                </a:cxn>
                <a:cxn ang="T128">
                  <a:pos x="T4" y="T5"/>
                </a:cxn>
                <a:cxn ang="T129">
                  <a:pos x="T6" y="T7"/>
                </a:cxn>
                <a:cxn ang="T130">
                  <a:pos x="T8" y="T9"/>
                </a:cxn>
                <a:cxn ang="T131">
                  <a:pos x="T10" y="T11"/>
                </a:cxn>
                <a:cxn ang="T132">
                  <a:pos x="T12" y="T13"/>
                </a:cxn>
                <a:cxn ang="T133">
                  <a:pos x="T14" y="T15"/>
                </a:cxn>
                <a:cxn ang="T134">
                  <a:pos x="T16" y="T17"/>
                </a:cxn>
                <a:cxn ang="T135">
                  <a:pos x="T18" y="T19"/>
                </a:cxn>
                <a:cxn ang="T136">
                  <a:pos x="T20" y="T21"/>
                </a:cxn>
                <a:cxn ang="T137">
                  <a:pos x="T22" y="T23"/>
                </a:cxn>
                <a:cxn ang="T138">
                  <a:pos x="T24" y="T25"/>
                </a:cxn>
                <a:cxn ang="T139">
                  <a:pos x="T26" y="T27"/>
                </a:cxn>
                <a:cxn ang="T140">
                  <a:pos x="T28" y="T29"/>
                </a:cxn>
                <a:cxn ang="T141">
                  <a:pos x="T30" y="T31"/>
                </a:cxn>
                <a:cxn ang="T142">
                  <a:pos x="T32" y="T33"/>
                </a:cxn>
                <a:cxn ang="T143">
                  <a:pos x="T34" y="T35"/>
                </a:cxn>
                <a:cxn ang="T144">
                  <a:pos x="T36" y="T37"/>
                </a:cxn>
                <a:cxn ang="T145">
                  <a:pos x="T38" y="T39"/>
                </a:cxn>
                <a:cxn ang="T146">
                  <a:pos x="T40" y="T41"/>
                </a:cxn>
                <a:cxn ang="T147">
                  <a:pos x="T42" y="T43"/>
                </a:cxn>
                <a:cxn ang="T148">
                  <a:pos x="T44" y="T45"/>
                </a:cxn>
                <a:cxn ang="T149">
                  <a:pos x="T46" y="T47"/>
                </a:cxn>
                <a:cxn ang="T150">
                  <a:pos x="T48" y="T49"/>
                </a:cxn>
                <a:cxn ang="T151">
                  <a:pos x="T50" y="T51"/>
                </a:cxn>
                <a:cxn ang="T152">
                  <a:pos x="T52" y="T53"/>
                </a:cxn>
                <a:cxn ang="T153">
                  <a:pos x="T54" y="T55"/>
                </a:cxn>
                <a:cxn ang="T154">
                  <a:pos x="T56" y="T57"/>
                </a:cxn>
                <a:cxn ang="T155">
                  <a:pos x="T58" y="T59"/>
                </a:cxn>
                <a:cxn ang="T156">
                  <a:pos x="T60" y="T61"/>
                </a:cxn>
                <a:cxn ang="T157">
                  <a:pos x="T62" y="T63"/>
                </a:cxn>
                <a:cxn ang="T158">
                  <a:pos x="T64" y="T65"/>
                </a:cxn>
                <a:cxn ang="T159">
                  <a:pos x="T66" y="T67"/>
                </a:cxn>
                <a:cxn ang="T160">
                  <a:pos x="T68" y="T69"/>
                </a:cxn>
                <a:cxn ang="T161">
                  <a:pos x="T70" y="T71"/>
                </a:cxn>
                <a:cxn ang="T162">
                  <a:pos x="T72" y="T73"/>
                </a:cxn>
                <a:cxn ang="T163">
                  <a:pos x="T74" y="T75"/>
                </a:cxn>
                <a:cxn ang="T164">
                  <a:pos x="T76" y="T77"/>
                </a:cxn>
                <a:cxn ang="T165">
                  <a:pos x="T78" y="T79"/>
                </a:cxn>
                <a:cxn ang="T166">
                  <a:pos x="T80" y="T81"/>
                </a:cxn>
                <a:cxn ang="T167">
                  <a:pos x="T82" y="T83"/>
                </a:cxn>
                <a:cxn ang="T168">
                  <a:pos x="T84" y="T85"/>
                </a:cxn>
                <a:cxn ang="T169">
                  <a:pos x="T86" y="T87"/>
                </a:cxn>
                <a:cxn ang="T170">
                  <a:pos x="T88" y="T89"/>
                </a:cxn>
                <a:cxn ang="T171">
                  <a:pos x="T90" y="T91"/>
                </a:cxn>
                <a:cxn ang="T172">
                  <a:pos x="T92" y="T93"/>
                </a:cxn>
                <a:cxn ang="T173">
                  <a:pos x="T94" y="T95"/>
                </a:cxn>
                <a:cxn ang="T174">
                  <a:pos x="T96" y="T97"/>
                </a:cxn>
                <a:cxn ang="T175">
                  <a:pos x="T98" y="T99"/>
                </a:cxn>
                <a:cxn ang="T176">
                  <a:pos x="T100" y="T101"/>
                </a:cxn>
                <a:cxn ang="T177">
                  <a:pos x="T102" y="T103"/>
                </a:cxn>
                <a:cxn ang="T178">
                  <a:pos x="T104" y="T105"/>
                </a:cxn>
                <a:cxn ang="T179">
                  <a:pos x="T106" y="T107"/>
                </a:cxn>
                <a:cxn ang="T180">
                  <a:pos x="T108" y="T109"/>
                </a:cxn>
                <a:cxn ang="T181">
                  <a:pos x="T110" y="T111"/>
                </a:cxn>
                <a:cxn ang="T182">
                  <a:pos x="T112" y="T113"/>
                </a:cxn>
                <a:cxn ang="T183">
                  <a:pos x="T114" y="T115"/>
                </a:cxn>
                <a:cxn ang="T184">
                  <a:pos x="T116" y="T117"/>
                </a:cxn>
                <a:cxn ang="T185">
                  <a:pos x="T118" y="T119"/>
                </a:cxn>
                <a:cxn ang="T186">
                  <a:pos x="T120" y="T121"/>
                </a:cxn>
                <a:cxn ang="T187">
                  <a:pos x="T122" y="T123"/>
                </a:cxn>
                <a:cxn ang="T188">
                  <a:pos x="T124" y="T125"/>
                </a:cxn>
              </a:cxnLst>
              <a:rect l="T189" t="T190" r="T191" b="T192"/>
              <a:pathLst>
                <a:path w="1692" h="2586">
                  <a:moveTo>
                    <a:pt x="2" y="252"/>
                  </a:moveTo>
                  <a:lnTo>
                    <a:pt x="68" y="264"/>
                  </a:lnTo>
                  <a:lnTo>
                    <a:pt x="116" y="258"/>
                  </a:lnTo>
                  <a:lnTo>
                    <a:pt x="188" y="216"/>
                  </a:lnTo>
                  <a:lnTo>
                    <a:pt x="236" y="210"/>
                  </a:lnTo>
                  <a:lnTo>
                    <a:pt x="320" y="210"/>
                  </a:lnTo>
                  <a:lnTo>
                    <a:pt x="368" y="216"/>
                  </a:lnTo>
                  <a:lnTo>
                    <a:pt x="398" y="246"/>
                  </a:lnTo>
                  <a:lnTo>
                    <a:pt x="434" y="240"/>
                  </a:lnTo>
                  <a:lnTo>
                    <a:pt x="422" y="294"/>
                  </a:lnTo>
                  <a:lnTo>
                    <a:pt x="404" y="354"/>
                  </a:lnTo>
                  <a:lnTo>
                    <a:pt x="416" y="444"/>
                  </a:lnTo>
                  <a:lnTo>
                    <a:pt x="408" y="480"/>
                  </a:lnTo>
                  <a:lnTo>
                    <a:pt x="380" y="474"/>
                  </a:lnTo>
                  <a:lnTo>
                    <a:pt x="272" y="582"/>
                  </a:lnTo>
                  <a:lnTo>
                    <a:pt x="236" y="628"/>
                  </a:lnTo>
                  <a:lnTo>
                    <a:pt x="242" y="672"/>
                  </a:lnTo>
                  <a:lnTo>
                    <a:pt x="218" y="714"/>
                  </a:lnTo>
                  <a:lnTo>
                    <a:pt x="268" y="774"/>
                  </a:lnTo>
                  <a:lnTo>
                    <a:pt x="262" y="844"/>
                  </a:lnTo>
                  <a:lnTo>
                    <a:pt x="284" y="964"/>
                  </a:lnTo>
                  <a:lnTo>
                    <a:pt x="320" y="1010"/>
                  </a:lnTo>
                  <a:lnTo>
                    <a:pt x="324" y="970"/>
                  </a:lnTo>
                  <a:lnTo>
                    <a:pt x="316" y="960"/>
                  </a:lnTo>
                  <a:lnTo>
                    <a:pt x="302" y="834"/>
                  </a:lnTo>
                  <a:lnTo>
                    <a:pt x="326" y="830"/>
                  </a:lnTo>
                  <a:lnTo>
                    <a:pt x="328" y="906"/>
                  </a:lnTo>
                  <a:lnTo>
                    <a:pt x="380" y="996"/>
                  </a:lnTo>
                  <a:lnTo>
                    <a:pt x="368" y="1074"/>
                  </a:lnTo>
                  <a:lnTo>
                    <a:pt x="478" y="1154"/>
                  </a:lnTo>
                  <a:lnTo>
                    <a:pt x="564" y="1164"/>
                  </a:lnTo>
                  <a:lnTo>
                    <a:pt x="612" y="1208"/>
                  </a:lnTo>
                  <a:lnTo>
                    <a:pt x="650" y="1200"/>
                  </a:lnTo>
                  <a:lnTo>
                    <a:pt x="680" y="1224"/>
                  </a:lnTo>
                  <a:lnTo>
                    <a:pt x="698" y="1272"/>
                  </a:lnTo>
                  <a:lnTo>
                    <a:pt x="794" y="1350"/>
                  </a:lnTo>
                  <a:lnTo>
                    <a:pt x="842" y="1308"/>
                  </a:lnTo>
                  <a:lnTo>
                    <a:pt x="848" y="1350"/>
                  </a:lnTo>
                  <a:lnTo>
                    <a:pt x="854" y="1422"/>
                  </a:lnTo>
                  <a:lnTo>
                    <a:pt x="786" y="1490"/>
                  </a:lnTo>
                  <a:lnTo>
                    <a:pt x="788" y="1542"/>
                  </a:lnTo>
                  <a:lnTo>
                    <a:pt x="770" y="1608"/>
                  </a:lnTo>
                  <a:lnTo>
                    <a:pt x="802" y="1634"/>
                  </a:lnTo>
                  <a:lnTo>
                    <a:pt x="848" y="1668"/>
                  </a:lnTo>
                  <a:lnTo>
                    <a:pt x="916" y="1782"/>
                  </a:lnTo>
                  <a:lnTo>
                    <a:pt x="956" y="1800"/>
                  </a:lnTo>
                  <a:lnTo>
                    <a:pt x="1010" y="1848"/>
                  </a:lnTo>
                  <a:lnTo>
                    <a:pt x="1034" y="2022"/>
                  </a:lnTo>
                  <a:lnTo>
                    <a:pt x="1058" y="2178"/>
                  </a:lnTo>
                  <a:lnTo>
                    <a:pt x="1046" y="2244"/>
                  </a:lnTo>
                  <a:lnTo>
                    <a:pt x="1094" y="2310"/>
                  </a:lnTo>
                  <a:lnTo>
                    <a:pt x="1118" y="2364"/>
                  </a:lnTo>
                  <a:lnTo>
                    <a:pt x="1138" y="2458"/>
                  </a:lnTo>
                  <a:lnTo>
                    <a:pt x="1194" y="2540"/>
                  </a:lnTo>
                  <a:lnTo>
                    <a:pt x="1286" y="2586"/>
                  </a:lnTo>
                  <a:lnTo>
                    <a:pt x="1382" y="2574"/>
                  </a:lnTo>
                  <a:lnTo>
                    <a:pt x="1280" y="2520"/>
                  </a:lnTo>
                  <a:lnTo>
                    <a:pt x="1266" y="2472"/>
                  </a:lnTo>
                  <a:lnTo>
                    <a:pt x="1288" y="2428"/>
                  </a:lnTo>
                  <a:lnTo>
                    <a:pt x="1244" y="2394"/>
                  </a:lnTo>
                  <a:lnTo>
                    <a:pt x="1284" y="2334"/>
                  </a:lnTo>
                  <a:lnTo>
                    <a:pt x="1244" y="2300"/>
                  </a:lnTo>
                  <a:lnTo>
                    <a:pt x="1288" y="2306"/>
                  </a:lnTo>
                  <a:lnTo>
                    <a:pt x="1286" y="2244"/>
                  </a:lnTo>
                  <a:lnTo>
                    <a:pt x="1330" y="2268"/>
                  </a:lnTo>
                  <a:lnTo>
                    <a:pt x="1368" y="2228"/>
                  </a:lnTo>
                  <a:lnTo>
                    <a:pt x="1334" y="2160"/>
                  </a:lnTo>
                  <a:lnTo>
                    <a:pt x="1382" y="2184"/>
                  </a:lnTo>
                  <a:lnTo>
                    <a:pt x="1448" y="2076"/>
                  </a:lnTo>
                  <a:lnTo>
                    <a:pt x="1468" y="2052"/>
                  </a:lnTo>
                  <a:lnTo>
                    <a:pt x="1476" y="1982"/>
                  </a:lnTo>
                  <a:lnTo>
                    <a:pt x="1568" y="1950"/>
                  </a:lnTo>
                  <a:lnTo>
                    <a:pt x="1612" y="1880"/>
                  </a:lnTo>
                  <a:lnTo>
                    <a:pt x="1628" y="1830"/>
                  </a:lnTo>
                  <a:lnTo>
                    <a:pt x="1622" y="1746"/>
                  </a:lnTo>
                  <a:lnTo>
                    <a:pt x="1692" y="1644"/>
                  </a:lnTo>
                  <a:lnTo>
                    <a:pt x="1652" y="1578"/>
                  </a:lnTo>
                  <a:lnTo>
                    <a:pt x="1552" y="1538"/>
                  </a:lnTo>
                  <a:lnTo>
                    <a:pt x="1448" y="1500"/>
                  </a:lnTo>
                  <a:lnTo>
                    <a:pt x="1376" y="1494"/>
                  </a:lnTo>
                  <a:lnTo>
                    <a:pt x="1376" y="1410"/>
                  </a:lnTo>
                  <a:lnTo>
                    <a:pt x="1262" y="1356"/>
                  </a:lnTo>
                  <a:lnTo>
                    <a:pt x="1166" y="1272"/>
                  </a:lnTo>
                  <a:lnTo>
                    <a:pt x="1104" y="1280"/>
                  </a:lnTo>
                  <a:lnTo>
                    <a:pt x="1048" y="1276"/>
                  </a:lnTo>
                  <a:lnTo>
                    <a:pt x="1020" y="1244"/>
                  </a:lnTo>
                  <a:lnTo>
                    <a:pt x="974" y="1260"/>
                  </a:lnTo>
                  <a:lnTo>
                    <a:pt x="984" y="1238"/>
                  </a:lnTo>
                  <a:lnTo>
                    <a:pt x="934" y="1268"/>
                  </a:lnTo>
                  <a:lnTo>
                    <a:pt x="904" y="1268"/>
                  </a:lnTo>
                  <a:lnTo>
                    <a:pt x="872" y="1314"/>
                  </a:lnTo>
                  <a:lnTo>
                    <a:pt x="836" y="1272"/>
                  </a:lnTo>
                  <a:lnTo>
                    <a:pt x="794" y="1308"/>
                  </a:lnTo>
                  <a:lnTo>
                    <a:pt x="748" y="1278"/>
                  </a:lnTo>
                  <a:lnTo>
                    <a:pt x="758" y="1242"/>
                  </a:lnTo>
                  <a:lnTo>
                    <a:pt x="758" y="1174"/>
                  </a:lnTo>
                  <a:lnTo>
                    <a:pt x="698" y="1176"/>
                  </a:lnTo>
                  <a:lnTo>
                    <a:pt x="668" y="1140"/>
                  </a:lnTo>
                  <a:lnTo>
                    <a:pt x="736" y="1062"/>
                  </a:lnTo>
                  <a:lnTo>
                    <a:pt x="712" y="1050"/>
                  </a:lnTo>
                  <a:lnTo>
                    <a:pt x="658" y="1062"/>
                  </a:lnTo>
                  <a:lnTo>
                    <a:pt x="632" y="1104"/>
                  </a:lnTo>
                  <a:lnTo>
                    <a:pt x="596" y="1110"/>
                  </a:lnTo>
                  <a:lnTo>
                    <a:pt x="538" y="1066"/>
                  </a:lnTo>
                  <a:lnTo>
                    <a:pt x="568" y="950"/>
                  </a:lnTo>
                  <a:lnTo>
                    <a:pt x="632" y="894"/>
                  </a:lnTo>
                  <a:lnTo>
                    <a:pt x="686" y="894"/>
                  </a:lnTo>
                  <a:lnTo>
                    <a:pt x="740" y="912"/>
                  </a:lnTo>
                  <a:lnTo>
                    <a:pt x="736" y="900"/>
                  </a:lnTo>
                  <a:lnTo>
                    <a:pt x="766" y="868"/>
                  </a:lnTo>
                  <a:lnTo>
                    <a:pt x="842" y="906"/>
                  </a:lnTo>
                  <a:lnTo>
                    <a:pt x="848" y="966"/>
                  </a:lnTo>
                  <a:lnTo>
                    <a:pt x="884" y="984"/>
                  </a:lnTo>
                  <a:lnTo>
                    <a:pt x="896" y="900"/>
                  </a:lnTo>
                  <a:lnTo>
                    <a:pt x="878" y="858"/>
                  </a:lnTo>
                  <a:lnTo>
                    <a:pt x="998" y="806"/>
                  </a:lnTo>
                  <a:lnTo>
                    <a:pt x="1058" y="750"/>
                  </a:lnTo>
                  <a:lnTo>
                    <a:pt x="1100" y="696"/>
                  </a:lnTo>
                  <a:lnTo>
                    <a:pt x="1130" y="672"/>
                  </a:lnTo>
                  <a:lnTo>
                    <a:pt x="1184" y="678"/>
                  </a:lnTo>
                  <a:lnTo>
                    <a:pt x="1190" y="636"/>
                  </a:lnTo>
                  <a:lnTo>
                    <a:pt x="1280" y="588"/>
                  </a:lnTo>
                  <a:lnTo>
                    <a:pt x="1278" y="636"/>
                  </a:lnTo>
                  <a:lnTo>
                    <a:pt x="1360" y="602"/>
                  </a:lnTo>
                  <a:lnTo>
                    <a:pt x="1322" y="570"/>
                  </a:lnTo>
                  <a:lnTo>
                    <a:pt x="1340" y="538"/>
                  </a:lnTo>
                  <a:lnTo>
                    <a:pt x="1320" y="522"/>
                  </a:lnTo>
                  <a:lnTo>
                    <a:pt x="1286" y="546"/>
                  </a:lnTo>
                  <a:lnTo>
                    <a:pt x="1288" y="512"/>
                  </a:lnTo>
                  <a:lnTo>
                    <a:pt x="1400" y="504"/>
                  </a:lnTo>
                  <a:lnTo>
                    <a:pt x="1490" y="480"/>
                  </a:lnTo>
                  <a:lnTo>
                    <a:pt x="1526" y="456"/>
                  </a:lnTo>
                  <a:lnTo>
                    <a:pt x="1484" y="394"/>
                  </a:lnTo>
                  <a:cubicBezTo>
                    <a:pt x="1474" y="370"/>
                    <a:pt x="1479" y="319"/>
                    <a:pt x="1466" y="310"/>
                  </a:cubicBezTo>
                  <a:cubicBezTo>
                    <a:pt x="1456" y="300"/>
                    <a:pt x="1423" y="343"/>
                    <a:pt x="1406" y="342"/>
                  </a:cubicBezTo>
                  <a:lnTo>
                    <a:pt x="1376" y="312"/>
                  </a:lnTo>
                  <a:lnTo>
                    <a:pt x="1376" y="270"/>
                  </a:lnTo>
                  <a:lnTo>
                    <a:pt x="1328" y="264"/>
                  </a:lnTo>
                  <a:lnTo>
                    <a:pt x="1312" y="252"/>
                  </a:lnTo>
                  <a:lnTo>
                    <a:pt x="1256" y="314"/>
                  </a:lnTo>
                  <a:lnTo>
                    <a:pt x="1222" y="364"/>
                  </a:lnTo>
                  <a:lnTo>
                    <a:pt x="1172" y="402"/>
                  </a:lnTo>
                  <a:lnTo>
                    <a:pt x="1136" y="474"/>
                  </a:lnTo>
                  <a:lnTo>
                    <a:pt x="1110" y="444"/>
                  </a:lnTo>
                  <a:lnTo>
                    <a:pt x="1128" y="394"/>
                  </a:lnTo>
                  <a:lnTo>
                    <a:pt x="1038" y="334"/>
                  </a:lnTo>
                  <a:lnTo>
                    <a:pt x="1022" y="304"/>
                  </a:lnTo>
                  <a:lnTo>
                    <a:pt x="1122" y="226"/>
                  </a:lnTo>
                  <a:lnTo>
                    <a:pt x="1184" y="222"/>
                  </a:lnTo>
                  <a:lnTo>
                    <a:pt x="1212" y="240"/>
                  </a:lnTo>
                  <a:lnTo>
                    <a:pt x="1248" y="220"/>
                  </a:lnTo>
                  <a:lnTo>
                    <a:pt x="1300" y="220"/>
                  </a:lnTo>
                  <a:lnTo>
                    <a:pt x="1266" y="198"/>
                  </a:lnTo>
                  <a:lnTo>
                    <a:pt x="1208" y="196"/>
                  </a:lnTo>
                  <a:lnTo>
                    <a:pt x="1250" y="174"/>
                  </a:lnTo>
                  <a:lnTo>
                    <a:pt x="1328" y="172"/>
                  </a:lnTo>
                  <a:lnTo>
                    <a:pt x="1364" y="132"/>
                  </a:lnTo>
                  <a:cubicBezTo>
                    <a:pt x="1346" y="124"/>
                    <a:pt x="1343" y="119"/>
                    <a:pt x="1324" y="122"/>
                  </a:cubicBezTo>
                  <a:cubicBezTo>
                    <a:pt x="1310" y="124"/>
                    <a:pt x="1294" y="132"/>
                    <a:pt x="1286" y="144"/>
                  </a:cubicBezTo>
                  <a:cubicBezTo>
                    <a:pt x="1282" y="149"/>
                    <a:pt x="1274" y="148"/>
                    <a:pt x="1268" y="150"/>
                  </a:cubicBezTo>
                  <a:cubicBezTo>
                    <a:pt x="1266" y="144"/>
                    <a:pt x="1259" y="138"/>
                    <a:pt x="1262" y="132"/>
                  </a:cubicBezTo>
                  <a:cubicBezTo>
                    <a:pt x="1269" y="118"/>
                    <a:pt x="1303" y="134"/>
                    <a:pt x="1262" y="120"/>
                  </a:cubicBezTo>
                  <a:cubicBezTo>
                    <a:pt x="1221" y="134"/>
                    <a:pt x="1252" y="105"/>
                    <a:pt x="1262" y="90"/>
                  </a:cubicBezTo>
                  <a:cubicBezTo>
                    <a:pt x="1260" y="84"/>
                    <a:pt x="1262" y="75"/>
                    <a:pt x="1256" y="72"/>
                  </a:cubicBezTo>
                  <a:cubicBezTo>
                    <a:pt x="1238" y="63"/>
                    <a:pt x="1202" y="102"/>
                    <a:pt x="1202" y="102"/>
                  </a:cubicBezTo>
                  <a:cubicBezTo>
                    <a:pt x="1198" y="108"/>
                    <a:pt x="1186" y="140"/>
                    <a:pt x="1180" y="144"/>
                  </a:cubicBezTo>
                  <a:cubicBezTo>
                    <a:pt x="1169" y="151"/>
                    <a:pt x="1148" y="122"/>
                    <a:pt x="1148" y="122"/>
                  </a:cubicBezTo>
                  <a:cubicBezTo>
                    <a:pt x="1138" y="123"/>
                    <a:pt x="1121" y="137"/>
                    <a:pt x="1106" y="136"/>
                  </a:cubicBezTo>
                  <a:cubicBezTo>
                    <a:pt x="1091" y="135"/>
                    <a:pt x="1074" y="117"/>
                    <a:pt x="1056" y="116"/>
                  </a:cubicBezTo>
                  <a:cubicBezTo>
                    <a:pt x="1038" y="115"/>
                    <a:pt x="1016" y="131"/>
                    <a:pt x="998" y="132"/>
                  </a:cubicBezTo>
                  <a:cubicBezTo>
                    <a:pt x="997" y="132"/>
                    <a:pt x="956" y="125"/>
                    <a:pt x="950" y="120"/>
                  </a:cubicBezTo>
                  <a:cubicBezTo>
                    <a:pt x="918" y="94"/>
                    <a:pt x="960" y="108"/>
                    <a:pt x="920" y="90"/>
                  </a:cubicBezTo>
                  <a:cubicBezTo>
                    <a:pt x="852" y="60"/>
                    <a:pt x="806" y="58"/>
                    <a:pt x="730" y="54"/>
                  </a:cubicBezTo>
                  <a:cubicBezTo>
                    <a:pt x="656" y="39"/>
                    <a:pt x="625" y="15"/>
                    <a:pt x="550" y="0"/>
                  </a:cubicBezTo>
                  <a:cubicBezTo>
                    <a:pt x="510" y="2"/>
                    <a:pt x="486" y="5"/>
                    <a:pt x="446" y="8"/>
                  </a:cubicBezTo>
                  <a:cubicBezTo>
                    <a:pt x="424" y="9"/>
                    <a:pt x="423" y="14"/>
                    <a:pt x="406" y="18"/>
                  </a:cubicBezTo>
                  <a:cubicBezTo>
                    <a:pt x="389" y="22"/>
                    <a:pt x="353" y="24"/>
                    <a:pt x="344" y="32"/>
                  </a:cubicBezTo>
                  <a:cubicBezTo>
                    <a:pt x="346" y="38"/>
                    <a:pt x="354" y="60"/>
                    <a:pt x="350" y="64"/>
                  </a:cubicBezTo>
                  <a:cubicBezTo>
                    <a:pt x="274" y="50"/>
                    <a:pt x="250" y="81"/>
                    <a:pt x="236" y="82"/>
                  </a:cubicBezTo>
                  <a:cubicBezTo>
                    <a:pt x="278" y="110"/>
                    <a:pt x="270" y="72"/>
                    <a:pt x="290" y="102"/>
                  </a:cubicBezTo>
                  <a:cubicBezTo>
                    <a:pt x="234" y="121"/>
                    <a:pt x="178" y="104"/>
                    <a:pt x="128" y="138"/>
                  </a:cubicBezTo>
                  <a:cubicBezTo>
                    <a:pt x="126" y="144"/>
                    <a:pt x="122" y="150"/>
                    <a:pt x="122" y="156"/>
                  </a:cubicBezTo>
                  <a:cubicBezTo>
                    <a:pt x="122" y="162"/>
                    <a:pt x="132" y="170"/>
                    <a:pt x="128" y="174"/>
                  </a:cubicBezTo>
                  <a:cubicBezTo>
                    <a:pt x="126" y="182"/>
                    <a:pt x="109" y="197"/>
                    <a:pt x="112" y="202"/>
                  </a:cubicBezTo>
                  <a:cubicBezTo>
                    <a:pt x="124" y="206"/>
                    <a:pt x="137" y="195"/>
                    <a:pt x="146" y="204"/>
                  </a:cubicBezTo>
                  <a:cubicBezTo>
                    <a:pt x="151" y="209"/>
                    <a:pt x="135" y="213"/>
                    <a:pt x="128" y="216"/>
                  </a:cubicBezTo>
                  <a:cubicBezTo>
                    <a:pt x="116" y="221"/>
                    <a:pt x="104" y="226"/>
                    <a:pt x="92" y="228"/>
                  </a:cubicBezTo>
                  <a:cubicBezTo>
                    <a:pt x="48" y="237"/>
                    <a:pt x="72" y="233"/>
                    <a:pt x="20" y="240"/>
                  </a:cubicBezTo>
                  <a:cubicBezTo>
                    <a:pt x="0" y="247"/>
                    <a:pt x="2" y="240"/>
                    <a:pt x="2" y="25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" name="Freeform 5"/>
            <p:cNvSpPr/>
            <p:nvPr/>
          </p:nvSpPr>
          <p:spPr bwMode="gray">
            <a:xfrm>
              <a:off x="703" y="2231"/>
              <a:ext cx="34" cy="28"/>
            </a:xfrm>
            <a:custGeom>
              <a:avLst/>
              <a:gdLst>
                <a:gd name="T0" fmla="*/ 9 w 46"/>
                <a:gd name="T1" fmla="*/ 2 h 38"/>
                <a:gd name="T2" fmla="*/ 0 w 46"/>
                <a:gd name="T3" fmla="*/ 12 h 38"/>
                <a:gd name="T4" fmla="*/ 12 w 46"/>
                <a:gd name="T5" fmla="*/ 21 h 38"/>
                <a:gd name="T6" fmla="*/ 25 w 46"/>
                <a:gd name="T7" fmla="*/ 14 h 38"/>
                <a:gd name="T8" fmla="*/ 16 w 46"/>
                <a:gd name="T9" fmla="*/ 0 h 38"/>
                <a:gd name="T10" fmla="*/ 9 w 46"/>
                <a:gd name="T11" fmla="*/ 2 h 38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6"/>
                <a:gd name="T19" fmla="*/ 0 h 38"/>
                <a:gd name="T20" fmla="*/ 46 w 46"/>
                <a:gd name="T21" fmla="*/ 38 h 38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6" h="38">
                  <a:moveTo>
                    <a:pt x="16" y="4"/>
                  </a:moveTo>
                  <a:lnTo>
                    <a:pt x="0" y="22"/>
                  </a:lnTo>
                  <a:lnTo>
                    <a:pt x="22" y="38"/>
                  </a:lnTo>
                  <a:lnTo>
                    <a:pt x="46" y="26"/>
                  </a:lnTo>
                  <a:lnTo>
                    <a:pt x="30" y="0"/>
                  </a:lnTo>
                  <a:lnTo>
                    <a:pt x="16" y="4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" name="Freeform 6"/>
            <p:cNvSpPr/>
            <p:nvPr/>
          </p:nvSpPr>
          <p:spPr bwMode="gray">
            <a:xfrm>
              <a:off x="1011" y="2354"/>
              <a:ext cx="38" cy="31"/>
            </a:xfrm>
            <a:custGeom>
              <a:avLst/>
              <a:gdLst>
                <a:gd name="T0" fmla="*/ 7 w 52"/>
                <a:gd name="T1" fmla="*/ 0 h 44"/>
                <a:gd name="T2" fmla="*/ 15 w 52"/>
                <a:gd name="T3" fmla="*/ 23 h 44"/>
                <a:gd name="T4" fmla="*/ 24 w 52"/>
                <a:gd name="T5" fmla="*/ 23 h 44"/>
                <a:gd name="T6" fmla="*/ 22 w 52"/>
                <a:gd name="T7" fmla="*/ 9 h 44"/>
                <a:gd name="T8" fmla="*/ 15 w 52"/>
                <a:gd name="T9" fmla="*/ 1 h 44"/>
                <a:gd name="T10" fmla="*/ 7 w 52"/>
                <a:gd name="T11" fmla="*/ 0 h 4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2"/>
                <a:gd name="T19" fmla="*/ 0 h 44"/>
                <a:gd name="T20" fmla="*/ 52 w 52"/>
                <a:gd name="T21" fmla="*/ 44 h 4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2" h="44">
                  <a:moveTo>
                    <a:pt x="12" y="0"/>
                  </a:moveTo>
                  <a:cubicBezTo>
                    <a:pt x="16" y="14"/>
                    <a:pt x="18" y="32"/>
                    <a:pt x="26" y="44"/>
                  </a:cubicBezTo>
                  <a:cubicBezTo>
                    <a:pt x="31" y="43"/>
                    <a:pt x="37" y="44"/>
                    <a:pt x="42" y="42"/>
                  </a:cubicBezTo>
                  <a:cubicBezTo>
                    <a:pt x="52" y="38"/>
                    <a:pt x="48" y="19"/>
                    <a:pt x="38" y="16"/>
                  </a:cubicBezTo>
                  <a:cubicBezTo>
                    <a:pt x="33" y="9"/>
                    <a:pt x="34" y="5"/>
                    <a:pt x="26" y="2"/>
                  </a:cubicBezTo>
                  <a:cubicBezTo>
                    <a:pt x="4" y="4"/>
                    <a:pt x="0" y="8"/>
                    <a:pt x="12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2" name="Freeform 7"/>
            <p:cNvSpPr/>
            <p:nvPr/>
          </p:nvSpPr>
          <p:spPr bwMode="gray">
            <a:xfrm>
              <a:off x="1792" y="2409"/>
              <a:ext cx="98" cy="74"/>
            </a:xfrm>
            <a:custGeom>
              <a:avLst/>
              <a:gdLst>
                <a:gd name="T0" fmla="*/ 55 w 131"/>
                <a:gd name="T1" fmla="*/ 0 h 98"/>
                <a:gd name="T2" fmla="*/ 44 w 131"/>
                <a:gd name="T3" fmla="*/ 5 h 98"/>
                <a:gd name="T4" fmla="*/ 30 w 131"/>
                <a:gd name="T5" fmla="*/ 14 h 98"/>
                <a:gd name="T6" fmla="*/ 22 w 131"/>
                <a:gd name="T7" fmla="*/ 23 h 98"/>
                <a:gd name="T8" fmla="*/ 12 w 131"/>
                <a:gd name="T9" fmla="*/ 29 h 98"/>
                <a:gd name="T10" fmla="*/ 35 w 131"/>
                <a:gd name="T11" fmla="*/ 47 h 98"/>
                <a:gd name="T12" fmla="*/ 44 w 131"/>
                <a:gd name="T13" fmla="*/ 54 h 98"/>
                <a:gd name="T14" fmla="*/ 48 w 131"/>
                <a:gd name="T15" fmla="*/ 52 h 98"/>
                <a:gd name="T16" fmla="*/ 50 w 131"/>
                <a:gd name="T17" fmla="*/ 49 h 98"/>
                <a:gd name="T18" fmla="*/ 55 w 131"/>
                <a:gd name="T19" fmla="*/ 56 h 98"/>
                <a:gd name="T20" fmla="*/ 69 w 131"/>
                <a:gd name="T21" fmla="*/ 49 h 98"/>
                <a:gd name="T22" fmla="*/ 73 w 131"/>
                <a:gd name="T23" fmla="*/ 42 h 98"/>
                <a:gd name="T24" fmla="*/ 57 w 131"/>
                <a:gd name="T25" fmla="*/ 23 h 98"/>
                <a:gd name="T26" fmla="*/ 64 w 131"/>
                <a:gd name="T27" fmla="*/ 14 h 98"/>
                <a:gd name="T28" fmla="*/ 62 w 131"/>
                <a:gd name="T29" fmla="*/ 2 h 98"/>
                <a:gd name="T30" fmla="*/ 55 w 131"/>
                <a:gd name="T31" fmla="*/ 0 h 98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w 131"/>
                <a:gd name="T49" fmla="*/ 0 h 98"/>
                <a:gd name="T50" fmla="*/ 131 w 131"/>
                <a:gd name="T51" fmla="*/ 98 h 98"/>
              </a:gdLst>
              <a:ahLst/>
              <a:cxnLst>
                <a:cxn ang="T32">
                  <a:pos x="T0" y="T1"/>
                </a:cxn>
                <a:cxn ang="T33">
                  <a:pos x="T2" y="T3"/>
                </a:cxn>
                <a:cxn ang="T34">
                  <a:pos x="T4" y="T5"/>
                </a:cxn>
                <a:cxn ang="T35">
                  <a:pos x="T6" y="T7"/>
                </a:cxn>
                <a:cxn ang="T36">
                  <a:pos x="T8" y="T9"/>
                </a:cxn>
                <a:cxn ang="T37">
                  <a:pos x="T10" y="T11"/>
                </a:cxn>
                <a:cxn ang="T38">
                  <a:pos x="T12" y="T13"/>
                </a:cxn>
                <a:cxn ang="T39">
                  <a:pos x="T14" y="T15"/>
                </a:cxn>
                <a:cxn ang="T40">
                  <a:pos x="T16" y="T17"/>
                </a:cxn>
                <a:cxn ang="T41">
                  <a:pos x="T18" y="T19"/>
                </a:cxn>
                <a:cxn ang="T42">
                  <a:pos x="T20" y="T21"/>
                </a:cxn>
                <a:cxn ang="T43">
                  <a:pos x="T22" y="T23"/>
                </a:cxn>
                <a:cxn ang="T44">
                  <a:pos x="T24" y="T25"/>
                </a:cxn>
                <a:cxn ang="T45">
                  <a:pos x="T26" y="T27"/>
                </a:cxn>
                <a:cxn ang="T46">
                  <a:pos x="T28" y="T29"/>
                </a:cxn>
                <a:cxn ang="T47">
                  <a:pos x="T30" y="T31"/>
                </a:cxn>
              </a:cxnLst>
              <a:rect l="T48" t="T49" r="T50" b="T51"/>
              <a:pathLst>
                <a:path w="131" h="98">
                  <a:moveTo>
                    <a:pt x="97" y="0"/>
                  </a:moveTo>
                  <a:cubicBezTo>
                    <a:pt x="83" y="5"/>
                    <a:pt x="89" y="2"/>
                    <a:pt x="79" y="8"/>
                  </a:cubicBezTo>
                  <a:cubicBezTo>
                    <a:pt x="76" y="18"/>
                    <a:pt x="62" y="18"/>
                    <a:pt x="53" y="24"/>
                  </a:cubicBezTo>
                  <a:cubicBezTo>
                    <a:pt x="49" y="29"/>
                    <a:pt x="44" y="36"/>
                    <a:pt x="39" y="40"/>
                  </a:cubicBezTo>
                  <a:cubicBezTo>
                    <a:pt x="34" y="45"/>
                    <a:pt x="21" y="52"/>
                    <a:pt x="21" y="52"/>
                  </a:cubicBezTo>
                  <a:cubicBezTo>
                    <a:pt x="0" y="84"/>
                    <a:pt x="41" y="75"/>
                    <a:pt x="63" y="82"/>
                  </a:cubicBezTo>
                  <a:cubicBezTo>
                    <a:pt x="68" y="89"/>
                    <a:pt x="71" y="91"/>
                    <a:pt x="79" y="94"/>
                  </a:cubicBezTo>
                  <a:cubicBezTo>
                    <a:pt x="81" y="93"/>
                    <a:pt x="83" y="93"/>
                    <a:pt x="85" y="92"/>
                  </a:cubicBezTo>
                  <a:cubicBezTo>
                    <a:pt x="87" y="90"/>
                    <a:pt x="87" y="85"/>
                    <a:pt x="89" y="86"/>
                  </a:cubicBezTo>
                  <a:cubicBezTo>
                    <a:pt x="93" y="88"/>
                    <a:pt x="97" y="98"/>
                    <a:pt x="97" y="98"/>
                  </a:cubicBezTo>
                  <a:cubicBezTo>
                    <a:pt x="112" y="95"/>
                    <a:pt x="111" y="90"/>
                    <a:pt x="123" y="86"/>
                  </a:cubicBezTo>
                  <a:cubicBezTo>
                    <a:pt x="124" y="82"/>
                    <a:pt x="128" y="78"/>
                    <a:pt x="129" y="74"/>
                  </a:cubicBezTo>
                  <a:cubicBezTo>
                    <a:pt x="131" y="61"/>
                    <a:pt x="108" y="47"/>
                    <a:pt x="101" y="40"/>
                  </a:cubicBezTo>
                  <a:cubicBezTo>
                    <a:pt x="103" y="33"/>
                    <a:pt x="115" y="24"/>
                    <a:pt x="115" y="24"/>
                  </a:cubicBezTo>
                  <a:cubicBezTo>
                    <a:pt x="121" y="15"/>
                    <a:pt x="124" y="8"/>
                    <a:pt x="111" y="4"/>
                  </a:cubicBezTo>
                  <a:cubicBezTo>
                    <a:pt x="101" y="7"/>
                    <a:pt x="97" y="13"/>
                    <a:pt x="97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3" name="Freeform 8"/>
            <p:cNvSpPr/>
            <p:nvPr/>
          </p:nvSpPr>
          <p:spPr bwMode="gray">
            <a:xfrm>
              <a:off x="1318" y="2793"/>
              <a:ext cx="158" cy="84"/>
            </a:xfrm>
            <a:custGeom>
              <a:avLst/>
              <a:gdLst>
                <a:gd name="T0" fmla="*/ 26 w 212"/>
                <a:gd name="T1" fmla="*/ 7 h 112"/>
                <a:gd name="T2" fmla="*/ 10 w 212"/>
                <a:gd name="T3" fmla="*/ 7 h 112"/>
                <a:gd name="T4" fmla="*/ 3 w 212"/>
                <a:gd name="T5" fmla="*/ 9 h 112"/>
                <a:gd name="T6" fmla="*/ 14 w 212"/>
                <a:gd name="T7" fmla="*/ 29 h 112"/>
                <a:gd name="T8" fmla="*/ 28 w 212"/>
                <a:gd name="T9" fmla="*/ 25 h 112"/>
                <a:gd name="T10" fmla="*/ 51 w 212"/>
                <a:gd name="T11" fmla="*/ 31 h 112"/>
                <a:gd name="T12" fmla="*/ 62 w 212"/>
                <a:gd name="T13" fmla="*/ 34 h 112"/>
                <a:gd name="T14" fmla="*/ 74 w 212"/>
                <a:gd name="T15" fmla="*/ 50 h 112"/>
                <a:gd name="T16" fmla="*/ 78 w 212"/>
                <a:gd name="T17" fmla="*/ 63 h 112"/>
                <a:gd name="T18" fmla="*/ 87 w 212"/>
                <a:gd name="T19" fmla="*/ 56 h 112"/>
                <a:gd name="T20" fmla="*/ 94 w 212"/>
                <a:gd name="T21" fmla="*/ 54 h 112"/>
                <a:gd name="T22" fmla="*/ 104 w 212"/>
                <a:gd name="T23" fmla="*/ 58 h 112"/>
                <a:gd name="T24" fmla="*/ 108 w 212"/>
                <a:gd name="T25" fmla="*/ 45 h 112"/>
                <a:gd name="T26" fmla="*/ 85 w 212"/>
                <a:gd name="T27" fmla="*/ 31 h 112"/>
                <a:gd name="T28" fmla="*/ 58 w 212"/>
                <a:gd name="T29" fmla="*/ 11 h 112"/>
                <a:gd name="T30" fmla="*/ 30 w 212"/>
                <a:gd name="T31" fmla="*/ 15 h 112"/>
                <a:gd name="T32" fmla="*/ 26 w 212"/>
                <a:gd name="T33" fmla="*/ 7 h 112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212"/>
                <a:gd name="T52" fmla="*/ 0 h 112"/>
                <a:gd name="T53" fmla="*/ 212 w 212"/>
                <a:gd name="T54" fmla="*/ 112 h 112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212" h="112">
                  <a:moveTo>
                    <a:pt x="47" y="12"/>
                  </a:moveTo>
                  <a:cubicBezTo>
                    <a:pt x="39" y="0"/>
                    <a:pt x="28" y="7"/>
                    <a:pt x="17" y="12"/>
                  </a:cubicBezTo>
                  <a:cubicBezTo>
                    <a:pt x="13" y="14"/>
                    <a:pt x="5" y="16"/>
                    <a:pt x="5" y="16"/>
                  </a:cubicBezTo>
                  <a:cubicBezTo>
                    <a:pt x="0" y="31"/>
                    <a:pt x="10" y="48"/>
                    <a:pt x="25" y="52"/>
                  </a:cubicBezTo>
                  <a:cubicBezTo>
                    <a:pt x="37" y="50"/>
                    <a:pt x="41" y="47"/>
                    <a:pt x="51" y="44"/>
                  </a:cubicBezTo>
                  <a:cubicBezTo>
                    <a:pt x="65" y="53"/>
                    <a:pt x="76" y="53"/>
                    <a:pt x="93" y="54"/>
                  </a:cubicBezTo>
                  <a:cubicBezTo>
                    <a:pt x="99" y="56"/>
                    <a:pt x="111" y="60"/>
                    <a:pt x="111" y="60"/>
                  </a:cubicBezTo>
                  <a:cubicBezTo>
                    <a:pt x="120" y="69"/>
                    <a:pt x="129" y="75"/>
                    <a:pt x="133" y="88"/>
                  </a:cubicBezTo>
                  <a:cubicBezTo>
                    <a:pt x="125" y="100"/>
                    <a:pt x="126" y="107"/>
                    <a:pt x="141" y="112"/>
                  </a:cubicBezTo>
                  <a:cubicBezTo>
                    <a:pt x="145" y="106"/>
                    <a:pt x="150" y="103"/>
                    <a:pt x="157" y="100"/>
                  </a:cubicBezTo>
                  <a:cubicBezTo>
                    <a:pt x="161" y="98"/>
                    <a:pt x="169" y="96"/>
                    <a:pt x="169" y="96"/>
                  </a:cubicBezTo>
                  <a:cubicBezTo>
                    <a:pt x="175" y="98"/>
                    <a:pt x="187" y="102"/>
                    <a:pt x="187" y="102"/>
                  </a:cubicBezTo>
                  <a:cubicBezTo>
                    <a:pt x="203" y="100"/>
                    <a:pt x="212" y="94"/>
                    <a:pt x="195" y="80"/>
                  </a:cubicBezTo>
                  <a:cubicBezTo>
                    <a:pt x="183" y="70"/>
                    <a:pt x="165" y="66"/>
                    <a:pt x="153" y="54"/>
                  </a:cubicBezTo>
                  <a:cubicBezTo>
                    <a:pt x="141" y="42"/>
                    <a:pt x="122" y="26"/>
                    <a:pt x="105" y="20"/>
                  </a:cubicBezTo>
                  <a:cubicBezTo>
                    <a:pt x="85" y="21"/>
                    <a:pt x="71" y="20"/>
                    <a:pt x="53" y="26"/>
                  </a:cubicBezTo>
                  <a:cubicBezTo>
                    <a:pt x="47" y="24"/>
                    <a:pt x="33" y="12"/>
                    <a:pt x="47" y="1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4" name="Freeform 9"/>
            <p:cNvSpPr/>
            <p:nvPr/>
          </p:nvSpPr>
          <p:spPr bwMode="gray">
            <a:xfrm>
              <a:off x="1448" y="2857"/>
              <a:ext cx="99" cy="41"/>
            </a:xfrm>
            <a:custGeom>
              <a:avLst/>
              <a:gdLst>
                <a:gd name="T0" fmla="*/ 31 w 133"/>
                <a:gd name="T1" fmla="*/ 0 h 54"/>
                <a:gd name="T2" fmla="*/ 24 w 133"/>
                <a:gd name="T3" fmla="*/ 4 h 54"/>
                <a:gd name="T4" fmla="*/ 17 w 133"/>
                <a:gd name="T5" fmla="*/ 17 h 54"/>
                <a:gd name="T6" fmla="*/ 8 w 133"/>
                <a:gd name="T7" fmla="*/ 20 h 54"/>
                <a:gd name="T8" fmla="*/ 1 w 133"/>
                <a:gd name="T9" fmla="*/ 24 h 54"/>
                <a:gd name="T10" fmla="*/ 7 w 133"/>
                <a:gd name="T11" fmla="*/ 31 h 54"/>
                <a:gd name="T12" fmla="*/ 74 w 133"/>
                <a:gd name="T13" fmla="*/ 20 h 54"/>
                <a:gd name="T14" fmla="*/ 68 w 133"/>
                <a:gd name="T15" fmla="*/ 9 h 54"/>
                <a:gd name="T16" fmla="*/ 58 w 133"/>
                <a:gd name="T17" fmla="*/ 5 h 54"/>
                <a:gd name="T18" fmla="*/ 56 w 133"/>
                <a:gd name="T19" fmla="*/ 14 h 54"/>
                <a:gd name="T20" fmla="*/ 49 w 133"/>
                <a:gd name="T21" fmla="*/ 11 h 54"/>
                <a:gd name="T22" fmla="*/ 37 w 133"/>
                <a:gd name="T23" fmla="*/ 8 h 54"/>
                <a:gd name="T24" fmla="*/ 31 w 133"/>
                <a:gd name="T25" fmla="*/ 0 h 54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33"/>
                <a:gd name="T40" fmla="*/ 0 h 54"/>
                <a:gd name="T41" fmla="*/ 133 w 133"/>
                <a:gd name="T42" fmla="*/ 54 h 54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33" h="54">
                  <a:moveTo>
                    <a:pt x="57" y="0"/>
                  </a:moveTo>
                  <a:cubicBezTo>
                    <a:pt x="53" y="3"/>
                    <a:pt x="46" y="2"/>
                    <a:pt x="43" y="6"/>
                  </a:cubicBezTo>
                  <a:cubicBezTo>
                    <a:pt x="36" y="14"/>
                    <a:pt x="43" y="26"/>
                    <a:pt x="31" y="30"/>
                  </a:cubicBezTo>
                  <a:cubicBezTo>
                    <a:pt x="26" y="32"/>
                    <a:pt x="20" y="31"/>
                    <a:pt x="15" y="34"/>
                  </a:cubicBezTo>
                  <a:cubicBezTo>
                    <a:pt x="11" y="36"/>
                    <a:pt x="3" y="42"/>
                    <a:pt x="3" y="42"/>
                  </a:cubicBezTo>
                  <a:cubicBezTo>
                    <a:pt x="0" y="51"/>
                    <a:pt x="5" y="51"/>
                    <a:pt x="13" y="54"/>
                  </a:cubicBezTo>
                  <a:cubicBezTo>
                    <a:pt x="51" y="51"/>
                    <a:pt x="97" y="46"/>
                    <a:pt x="133" y="34"/>
                  </a:cubicBezTo>
                  <a:cubicBezTo>
                    <a:pt x="129" y="28"/>
                    <a:pt x="128" y="21"/>
                    <a:pt x="123" y="16"/>
                  </a:cubicBezTo>
                  <a:cubicBezTo>
                    <a:pt x="118" y="11"/>
                    <a:pt x="105" y="8"/>
                    <a:pt x="105" y="8"/>
                  </a:cubicBezTo>
                  <a:cubicBezTo>
                    <a:pt x="84" y="13"/>
                    <a:pt x="106" y="19"/>
                    <a:pt x="101" y="24"/>
                  </a:cubicBezTo>
                  <a:cubicBezTo>
                    <a:pt x="99" y="26"/>
                    <a:pt x="89" y="18"/>
                    <a:pt x="89" y="18"/>
                  </a:cubicBezTo>
                  <a:cubicBezTo>
                    <a:pt x="83" y="15"/>
                    <a:pt x="73" y="15"/>
                    <a:pt x="67" y="14"/>
                  </a:cubicBezTo>
                  <a:cubicBezTo>
                    <a:pt x="58" y="8"/>
                    <a:pt x="62" y="12"/>
                    <a:pt x="57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5" name="Freeform 10"/>
            <p:cNvSpPr/>
            <p:nvPr/>
          </p:nvSpPr>
          <p:spPr bwMode="gray">
            <a:xfrm>
              <a:off x="1553" y="2884"/>
              <a:ext cx="38" cy="19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0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6" name="Freeform 11"/>
            <p:cNvSpPr/>
            <p:nvPr/>
          </p:nvSpPr>
          <p:spPr bwMode="gray">
            <a:xfrm>
              <a:off x="1609" y="2886"/>
              <a:ext cx="12" cy="26"/>
            </a:xfrm>
            <a:custGeom>
              <a:avLst/>
              <a:gdLst>
                <a:gd name="T0" fmla="*/ 7 w 16"/>
                <a:gd name="T1" fmla="*/ 0 h 34"/>
                <a:gd name="T2" fmla="*/ 0 w 16"/>
                <a:gd name="T3" fmla="*/ 7 h 34"/>
                <a:gd name="T4" fmla="*/ 9 w 16"/>
                <a:gd name="T5" fmla="*/ 18 h 34"/>
                <a:gd name="T6" fmla="*/ 7 w 16"/>
                <a:gd name="T7" fmla="*/ 10 h 34"/>
                <a:gd name="T8" fmla="*/ 9 w 16"/>
                <a:gd name="T9" fmla="*/ 3 h 34"/>
                <a:gd name="T10" fmla="*/ 7 w 16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16"/>
                <a:gd name="T19" fmla="*/ 0 h 34"/>
                <a:gd name="T20" fmla="*/ 16 w 16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16" h="34">
                  <a:moveTo>
                    <a:pt x="14" y="0"/>
                  </a:moveTo>
                  <a:cubicBezTo>
                    <a:pt x="5" y="3"/>
                    <a:pt x="2" y="4"/>
                    <a:pt x="0" y="14"/>
                  </a:cubicBezTo>
                  <a:cubicBezTo>
                    <a:pt x="3" y="26"/>
                    <a:pt x="4" y="30"/>
                    <a:pt x="16" y="34"/>
                  </a:cubicBezTo>
                  <a:cubicBezTo>
                    <a:pt x="15" y="29"/>
                    <a:pt x="11" y="23"/>
                    <a:pt x="12" y="18"/>
                  </a:cubicBezTo>
                  <a:cubicBezTo>
                    <a:pt x="12" y="14"/>
                    <a:pt x="16" y="6"/>
                    <a:pt x="16" y="6"/>
                  </a:cubicBezTo>
                  <a:cubicBezTo>
                    <a:pt x="9" y="1"/>
                    <a:pt x="8" y="3"/>
                    <a:pt x="1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7" name="Freeform 12"/>
            <p:cNvSpPr/>
            <p:nvPr/>
          </p:nvSpPr>
          <p:spPr bwMode="gray">
            <a:xfrm>
              <a:off x="1426" y="2040"/>
              <a:ext cx="180" cy="86"/>
            </a:xfrm>
            <a:custGeom>
              <a:avLst/>
              <a:gdLst>
                <a:gd name="T0" fmla="*/ 36 w 240"/>
                <a:gd name="T1" fmla="*/ 1 h 117"/>
                <a:gd name="T2" fmla="*/ 14 w 240"/>
                <a:gd name="T3" fmla="*/ 17 h 117"/>
                <a:gd name="T4" fmla="*/ 4 w 240"/>
                <a:gd name="T5" fmla="*/ 21 h 117"/>
                <a:gd name="T6" fmla="*/ 0 w 240"/>
                <a:gd name="T7" fmla="*/ 22 h 117"/>
                <a:gd name="T8" fmla="*/ 15 w 240"/>
                <a:gd name="T9" fmla="*/ 33 h 117"/>
                <a:gd name="T10" fmla="*/ 22 w 240"/>
                <a:gd name="T11" fmla="*/ 35 h 117"/>
                <a:gd name="T12" fmla="*/ 38 w 240"/>
                <a:gd name="T13" fmla="*/ 26 h 117"/>
                <a:gd name="T14" fmla="*/ 45 w 240"/>
                <a:gd name="T15" fmla="*/ 24 h 117"/>
                <a:gd name="T16" fmla="*/ 46 w 240"/>
                <a:gd name="T17" fmla="*/ 31 h 117"/>
                <a:gd name="T18" fmla="*/ 36 w 240"/>
                <a:gd name="T19" fmla="*/ 35 h 117"/>
                <a:gd name="T20" fmla="*/ 41 w 240"/>
                <a:gd name="T21" fmla="*/ 41 h 117"/>
                <a:gd name="T22" fmla="*/ 23 w 240"/>
                <a:gd name="T23" fmla="*/ 49 h 117"/>
                <a:gd name="T24" fmla="*/ 40 w 240"/>
                <a:gd name="T25" fmla="*/ 62 h 117"/>
                <a:gd name="T26" fmla="*/ 46 w 240"/>
                <a:gd name="T27" fmla="*/ 64 h 117"/>
                <a:gd name="T28" fmla="*/ 67 w 240"/>
                <a:gd name="T29" fmla="*/ 58 h 117"/>
                <a:gd name="T30" fmla="*/ 85 w 240"/>
                <a:gd name="T31" fmla="*/ 59 h 117"/>
                <a:gd name="T32" fmla="*/ 94 w 240"/>
                <a:gd name="T33" fmla="*/ 66 h 117"/>
                <a:gd name="T34" fmla="*/ 115 w 240"/>
                <a:gd name="T35" fmla="*/ 62 h 117"/>
                <a:gd name="T36" fmla="*/ 126 w 240"/>
                <a:gd name="T37" fmla="*/ 58 h 117"/>
                <a:gd name="T38" fmla="*/ 125 w 240"/>
                <a:gd name="T39" fmla="*/ 44 h 117"/>
                <a:gd name="T40" fmla="*/ 132 w 240"/>
                <a:gd name="T41" fmla="*/ 39 h 117"/>
                <a:gd name="T42" fmla="*/ 134 w 240"/>
                <a:gd name="T43" fmla="*/ 26 h 117"/>
                <a:gd name="T44" fmla="*/ 119 w 240"/>
                <a:gd name="T45" fmla="*/ 32 h 117"/>
                <a:gd name="T46" fmla="*/ 113 w 240"/>
                <a:gd name="T47" fmla="*/ 24 h 117"/>
                <a:gd name="T48" fmla="*/ 97 w 240"/>
                <a:gd name="T49" fmla="*/ 26 h 117"/>
                <a:gd name="T50" fmla="*/ 76 w 240"/>
                <a:gd name="T51" fmla="*/ 5 h 117"/>
                <a:gd name="T52" fmla="*/ 53 w 240"/>
                <a:gd name="T53" fmla="*/ 6 h 117"/>
                <a:gd name="T54" fmla="*/ 46 w 240"/>
                <a:gd name="T55" fmla="*/ 1 h 117"/>
                <a:gd name="T56" fmla="*/ 36 w 240"/>
                <a:gd name="T57" fmla="*/ 1 h 117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240"/>
                <a:gd name="T88" fmla="*/ 0 h 117"/>
                <a:gd name="T89" fmla="*/ 240 w 240"/>
                <a:gd name="T90" fmla="*/ 117 h 117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240" h="117">
                  <a:moveTo>
                    <a:pt x="64" y="1"/>
                  </a:moveTo>
                  <a:cubicBezTo>
                    <a:pt x="57" y="21"/>
                    <a:pt x="44" y="24"/>
                    <a:pt x="24" y="31"/>
                  </a:cubicBezTo>
                  <a:cubicBezTo>
                    <a:pt x="18" y="33"/>
                    <a:pt x="12" y="35"/>
                    <a:pt x="6" y="37"/>
                  </a:cubicBezTo>
                  <a:cubicBezTo>
                    <a:pt x="4" y="38"/>
                    <a:pt x="0" y="39"/>
                    <a:pt x="0" y="39"/>
                  </a:cubicBezTo>
                  <a:cubicBezTo>
                    <a:pt x="3" y="55"/>
                    <a:pt x="12" y="54"/>
                    <a:pt x="26" y="59"/>
                  </a:cubicBezTo>
                  <a:cubicBezTo>
                    <a:pt x="30" y="60"/>
                    <a:pt x="38" y="63"/>
                    <a:pt x="38" y="63"/>
                  </a:cubicBezTo>
                  <a:cubicBezTo>
                    <a:pt x="50" y="59"/>
                    <a:pt x="57" y="54"/>
                    <a:pt x="68" y="47"/>
                  </a:cubicBezTo>
                  <a:cubicBezTo>
                    <a:pt x="72" y="45"/>
                    <a:pt x="80" y="43"/>
                    <a:pt x="80" y="43"/>
                  </a:cubicBezTo>
                  <a:cubicBezTo>
                    <a:pt x="82" y="46"/>
                    <a:pt x="88" y="51"/>
                    <a:pt x="82" y="55"/>
                  </a:cubicBezTo>
                  <a:cubicBezTo>
                    <a:pt x="77" y="59"/>
                    <a:pt x="64" y="61"/>
                    <a:pt x="64" y="61"/>
                  </a:cubicBezTo>
                  <a:cubicBezTo>
                    <a:pt x="58" y="70"/>
                    <a:pt x="63" y="70"/>
                    <a:pt x="72" y="73"/>
                  </a:cubicBezTo>
                  <a:cubicBezTo>
                    <a:pt x="77" y="88"/>
                    <a:pt x="50" y="86"/>
                    <a:pt x="40" y="87"/>
                  </a:cubicBezTo>
                  <a:cubicBezTo>
                    <a:pt x="47" y="94"/>
                    <a:pt x="60" y="106"/>
                    <a:pt x="70" y="109"/>
                  </a:cubicBezTo>
                  <a:cubicBezTo>
                    <a:pt x="74" y="110"/>
                    <a:pt x="82" y="113"/>
                    <a:pt x="82" y="113"/>
                  </a:cubicBezTo>
                  <a:cubicBezTo>
                    <a:pt x="99" y="111"/>
                    <a:pt x="104" y="108"/>
                    <a:pt x="118" y="103"/>
                  </a:cubicBezTo>
                  <a:cubicBezTo>
                    <a:pt x="129" y="104"/>
                    <a:pt x="140" y="103"/>
                    <a:pt x="150" y="105"/>
                  </a:cubicBezTo>
                  <a:cubicBezTo>
                    <a:pt x="157" y="107"/>
                    <a:pt x="168" y="117"/>
                    <a:pt x="168" y="117"/>
                  </a:cubicBezTo>
                  <a:cubicBezTo>
                    <a:pt x="193" y="115"/>
                    <a:pt x="188" y="116"/>
                    <a:pt x="204" y="109"/>
                  </a:cubicBezTo>
                  <a:cubicBezTo>
                    <a:pt x="210" y="106"/>
                    <a:pt x="224" y="103"/>
                    <a:pt x="224" y="103"/>
                  </a:cubicBezTo>
                  <a:cubicBezTo>
                    <a:pt x="223" y="98"/>
                    <a:pt x="217" y="82"/>
                    <a:pt x="222" y="77"/>
                  </a:cubicBezTo>
                  <a:cubicBezTo>
                    <a:pt x="225" y="73"/>
                    <a:pt x="234" y="69"/>
                    <a:pt x="234" y="69"/>
                  </a:cubicBezTo>
                  <a:cubicBezTo>
                    <a:pt x="237" y="59"/>
                    <a:pt x="240" y="59"/>
                    <a:pt x="238" y="47"/>
                  </a:cubicBezTo>
                  <a:cubicBezTo>
                    <a:pt x="228" y="49"/>
                    <a:pt x="219" y="51"/>
                    <a:pt x="210" y="57"/>
                  </a:cubicBezTo>
                  <a:cubicBezTo>
                    <a:pt x="201" y="71"/>
                    <a:pt x="201" y="50"/>
                    <a:pt x="200" y="43"/>
                  </a:cubicBezTo>
                  <a:cubicBezTo>
                    <a:pt x="189" y="45"/>
                    <a:pt x="182" y="48"/>
                    <a:pt x="172" y="45"/>
                  </a:cubicBezTo>
                  <a:cubicBezTo>
                    <a:pt x="161" y="34"/>
                    <a:pt x="148" y="14"/>
                    <a:pt x="134" y="9"/>
                  </a:cubicBezTo>
                  <a:cubicBezTo>
                    <a:pt x="119" y="11"/>
                    <a:pt x="108" y="13"/>
                    <a:pt x="94" y="11"/>
                  </a:cubicBezTo>
                  <a:cubicBezTo>
                    <a:pt x="92" y="9"/>
                    <a:pt x="85" y="2"/>
                    <a:pt x="82" y="1"/>
                  </a:cubicBezTo>
                  <a:cubicBezTo>
                    <a:pt x="74" y="0"/>
                    <a:pt x="72" y="9"/>
                    <a:pt x="64" y="1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8" name="Freeform 13"/>
            <p:cNvSpPr/>
            <p:nvPr/>
          </p:nvSpPr>
          <p:spPr bwMode="gray">
            <a:xfrm>
              <a:off x="1506" y="1999"/>
              <a:ext cx="146" cy="60"/>
            </a:xfrm>
            <a:custGeom>
              <a:avLst/>
              <a:gdLst>
                <a:gd name="T0" fmla="*/ 55 w 194"/>
                <a:gd name="T1" fmla="*/ 6 h 80"/>
                <a:gd name="T2" fmla="*/ 8 w 194"/>
                <a:gd name="T3" fmla="*/ 14 h 80"/>
                <a:gd name="T4" fmla="*/ 5 w 194"/>
                <a:gd name="T5" fmla="*/ 19 h 80"/>
                <a:gd name="T6" fmla="*/ 32 w 194"/>
                <a:gd name="T7" fmla="*/ 29 h 80"/>
                <a:gd name="T8" fmla="*/ 77 w 194"/>
                <a:gd name="T9" fmla="*/ 42 h 80"/>
                <a:gd name="T10" fmla="*/ 99 w 194"/>
                <a:gd name="T11" fmla="*/ 38 h 80"/>
                <a:gd name="T12" fmla="*/ 106 w 194"/>
                <a:gd name="T13" fmla="*/ 36 h 80"/>
                <a:gd name="T14" fmla="*/ 99 w 194"/>
                <a:gd name="T15" fmla="*/ 25 h 80"/>
                <a:gd name="T16" fmla="*/ 93 w 194"/>
                <a:gd name="T17" fmla="*/ 20 h 80"/>
                <a:gd name="T18" fmla="*/ 73 w 194"/>
                <a:gd name="T19" fmla="*/ 14 h 80"/>
                <a:gd name="T20" fmla="*/ 55 w 194"/>
                <a:gd name="T21" fmla="*/ 6 h 80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194"/>
                <a:gd name="T34" fmla="*/ 0 h 80"/>
                <a:gd name="T35" fmla="*/ 194 w 194"/>
                <a:gd name="T36" fmla="*/ 80 h 80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194" h="80">
                  <a:moveTo>
                    <a:pt x="97" y="10"/>
                  </a:moveTo>
                  <a:cubicBezTo>
                    <a:pt x="70" y="19"/>
                    <a:pt x="42" y="22"/>
                    <a:pt x="13" y="24"/>
                  </a:cubicBezTo>
                  <a:cubicBezTo>
                    <a:pt x="9" y="25"/>
                    <a:pt x="0" y="26"/>
                    <a:pt x="9" y="34"/>
                  </a:cubicBezTo>
                  <a:cubicBezTo>
                    <a:pt x="21" y="44"/>
                    <a:pt x="43" y="43"/>
                    <a:pt x="57" y="52"/>
                  </a:cubicBezTo>
                  <a:cubicBezTo>
                    <a:pt x="75" y="80"/>
                    <a:pt x="104" y="73"/>
                    <a:pt x="135" y="74"/>
                  </a:cubicBezTo>
                  <a:cubicBezTo>
                    <a:pt x="153" y="73"/>
                    <a:pt x="159" y="73"/>
                    <a:pt x="175" y="68"/>
                  </a:cubicBezTo>
                  <a:cubicBezTo>
                    <a:pt x="179" y="67"/>
                    <a:pt x="187" y="64"/>
                    <a:pt x="187" y="64"/>
                  </a:cubicBezTo>
                  <a:cubicBezTo>
                    <a:pt x="194" y="53"/>
                    <a:pt x="184" y="49"/>
                    <a:pt x="175" y="44"/>
                  </a:cubicBezTo>
                  <a:cubicBezTo>
                    <a:pt x="171" y="42"/>
                    <a:pt x="163" y="36"/>
                    <a:pt x="163" y="36"/>
                  </a:cubicBezTo>
                  <a:cubicBezTo>
                    <a:pt x="140" y="41"/>
                    <a:pt x="147" y="38"/>
                    <a:pt x="129" y="26"/>
                  </a:cubicBezTo>
                  <a:cubicBezTo>
                    <a:pt x="123" y="17"/>
                    <a:pt x="107" y="0"/>
                    <a:pt x="97" y="1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9" name="Freeform 14"/>
            <p:cNvSpPr/>
            <p:nvPr/>
          </p:nvSpPr>
          <p:spPr bwMode="gray">
            <a:xfrm>
              <a:off x="1711" y="2070"/>
              <a:ext cx="233" cy="189"/>
            </a:xfrm>
            <a:custGeom>
              <a:avLst/>
              <a:gdLst>
                <a:gd name="T0" fmla="*/ 38 w 310"/>
                <a:gd name="T1" fmla="*/ 5 h 254"/>
                <a:gd name="T2" fmla="*/ 29 w 310"/>
                <a:gd name="T3" fmla="*/ 13 h 254"/>
                <a:gd name="T4" fmla="*/ 12 w 310"/>
                <a:gd name="T5" fmla="*/ 22 h 254"/>
                <a:gd name="T6" fmla="*/ 30 w 310"/>
                <a:gd name="T7" fmla="*/ 43 h 254"/>
                <a:gd name="T8" fmla="*/ 44 w 310"/>
                <a:gd name="T9" fmla="*/ 48 h 254"/>
                <a:gd name="T10" fmla="*/ 58 w 310"/>
                <a:gd name="T11" fmla="*/ 55 h 254"/>
                <a:gd name="T12" fmla="*/ 71 w 310"/>
                <a:gd name="T13" fmla="*/ 48 h 254"/>
                <a:gd name="T14" fmla="*/ 80 w 310"/>
                <a:gd name="T15" fmla="*/ 57 h 254"/>
                <a:gd name="T16" fmla="*/ 84 w 310"/>
                <a:gd name="T17" fmla="*/ 71 h 254"/>
                <a:gd name="T18" fmla="*/ 65 w 310"/>
                <a:gd name="T19" fmla="*/ 85 h 254"/>
                <a:gd name="T20" fmla="*/ 50 w 310"/>
                <a:gd name="T21" fmla="*/ 96 h 254"/>
                <a:gd name="T22" fmla="*/ 39 w 310"/>
                <a:gd name="T23" fmla="*/ 94 h 254"/>
                <a:gd name="T24" fmla="*/ 32 w 310"/>
                <a:gd name="T25" fmla="*/ 92 h 254"/>
                <a:gd name="T26" fmla="*/ 24 w 310"/>
                <a:gd name="T27" fmla="*/ 105 h 254"/>
                <a:gd name="T28" fmla="*/ 22 w 310"/>
                <a:gd name="T29" fmla="*/ 111 h 254"/>
                <a:gd name="T30" fmla="*/ 41 w 310"/>
                <a:gd name="T31" fmla="*/ 114 h 254"/>
                <a:gd name="T32" fmla="*/ 53 w 310"/>
                <a:gd name="T33" fmla="*/ 114 h 254"/>
                <a:gd name="T34" fmla="*/ 65 w 310"/>
                <a:gd name="T35" fmla="*/ 129 h 254"/>
                <a:gd name="T36" fmla="*/ 71 w 310"/>
                <a:gd name="T37" fmla="*/ 132 h 254"/>
                <a:gd name="T38" fmla="*/ 78 w 310"/>
                <a:gd name="T39" fmla="*/ 134 h 254"/>
                <a:gd name="T40" fmla="*/ 88 w 310"/>
                <a:gd name="T41" fmla="*/ 141 h 254"/>
                <a:gd name="T42" fmla="*/ 102 w 310"/>
                <a:gd name="T43" fmla="*/ 132 h 254"/>
                <a:gd name="T44" fmla="*/ 115 w 310"/>
                <a:gd name="T45" fmla="*/ 132 h 254"/>
                <a:gd name="T46" fmla="*/ 129 w 310"/>
                <a:gd name="T47" fmla="*/ 119 h 254"/>
                <a:gd name="T48" fmla="*/ 127 w 310"/>
                <a:gd name="T49" fmla="*/ 103 h 254"/>
                <a:gd name="T50" fmla="*/ 123 w 310"/>
                <a:gd name="T51" fmla="*/ 96 h 254"/>
                <a:gd name="T52" fmla="*/ 132 w 310"/>
                <a:gd name="T53" fmla="*/ 94 h 254"/>
                <a:gd name="T54" fmla="*/ 138 w 310"/>
                <a:gd name="T55" fmla="*/ 102 h 254"/>
                <a:gd name="T56" fmla="*/ 140 w 310"/>
                <a:gd name="T57" fmla="*/ 110 h 254"/>
                <a:gd name="T58" fmla="*/ 147 w 310"/>
                <a:gd name="T59" fmla="*/ 108 h 254"/>
                <a:gd name="T60" fmla="*/ 171 w 310"/>
                <a:gd name="T61" fmla="*/ 94 h 254"/>
                <a:gd name="T62" fmla="*/ 165 w 310"/>
                <a:gd name="T63" fmla="*/ 82 h 254"/>
                <a:gd name="T64" fmla="*/ 147 w 310"/>
                <a:gd name="T65" fmla="*/ 69 h 254"/>
                <a:gd name="T66" fmla="*/ 150 w 310"/>
                <a:gd name="T67" fmla="*/ 60 h 254"/>
                <a:gd name="T68" fmla="*/ 156 w 310"/>
                <a:gd name="T69" fmla="*/ 58 h 254"/>
                <a:gd name="T70" fmla="*/ 143 w 310"/>
                <a:gd name="T71" fmla="*/ 35 h 254"/>
                <a:gd name="T72" fmla="*/ 132 w 310"/>
                <a:gd name="T73" fmla="*/ 33 h 254"/>
                <a:gd name="T74" fmla="*/ 125 w 310"/>
                <a:gd name="T75" fmla="*/ 31 h 254"/>
                <a:gd name="T76" fmla="*/ 113 w 310"/>
                <a:gd name="T77" fmla="*/ 19 h 254"/>
                <a:gd name="T78" fmla="*/ 88 w 310"/>
                <a:gd name="T79" fmla="*/ 25 h 254"/>
                <a:gd name="T80" fmla="*/ 95 w 310"/>
                <a:gd name="T81" fmla="*/ 14 h 254"/>
                <a:gd name="T82" fmla="*/ 78 w 310"/>
                <a:gd name="T83" fmla="*/ 10 h 254"/>
                <a:gd name="T84" fmla="*/ 67 w 310"/>
                <a:gd name="T85" fmla="*/ 10 h 254"/>
                <a:gd name="T86" fmla="*/ 38 w 310"/>
                <a:gd name="T87" fmla="*/ 5 h 254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w 310"/>
                <a:gd name="T133" fmla="*/ 0 h 254"/>
                <a:gd name="T134" fmla="*/ 310 w 310"/>
                <a:gd name="T135" fmla="*/ 254 h 254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T132" t="T133" r="T134" b="T135"/>
              <a:pathLst>
                <a:path w="310" h="254">
                  <a:moveTo>
                    <a:pt x="67" y="9"/>
                  </a:moveTo>
                  <a:cubicBezTo>
                    <a:pt x="63" y="15"/>
                    <a:pt x="51" y="23"/>
                    <a:pt x="51" y="23"/>
                  </a:cubicBezTo>
                  <a:cubicBezTo>
                    <a:pt x="43" y="34"/>
                    <a:pt x="33" y="35"/>
                    <a:pt x="21" y="39"/>
                  </a:cubicBezTo>
                  <a:cubicBezTo>
                    <a:pt x="0" y="71"/>
                    <a:pt x="30" y="74"/>
                    <a:pt x="53" y="77"/>
                  </a:cubicBezTo>
                  <a:cubicBezTo>
                    <a:pt x="61" y="89"/>
                    <a:pt x="63" y="87"/>
                    <a:pt x="79" y="85"/>
                  </a:cubicBezTo>
                  <a:cubicBezTo>
                    <a:pt x="88" y="88"/>
                    <a:pt x="93" y="96"/>
                    <a:pt x="103" y="99"/>
                  </a:cubicBezTo>
                  <a:cubicBezTo>
                    <a:pt x="117" y="96"/>
                    <a:pt x="116" y="89"/>
                    <a:pt x="127" y="85"/>
                  </a:cubicBezTo>
                  <a:cubicBezTo>
                    <a:pt x="134" y="90"/>
                    <a:pt x="138" y="94"/>
                    <a:pt x="143" y="101"/>
                  </a:cubicBezTo>
                  <a:cubicBezTo>
                    <a:pt x="140" y="116"/>
                    <a:pt x="134" y="117"/>
                    <a:pt x="149" y="127"/>
                  </a:cubicBezTo>
                  <a:cubicBezTo>
                    <a:pt x="161" y="144"/>
                    <a:pt x="126" y="147"/>
                    <a:pt x="115" y="151"/>
                  </a:cubicBezTo>
                  <a:cubicBezTo>
                    <a:pt x="109" y="160"/>
                    <a:pt x="100" y="169"/>
                    <a:pt x="89" y="173"/>
                  </a:cubicBezTo>
                  <a:cubicBezTo>
                    <a:pt x="81" y="172"/>
                    <a:pt x="76" y="171"/>
                    <a:pt x="69" y="169"/>
                  </a:cubicBezTo>
                  <a:cubicBezTo>
                    <a:pt x="65" y="168"/>
                    <a:pt x="57" y="165"/>
                    <a:pt x="57" y="165"/>
                  </a:cubicBezTo>
                  <a:cubicBezTo>
                    <a:pt x="46" y="169"/>
                    <a:pt x="46" y="177"/>
                    <a:pt x="43" y="187"/>
                  </a:cubicBezTo>
                  <a:cubicBezTo>
                    <a:pt x="42" y="191"/>
                    <a:pt x="39" y="199"/>
                    <a:pt x="39" y="199"/>
                  </a:cubicBezTo>
                  <a:cubicBezTo>
                    <a:pt x="50" y="203"/>
                    <a:pt x="61" y="204"/>
                    <a:pt x="73" y="205"/>
                  </a:cubicBezTo>
                  <a:cubicBezTo>
                    <a:pt x="82" y="203"/>
                    <a:pt x="86" y="201"/>
                    <a:pt x="95" y="203"/>
                  </a:cubicBezTo>
                  <a:cubicBezTo>
                    <a:pt x="107" y="211"/>
                    <a:pt x="111" y="218"/>
                    <a:pt x="115" y="231"/>
                  </a:cubicBezTo>
                  <a:cubicBezTo>
                    <a:pt x="116" y="235"/>
                    <a:pt x="123" y="234"/>
                    <a:pt x="127" y="235"/>
                  </a:cubicBezTo>
                  <a:cubicBezTo>
                    <a:pt x="131" y="236"/>
                    <a:pt x="139" y="239"/>
                    <a:pt x="139" y="239"/>
                  </a:cubicBezTo>
                  <a:cubicBezTo>
                    <a:pt x="144" y="246"/>
                    <a:pt x="147" y="248"/>
                    <a:pt x="155" y="251"/>
                  </a:cubicBezTo>
                  <a:cubicBezTo>
                    <a:pt x="169" y="250"/>
                    <a:pt x="187" y="254"/>
                    <a:pt x="181" y="237"/>
                  </a:cubicBezTo>
                  <a:cubicBezTo>
                    <a:pt x="184" y="220"/>
                    <a:pt x="192" y="228"/>
                    <a:pt x="203" y="235"/>
                  </a:cubicBezTo>
                  <a:cubicBezTo>
                    <a:pt x="224" y="233"/>
                    <a:pt x="224" y="232"/>
                    <a:pt x="229" y="213"/>
                  </a:cubicBezTo>
                  <a:cubicBezTo>
                    <a:pt x="229" y="211"/>
                    <a:pt x="229" y="192"/>
                    <a:pt x="225" y="185"/>
                  </a:cubicBezTo>
                  <a:cubicBezTo>
                    <a:pt x="223" y="181"/>
                    <a:pt x="217" y="173"/>
                    <a:pt x="217" y="173"/>
                  </a:cubicBezTo>
                  <a:cubicBezTo>
                    <a:pt x="220" y="163"/>
                    <a:pt x="224" y="165"/>
                    <a:pt x="233" y="167"/>
                  </a:cubicBezTo>
                  <a:cubicBezTo>
                    <a:pt x="240" y="172"/>
                    <a:pt x="242" y="175"/>
                    <a:pt x="245" y="183"/>
                  </a:cubicBezTo>
                  <a:cubicBezTo>
                    <a:pt x="246" y="188"/>
                    <a:pt x="244" y="193"/>
                    <a:pt x="247" y="197"/>
                  </a:cubicBezTo>
                  <a:cubicBezTo>
                    <a:pt x="250" y="201"/>
                    <a:pt x="256" y="194"/>
                    <a:pt x="261" y="193"/>
                  </a:cubicBezTo>
                  <a:cubicBezTo>
                    <a:pt x="276" y="188"/>
                    <a:pt x="290" y="178"/>
                    <a:pt x="303" y="169"/>
                  </a:cubicBezTo>
                  <a:cubicBezTo>
                    <a:pt x="310" y="158"/>
                    <a:pt x="302" y="153"/>
                    <a:pt x="293" y="147"/>
                  </a:cubicBezTo>
                  <a:cubicBezTo>
                    <a:pt x="281" y="129"/>
                    <a:pt x="283" y="126"/>
                    <a:pt x="259" y="123"/>
                  </a:cubicBezTo>
                  <a:cubicBezTo>
                    <a:pt x="256" y="115"/>
                    <a:pt x="257" y="111"/>
                    <a:pt x="265" y="107"/>
                  </a:cubicBezTo>
                  <a:cubicBezTo>
                    <a:pt x="269" y="105"/>
                    <a:pt x="277" y="103"/>
                    <a:pt x="277" y="103"/>
                  </a:cubicBezTo>
                  <a:cubicBezTo>
                    <a:pt x="287" y="88"/>
                    <a:pt x="269" y="66"/>
                    <a:pt x="253" y="63"/>
                  </a:cubicBezTo>
                  <a:cubicBezTo>
                    <a:pt x="239" y="60"/>
                    <a:pt x="244" y="62"/>
                    <a:pt x="233" y="59"/>
                  </a:cubicBezTo>
                  <a:cubicBezTo>
                    <a:pt x="229" y="58"/>
                    <a:pt x="221" y="55"/>
                    <a:pt x="221" y="55"/>
                  </a:cubicBezTo>
                  <a:cubicBezTo>
                    <a:pt x="200" y="60"/>
                    <a:pt x="217" y="38"/>
                    <a:pt x="201" y="33"/>
                  </a:cubicBezTo>
                  <a:cubicBezTo>
                    <a:pt x="185" y="35"/>
                    <a:pt x="169" y="36"/>
                    <a:pt x="155" y="45"/>
                  </a:cubicBezTo>
                  <a:cubicBezTo>
                    <a:pt x="145" y="30"/>
                    <a:pt x="152" y="30"/>
                    <a:pt x="167" y="25"/>
                  </a:cubicBezTo>
                  <a:cubicBezTo>
                    <a:pt x="163" y="10"/>
                    <a:pt x="155" y="15"/>
                    <a:pt x="139" y="17"/>
                  </a:cubicBezTo>
                  <a:cubicBezTo>
                    <a:pt x="131" y="20"/>
                    <a:pt x="127" y="22"/>
                    <a:pt x="119" y="19"/>
                  </a:cubicBezTo>
                  <a:cubicBezTo>
                    <a:pt x="106" y="0"/>
                    <a:pt x="74" y="29"/>
                    <a:pt x="67" y="9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0" name="Freeform 15"/>
            <p:cNvSpPr/>
            <p:nvPr/>
          </p:nvSpPr>
          <p:spPr bwMode="gray">
            <a:xfrm>
              <a:off x="1709" y="1987"/>
              <a:ext cx="44" cy="37"/>
            </a:xfrm>
            <a:custGeom>
              <a:avLst/>
              <a:gdLst>
                <a:gd name="T0" fmla="*/ 14 w 59"/>
                <a:gd name="T1" fmla="*/ 0 h 50"/>
                <a:gd name="T2" fmla="*/ 0 w 59"/>
                <a:gd name="T3" fmla="*/ 5 h 50"/>
                <a:gd name="T4" fmla="*/ 16 w 59"/>
                <a:gd name="T5" fmla="*/ 22 h 50"/>
                <a:gd name="T6" fmla="*/ 27 w 59"/>
                <a:gd name="T7" fmla="*/ 27 h 50"/>
                <a:gd name="T8" fmla="*/ 32 w 59"/>
                <a:gd name="T9" fmla="*/ 16 h 50"/>
                <a:gd name="T10" fmla="*/ 25 w 59"/>
                <a:gd name="T11" fmla="*/ 4 h 50"/>
                <a:gd name="T12" fmla="*/ 14 w 59"/>
                <a:gd name="T13" fmla="*/ 0 h 5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9"/>
                <a:gd name="T22" fmla="*/ 0 h 50"/>
                <a:gd name="T23" fmla="*/ 59 w 59"/>
                <a:gd name="T24" fmla="*/ 50 h 5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9" h="50">
                  <a:moveTo>
                    <a:pt x="26" y="0"/>
                  </a:moveTo>
                  <a:cubicBezTo>
                    <a:pt x="13" y="2"/>
                    <a:pt x="7" y="0"/>
                    <a:pt x="0" y="10"/>
                  </a:cubicBezTo>
                  <a:cubicBezTo>
                    <a:pt x="4" y="22"/>
                    <a:pt x="18" y="36"/>
                    <a:pt x="30" y="40"/>
                  </a:cubicBezTo>
                  <a:cubicBezTo>
                    <a:pt x="37" y="42"/>
                    <a:pt x="48" y="50"/>
                    <a:pt x="48" y="50"/>
                  </a:cubicBezTo>
                  <a:cubicBezTo>
                    <a:pt x="57" y="44"/>
                    <a:pt x="55" y="37"/>
                    <a:pt x="58" y="28"/>
                  </a:cubicBezTo>
                  <a:cubicBezTo>
                    <a:pt x="55" y="11"/>
                    <a:pt x="59" y="18"/>
                    <a:pt x="44" y="8"/>
                  </a:cubicBezTo>
                  <a:cubicBezTo>
                    <a:pt x="42" y="6"/>
                    <a:pt x="26" y="5"/>
                    <a:pt x="26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1" name="Freeform 16"/>
            <p:cNvSpPr/>
            <p:nvPr/>
          </p:nvSpPr>
          <p:spPr bwMode="gray">
            <a:xfrm>
              <a:off x="1625" y="2057"/>
              <a:ext cx="65" cy="40"/>
            </a:xfrm>
            <a:custGeom>
              <a:avLst/>
              <a:gdLst>
                <a:gd name="T0" fmla="*/ 25 w 86"/>
                <a:gd name="T1" fmla="*/ 4 h 57"/>
                <a:gd name="T2" fmla="*/ 14 w 86"/>
                <a:gd name="T3" fmla="*/ 13 h 57"/>
                <a:gd name="T4" fmla="*/ 2 w 86"/>
                <a:gd name="T5" fmla="*/ 15 h 57"/>
                <a:gd name="T6" fmla="*/ 9 w 86"/>
                <a:gd name="T7" fmla="*/ 31 h 57"/>
                <a:gd name="T8" fmla="*/ 42 w 86"/>
                <a:gd name="T9" fmla="*/ 19 h 57"/>
                <a:gd name="T10" fmla="*/ 49 w 86"/>
                <a:gd name="T11" fmla="*/ 10 h 57"/>
                <a:gd name="T12" fmla="*/ 32 w 86"/>
                <a:gd name="T13" fmla="*/ 4 h 57"/>
                <a:gd name="T14" fmla="*/ 25 w 86"/>
                <a:gd name="T15" fmla="*/ 4 h 57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86"/>
                <a:gd name="T25" fmla="*/ 0 h 57"/>
                <a:gd name="T26" fmla="*/ 86 w 86"/>
                <a:gd name="T27" fmla="*/ 57 h 57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86" h="57">
                  <a:moveTo>
                    <a:pt x="44" y="7"/>
                  </a:moveTo>
                  <a:cubicBezTo>
                    <a:pt x="39" y="14"/>
                    <a:pt x="31" y="20"/>
                    <a:pt x="24" y="25"/>
                  </a:cubicBezTo>
                  <a:cubicBezTo>
                    <a:pt x="16" y="19"/>
                    <a:pt x="12" y="22"/>
                    <a:pt x="4" y="27"/>
                  </a:cubicBezTo>
                  <a:cubicBezTo>
                    <a:pt x="0" y="38"/>
                    <a:pt x="4" y="53"/>
                    <a:pt x="16" y="57"/>
                  </a:cubicBezTo>
                  <a:cubicBezTo>
                    <a:pt x="33" y="51"/>
                    <a:pt x="60" y="45"/>
                    <a:pt x="74" y="35"/>
                  </a:cubicBezTo>
                  <a:cubicBezTo>
                    <a:pt x="78" y="29"/>
                    <a:pt x="86" y="17"/>
                    <a:pt x="86" y="17"/>
                  </a:cubicBezTo>
                  <a:cubicBezTo>
                    <a:pt x="80" y="0"/>
                    <a:pt x="74" y="5"/>
                    <a:pt x="56" y="7"/>
                  </a:cubicBezTo>
                  <a:cubicBezTo>
                    <a:pt x="43" y="11"/>
                    <a:pt x="44" y="15"/>
                    <a:pt x="44" y="7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2" name="Freeform 17"/>
            <p:cNvSpPr/>
            <p:nvPr/>
          </p:nvSpPr>
          <p:spPr bwMode="gray">
            <a:xfrm>
              <a:off x="1693" y="2065"/>
              <a:ext cx="54" cy="25"/>
            </a:xfrm>
            <a:custGeom>
              <a:avLst/>
              <a:gdLst>
                <a:gd name="T0" fmla="*/ 22 w 73"/>
                <a:gd name="T1" fmla="*/ 0 h 34"/>
                <a:gd name="T2" fmla="*/ 5 w 73"/>
                <a:gd name="T3" fmla="*/ 9 h 34"/>
                <a:gd name="T4" fmla="*/ 13 w 73"/>
                <a:gd name="T5" fmla="*/ 18 h 34"/>
                <a:gd name="T6" fmla="*/ 28 w 73"/>
                <a:gd name="T7" fmla="*/ 15 h 34"/>
                <a:gd name="T8" fmla="*/ 35 w 73"/>
                <a:gd name="T9" fmla="*/ 11 h 34"/>
                <a:gd name="T10" fmla="*/ 22 w 73"/>
                <a:gd name="T11" fmla="*/ 0 h 34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73"/>
                <a:gd name="T19" fmla="*/ 0 h 34"/>
                <a:gd name="T20" fmla="*/ 73 w 73"/>
                <a:gd name="T21" fmla="*/ 34 h 34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73" h="34">
                  <a:moveTo>
                    <a:pt x="40" y="0"/>
                  </a:moveTo>
                  <a:cubicBezTo>
                    <a:pt x="30" y="6"/>
                    <a:pt x="20" y="10"/>
                    <a:pt x="10" y="16"/>
                  </a:cubicBezTo>
                  <a:cubicBezTo>
                    <a:pt x="0" y="31"/>
                    <a:pt x="13" y="30"/>
                    <a:pt x="24" y="34"/>
                  </a:cubicBezTo>
                  <a:cubicBezTo>
                    <a:pt x="44" y="31"/>
                    <a:pt x="35" y="34"/>
                    <a:pt x="52" y="28"/>
                  </a:cubicBezTo>
                  <a:cubicBezTo>
                    <a:pt x="57" y="26"/>
                    <a:pt x="64" y="20"/>
                    <a:pt x="64" y="20"/>
                  </a:cubicBezTo>
                  <a:cubicBezTo>
                    <a:pt x="73" y="7"/>
                    <a:pt x="48" y="8"/>
                    <a:pt x="40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3" name="Freeform 18"/>
            <p:cNvSpPr/>
            <p:nvPr/>
          </p:nvSpPr>
          <p:spPr bwMode="gray">
            <a:xfrm>
              <a:off x="1664" y="2029"/>
              <a:ext cx="64" cy="34"/>
            </a:xfrm>
            <a:custGeom>
              <a:avLst/>
              <a:gdLst>
                <a:gd name="T0" fmla="*/ 33 w 85"/>
                <a:gd name="T1" fmla="*/ 6 h 45"/>
                <a:gd name="T2" fmla="*/ 16 w 85"/>
                <a:gd name="T3" fmla="*/ 2 h 45"/>
                <a:gd name="T4" fmla="*/ 0 w 85"/>
                <a:gd name="T5" fmla="*/ 11 h 45"/>
                <a:gd name="T6" fmla="*/ 23 w 85"/>
                <a:gd name="T7" fmla="*/ 18 h 45"/>
                <a:gd name="T8" fmla="*/ 36 w 85"/>
                <a:gd name="T9" fmla="*/ 23 h 45"/>
                <a:gd name="T10" fmla="*/ 47 w 85"/>
                <a:gd name="T11" fmla="*/ 11 h 45"/>
                <a:gd name="T12" fmla="*/ 47 w 85"/>
                <a:gd name="T13" fmla="*/ 4 h 45"/>
                <a:gd name="T14" fmla="*/ 36 w 85"/>
                <a:gd name="T15" fmla="*/ 0 h 45"/>
                <a:gd name="T16" fmla="*/ 33 w 85"/>
                <a:gd name="T17" fmla="*/ 6 h 4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85"/>
                <a:gd name="T28" fmla="*/ 0 h 45"/>
                <a:gd name="T29" fmla="*/ 85 w 85"/>
                <a:gd name="T30" fmla="*/ 45 h 45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85" h="45">
                  <a:moveTo>
                    <a:pt x="58" y="10"/>
                  </a:moveTo>
                  <a:cubicBezTo>
                    <a:pt x="39" y="16"/>
                    <a:pt x="45" y="10"/>
                    <a:pt x="28" y="4"/>
                  </a:cubicBezTo>
                  <a:cubicBezTo>
                    <a:pt x="7" y="6"/>
                    <a:pt x="5" y="2"/>
                    <a:pt x="0" y="18"/>
                  </a:cubicBezTo>
                  <a:cubicBezTo>
                    <a:pt x="5" y="34"/>
                    <a:pt x="26" y="31"/>
                    <a:pt x="40" y="32"/>
                  </a:cubicBezTo>
                  <a:cubicBezTo>
                    <a:pt x="50" y="42"/>
                    <a:pt x="49" y="45"/>
                    <a:pt x="64" y="40"/>
                  </a:cubicBezTo>
                  <a:cubicBezTo>
                    <a:pt x="69" y="32"/>
                    <a:pt x="77" y="25"/>
                    <a:pt x="84" y="18"/>
                  </a:cubicBezTo>
                  <a:cubicBezTo>
                    <a:pt x="83" y="14"/>
                    <a:pt x="85" y="9"/>
                    <a:pt x="82" y="6"/>
                  </a:cubicBezTo>
                  <a:cubicBezTo>
                    <a:pt x="78" y="1"/>
                    <a:pt x="64" y="0"/>
                    <a:pt x="64" y="0"/>
                  </a:cubicBezTo>
                  <a:cubicBezTo>
                    <a:pt x="56" y="3"/>
                    <a:pt x="47" y="21"/>
                    <a:pt x="58" y="1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4" name="Freeform 19"/>
            <p:cNvSpPr/>
            <p:nvPr/>
          </p:nvSpPr>
          <p:spPr bwMode="gray">
            <a:xfrm>
              <a:off x="1636" y="1997"/>
              <a:ext cx="45" cy="25"/>
            </a:xfrm>
            <a:custGeom>
              <a:avLst/>
              <a:gdLst>
                <a:gd name="T0" fmla="*/ 9 w 58"/>
                <a:gd name="T1" fmla="*/ 2 h 31"/>
                <a:gd name="T2" fmla="*/ 0 w 58"/>
                <a:gd name="T3" fmla="*/ 11 h 31"/>
                <a:gd name="T4" fmla="*/ 11 w 58"/>
                <a:gd name="T5" fmla="*/ 17 h 31"/>
                <a:gd name="T6" fmla="*/ 16 w 58"/>
                <a:gd name="T7" fmla="*/ 12 h 31"/>
                <a:gd name="T8" fmla="*/ 30 w 58"/>
                <a:gd name="T9" fmla="*/ 7 h 31"/>
                <a:gd name="T10" fmla="*/ 25 w 58"/>
                <a:gd name="T11" fmla="*/ 0 h 31"/>
                <a:gd name="T12" fmla="*/ 9 w 58"/>
                <a:gd name="T13" fmla="*/ 2 h 3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58"/>
                <a:gd name="T22" fmla="*/ 0 h 31"/>
                <a:gd name="T23" fmla="*/ 58 w 58"/>
                <a:gd name="T24" fmla="*/ 31 h 3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58" h="31">
                  <a:moveTo>
                    <a:pt x="16" y="4"/>
                  </a:moveTo>
                  <a:cubicBezTo>
                    <a:pt x="2" y="13"/>
                    <a:pt x="7" y="8"/>
                    <a:pt x="0" y="18"/>
                  </a:cubicBezTo>
                  <a:cubicBezTo>
                    <a:pt x="5" y="26"/>
                    <a:pt x="11" y="25"/>
                    <a:pt x="20" y="28"/>
                  </a:cubicBezTo>
                  <a:cubicBezTo>
                    <a:pt x="36" y="23"/>
                    <a:pt x="17" y="31"/>
                    <a:pt x="28" y="20"/>
                  </a:cubicBezTo>
                  <a:cubicBezTo>
                    <a:pt x="33" y="15"/>
                    <a:pt x="46" y="13"/>
                    <a:pt x="52" y="12"/>
                  </a:cubicBezTo>
                  <a:cubicBezTo>
                    <a:pt x="58" y="3"/>
                    <a:pt x="53" y="3"/>
                    <a:pt x="44" y="0"/>
                  </a:cubicBezTo>
                  <a:cubicBezTo>
                    <a:pt x="38" y="1"/>
                    <a:pt x="20" y="8"/>
                    <a:pt x="16" y="4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5" name="Freeform 20"/>
            <p:cNvSpPr/>
            <p:nvPr/>
          </p:nvSpPr>
          <p:spPr bwMode="gray">
            <a:xfrm>
              <a:off x="1751" y="2000"/>
              <a:ext cx="114" cy="77"/>
            </a:xfrm>
            <a:custGeom>
              <a:avLst/>
              <a:gdLst>
                <a:gd name="T0" fmla="*/ 22 w 152"/>
                <a:gd name="T1" fmla="*/ 0 h 102"/>
                <a:gd name="T2" fmla="*/ 7 w 152"/>
                <a:gd name="T3" fmla="*/ 4 h 102"/>
                <a:gd name="T4" fmla="*/ 2 w 152"/>
                <a:gd name="T5" fmla="*/ 22 h 102"/>
                <a:gd name="T6" fmla="*/ 7 w 152"/>
                <a:gd name="T7" fmla="*/ 32 h 102"/>
                <a:gd name="T8" fmla="*/ 0 w 152"/>
                <a:gd name="T9" fmla="*/ 41 h 102"/>
                <a:gd name="T10" fmla="*/ 31 w 152"/>
                <a:gd name="T11" fmla="*/ 49 h 102"/>
                <a:gd name="T12" fmla="*/ 46 w 152"/>
                <a:gd name="T13" fmla="*/ 52 h 102"/>
                <a:gd name="T14" fmla="*/ 85 w 152"/>
                <a:gd name="T15" fmla="*/ 49 h 102"/>
                <a:gd name="T16" fmla="*/ 43 w 152"/>
                <a:gd name="T17" fmla="*/ 40 h 102"/>
                <a:gd name="T18" fmla="*/ 30 w 152"/>
                <a:gd name="T19" fmla="*/ 35 h 102"/>
                <a:gd name="T20" fmla="*/ 25 w 152"/>
                <a:gd name="T21" fmla="*/ 29 h 102"/>
                <a:gd name="T22" fmla="*/ 28 w 152"/>
                <a:gd name="T23" fmla="*/ 20 h 102"/>
                <a:gd name="T24" fmla="*/ 22 w 152"/>
                <a:gd name="T25" fmla="*/ 0 h 10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52"/>
                <a:gd name="T40" fmla="*/ 0 h 102"/>
                <a:gd name="T41" fmla="*/ 152 w 152"/>
                <a:gd name="T42" fmla="*/ 102 h 10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52" h="102">
                  <a:moveTo>
                    <a:pt x="38" y="0"/>
                  </a:moveTo>
                  <a:cubicBezTo>
                    <a:pt x="22" y="5"/>
                    <a:pt x="30" y="3"/>
                    <a:pt x="14" y="6"/>
                  </a:cubicBezTo>
                  <a:cubicBezTo>
                    <a:pt x="18" y="22"/>
                    <a:pt x="22" y="32"/>
                    <a:pt x="4" y="38"/>
                  </a:cubicBezTo>
                  <a:cubicBezTo>
                    <a:pt x="1" y="47"/>
                    <a:pt x="7" y="49"/>
                    <a:pt x="12" y="56"/>
                  </a:cubicBezTo>
                  <a:cubicBezTo>
                    <a:pt x="10" y="65"/>
                    <a:pt x="9" y="69"/>
                    <a:pt x="0" y="72"/>
                  </a:cubicBezTo>
                  <a:cubicBezTo>
                    <a:pt x="5" y="88"/>
                    <a:pt x="45" y="85"/>
                    <a:pt x="56" y="86"/>
                  </a:cubicBezTo>
                  <a:cubicBezTo>
                    <a:pt x="72" y="97"/>
                    <a:pt x="63" y="95"/>
                    <a:pt x="82" y="92"/>
                  </a:cubicBezTo>
                  <a:cubicBezTo>
                    <a:pt x="86" y="92"/>
                    <a:pt x="147" y="102"/>
                    <a:pt x="152" y="86"/>
                  </a:cubicBezTo>
                  <a:cubicBezTo>
                    <a:pt x="123" y="66"/>
                    <a:pt x="128" y="72"/>
                    <a:pt x="76" y="70"/>
                  </a:cubicBezTo>
                  <a:cubicBezTo>
                    <a:pt x="62" y="56"/>
                    <a:pt x="81" y="73"/>
                    <a:pt x="54" y="62"/>
                  </a:cubicBezTo>
                  <a:cubicBezTo>
                    <a:pt x="50" y="60"/>
                    <a:pt x="48" y="55"/>
                    <a:pt x="44" y="52"/>
                  </a:cubicBezTo>
                  <a:cubicBezTo>
                    <a:pt x="41" y="43"/>
                    <a:pt x="42" y="39"/>
                    <a:pt x="50" y="34"/>
                  </a:cubicBezTo>
                  <a:cubicBezTo>
                    <a:pt x="52" y="27"/>
                    <a:pt x="42" y="9"/>
                    <a:pt x="38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6" name="Freeform 21"/>
            <p:cNvSpPr/>
            <p:nvPr/>
          </p:nvSpPr>
          <p:spPr bwMode="gray">
            <a:xfrm>
              <a:off x="664" y="2245"/>
              <a:ext cx="25" cy="15"/>
            </a:xfrm>
            <a:custGeom>
              <a:avLst/>
              <a:gdLst>
                <a:gd name="T0" fmla="*/ 18 w 34"/>
                <a:gd name="T1" fmla="*/ 0 h 20"/>
                <a:gd name="T2" fmla="*/ 13 w 34"/>
                <a:gd name="T3" fmla="*/ 11 h 20"/>
                <a:gd name="T4" fmla="*/ 2 w 34"/>
                <a:gd name="T5" fmla="*/ 10 h 20"/>
                <a:gd name="T6" fmla="*/ 2 w 34"/>
                <a:gd name="T7" fmla="*/ 3 h 20"/>
                <a:gd name="T8" fmla="*/ 18 w 34"/>
                <a:gd name="T9" fmla="*/ 0 h 2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20"/>
                <a:gd name="T17" fmla="*/ 34 w 34"/>
                <a:gd name="T18" fmla="*/ 20 h 2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20">
                  <a:moveTo>
                    <a:pt x="34" y="0"/>
                  </a:moveTo>
                  <a:cubicBezTo>
                    <a:pt x="32" y="10"/>
                    <a:pt x="34" y="17"/>
                    <a:pt x="24" y="20"/>
                  </a:cubicBezTo>
                  <a:cubicBezTo>
                    <a:pt x="17" y="19"/>
                    <a:pt x="10" y="20"/>
                    <a:pt x="4" y="18"/>
                  </a:cubicBezTo>
                  <a:cubicBezTo>
                    <a:pt x="0" y="17"/>
                    <a:pt x="2" y="7"/>
                    <a:pt x="4" y="6"/>
                  </a:cubicBezTo>
                  <a:cubicBezTo>
                    <a:pt x="12" y="0"/>
                    <a:pt x="24" y="0"/>
                    <a:pt x="3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7" name="Freeform 22"/>
            <p:cNvSpPr/>
            <p:nvPr/>
          </p:nvSpPr>
          <p:spPr bwMode="gray">
            <a:xfrm>
              <a:off x="1421" y="2756"/>
              <a:ext cx="17" cy="12"/>
            </a:xfrm>
            <a:custGeom>
              <a:avLst/>
              <a:gdLst>
                <a:gd name="T0" fmla="*/ 2 w 21"/>
                <a:gd name="T1" fmla="*/ 0 h 16"/>
                <a:gd name="T2" fmla="*/ 8 w 21"/>
                <a:gd name="T3" fmla="*/ 9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8" name="Freeform 23"/>
            <p:cNvSpPr/>
            <p:nvPr/>
          </p:nvSpPr>
          <p:spPr bwMode="gray">
            <a:xfrm>
              <a:off x="1424" y="2781"/>
              <a:ext cx="16" cy="12"/>
            </a:xfrm>
            <a:custGeom>
              <a:avLst/>
              <a:gdLst>
                <a:gd name="T0" fmla="*/ 2 w 21"/>
                <a:gd name="T1" fmla="*/ 0 h 16"/>
                <a:gd name="T2" fmla="*/ 8 w 21"/>
                <a:gd name="T3" fmla="*/ 9 h 16"/>
                <a:gd name="T4" fmla="*/ 2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29" name="Freeform 24"/>
            <p:cNvSpPr/>
            <p:nvPr/>
          </p:nvSpPr>
          <p:spPr bwMode="gray">
            <a:xfrm>
              <a:off x="1628" y="2913"/>
              <a:ext cx="19" cy="12"/>
            </a:xfrm>
            <a:custGeom>
              <a:avLst/>
              <a:gdLst>
                <a:gd name="T0" fmla="*/ 1 w 21"/>
                <a:gd name="T1" fmla="*/ 0 h 16"/>
                <a:gd name="T2" fmla="*/ 6 w 21"/>
                <a:gd name="T3" fmla="*/ 9 h 16"/>
                <a:gd name="T4" fmla="*/ 1 w 21"/>
                <a:gd name="T5" fmla="*/ 0 h 16"/>
                <a:gd name="T6" fmla="*/ 0 60000 65536"/>
                <a:gd name="T7" fmla="*/ 0 60000 65536"/>
                <a:gd name="T8" fmla="*/ 0 60000 65536"/>
                <a:gd name="T9" fmla="*/ 0 w 21"/>
                <a:gd name="T10" fmla="*/ 0 h 16"/>
                <a:gd name="T11" fmla="*/ 21 w 21"/>
                <a:gd name="T12" fmla="*/ 16 h 16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1" h="16">
                  <a:moveTo>
                    <a:pt x="3" y="0"/>
                  </a:moveTo>
                  <a:cubicBezTo>
                    <a:pt x="0" y="9"/>
                    <a:pt x="6" y="11"/>
                    <a:pt x="13" y="16"/>
                  </a:cubicBezTo>
                  <a:cubicBezTo>
                    <a:pt x="21" y="4"/>
                    <a:pt x="16" y="2"/>
                    <a:pt x="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0" name="Freeform 25"/>
            <p:cNvSpPr/>
            <p:nvPr/>
          </p:nvSpPr>
          <p:spPr bwMode="gray">
            <a:xfrm>
              <a:off x="1752" y="2428"/>
              <a:ext cx="38" cy="19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0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1" name="Freeform 26"/>
            <p:cNvSpPr/>
            <p:nvPr/>
          </p:nvSpPr>
          <p:spPr bwMode="gray">
            <a:xfrm>
              <a:off x="1652" y="2224"/>
              <a:ext cx="38" cy="18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0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5" name="Freeform 27"/>
            <p:cNvSpPr/>
            <p:nvPr/>
          </p:nvSpPr>
          <p:spPr bwMode="gray">
            <a:xfrm>
              <a:off x="1717" y="2045"/>
              <a:ext cx="39" cy="18"/>
            </a:xfrm>
            <a:custGeom>
              <a:avLst/>
              <a:gdLst>
                <a:gd name="T0" fmla="*/ 8 w 51"/>
                <a:gd name="T1" fmla="*/ 0 h 24"/>
                <a:gd name="T2" fmla="*/ 4 w 51"/>
                <a:gd name="T3" fmla="*/ 10 h 24"/>
                <a:gd name="T4" fmla="*/ 16 w 51"/>
                <a:gd name="T5" fmla="*/ 14 h 24"/>
                <a:gd name="T6" fmla="*/ 19 w 51"/>
                <a:gd name="T7" fmla="*/ 2 h 24"/>
                <a:gd name="T8" fmla="*/ 8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6" name="Freeform 28"/>
            <p:cNvSpPr/>
            <p:nvPr/>
          </p:nvSpPr>
          <p:spPr bwMode="gray">
            <a:xfrm>
              <a:off x="1780" y="2153"/>
              <a:ext cx="38" cy="18"/>
            </a:xfrm>
            <a:custGeom>
              <a:avLst/>
              <a:gdLst>
                <a:gd name="T0" fmla="*/ 7 w 51"/>
                <a:gd name="T1" fmla="*/ 0 h 24"/>
                <a:gd name="T2" fmla="*/ 4 w 51"/>
                <a:gd name="T3" fmla="*/ 10 h 24"/>
                <a:gd name="T4" fmla="*/ 15 w 51"/>
                <a:gd name="T5" fmla="*/ 14 h 24"/>
                <a:gd name="T6" fmla="*/ 19 w 51"/>
                <a:gd name="T7" fmla="*/ 2 h 24"/>
                <a:gd name="T8" fmla="*/ 7 w 51"/>
                <a:gd name="T9" fmla="*/ 0 h 2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1"/>
                <a:gd name="T16" fmla="*/ 0 h 24"/>
                <a:gd name="T17" fmla="*/ 51 w 51"/>
                <a:gd name="T18" fmla="*/ 24 h 2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1" h="24">
                  <a:moveTo>
                    <a:pt x="13" y="0"/>
                  </a:moveTo>
                  <a:cubicBezTo>
                    <a:pt x="12" y="2"/>
                    <a:pt x="0" y="12"/>
                    <a:pt x="7" y="18"/>
                  </a:cubicBezTo>
                  <a:cubicBezTo>
                    <a:pt x="12" y="22"/>
                    <a:pt x="27" y="24"/>
                    <a:pt x="27" y="24"/>
                  </a:cubicBezTo>
                  <a:cubicBezTo>
                    <a:pt x="44" y="22"/>
                    <a:pt x="51" y="16"/>
                    <a:pt x="33" y="4"/>
                  </a:cubicBezTo>
                  <a:cubicBezTo>
                    <a:pt x="29" y="1"/>
                    <a:pt x="14" y="0"/>
                    <a:pt x="1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7" name="Freeform 29"/>
            <p:cNvSpPr/>
            <p:nvPr/>
          </p:nvSpPr>
          <p:spPr bwMode="gray">
            <a:xfrm>
              <a:off x="1796" y="1951"/>
              <a:ext cx="694" cy="346"/>
            </a:xfrm>
            <a:custGeom>
              <a:avLst/>
              <a:gdLst>
                <a:gd name="T0" fmla="*/ 16 w 929"/>
                <a:gd name="T1" fmla="*/ 31 h 462"/>
                <a:gd name="T2" fmla="*/ 3 w 929"/>
                <a:gd name="T3" fmla="*/ 52 h 462"/>
                <a:gd name="T4" fmla="*/ 20 w 929"/>
                <a:gd name="T5" fmla="*/ 56 h 462"/>
                <a:gd name="T6" fmla="*/ 9 w 929"/>
                <a:gd name="T7" fmla="*/ 65 h 462"/>
                <a:gd name="T8" fmla="*/ 58 w 929"/>
                <a:gd name="T9" fmla="*/ 76 h 462"/>
                <a:gd name="T10" fmla="*/ 79 w 929"/>
                <a:gd name="T11" fmla="*/ 73 h 462"/>
                <a:gd name="T12" fmla="*/ 140 w 929"/>
                <a:gd name="T13" fmla="*/ 43 h 462"/>
                <a:gd name="T14" fmla="*/ 169 w 929"/>
                <a:gd name="T15" fmla="*/ 37 h 462"/>
                <a:gd name="T16" fmla="*/ 182 w 929"/>
                <a:gd name="T17" fmla="*/ 45 h 462"/>
                <a:gd name="T18" fmla="*/ 153 w 929"/>
                <a:gd name="T19" fmla="*/ 49 h 462"/>
                <a:gd name="T20" fmla="*/ 136 w 929"/>
                <a:gd name="T21" fmla="*/ 63 h 462"/>
                <a:gd name="T22" fmla="*/ 142 w 929"/>
                <a:gd name="T23" fmla="*/ 67 h 462"/>
                <a:gd name="T24" fmla="*/ 146 w 929"/>
                <a:gd name="T25" fmla="*/ 88 h 462"/>
                <a:gd name="T26" fmla="*/ 196 w 929"/>
                <a:gd name="T27" fmla="*/ 108 h 462"/>
                <a:gd name="T28" fmla="*/ 189 w 929"/>
                <a:gd name="T29" fmla="*/ 118 h 462"/>
                <a:gd name="T30" fmla="*/ 207 w 929"/>
                <a:gd name="T31" fmla="*/ 138 h 462"/>
                <a:gd name="T32" fmla="*/ 196 w 929"/>
                <a:gd name="T33" fmla="*/ 149 h 462"/>
                <a:gd name="T34" fmla="*/ 182 w 929"/>
                <a:gd name="T35" fmla="*/ 165 h 462"/>
                <a:gd name="T36" fmla="*/ 165 w 929"/>
                <a:gd name="T37" fmla="*/ 182 h 462"/>
                <a:gd name="T38" fmla="*/ 164 w 929"/>
                <a:gd name="T39" fmla="*/ 236 h 462"/>
                <a:gd name="T40" fmla="*/ 187 w 929"/>
                <a:gd name="T41" fmla="*/ 250 h 462"/>
                <a:gd name="T42" fmla="*/ 218 w 929"/>
                <a:gd name="T43" fmla="*/ 252 h 462"/>
                <a:gd name="T44" fmla="*/ 232 w 929"/>
                <a:gd name="T45" fmla="*/ 237 h 462"/>
                <a:gd name="T46" fmla="*/ 284 w 929"/>
                <a:gd name="T47" fmla="*/ 200 h 462"/>
                <a:gd name="T48" fmla="*/ 321 w 929"/>
                <a:gd name="T49" fmla="*/ 187 h 462"/>
                <a:gd name="T50" fmla="*/ 363 w 929"/>
                <a:gd name="T51" fmla="*/ 173 h 462"/>
                <a:gd name="T52" fmla="*/ 404 w 929"/>
                <a:gd name="T53" fmla="*/ 163 h 462"/>
                <a:gd name="T54" fmla="*/ 428 w 929"/>
                <a:gd name="T55" fmla="*/ 146 h 462"/>
                <a:gd name="T56" fmla="*/ 449 w 929"/>
                <a:gd name="T57" fmla="*/ 112 h 462"/>
                <a:gd name="T58" fmla="*/ 450 w 929"/>
                <a:gd name="T59" fmla="*/ 86 h 462"/>
                <a:gd name="T60" fmla="*/ 450 w 929"/>
                <a:gd name="T61" fmla="*/ 70 h 462"/>
                <a:gd name="T62" fmla="*/ 467 w 929"/>
                <a:gd name="T63" fmla="*/ 50 h 462"/>
                <a:gd name="T64" fmla="*/ 491 w 929"/>
                <a:gd name="T65" fmla="*/ 52 h 462"/>
                <a:gd name="T66" fmla="*/ 518 w 929"/>
                <a:gd name="T67" fmla="*/ 29 h 462"/>
                <a:gd name="T68" fmla="*/ 498 w 929"/>
                <a:gd name="T69" fmla="*/ 31 h 462"/>
                <a:gd name="T70" fmla="*/ 476 w 929"/>
                <a:gd name="T71" fmla="*/ 25 h 462"/>
                <a:gd name="T72" fmla="*/ 446 w 929"/>
                <a:gd name="T73" fmla="*/ 12 h 462"/>
                <a:gd name="T74" fmla="*/ 360 w 929"/>
                <a:gd name="T75" fmla="*/ 14 h 462"/>
                <a:gd name="T76" fmla="*/ 328 w 929"/>
                <a:gd name="T77" fmla="*/ 21 h 462"/>
                <a:gd name="T78" fmla="*/ 312 w 929"/>
                <a:gd name="T79" fmla="*/ 21 h 462"/>
                <a:gd name="T80" fmla="*/ 290 w 929"/>
                <a:gd name="T81" fmla="*/ 30 h 462"/>
                <a:gd name="T82" fmla="*/ 268 w 929"/>
                <a:gd name="T83" fmla="*/ 16 h 462"/>
                <a:gd name="T84" fmla="*/ 243 w 929"/>
                <a:gd name="T85" fmla="*/ 22 h 462"/>
                <a:gd name="T86" fmla="*/ 205 w 929"/>
                <a:gd name="T87" fmla="*/ 29 h 462"/>
                <a:gd name="T88" fmla="*/ 230 w 929"/>
                <a:gd name="T89" fmla="*/ 21 h 462"/>
                <a:gd name="T90" fmla="*/ 198 w 929"/>
                <a:gd name="T91" fmla="*/ 4 h 462"/>
                <a:gd name="T92" fmla="*/ 187 w 929"/>
                <a:gd name="T93" fmla="*/ 1 h 462"/>
                <a:gd name="T94" fmla="*/ 176 w 929"/>
                <a:gd name="T95" fmla="*/ 4 h 462"/>
                <a:gd name="T96" fmla="*/ 135 w 929"/>
                <a:gd name="T97" fmla="*/ 9 h 462"/>
                <a:gd name="T98" fmla="*/ 90 w 929"/>
                <a:gd name="T99" fmla="*/ 16 h 462"/>
                <a:gd name="T100" fmla="*/ 61 w 929"/>
                <a:gd name="T101" fmla="*/ 14 h 462"/>
                <a:gd name="T102" fmla="*/ 64 w 929"/>
                <a:gd name="T103" fmla="*/ 38 h 462"/>
                <a:gd name="T104" fmla="*/ 58 w 929"/>
                <a:gd name="T105" fmla="*/ 29 h 462"/>
                <a:gd name="T106" fmla="*/ 34 w 929"/>
                <a:gd name="T107" fmla="*/ 23 h 462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w 929"/>
                <a:gd name="T163" fmla="*/ 0 h 462"/>
                <a:gd name="T164" fmla="*/ 929 w 929"/>
                <a:gd name="T165" fmla="*/ 462 h 462"/>
              </a:gdLst>
              <a:ahLst/>
              <a:cxnLst>
                <a:cxn ang="T108">
                  <a:pos x="T0" y="T1"/>
                </a:cxn>
                <a:cxn ang="T109">
                  <a:pos x="T2" y="T3"/>
                </a:cxn>
                <a:cxn ang="T110">
                  <a:pos x="T4" y="T5"/>
                </a:cxn>
                <a:cxn ang="T111">
                  <a:pos x="T6" y="T7"/>
                </a:cxn>
                <a:cxn ang="T112">
                  <a:pos x="T8" y="T9"/>
                </a:cxn>
                <a:cxn ang="T113">
                  <a:pos x="T10" y="T11"/>
                </a:cxn>
                <a:cxn ang="T114">
                  <a:pos x="T12" y="T13"/>
                </a:cxn>
                <a:cxn ang="T115">
                  <a:pos x="T14" y="T15"/>
                </a:cxn>
                <a:cxn ang="T116">
                  <a:pos x="T16" y="T17"/>
                </a:cxn>
                <a:cxn ang="T117">
                  <a:pos x="T18" y="T19"/>
                </a:cxn>
                <a:cxn ang="T118">
                  <a:pos x="T20" y="T21"/>
                </a:cxn>
                <a:cxn ang="T119">
                  <a:pos x="T22" y="T23"/>
                </a:cxn>
                <a:cxn ang="T120">
                  <a:pos x="T24" y="T25"/>
                </a:cxn>
                <a:cxn ang="T121">
                  <a:pos x="T26" y="T27"/>
                </a:cxn>
                <a:cxn ang="T122">
                  <a:pos x="T28" y="T29"/>
                </a:cxn>
                <a:cxn ang="T123">
                  <a:pos x="T30" y="T31"/>
                </a:cxn>
                <a:cxn ang="T124">
                  <a:pos x="T32" y="T33"/>
                </a:cxn>
                <a:cxn ang="T125">
                  <a:pos x="T34" y="T35"/>
                </a:cxn>
                <a:cxn ang="T126">
                  <a:pos x="T36" y="T37"/>
                </a:cxn>
                <a:cxn ang="T127">
                  <a:pos x="T38" y="T39"/>
                </a:cxn>
                <a:cxn ang="T128">
                  <a:pos x="T40" y="T41"/>
                </a:cxn>
                <a:cxn ang="T129">
                  <a:pos x="T42" y="T43"/>
                </a:cxn>
                <a:cxn ang="T130">
                  <a:pos x="T44" y="T45"/>
                </a:cxn>
                <a:cxn ang="T131">
                  <a:pos x="T46" y="T47"/>
                </a:cxn>
                <a:cxn ang="T132">
                  <a:pos x="T48" y="T49"/>
                </a:cxn>
                <a:cxn ang="T133">
                  <a:pos x="T50" y="T51"/>
                </a:cxn>
                <a:cxn ang="T134">
                  <a:pos x="T52" y="T53"/>
                </a:cxn>
                <a:cxn ang="T135">
                  <a:pos x="T54" y="T55"/>
                </a:cxn>
                <a:cxn ang="T136">
                  <a:pos x="T56" y="T57"/>
                </a:cxn>
                <a:cxn ang="T137">
                  <a:pos x="T58" y="T59"/>
                </a:cxn>
                <a:cxn ang="T138">
                  <a:pos x="T60" y="T61"/>
                </a:cxn>
                <a:cxn ang="T139">
                  <a:pos x="T62" y="T63"/>
                </a:cxn>
                <a:cxn ang="T140">
                  <a:pos x="T64" y="T65"/>
                </a:cxn>
                <a:cxn ang="T141">
                  <a:pos x="T66" y="T67"/>
                </a:cxn>
                <a:cxn ang="T142">
                  <a:pos x="T68" y="T69"/>
                </a:cxn>
                <a:cxn ang="T143">
                  <a:pos x="T70" y="T71"/>
                </a:cxn>
                <a:cxn ang="T144">
                  <a:pos x="T72" y="T73"/>
                </a:cxn>
                <a:cxn ang="T145">
                  <a:pos x="T74" y="T75"/>
                </a:cxn>
                <a:cxn ang="T146">
                  <a:pos x="T76" y="T77"/>
                </a:cxn>
                <a:cxn ang="T147">
                  <a:pos x="T78" y="T79"/>
                </a:cxn>
                <a:cxn ang="T148">
                  <a:pos x="T80" y="T81"/>
                </a:cxn>
                <a:cxn ang="T149">
                  <a:pos x="T82" y="T83"/>
                </a:cxn>
                <a:cxn ang="T150">
                  <a:pos x="T84" y="T85"/>
                </a:cxn>
                <a:cxn ang="T151">
                  <a:pos x="T86" y="T87"/>
                </a:cxn>
                <a:cxn ang="T152">
                  <a:pos x="T88" y="T89"/>
                </a:cxn>
                <a:cxn ang="T153">
                  <a:pos x="T90" y="T91"/>
                </a:cxn>
                <a:cxn ang="T154">
                  <a:pos x="T92" y="T93"/>
                </a:cxn>
                <a:cxn ang="T155">
                  <a:pos x="T94" y="T95"/>
                </a:cxn>
                <a:cxn ang="T156">
                  <a:pos x="T96" y="T97"/>
                </a:cxn>
                <a:cxn ang="T157">
                  <a:pos x="T98" y="T99"/>
                </a:cxn>
                <a:cxn ang="T158">
                  <a:pos x="T100" y="T101"/>
                </a:cxn>
                <a:cxn ang="T159">
                  <a:pos x="T102" y="T103"/>
                </a:cxn>
                <a:cxn ang="T160">
                  <a:pos x="T104" y="T105"/>
                </a:cxn>
                <a:cxn ang="T161">
                  <a:pos x="T106" y="T107"/>
                </a:cxn>
              </a:cxnLst>
              <a:rect l="T162" t="T163" r="T164" b="T165"/>
              <a:pathLst>
                <a:path w="929" h="462">
                  <a:moveTo>
                    <a:pt x="60" y="42"/>
                  </a:moveTo>
                  <a:cubicBezTo>
                    <a:pt x="40" y="45"/>
                    <a:pt x="42" y="46"/>
                    <a:pt x="28" y="56"/>
                  </a:cubicBezTo>
                  <a:cubicBezTo>
                    <a:pt x="26" y="74"/>
                    <a:pt x="27" y="75"/>
                    <a:pt x="10" y="78"/>
                  </a:cubicBezTo>
                  <a:cubicBezTo>
                    <a:pt x="4" y="82"/>
                    <a:pt x="0" y="82"/>
                    <a:pt x="6" y="92"/>
                  </a:cubicBezTo>
                  <a:cubicBezTo>
                    <a:pt x="10" y="98"/>
                    <a:pt x="21" y="96"/>
                    <a:pt x="28" y="98"/>
                  </a:cubicBezTo>
                  <a:cubicBezTo>
                    <a:pt x="31" y="99"/>
                    <a:pt x="36" y="100"/>
                    <a:pt x="36" y="100"/>
                  </a:cubicBezTo>
                  <a:cubicBezTo>
                    <a:pt x="47" y="99"/>
                    <a:pt x="69" y="97"/>
                    <a:pt x="50" y="110"/>
                  </a:cubicBezTo>
                  <a:cubicBezTo>
                    <a:pt x="37" y="108"/>
                    <a:pt x="24" y="104"/>
                    <a:pt x="16" y="116"/>
                  </a:cubicBezTo>
                  <a:cubicBezTo>
                    <a:pt x="24" y="141"/>
                    <a:pt x="68" y="125"/>
                    <a:pt x="94" y="126"/>
                  </a:cubicBezTo>
                  <a:cubicBezTo>
                    <a:pt x="98" y="129"/>
                    <a:pt x="100" y="134"/>
                    <a:pt x="104" y="136"/>
                  </a:cubicBezTo>
                  <a:cubicBezTo>
                    <a:pt x="108" y="138"/>
                    <a:pt x="116" y="140"/>
                    <a:pt x="116" y="140"/>
                  </a:cubicBezTo>
                  <a:cubicBezTo>
                    <a:pt x="129" y="138"/>
                    <a:pt x="133" y="139"/>
                    <a:pt x="142" y="130"/>
                  </a:cubicBezTo>
                  <a:cubicBezTo>
                    <a:pt x="151" y="104"/>
                    <a:pt x="179" y="110"/>
                    <a:pt x="202" y="102"/>
                  </a:cubicBezTo>
                  <a:cubicBezTo>
                    <a:pt x="219" y="96"/>
                    <a:pt x="233" y="84"/>
                    <a:pt x="250" y="78"/>
                  </a:cubicBezTo>
                  <a:cubicBezTo>
                    <a:pt x="260" y="75"/>
                    <a:pt x="269" y="74"/>
                    <a:pt x="280" y="72"/>
                  </a:cubicBezTo>
                  <a:cubicBezTo>
                    <a:pt x="287" y="71"/>
                    <a:pt x="300" y="66"/>
                    <a:pt x="300" y="66"/>
                  </a:cubicBezTo>
                  <a:cubicBezTo>
                    <a:pt x="311" y="49"/>
                    <a:pt x="336" y="54"/>
                    <a:pt x="354" y="60"/>
                  </a:cubicBezTo>
                  <a:cubicBezTo>
                    <a:pt x="367" y="79"/>
                    <a:pt x="335" y="79"/>
                    <a:pt x="324" y="80"/>
                  </a:cubicBezTo>
                  <a:cubicBezTo>
                    <a:pt x="312" y="83"/>
                    <a:pt x="306" y="93"/>
                    <a:pt x="292" y="96"/>
                  </a:cubicBezTo>
                  <a:cubicBezTo>
                    <a:pt x="284" y="94"/>
                    <a:pt x="279" y="90"/>
                    <a:pt x="272" y="88"/>
                  </a:cubicBezTo>
                  <a:cubicBezTo>
                    <a:pt x="253" y="91"/>
                    <a:pt x="232" y="96"/>
                    <a:pt x="214" y="102"/>
                  </a:cubicBezTo>
                  <a:cubicBezTo>
                    <a:pt x="223" y="108"/>
                    <a:pt x="231" y="109"/>
                    <a:pt x="242" y="112"/>
                  </a:cubicBezTo>
                  <a:cubicBezTo>
                    <a:pt x="245" y="113"/>
                    <a:pt x="250" y="114"/>
                    <a:pt x="250" y="114"/>
                  </a:cubicBezTo>
                  <a:cubicBezTo>
                    <a:pt x="251" y="116"/>
                    <a:pt x="255" y="118"/>
                    <a:pt x="254" y="120"/>
                  </a:cubicBezTo>
                  <a:cubicBezTo>
                    <a:pt x="252" y="124"/>
                    <a:pt x="242" y="128"/>
                    <a:pt x="242" y="128"/>
                  </a:cubicBezTo>
                  <a:cubicBezTo>
                    <a:pt x="233" y="141"/>
                    <a:pt x="247" y="154"/>
                    <a:pt x="260" y="158"/>
                  </a:cubicBezTo>
                  <a:cubicBezTo>
                    <a:pt x="282" y="155"/>
                    <a:pt x="295" y="151"/>
                    <a:pt x="318" y="150"/>
                  </a:cubicBezTo>
                  <a:cubicBezTo>
                    <a:pt x="334" y="155"/>
                    <a:pt x="345" y="176"/>
                    <a:pt x="350" y="192"/>
                  </a:cubicBezTo>
                  <a:cubicBezTo>
                    <a:pt x="349" y="195"/>
                    <a:pt x="350" y="199"/>
                    <a:pt x="348" y="202"/>
                  </a:cubicBezTo>
                  <a:cubicBezTo>
                    <a:pt x="345" y="206"/>
                    <a:pt x="336" y="210"/>
                    <a:pt x="336" y="210"/>
                  </a:cubicBezTo>
                  <a:cubicBezTo>
                    <a:pt x="327" y="224"/>
                    <a:pt x="332" y="235"/>
                    <a:pt x="348" y="240"/>
                  </a:cubicBezTo>
                  <a:cubicBezTo>
                    <a:pt x="358" y="237"/>
                    <a:pt x="362" y="237"/>
                    <a:pt x="368" y="246"/>
                  </a:cubicBezTo>
                  <a:cubicBezTo>
                    <a:pt x="360" y="252"/>
                    <a:pt x="346" y="246"/>
                    <a:pt x="338" y="252"/>
                  </a:cubicBezTo>
                  <a:cubicBezTo>
                    <a:pt x="326" y="260"/>
                    <a:pt x="346" y="265"/>
                    <a:pt x="348" y="266"/>
                  </a:cubicBezTo>
                  <a:cubicBezTo>
                    <a:pt x="352" y="278"/>
                    <a:pt x="347" y="279"/>
                    <a:pt x="336" y="286"/>
                  </a:cubicBezTo>
                  <a:cubicBezTo>
                    <a:pt x="332" y="289"/>
                    <a:pt x="324" y="294"/>
                    <a:pt x="324" y="294"/>
                  </a:cubicBezTo>
                  <a:cubicBezTo>
                    <a:pt x="315" y="308"/>
                    <a:pt x="320" y="303"/>
                    <a:pt x="310" y="310"/>
                  </a:cubicBezTo>
                  <a:cubicBezTo>
                    <a:pt x="306" y="316"/>
                    <a:pt x="294" y="324"/>
                    <a:pt x="294" y="324"/>
                  </a:cubicBezTo>
                  <a:cubicBezTo>
                    <a:pt x="285" y="338"/>
                    <a:pt x="288" y="331"/>
                    <a:pt x="284" y="342"/>
                  </a:cubicBezTo>
                  <a:cubicBezTo>
                    <a:pt x="285" y="374"/>
                    <a:pt x="283" y="393"/>
                    <a:pt x="292" y="420"/>
                  </a:cubicBezTo>
                  <a:cubicBezTo>
                    <a:pt x="295" y="429"/>
                    <a:pt x="307" y="435"/>
                    <a:pt x="314" y="440"/>
                  </a:cubicBezTo>
                  <a:cubicBezTo>
                    <a:pt x="319" y="444"/>
                    <a:pt x="332" y="446"/>
                    <a:pt x="332" y="446"/>
                  </a:cubicBezTo>
                  <a:cubicBezTo>
                    <a:pt x="340" y="457"/>
                    <a:pt x="345" y="459"/>
                    <a:pt x="358" y="462"/>
                  </a:cubicBezTo>
                  <a:cubicBezTo>
                    <a:pt x="376" y="459"/>
                    <a:pt x="375" y="457"/>
                    <a:pt x="388" y="448"/>
                  </a:cubicBezTo>
                  <a:cubicBezTo>
                    <a:pt x="390" y="441"/>
                    <a:pt x="394" y="435"/>
                    <a:pt x="400" y="430"/>
                  </a:cubicBezTo>
                  <a:cubicBezTo>
                    <a:pt x="404" y="427"/>
                    <a:pt x="412" y="422"/>
                    <a:pt x="412" y="422"/>
                  </a:cubicBezTo>
                  <a:cubicBezTo>
                    <a:pt x="417" y="415"/>
                    <a:pt x="451" y="367"/>
                    <a:pt x="458" y="364"/>
                  </a:cubicBezTo>
                  <a:cubicBezTo>
                    <a:pt x="475" y="356"/>
                    <a:pt x="486" y="357"/>
                    <a:pt x="506" y="356"/>
                  </a:cubicBezTo>
                  <a:cubicBezTo>
                    <a:pt x="525" y="350"/>
                    <a:pt x="533" y="342"/>
                    <a:pt x="554" y="340"/>
                  </a:cubicBezTo>
                  <a:cubicBezTo>
                    <a:pt x="560" y="338"/>
                    <a:pt x="566" y="336"/>
                    <a:pt x="572" y="334"/>
                  </a:cubicBezTo>
                  <a:cubicBezTo>
                    <a:pt x="576" y="333"/>
                    <a:pt x="584" y="330"/>
                    <a:pt x="584" y="330"/>
                  </a:cubicBezTo>
                  <a:cubicBezTo>
                    <a:pt x="603" y="311"/>
                    <a:pt x="618" y="310"/>
                    <a:pt x="646" y="308"/>
                  </a:cubicBezTo>
                  <a:cubicBezTo>
                    <a:pt x="665" y="304"/>
                    <a:pt x="684" y="303"/>
                    <a:pt x="704" y="302"/>
                  </a:cubicBezTo>
                  <a:cubicBezTo>
                    <a:pt x="712" y="299"/>
                    <a:pt x="712" y="293"/>
                    <a:pt x="720" y="290"/>
                  </a:cubicBezTo>
                  <a:cubicBezTo>
                    <a:pt x="732" y="285"/>
                    <a:pt x="743" y="285"/>
                    <a:pt x="754" y="278"/>
                  </a:cubicBezTo>
                  <a:cubicBezTo>
                    <a:pt x="756" y="271"/>
                    <a:pt x="760" y="267"/>
                    <a:pt x="762" y="260"/>
                  </a:cubicBezTo>
                  <a:cubicBezTo>
                    <a:pt x="763" y="247"/>
                    <a:pt x="762" y="233"/>
                    <a:pt x="764" y="220"/>
                  </a:cubicBezTo>
                  <a:cubicBezTo>
                    <a:pt x="764" y="219"/>
                    <a:pt x="794" y="204"/>
                    <a:pt x="800" y="200"/>
                  </a:cubicBezTo>
                  <a:cubicBezTo>
                    <a:pt x="807" y="189"/>
                    <a:pt x="808" y="186"/>
                    <a:pt x="820" y="182"/>
                  </a:cubicBezTo>
                  <a:cubicBezTo>
                    <a:pt x="825" y="166"/>
                    <a:pt x="814" y="162"/>
                    <a:pt x="802" y="154"/>
                  </a:cubicBezTo>
                  <a:cubicBezTo>
                    <a:pt x="797" y="151"/>
                    <a:pt x="790" y="142"/>
                    <a:pt x="790" y="142"/>
                  </a:cubicBezTo>
                  <a:cubicBezTo>
                    <a:pt x="786" y="131"/>
                    <a:pt x="792" y="127"/>
                    <a:pt x="802" y="124"/>
                  </a:cubicBezTo>
                  <a:cubicBezTo>
                    <a:pt x="810" y="116"/>
                    <a:pt x="813" y="98"/>
                    <a:pt x="820" y="94"/>
                  </a:cubicBezTo>
                  <a:cubicBezTo>
                    <a:pt x="824" y="92"/>
                    <a:pt x="832" y="90"/>
                    <a:pt x="832" y="90"/>
                  </a:cubicBezTo>
                  <a:cubicBezTo>
                    <a:pt x="844" y="92"/>
                    <a:pt x="848" y="92"/>
                    <a:pt x="856" y="100"/>
                  </a:cubicBezTo>
                  <a:cubicBezTo>
                    <a:pt x="863" y="98"/>
                    <a:pt x="876" y="94"/>
                    <a:pt x="876" y="94"/>
                  </a:cubicBezTo>
                  <a:cubicBezTo>
                    <a:pt x="889" y="81"/>
                    <a:pt x="906" y="77"/>
                    <a:pt x="924" y="74"/>
                  </a:cubicBezTo>
                  <a:cubicBezTo>
                    <a:pt x="929" y="67"/>
                    <a:pt x="929" y="58"/>
                    <a:pt x="922" y="52"/>
                  </a:cubicBezTo>
                  <a:cubicBezTo>
                    <a:pt x="918" y="49"/>
                    <a:pt x="910" y="44"/>
                    <a:pt x="910" y="44"/>
                  </a:cubicBezTo>
                  <a:cubicBezTo>
                    <a:pt x="894" y="47"/>
                    <a:pt x="899" y="49"/>
                    <a:pt x="888" y="56"/>
                  </a:cubicBezTo>
                  <a:cubicBezTo>
                    <a:pt x="884" y="58"/>
                    <a:pt x="876" y="60"/>
                    <a:pt x="876" y="60"/>
                  </a:cubicBezTo>
                  <a:cubicBezTo>
                    <a:pt x="853" y="59"/>
                    <a:pt x="810" y="59"/>
                    <a:pt x="848" y="46"/>
                  </a:cubicBezTo>
                  <a:cubicBezTo>
                    <a:pt x="844" y="33"/>
                    <a:pt x="831" y="37"/>
                    <a:pt x="818" y="36"/>
                  </a:cubicBezTo>
                  <a:cubicBezTo>
                    <a:pt x="809" y="33"/>
                    <a:pt x="802" y="27"/>
                    <a:pt x="794" y="22"/>
                  </a:cubicBezTo>
                  <a:cubicBezTo>
                    <a:pt x="790" y="20"/>
                    <a:pt x="782" y="18"/>
                    <a:pt x="782" y="18"/>
                  </a:cubicBezTo>
                  <a:cubicBezTo>
                    <a:pt x="727" y="19"/>
                    <a:pt x="688" y="11"/>
                    <a:pt x="642" y="26"/>
                  </a:cubicBezTo>
                  <a:cubicBezTo>
                    <a:pt x="635" y="16"/>
                    <a:pt x="632" y="18"/>
                    <a:pt x="620" y="20"/>
                  </a:cubicBezTo>
                  <a:cubicBezTo>
                    <a:pt x="611" y="34"/>
                    <a:pt x="600" y="36"/>
                    <a:pt x="584" y="38"/>
                  </a:cubicBezTo>
                  <a:cubicBezTo>
                    <a:pt x="575" y="44"/>
                    <a:pt x="581" y="46"/>
                    <a:pt x="578" y="56"/>
                  </a:cubicBezTo>
                  <a:cubicBezTo>
                    <a:pt x="572" y="47"/>
                    <a:pt x="566" y="41"/>
                    <a:pt x="556" y="38"/>
                  </a:cubicBezTo>
                  <a:cubicBezTo>
                    <a:pt x="553" y="38"/>
                    <a:pt x="539" y="39"/>
                    <a:pt x="534" y="42"/>
                  </a:cubicBezTo>
                  <a:cubicBezTo>
                    <a:pt x="528" y="46"/>
                    <a:pt x="516" y="54"/>
                    <a:pt x="516" y="54"/>
                  </a:cubicBezTo>
                  <a:cubicBezTo>
                    <a:pt x="507" y="52"/>
                    <a:pt x="503" y="51"/>
                    <a:pt x="500" y="42"/>
                  </a:cubicBezTo>
                  <a:cubicBezTo>
                    <a:pt x="505" y="28"/>
                    <a:pt x="488" y="31"/>
                    <a:pt x="478" y="30"/>
                  </a:cubicBezTo>
                  <a:cubicBezTo>
                    <a:pt x="469" y="33"/>
                    <a:pt x="473" y="37"/>
                    <a:pt x="464" y="40"/>
                  </a:cubicBezTo>
                  <a:cubicBezTo>
                    <a:pt x="447" y="34"/>
                    <a:pt x="451" y="27"/>
                    <a:pt x="432" y="40"/>
                  </a:cubicBezTo>
                  <a:cubicBezTo>
                    <a:pt x="427" y="54"/>
                    <a:pt x="427" y="52"/>
                    <a:pt x="410" y="50"/>
                  </a:cubicBezTo>
                  <a:cubicBezTo>
                    <a:pt x="391" y="52"/>
                    <a:pt x="385" y="54"/>
                    <a:pt x="366" y="52"/>
                  </a:cubicBezTo>
                  <a:cubicBezTo>
                    <a:pt x="357" y="49"/>
                    <a:pt x="356" y="46"/>
                    <a:pt x="364" y="40"/>
                  </a:cubicBezTo>
                  <a:cubicBezTo>
                    <a:pt x="380" y="42"/>
                    <a:pt x="395" y="43"/>
                    <a:pt x="410" y="38"/>
                  </a:cubicBezTo>
                  <a:cubicBezTo>
                    <a:pt x="426" y="15"/>
                    <a:pt x="386" y="21"/>
                    <a:pt x="370" y="20"/>
                  </a:cubicBezTo>
                  <a:cubicBezTo>
                    <a:pt x="364" y="16"/>
                    <a:pt x="358" y="12"/>
                    <a:pt x="352" y="8"/>
                  </a:cubicBezTo>
                  <a:cubicBezTo>
                    <a:pt x="348" y="5"/>
                    <a:pt x="340" y="0"/>
                    <a:pt x="340" y="0"/>
                  </a:cubicBezTo>
                  <a:cubicBezTo>
                    <a:pt x="338" y="1"/>
                    <a:pt x="336" y="1"/>
                    <a:pt x="334" y="2"/>
                  </a:cubicBezTo>
                  <a:cubicBezTo>
                    <a:pt x="331" y="3"/>
                    <a:pt x="329" y="3"/>
                    <a:pt x="326" y="4"/>
                  </a:cubicBezTo>
                  <a:cubicBezTo>
                    <a:pt x="322" y="5"/>
                    <a:pt x="314" y="8"/>
                    <a:pt x="314" y="8"/>
                  </a:cubicBezTo>
                  <a:cubicBezTo>
                    <a:pt x="305" y="22"/>
                    <a:pt x="288" y="6"/>
                    <a:pt x="276" y="2"/>
                  </a:cubicBezTo>
                  <a:cubicBezTo>
                    <a:pt x="270" y="3"/>
                    <a:pt x="241" y="16"/>
                    <a:pt x="240" y="16"/>
                  </a:cubicBezTo>
                  <a:cubicBezTo>
                    <a:pt x="226" y="17"/>
                    <a:pt x="212" y="17"/>
                    <a:pt x="198" y="18"/>
                  </a:cubicBezTo>
                  <a:cubicBezTo>
                    <a:pt x="183" y="19"/>
                    <a:pt x="172" y="20"/>
                    <a:pt x="160" y="28"/>
                  </a:cubicBezTo>
                  <a:cubicBezTo>
                    <a:pt x="146" y="26"/>
                    <a:pt x="141" y="27"/>
                    <a:pt x="130" y="20"/>
                  </a:cubicBezTo>
                  <a:cubicBezTo>
                    <a:pt x="123" y="22"/>
                    <a:pt x="115" y="24"/>
                    <a:pt x="108" y="26"/>
                  </a:cubicBezTo>
                  <a:cubicBezTo>
                    <a:pt x="102" y="35"/>
                    <a:pt x="113" y="41"/>
                    <a:pt x="122" y="44"/>
                  </a:cubicBezTo>
                  <a:cubicBezTo>
                    <a:pt x="125" y="52"/>
                    <a:pt x="114" y="68"/>
                    <a:pt x="114" y="68"/>
                  </a:cubicBezTo>
                  <a:cubicBezTo>
                    <a:pt x="112" y="79"/>
                    <a:pt x="111" y="82"/>
                    <a:pt x="100" y="78"/>
                  </a:cubicBezTo>
                  <a:cubicBezTo>
                    <a:pt x="93" y="67"/>
                    <a:pt x="100" y="63"/>
                    <a:pt x="104" y="52"/>
                  </a:cubicBezTo>
                  <a:cubicBezTo>
                    <a:pt x="96" y="44"/>
                    <a:pt x="91" y="36"/>
                    <a:pt x="80" y="32"/>
                  </a:cubicBezTo>
                  <a:cubicBezTo>
                    <a:pt x="73" y="34"/>
                    <a:pt x="67" y="39"/>
                    <a:pt x="60" y="4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8" name="Freeform 30"/>
            <p:cNvSpPr/>
            <p:nvPr/>
          </p:nvSpPr>
          <p:spPr bwMode="gray">
            <a:xfrm>
              <a:off x="2009" y="2135"/>
              <a:ext cx="39" cy="20"/>
            </a:xfrm>
            <a:custGeom>
              <a:avLst/>
              <a:gdLst>
                <a:gd name="T0" fmla="*/ 20 w 52"/>
                <a:gd name="T1" fmla="*/ 0 h 32"/>
                <a:gd name="T2" fmla="*/ 5 w 52"/>
                <a:gd name="T3" fmla="*/ 11 h 32"/>
                <a:gd name="T4" fmla="*/ 14 w 52"/>
                <a:gd name="T5" fmla="*/ 18 h 32"/>
                <a:gd name="T6" fmla="*/ 24 w 52"/>
                <a:gd name="T7" fmla="*/ 16 h 32"/>
                <a:gd name="T8" fmla="*/ 20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39" name="Freeform 31"/>
            <p:cNvSpPr/>
            <p:nvPr/>
          </p:nvSpPr>
          <p:spPr bwMode="gray">
            <a:xfrm>
              <a:off x="2292" y="2201"/>
              <a:ext cx="132" cy="54"/>
            </a:xfrm>
            <a:custGeom>
              <a:avLst/>
              <a:gdLst>
                <a:gd name="T0" fmla="*/ 57 w 172"/>
                <a:gd name="T1" fmla="*/ 4 h 72"/>
                <a:gd name="T2" fmla="*/ 36 w 172"/>
                <a:gd name="T3" fmla="*/ 2 h 72"/>
                <a:gd name="T4" fmla="*/ 30 w 172"/>
                <a:gd name="T5" fmla="*/ 0 h 72"/>
                <a:gd name="T6" fmla="*/ 0 w 172"/>
                <a:gd name="T7" fmla="*/ 16 h 72"/>
                <a:gd name="T8" fmla="*/ 16 w 172"/>
                <a:gd name="T9" fmla="*/ 22 h 72"/>
                <a:gd name="T10" fmla="*/ 23 w 172"/>
                <a:gd name="T11" fmla="*/ 34 h 72"/>
                <a:gd name="T12" fmla="*/ 36 w 172"/>
                <a:gd name="T13" fmla="*/ 38 h 72"/>
                <a:gd name="T14" fmla="*/ 43 w 172"/>
                <a:gd name="T15" fmla="*/ 40 h 72"/>
                <a:gd name="T16" fmla="*/ 72 w 172"/>
                <a:gd name="T17" fmla="*/ 34 h 72"/>
                <a:gd name="T18" fmla="*/ 95 w 172"/>
                <a:gd name="T19" fmla="*/ 25 h 72"/>
                <a:gd name="T20" fmla="*/ 82 w 172"/>
                <a:gd name="T21" fmla="*/ 10 h 72"/>
                <a:gd name="T22" fmla="*/ 75 w 172"/>
                <a:gd name="T23" fmla="*/ 2 h 72"/>
                <a:gd name="T24" fmla="*/ 57 w 172"/>
                <a:gd name="T25" fmla="*/ 4 h 7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72"/>
                <a:gd name="T40" fmla="*/ 0 h 72"/>
                <a:gd name="T41" fmla="*/ 172 w 172"/>
                <a:gd name="T42" fmla="*/ 72 h 7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72" h="72">
                  <a:moveTo>
                    <a:pt x="102" y="8"/>
                  </a:moveTo>
                  <a:cubicBezTo>
                    <a:pt x="89" y="12"/>
                    <a:pt x="78" y="8"/>
                    <a:pt x="66" y="4"/>
                  </a:cubicBezTo>
                  <a:cubicBezTo>
                    <a:pt x="62" y="3"/>
                    <a:pt x="54" y="0"/>
                    <a:pt x="54" y="0"/>
                  </a:cubicBezTo>
                  <a:cubicBezTo>
                    <a:pt x="38" y="5"/>
                    <a:pt x="12" y="16"/>
                    <a:pt x="0" y="28"/>
                  </a:cubicBezTo>
                  <a:cubicBezTo>
                    <a:pt x="4" y="39"/>
                    <a:pt x="18" y="39"/>
                    <a:pt x="28" y="40"/>
                  </a:cubicBezTo>
                  <a:cubicBezTo>
                    <a:pt x="39" y="44"/>
                    <a:pt x="41" y="60"/>
                    <a:pt x="42" y="60"/>
                  </a:cubicBezTo>
                  <a:cubicBezTo>
                    <a:pt x="50" y="63"/>
                    <a:pt x="58" y="65"/>
                    <a:pt x="66" y="68"/>
                  </a:cubicBezTo>
                  <a:cubicBezTo>
                    <a:pt x="70" y="69"/>
                    <a:pt x="78" y="72"/>
                    <a:pt x="78" y="72"/>
                  </a:cubicBezTo>
                  <a:cubicBezTo>
                    <a:pt x="92" y="71"/>
                    <a:pt x="117" y="69"/>
                    <a:pt x="130" y="60"/>
                  </a:cubicBezTo>
                  <a:cubicBezTo>
                    <a:pt x="148" y="48"/>
                    <a:pt x="150" y="46"/>
                    <a:pt x="172" y="44"/>
                  </a:cubicBezTo>
                  <a:cubicBezTo>
                    <a:pt x="169" y="29"/>
                    <a:pt x="162" y="23"/>
                    <a:pt x="148" y="18"/>
                  </a:cubicBezTo>
                  <a:cubicBezTo>
                    <a:pt x="145" y="10"/>
                    <a:pt x="144" y="7"/>
                    <a:pt x="136" y="4"/>
                  </a:cubicBezTo>
                  <a:cubicBezTo>
                    <a:pt x="134" y="4"/>
                    <a:pt x="105" y="11"/>
                    <a:pt x="102" y="8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0" name="Freeform 32"/>
            <p:cNvSpPr/>
            <p:nvPr/>
          </p:nvSpPr>
          <p:spPr bwMode="gray">
            <a:xfrm>
              <a:off x="2393" y="2038"/>
              <a:ext cx="39" cy="21"/>
            </a:xfrm>
            <a:custGeom>
              <a:avLst/>
              <a:gdLst>
                <a:gd name="T0" fmla="*/ 20 w 52"/>
                <a:gd name="T1" fmla="*/ 0 h 32"/>
                <a:gd name="T2" fmla="*/ 5 w 52"/>
                <a:gd name="T3" fmla="*/ 11 h 32"/>
                <a:gd name="T4" fmla="*/ 14 w 52"/>
                <a:gd name="T5" fmla="*/ 18 h 32"/>
                <a:gd name="T6" fmla="*/ 24 w 52"/>
                <a:gd name="T7" fmla="*/ 16 h 32"/>
                <a:gd name="T8" fmla="*/ 20 w 52"/>
                <a:gd name="T9" fmla="*/ 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2"/>
                <a:gd name="T16" fmla="*/ 0 h 32"/>
                <a:gd name="T17" fmla="*/ 52 w 5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2" h="32">
                  <a:moveTo>
                    <a:pt x="34" y="0"/>
                  </a:moveTo>
                  <a:cubicBezTo>
                    <a:pt x="30" y="12"/>
                    <a:pt x="19" y="16"/>
                    <a:pt x="8" y="20"/>
                  </a:cubicBezTo>
                  <a:cubicBezTo>
                    <a:pt x="0" y="32"/>
                    <a:pt x="14" y="31"/>
                    <a:pt x="24" y="32"/>
                  </a:cubicBezTo>
                  <a:cubicBezTo>
                    <a:pt x="30" y="31"/>
                    <a:pt x="36" y="32"/>
                    <a:pt x="42" y="30"/>
                  </a:cubicBezTo>
                  <a:cubicBezTo>
                    <a:pt x="52" y="26"/>
                    <a:pt x="34" y="3"/>
                    <a:pt x="3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1" name="Freeform 33"/>
            <p:cNvSpPr/>
            <p:nvPr/>
          </p:nvSpPr>
          <p:spPr bwMode="gray">
            <a:xfrm>
              <a:off x="2662" y="2006"/>
              <a:ext cx="155" cy="64"/>
            </a:xfrm>
            <a:custGeom>
              <a:avLst/>
              <a:gdLst>
                <a:gd name="T0" fmla="*/ 108 w 206"/>
                <a:gd name="T1" fmla="*/ 4 h 85"/>
                <a:gd name="T2" fmla="*/ 59 w 206"/>
                <a:gd name="T3" fmla="*/ 5 h 85"/>
                <a:gd name="T4" fmla="*/ 62 w 206"/>
                <a:gd name="T5" fmla="*/ 14 h 85"/>
                <a:gd name="T6" fmla="*/ 61 w 206"/>
                <a:gd name="T7" fmla="*/ 18 h 85"/>
                <a:gd name="T8" fmla="*/ 50 w 206"/>
                <a:gd name="T9" fmla="*/ 15 h 85"/>
                <a:gd name="T10" fmla="*/ 44 w 206"/>
                <a:gd name="T11" fmla="*/ 10 h 85"/>
                <a:gd name="T12" fmla="*/ 13 w 206"/>
                <a:gd name="T13" fmla="*/ 15 h 85"/>
                <a:gd name="T14" fmla="*/ 17 w 206"/>
                <a:gd name="T15" fmla="*/ 27 h 85"/>
                <a:gd name="T16" fmla="*/ 31 w 206"/>
                <a:gd name="T17" fmla="*/ 29 h 85"/>
                <a:gd name="T18" fmla="*/ 42 w 206"/>
                <a:gd name="T19" fmla="*/ 40 h 85"/>
                <a:gd name="T20" fmla="*/ 50 w 206"/>
                <a:gd name="T21" fmla="*/ 47 h 85"/>
                <a:gd name="T22" fmla="*/ 62 w 206"/>
                <a:gd name="T23" fmla="*/ 37 h 85"/>
                <a:gd name="T24" fmla="*/ 68 w 206"/>
                <a:gd name="T25" fmla="*/ 33 h 85"/>
                <a:gd name="T26" fmla="*/ 72 w 206"/>
                <a:gd name="T27" fmla="*/ 26 h 85"/>
                <a:gd name="T28" fmla="*/ 95 w 206"/>
                <a:gd name="T29" fmla="*/ 19 h 85"/>
                <a:gd name="T30" fmla="*/ 106 w 206"/>
                <a:gd name="T31" fmla="*/ 17 h 85"/>
                <a:gd name="T32" fmla="*/ 113 w 206"/>
                <a:gd name="T33" fmla="*/ 15 h 85"/>
                <a:gd name="T34" fmla="*/ 108 w 206"/>
                <a:gd name="T35" fmla="*/ 4 h 85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w 206"/>
                <a:gd name="T55" fmla="*/ 0 h 85"/>
                <a:gd name="T56" fmla="*/ 206 w 206"/>
                <a:gd name="T57" fmla="*/ 85 h 85"/>
              </a:gdLst>
              <a:ahLst/>
              <a:cxnLst>
                <a:cxn ang="T36">
                  <a:pos x="T0" y="T1"/>
                </a:cxn>
                <a:cxn ang="T37">
                  <a:pos x="T2" y="T3"/>
                </a:cxn>
                <a:cxn ang="T38">
                  <a:pos x="T4" y="T5"/>
                </a:cxn>
                <a:cxn ang="T39">
                  <a:pos x="T6" y="T7"/>
                </a:cxn>
                <a:cxn ang="T40">
                  <a:pos x="T8" y="T9"/>
                </a:cxn>
                <a:cxn ang="T41">
                  <a:pos x="T10" y="T11"/>
                </a:cxn>
                <a:cxn ang="T42">
                  <a:pos x="T12" y="T13"/>
                </a:cxn>
                <a:cxn ang="T43">
                  <a:pos x="T14" y="T15"/>
                </a:cxn>
                <a:cxn ang="T44">
                  <a:pos x="T16" y="T17"/>
                </a:cxn>
                <a:cxn ang="T45">
                  <a:pos x="T18" y="T19"/>
                </a:cxn>
                <a:cxn ang="T46">
                  <a:pos x="T20" y="T21"/>
                </a:cxn>
                <a:cxn ang="T47">
                  <a:pos x="T22" y="T23"/>
                </a:cxn>
                <a:cxn ang="T48">
                  <a:pos x="T24" y="T25"/>
                </a:cxn>
                <a:cxn ang="T49">
                  <a:pos x="T26" y="T27"/>
                </a:cxn>
                <a:cxn ang="T50">
                  <a:pos x="T28" y="T29"/>
                </a:cxn>
                <a:cxn ang="T51">
                  <a:pos x="T30" y="T31"/>
                </a:cxn>
                <a:cxn ang="T52">
                  <a:pos x="T32" y="T33"/>
                </a:cxn>
                <a:cxn ang="T53">
                  <a:pos x="T34" y="T35"/>
                </a:cxn>
              </a:cxnLst>
              <a:rect l="T54" t="T55" r="T56" b="T57"/>
              <a:pathLst>
                <a:path w="206" h="85">
                  <a:moveTo>
                    <a:pt x="191" y="7"/>
                  </a:moveTo>
                  <a:cubicBezTo>
                    <a:pt x="165" y="6"/>
                    <a:pt x="130" y="0"/>
                    <a:pt x="103" y="9"/>
                  </a:cubicBezTo>
                  <a:cubicBezTo>
                    <a:pt x="100" y="18"/>
                    <a:pt x="101" y="20"/>
                    <a:pt x="109" y="25"/>
                  </a:cubicBezTo>
                  <a:cubicBezTo>
                    <a:pt x="111" y="28"/>
                    <a:pt x="118" y="34"/>
                    <a:pt x="107" y="33"/>
                  </a:cubicBezTo>
                  <a:cubicBezTo>
                    <a:pt x="101" y="32"/>
                    <a:pt x="89" y="27"/>
                    <a:pt x="89" y="27"/>
                  </a:cubicBezTo>
                  <a:cubicBezTo>
                    <a:pt x="86" y="24"/>
                    <a:pt x="82" y="18"/>
                    <a:pt x="77" y="19"/>
                  </a:cubicBezTo>
                  <a:cubicBezTo>
                    <a:pt x="52" y="22"/>
                    <a:pt x="57" y="25"/>
                    <a:pt x="23" y="27"/>
                  </a:cubicBezTo>
                  <a:cubicBezTo>
                    <a:pt x="0" y="31"/>
                    <a:pt x="18" y="45"/>
                    <a:pt x="31" y="49"/>
                  </a:cubicBezTo>
                  <a:cubicBezTo>
                    <a:pt x="43" y="53"/>
                    <a:pt x="35" y="51"/>
                    <a:pt x="55" y="53"/>
                  </a:cubicBezTo>
                  <a:cubicBezTo>
                    <a:pt x="63" y="59"/>
                    <a:pt x="66" y="67"/>
                    <a:pt x="75" y="73"/>
                  </a:cubicBezTo>
                  <a:cubicBezTo>
                    <a:pt x="78" y="81"/>
                    <a:pt x="81" y="82"/>
                    <a:pt x="89" y="85"/>
                  </a:cubicBezTo>
                  <a:cubicBezTo>
                    <a:pt x="104" y="81"/>
                    <a:pt x="99" y="75"/>
                    <a:pt x="109" y="67"/>
                  </a:cubicBezTo>
                  <a:cubicBezTo>
                    <a:pt x="113" y="64"/>
                    <a:pt x="121" y="59"/>
                    <a:pt x="121" y="59"/>
                  </a:cubicBezTo>
                  <a:cubicBezTo>
                    <a:pt x="123" y="55"/>
                    <a:pt x="124" y="50"/>
                    <a:pt x="127" y="47"/>
                  </a:cubicBezTo>
                  <a:cubicBezTo>
                    <a:pt x="132" y="41"/>
                    <a:pt x="158" y="37"/>
                    <a:pt x="167" y="35"/>
                  </a:cubicBezTo>
                  <a:cubicBezTo>
                    <a:pt x="174" y="34"/>
                    <a:pt x="181" y="33"/>
                    <a:pt x="187" y="31"/>
                  </a:cubicBezTo>
                  <a:cubicBezTo>
                    <a:pt x="191" y="30"/>
                    <a:pt x="199" y="27"/>
                    <a:pt x="199" y="27"/>
                  </a:cubicBezTo>
                  <a:cubicBezTo>
                    <a:pt x="206" y="16"/>
                    <a:pt x="199" y="15"/>
                    <a:pt x="191" y="7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2" name="Freeform 34"/>
            <p:cNvSpPr/>
            <p:nvPr/>
          </p:nvSpPr>
          <p:spPr bwMode="gray">
            <a:xfrm>
              <a:off x="2759" y="2039"/>
              <a:ext cx="48" cy="20"/>
            </a:xfrm>
            <a:custGeom>
              <a:avLst/>
              <a:gdLst>
                <a:gd name="T0" fmla="*/ 20 w 64"/>
                <a:gd name="T1" fmla="*/ 4 h 28"/>
                <a:gd name="T2" fmla="*/ 4 w 64"/>
                <a:gd name="T3" fmla="*/ 2 h 28"/>
                <a:gd name="T4" fmla="*/ 13 w 64"/>
                <a:gd name="T5" fmla="*/ 16 h 28"/>
                <a:gd name="T6" fmla="*/ 30 w 64"/>
                <a:gd name="T7" fmla="*/ 8 h 28"/>
                <a:gd name="T8" fmla="*/ 20 w 64"/>
                <a:gd name="T9" fmla="*/ 4 h 2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4"/>
                <a:gd name="T16" fmla="*/ 0 h 28"/>
                <a:gd name="T17" fmla="*/ 64 w 64"/>
                <a:gd name="T18" fmla="*/ 28 h 2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4" h="28">
                  <a:moveTo>
                    <a:pt x="36" y="6"/>
                  </a:moveTo>
                  <a:cubicBezTo>
                    <a:pt x="32" y="18"/>
                    <a:pt x="19" y="0"/>
                    <a:pt x="8" y="4"/>
                  </a:cubicBezTo>
                  <a:cubicBezTo>
                    <a:pt x="0" y="16"/>
                    <a:pt x="14" y="27"/>
                    <a:pt x="24" y="28"/>
                  </a:cubicBezTo>
                  <a:cubicBezTo>
                    <a:pt x="30" y="27"/>
                    <a:pt x="48" y="16"/>
                    <a:pt x="54" y="14"/>
                  </a:cubicBezTo>
                  <a:cubicBezTo>
                    <a:pt x="64" y="10"/>
                    <a:pt x="36" y="9"/>
                    <a:pt x="36" y="6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3" name="Freeform 35"/>
            <p:cNvSpPr/>
            <p:nvPr/>
          </p:nvSpPr>
          <p:spPr bwMode="gray">
            <a:xfrm>
              <a:off x="2467" y="2311"/>
              <a:ext cx="110" cy="132"/>
            </a:xfrm>
            <a:custGeom>
              <a:avLst/>
              <a:gdLst>
                <a:gd name="T0" fmla="*/ 13 w 146"/>
                <a:gd name="T1" fmla="*/ 10 h 176"/>
                <a:gd name="T2" fmla="*/ 0 w 146"/>
                <a:gd name="T3" fmla="*/ 14 h 176"/>
                <a:gd name="T4" fmla="*/ 7 w 146"/>
                <a:gd name="T5" fmla="*/ 24 h 176"/>
                <a:gd name="T6" fmla="*/ 19 w 146"/>
                <a:gd name="T7" fmla="*/ 49 h 176"/>
                <a:gd name="T8" fmla="*/ 29 w 146"/>
                <a:gd name="T9" fmla="*/ 51 h 176"/>
                <a:gd name="T10" fmla="*/ 28 w 146"/>
                <a:gd name="T11" fmla="*/ 60 h 176"/>
                <a:gd name="T12" fmla="*/ 16 w 146"/>
                <a:gd name="T13" fmla="*/ 64 h 176"/>
                <a:gd name="T14" fmla="*/ 9 w 146"/>
                <a:gd name="T15" fmla="*/ 73 h 176"/>
                <a:gd name="T16" fmla="*/ 10 w 146"/>
                <a:gd name="T17" fmla="*/ 77 h 176"/>
                <a:gd name="T18" fmla="*/ 16 w 146"/>
                <a:gd name="T19" fmla="*/ 79 h 176"/>
                <a:gd name="T20" fmla="*/ 10 w 146"/>
                <a:gd name="T21" fmla="*/ 95 h 176"/>
                <a:gd name="T22" fmla="*/ 11 w 146"/>
                <a:gd name="T23" fmla="*/ 98 h 176"/>
                <a:gd name="T24" fmla="*/ 19 w 146"/>
                <a:gd name="T25" fmla="*/ 96 h 176"/>
                <a:gd name="T26" fmla="*/ 32 w 146"/>
                <a:gd name="T27" fmla="*/ 95 h 176"/>
                <a:gd name="T28" fmla="*/ 52 w 146"/>
                <a:gd name="T29" fmla="*/ 96 h 176"/>
                <a:gd name="T30" fmla="*/ 61 w 146"/>
                <a:gd name="T31" fmla="*/ 95 h 176"/>
                <a:gd name="T32" fmla="*/ 68 w 146"/>
                <a:gd name="T33" fmla="*/ 93 h 176"/>
                <a:gd name="T34" fmla="*/ 72 w 146"/>
                <a:gd name="T35" fmla="*/ 79 h 176"/>
                <a:gd name="T36" fmla="*/ 81 w 146"/>
                <a:gd name="T37" fmla="*/ 75 h 176"/>
                <a:gd name="T38" fmla="*/ 61 w 146"/>
                <a:gd name="T39" fmla="*/ 62 h 176"/>
                <a:gd name="T40" fmla="*/ 49 w 146"/>
                <a:gd name="T41" fmla="*/ 46 h 176"/>
                <a:gd name="T42" fmla="*/ 46 w 146"/>
                <a:gd name="T43" fmla="*/ 39 h 176"/>
                <a:gd name="T44" fmla="*/ 36 w 146"/>
                <a:gd name="T45" fmla="*/ 34 h 176"/>
                <a:gd name="T46" fmla="*/ 48 w 146"/>
                <a:gd name="T47" fmla="*/ 26 h 176"/>
                <a:gd name="T48" fmla="*/ 36 w 146"/>
                <a:gd name="T49" fmla="*/ 17 h 176"/>
                <a:gd name="T50" fmla="*/ 39 w 146"/>
                <a:gd name="T51" fmla="*/ 8 h 176"/>
                <a:gd name="T52" fmla="*/ 25 w 146"/>
                <a:gd name="T53" fmla="*/ 1 h 176"/>
                <a:gd name="T54" fmla="*/ 16 w 146"/>
                <a:gd name="T55" fmla="*/ 5 h 176"/>
                <a:gd name="T56" fmla="*/ 13 w 146"/>
                <a:gd name="T57" fmla="*/ 10 h 17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176"/>
                <a:gd name="T89" fmla="*/ 146 w 146"/>
                <a:gd name="T90" fmla="*/ 176 h 17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176">
                  <a:moveTo>
                    <a:pt x="24" y="19"/>
                  </a:moveTo>
                  <a:cubicBezTo>
                    <a:pt x="13" y="23"/>
                    <a:pt x="7" y="15"/>
                    <a:pt x="0" y="25"/>
                  </a:cubicBezTo>
                  <a:cubicBezTo>
                    <a:pt x="2" y="32"/>
                    <a:pt x="14" y="43"/>
                    <a:pt x="14" y="43"/>
                  </a:cubicBezTo>
                  <a:cubicBezTo>
                    <a:pt x="19" y="58"/>
                    <a:pt x="20" y="78"/>
                    <a:pt x="34" y="87"/>
                  </a:cubicBezTo>
                  <a:cubicBezTo>
                    <a:pt x="42" y="84"/>
                    <a:pt x="45" y="86"/>
                    <a:pt x="52" y="91"/>
                  </a:cubicBezTo>
                  <a:cubicBezTo>
                    <a:pt x="57" y="105"/>
                    <a:pt x="60" y="101"/>
                    <a:pt x="50" y="107"/>
                  </a:cubicBezTo>
                  <a:cubicBezTo>
                    <a:pt x="38" y="105"/>
                    <a:pt x="32" y="101"/>
                    <a:pt x="28" y="113"/>
                  </a:cubicBezTo>
                  <a:cubicBezTo>
                    <a:pt x="32" y="129"/>
                    <a:pt x="33" y="128"/>
                    <a:pt x="16" y="131"/>
                  </a:cubicBezTo>
                  <a:cubicBezTo>
                    <a:pt x="17" y="133"/>
                    <a:pt x="16" y="136"/>
                    <a:pt x="18" y="137"/>
                  </a:cubicBezTo>
                  <a:cubicBezTo>
                    <a:pt x="21" y="139"/>
                    <a:pt x="30" y="141"/>
                    <a:pt x="30" y="141"/>
                  </a:cubicBezTo>
                  <a:cubicBezTo>
                    <a:pt x="28" y="152"/>
                    <a:pt x="21" y="159"/>
                    <a:pt x="18" y="169"/>
                  </a:cubicBezTo>
                  <a:cubicBezTo>
                    <a:pt x="19" y="171"/>
                    <a:pt x="18" y="174"/>
                    <a:pt x="20" y="175"/>
                  </a:cubicBezTo>
                  <a:cubicBezTo>
                    <a:pt x="22" y="176"/>
                    <a:pt x="32" y="171"/>
                    <a:pt x="34" y="171"/>
                  </a:cubicBezTo>
                  <a:cubicBezTo>
                    <a:pt x="42" y="170"/>
                    <a:pt x="50" y="170"/>
                    <a:pt x="58" y="169"/>
                  </a:cubicBezTo>
                  <a:cubicBezTo>
                    <a:pt x="70" y="167"/>
                    <a:pt x="80" y="167"/>
                    <a:pt x="92" y="171"/>
                  </a:cubicBezTo>
                  <a:cubicBezTo>
                    <a:pt x="98" y="170"/>
                    <a:pt x="104" y="170"/>
                    <a:pt x="110" y="169"/>
                  </a:cubicBezTo>
                  <a:cubicBezTo>
                    <a:pt x="114" y="168"/>
                    <a:pt x="122" y="165"/>
                    <a:pt x="122" y="165"/>
                  </a:cubicBezTo>
                  <a:cubicBezTo>
                    <a:pt x="124" y="158"/>
                    <a:pt x="123" y="147"/>
                    <a:pt x="128" y="141"/>
                  </a:cubicBezTo>
                  <a:cubicBezTo>
                    <a:pt x="132" y="136"/>
                    <a:pt x="146" y="133"/>
                    <a:pt x="146" y="133"/>
                  </a:cubicBezTo>
                  <a:cubicBezTo>
                    <a:pt x="142" y="105"/>
                    <a:pt x="143" y="111"/>
                    <a:pt x="110" y="109"/>
                  </a:cubicBezTo>
                  <a:cubicBezTo>
                    <a:pt x="102" y="97"/>
                    <a:pt x="103" y="88"/>
                    <a:pt x="88" y="83"/>
                  </a:cubicBezTo>
                  <a:cubicBezTo>
                    <a:pt x="85" y="79"/>
                    <a:pt x="86" y="72"/>
                    <a:pt x="82" y="69"/>
                  </a:cubicBezTo>
                  <a:cubicBezTo>
                    <a:pt x="77" y="65"/>
                    <a:pt x="69" y="65"/>
                    <a:pt x="64" y="61"/>
                  </a:cubicBezTo>
                  <a:cubicBezTo>
                    <a:pt x="52" y="43"/>
                    <a:pt x="67" y="47"/>
                    <a:pt x="86" y="45"/>
                  </a:cubicBezTo>
                  <a:cubicBezTo>
                    <a:pt x="93" y="25"/>
                    <a:pt x="83" y="29"/>
                    <a:pt x="64" y="31"/>
                  </a:cubicBezTo>
                  <a:cubicBezTo>
                    <a:pt x="62" y="25"/>
                    <a:pt x="70" y="13"/>
                    <a:pt x="70" y="13"/>
                  </a:cubicBezTo>
                  <a:cubicBezTo>
                    <a:pt x="64" y="4"/>
                    <a:pt x="56" y="3"/>
                    <a:pt x="46" y="1"/>
                  </a:cubicBezTo>
                  <a:cubicBezTo>
                    <a:pt x="35" y="3"/>
                    <a:pt x="34" y="0"/>
                    <a:pt x="30" y="9"/>
                  </a:cubicBezTo>
                  <a:cubicBezTo>
                    <a:pt x="25" y="21"/>
                    <a:pt x="29" y="24"/>
                    <a:pt x="24" y="19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4" name="Freeform 36"/>
            <p:cNvSpPr/>
            <p:nvPr/>
          </p:nvSpPr>
          <p:spPr bwMode="gray">
            <a:xfrm>
              <a:off x="2413" y="2359"/>
              <a:ext cx="68" cy="68"/>
            </a:xfrm>
            <a:custGeom>
              <a:avLst/>
              <a:gdLst>
                <a:gd name="T0" fmla="*/ 32 w 92"/>
                <a:gd name="T1" fmla="*/ 3 h 92"/>
                <a:gd name="T2" fmla="*/ 46 w 92"/>
                <a:gd name="T3" fmla="*/ 4 h 92"/>
                <a:gd name="T4" fmla="*/ 52 w 92"/>
                <a:gd name="T5" fmla="*/ 14 h 92"/>
                <a:gd name="T6" fmla="*/ 44 w 92"/>
                <a:gd name="T7" fmla="*/ 26 h 92"/>
                <a:gd name="T8" fmla="*/ 26 w 92"/>
                <a:gd name="T9" fmla="*/ 41 h 92"/>
                <a:gd name="T10" fmla="*/ 10 w 92"/>
                <a:gd name="T11" fmla="*/ 50 h 92"/>
                <a:gd name="T12" fmla="*/ 4 w 92"/>
                <a:gd name="T13" fmla="*/ 39 h 92"/>
                <a:gd name="T14" fmla="*/ 11 w 92"/>
                <a:gd name="T15" fmla="*/ 35 h 92"/>
                <a:gd name="T16" fmla="*/ 8 w 92"/>
                <a:gd name="T17" fmla="*/ 25 h 92"/>
                <a:gd name="T18" fmla="*/ 22 w 92"/>
                <a:gd name="T19" fmla="*/ 16 h 92"/>
                <a:gd name="T20" fmla="*/ 32 w 92"/>
                <a:gd name="T21" fmla="*/ 3 h 92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w 92"/>
                <a:gd name="T34" fmla="*/ 0 h 92"/>
                <a:gd name="T35" fmla="*/ 92 w 92"/>
                <a:gd name="T36" fmla="*/ 92 h 92"/>
              </a:gdLst>
              <a:ahLst/>
              <a:cxnLst>
                <a:cxn ang="T22">
                  <a:pos x="T0" y="T1"/>
                </a:cxn>
                <a:cxn ang="T23">
                  <a:pos x="T2" y="T3"/>
                </a:cxn>
                <a:cxn ang="T24">
                  <a:pos x="T4" y="T5"/>
                </a:cxn>
                <a:cxn ang="T25">
                  <a:pos x="T6" y="T7"/>
                </a:cxn>
                <a:cxn ang="T26">
                  <a:pos x="T8" y="T9"/>
                </a:cxn>
                <a:cxn ang="T27">
                  <a:pos x="T10" y="T11"/>
                </a:cxn>
                <a:cxn ang="T28">
                  <a:pos x="T12" y="T13"/>
                </a:cxn>
                <a:cxn ang="T29">
                  <a:pos x="T14" y="T15"/>
                </a:cxn>
                <a:cxn ang="T30">
                  <a:pos x="T16" y="T17"/>
                </a:cxn>
                <a:cxn ang="T31">
                  <a:pos x="T18" y="T19"/>
                </a:cxn>
                <a:cxn ang="T32">
                  <a:pos x="T20" y="T21"/>
                </a:cxn>
              </a:cxnLst>
              <a:rect l="T33" t="T34" r="T35" b="T36"/>
              <a:pathLst>
                <a:path w="92" h="92">
                  <a:moveTo>
                    <a:pt x="58" y="6"/>
                  </a:moveTo>
                  <a:cubicBezTo>
                    <a:pt x="67" y="0"/>
                    <a:pt x="73" y="2"/>
                    <a:pt x="82" y="8"/>
                  </a:cubicBezTo>
                  <a:cubicBezTo>
                    <a:pt x="91" y="22"/>
                    <a:pt x="88" y="15"/>
                    <a:pt x="92" y="26"/>
                  </a:cubicBezTo>
                  <a:cubicBezTo>
                    <a:pt x="89" y="36"/>
                    <a:pt x="82" y="37"/>
                    <a:pt x="78" y="48"/>
                  </a:cubicBezTo>
                  <a:cubicBezTo>
                    <a:pt x="85" y="69"/>
                    <a:pt x="60" y="71"/>
                    <a:pt x="46" y="76"/>
                  </a:cubicBezTo>
                  <a:cubicBezTo>
                    <a:pt x="40" y="86"/>
                    <a:pt x="28" y="86"/>
                    <a:pt x="18" y="92"/>
                  </a:cubicBezTo>
                  <a:cubicBezTo>
                    <a:pt x="9" y="90"/>
                    <a:pt x="0" y="84"/>
                    <a:pt x="8" y="72"/>
                  </a:cubicBezTo>
                  <a:cubicBezTo>
                    <a:pt x="11" y="68"/>
                    <a:pt x="20" y="64"/>
                    <a:pt x="20" y="64"/>
                  </a:cubicBezTo>
                  <a:cubicBezTo>
                    <a:pt x="23" y="55"/>
                    <a:pt x="21" y="53"/>
                    <a:pt x="14" y="46"/>
                  </a:cubicBezTo>
                  <a:cubicBezTo>
                    <a:pt x="18" y="30"/>
                    <a:pt x="28" y="36"/>
                    <a:pt x="40" y="28"/>
                  </a:cubicBezTo>
                  <a:cubicBezTo>
                    <a:pt x="56" y="17"/>
                    <a:pt x="50" y="24"/>
                    <a:pt x="58" y="6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5" name="Freeform 37"/>
            <p:cNvSpPr/>
            <p:nvPr/>
          </p:nvSpPr>
          <p:spPr bwMode="gray">
            <a:xfrm>
              <a:off x="4099" y="3502"/>
              <a:ext cx="474" cy="495"/>
            </a:xfrm>
            <a:custGeom>
              <a:avLst/>
              <a:gdLst>
                <a:gd name="T0" fmla="*/ 119 w 633"/>
                <a:gd name="T1" fmla="*/ 6 h 660"/>
                <a:gd name="T2" fmla="*/ 99 w 633"/>
                <a:gd name="T3" fmla="*/ 10 h 660"/>
                <a:gd name="T4" fmla="*/ 81 w 633"/>
                <a:gd name="T5" fmla="*/ 29 h 660"/>
                <a:gd name="T6" fmla="*/ 58 w 633"/>
                <a:gd name="T7" fmla="*/ 33 h 660"/>
                <a:gd name="T8" fmla="*/ 47 w 633"/>
                <a:gd name="T9" fmla="*/ 42 h 660"/>
                <a:gd name="T10" fmla="*/ 38 w 633"/>
                <a:gd name="T11" fmla="*/ 64 h 660"/>
                <a:gd name="T12" fmla="*/ 20 w 633"/>
                <a:gd name="T13" fmla="*/ 94 h 660"/>
                <a:gd name="T14" fmla="*/ 0 w 633"/>
                <a:gd name="T15" fmla="*/ 101 h 660"/>
                <a:gd name="T16" fmla="*/ 40 w 633"/>
                <a:gd name="T17" fmla="*/ 181 h 660"/>
                <a:gd name="T18" fmla="*/ 67 w 633"/>
                <a:gd name="T19" fmla="*/ 240 h 660"/>
                <a:gd name="T20" fmla="*/ 81 w 633"/>
                <a:gd name="T21" fmla="*/ 249 h 660"/>
                <a:gd name="T22" fmla="*/ 94 w 633"/>
                <a:gd name="T23" fmla="*/ 253 h 660"/>
                <a:gd name="T24" fmla="*/ 128 w 633"/>
                <a:gd name="T25" fmla="*/ 242 h 660"/>
                <a:gd name="T26" fmla="*/ 142 w 633"/>
                <a:gd name="T27" fmla="*/ 238 h 660"/>
                <a:gd name="T28" fmla="*/ 168 w 633"/>
                <a:gd name="T29" fmla="*/ 253 h 660"/>
                <a:gd name="T30" fmla="*/ 182 w 633"/>
                <a:gd name="T31" fmla="*/ 296 h 660"/>
                <a:gd name="T32" fmla="*/ 189 w 633"/>
                <a:gd name="T33" fmla="*/ 294 h 660"/>
                <a:gd name="T34" fmla="*/ 193 w 633"/>
                <a:gd name="T35" fmla="*/ 287 h 660"/>
                <a:gd name="T36" fmla="*/ 207 w 633"/>
                <a:gd name="T37" fmla="*/ 307 h 660"/>
                <a:gd name="T38" fmla="*/ 227 w 633"/>
                <a:gd name="T39" fmla="*/ 321 h 660"/>
                <a:gd name="T40" fmla="*/ 244 w 633"/>
                <a:gd name="T41" fmla="*/ 339 h 660"/>
                <a:gd name="T42" fmla="*/ 249 w 633"/>
                <a:gd name="T43" fmla="*/ 346 h 660"/>
                <a:gd name="T44" fmla="*/ 255 w 633"/>
                <a:gd name="T45" fmla="*/ 350 h 660"/>
                <a:gd name="T46" fmla="*/ 271 w 633"/>
                <a:gd name="T47" fmla="*/ 368 h 660"/>
                <a:gd name="T48" fmla="*/ 276 w 633"/>
                <a:gd name="T49" fmla="*/ 355 h 660"/>
                <a:gd name="T50" fmla="*/ 303 w 633"/>
                <a:gd name="T51" fmla="*/ 370 h 660"/>
                <a:gd name="T52" fmla="*/ 329 w 633"/>
                <a:gd name="T53" fmla="*/ 368 h 660"/>
                <a:gd name="T54" fmla="*/ 345 w 633"/>
                <a:gd name="T55" fmla="*/ 298 h 660"/>
                <a:gd name="T56" fmla="*/ 354 w 633"/>
                <a:gd name="T57" fmla="*/ 260 h 660"/>
                <a:gd name="T58" fmla="*/ 347 w 633"/>
                <a:gd name="T59" fmla="*/ 206 h 660"/>
                <a:gd name="T60" fmla="*/ 300 w 633"/>
                <a:gd name="T61" fmla="*/ 152 h 660"/>
                <a:gd name="T62" fmla="*/ 296 w 633"/>
                <a:gd name="T63" fmla="*/ 132 h 660"/>
                <a:gd name="T64" fmla="*/ 258 w 633"/>
                <a:gd name="T65" fmla="*/ 101 h 660"/>
                <a:gd name="T66" fmla="*/ 264 w 633"/>
                <a:gd name="T67" fmla="*/ 87 h 660"/>
                <a:gd name="T68" fmla="*/ 255 w 633"/>
                <a:gd name="T69" fmla="*/ 73 h 660"/>
                <a:gd name="T70" fmla="*/ 234 w 633"/>
                <a:gd name="T71" fmla="*/ 44 h 660"/>
                <a:gd name="T72" fmla="*/ 220 w 633"/>
                <a:gd name="T73" fmla="*/ 17 h 660"/>
                <a:gd name="T74" fmla="*/ 218 w 633"/>
                <a:gd name="T75" fmla="*/ 10 h 660"/>
                <a:gd name="T76" fmla="*/ 204 w 633"/>
                <a:gd name="T77" fmla="*/ 85 h 660"/>
                <a:gd name="T78" fmla="*/ 182 w 633"/>
                <a:gd name="T79" fmla="*/ 64 h 660"/>
                <a:gd name="T80" fmla="*/ 164 w 633"/>
                <a:gd name="T81" fmla="*/ 62 h 660"/>
                <a:gd name="T82" fmla="*/ 153 w 633"/>
                <a:gd name="T83" fmla="*/ 49 h 660"/>
                <a:gd name="T84" fmla="*/ 148 w 633"/>
                <a:gd name="T85" fmla="*/ 35 h 660"/>
                <a:gd name="T86" fmla="*/ 155 w 633"/>
                <a:gd name="T87" fmla="*/ 31 h 660"/>
                <a:gd name="T88" fmla="*/ 135 w 633"/>
                <a:gd name="T89" fmla="*/ 10 h 660"/>
                <a:gd name="T90" fmla="*/ 121 w 633"/>
                <a:gd name="T91" fmla="*/ 6 h 660"/>
                <a:gd name="T92" fmla="*/ 115 w 633"/>
                <a:gd name="T93" fmla="*/ 4 h 660"/>
                <a:gd name="T94" fmla="*/ 119 w 633"/>
                <a:gd name="T95" fmla="*/ 6 h 660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w 633"/>
                <a:gd name="T145" fmla="*/ 0 h 660"/>
                <a:gd name="T146" fmla="*/ 633 w 633"/>
                <a:gd name="T147" fmla="*/ 660 h 660"/>
              </a:gdLst>
              <a:ahLst/>
              <a:cxnLst>
                <a:cxn ang="T96">
                  <a:pos x="T0" y="T1"/>
                </a:cxn>
                <a:cxn ang="T97">
                  <a:pos x="T2" y="T3"/>
                </a:cxn>
                <a:cxn ang="T98">
                  <a:pos x="T4" y="T5"/>
                </a:cxn>
                <a:cxn ang="T99">
                  <a:pos x="T6" y="T7"/>
                </a:cxn>
                <a:cxn ang="T100">
                  <a:pos x="T8" y="T9"/>
                </a:cxn>
                <a:cxn ang="T101">
                  <a:pos x="T10" y="T11"/>
                </a:cxn>
                <a:cxn ang="T102">
                  <a:pos x="T12" y="T13"/>
                </a:cxn>
                <a:cxn ang="T103">
                  <a:pos x="T14" y="T15"/>
                </a:cxn>
                <a:cxn ang="T104">
                  <a:pos x="T16" y="T17"/>
                </a:cxn>
                <a:cxn ang="T105">
                  <a:pos x="T18" y="T19"/>
                </a:cxn>
                <a:cxn ang="T106">
                  <a:pos x="T20" y="T21"/>
                </a:cxn>
                <a:cxn ang="T107">
                  <a:pos x="T22" y="T23"/>
                </a:cxn>
                <a:cxn ang="T108">
                  <a:pos x="T24" y="T25"/>
                </a:cxn>
                <a:cxn ang="T109">
                  <a:pos x="T26" y="T27"/>
                </a:cxn>
                <a:cxn ang="T110">
                  <a:pos x="T28" y="T29"/>
                </a:cxn>
                <a:cxn ang="T111">
                  <a:pos x="T30" y="T31"/>
                </a:cxn>
                <a:cxn ang="T112">
                  <a:pos x="T32" y="T33"/>
                </a:cxn>
                <a:cxn ang="T113">
                  <a:pos x="T34" y="T35"/>
                </a:cxn>
                <a:cxn ang="T114">
                  <a:pos x="T36" y="T37"/>
                </a:cxn>
                <a:cxn ang="T115">
                  <a:pos x="T38" y="T39"/>
                </a:cxn>
                <a:cxn ang="T116">
                  <a:pos x="T40" y="T41"/>
                </a:cxn>
                <a:cxn ang="T117">
                  <a:pos x="T42" y="T43"/>
                </a:cxn>
                <a:cxn ang="T118">
                  <a:pos x="T44" y="T45"/>
                </a:cxn>
                <a:cxn ang="T119">
                  <a:pos x="T46" y="T47"/>
                </a:cxn>
                <a:cxn ang="T120">
                  <a:pos x="T48" y="T49"/>
                </a:cxn>
                <a:cxn ang="T121">
                  <a:pos x="T50" y="T51"/>
                </a:cxn>
                <a:cxn ang="T122">
                  <a:pos x="T52" y="T53"/>
                </a:cxn>
                <a:cxn ang="T123">
                  <a:pos x="T54" y="T55"/>
                </a:cxn>
                <a:cxn ang="T124">
                  <a:pos x="T56" y="T57"/>
                </a:cxn>
                <a:cxn ang="T125">
                  <a:pos x="T58" y="T59"/>
                </a:cxn>
                <a:cxn ang="T126">
                  <a:pos x="T60" y="T61"/>
                </a:cxn>
                <a:cxn ang="T127">
                  <a:pos x="T62" y="T63"/>
                </a:cxn>
                <a:cxn ang="T128">
                  <a:pos x="T64" y="T65"/>
                </a:cxn>
                <a:cxn ang="T129">
                  <a:pos x="T66" y="T67"/>
                </a:cxn>
                <a:cxn ang="T130">
                  <a:pos x="T68" y="T69"/>
                </a:cxn>
                <a:cxn ang="T131">
                  <a:pos x="T70" y="T71"/>
                </a:cxn>
                <a:cxn ang="T132">
                  <a:pos x="T72" y="T73"/>
                </a:cxn>
                <a:cxn ang="T133">
                  <a:pos x="T74" y="T75"/>
                </a:cxn>
                <a:cxn ang="T134">
                  <a:pos x="T76" y="T77"/>
                </a:cxn>
                <a:cxn ang="T135">
                  <a:pos x="T78" y="T79"/>
                </a:cxn>
                <a:cxn ang="T136">
                  <a:pos x="T80" y="T81"/>
                </a:cxn>
                <a:cxn ang="T137">
                  <a:pos x="T82" y="T83"/>
                </a:cxn>
                <a:cxn ang="T138">
                  <a:pos x="T84" y="T85"/>
                </a:cxn>
                <a:cxn ang="T139">
                  <a:pos x="T86" y="T87"/>
                </a:cxn>
                <a:cxn ang="T140">
                  <a:pos x="T88" y="T89"/>
                </a:cxn>
                <a:cxn ang="T141">
                  <a:pos x="T90" y="T91"/>
                </a:cxn>
                <a:cxn ang="T142">
                  <a:pos x="T92" y="T93"/>
                </a:cxn>
                <a:cxn ang="T143">
                  <a:pos x="T94" y="T95"/>
                </a:cxn>
              </a:cxnLst>
              <a:rect l="T144" t="T145" r="T146" b="T147"/>
              <a:pathLst>
                <a:path w="633" h="660">
                  <a:moveTo>
                    <a:pt x="212" y="11"/>
                  </a:moveTo>
                  <a:cubicBezTo>
                    <a:pt x="195" y="0"/>
                    <a:pt x="187" y="2"/>
                    <a:pt x="176" y="19"/>
                  </a:cubicBezTo>
                  <a:cubicBezTo>
                    <a:pt x="171" y="61"/>
                    <a:pt x="181" y="88"/>
                    <a:pt x="144" y="51"/>
                  </a:cubicBezTo>
                  <a:cubicBezTo>
                    <a:pt x="131" y="53"/>
                    <a:pt x="115" y="51"/>
                    <a:pt x="104" y="59"/>
                  </a:cubicBezTo>
                  <a:cubicBezTo>
                    <a:pt x="78" y="80"/>
                    <a:pt x="114" y="65"/>
                    <a:pt x="84" y="75"/>
                  </a:cubicBezTo>
                  <a:cubicBezTo>
                    <a:pt x="78" y="94"/>
                    <a:pt x="92" y="107"/>
                    <a:pt x="68" y="115"/>
                  </a:cubicBezTo>
                  <a:cubicBezTo>
                    <a:pt x="55" y="135"/>
                    <a:pt x="59" y="159"/>
                    <a:pt x="36" y="167"/>
                  </a:cubicBezTo>
                  <a:cubicBezTo>
                    <a:pt x="16" y="163"/>
                    <a:pt x="7" y="158"/>
                    <a:pt x="0" y="179"/>
                  </a:cubicBezTo>
                  <a:cubicBezTo>
                    <a:pt x="9" y="232"/>
                    <a:pt x="43" y="279"/>
                    <a:pt x="72" y="323"/>
                  </a:cubicBezTo>
                  <a:cubicBezTo>
                    <a:pt x="82" y="371"/>
                    <a:pt x="85" y="392"/>
                    <a:pt x="120" y="427"/>
                  </a:cubicBezTo>
                  <a:cubicBezTo>
                    <a:pt x="127" y="434"/>
                    <a:pt x="136" y="438"/>
                    <a:pt x="144" y="443"/>
                  </a:cubicBezTo>
                  <a:cubicBezTo>
                    <a:pt x="151" y="448"/>
                    <a:pt x="168" y="451"/>
                    <a:pt x="168" y="451"/>
                  </a:cubicBezTo>
                  <a:cubicBezTo>
                    <a:pt x="188" y="444"/>
                    <a:pt x="208" y="438"/>
                    <a:pt x="228" y="431"/>
                  </a:cubicBezTo>
                  <a:cubicBezTo>
                    <a:pt x="236" y="428"/>
                    <a:pt x="252" y="423"/>
                    <a:pt x="252" y="423"/>
                  </a:cubicBezTo>
                  <a:cubicBezTo>
                    <a:pt x="271" y="429"/>
                    <a:pt x="281" y="445"/>
                    <a:pt x="300" y="451"/>
                  </a:cubicBezTo>
                  <a:cubicBezTo>
                    <a:pt x="320" y="471"/>
                    <a:pt x="315" y="500"/>
                    <a:pt x="324" y="527"/>
                  </a:cubicBezTo>
                  <a:cubicBezTo>
                    <a:pt x="328" y="526"/>
                    <a:pt x="333" y="526"/>
                    <a:pt x="336" y="523"/>
                  </a:cubicBezTo>
                  <a:cubicBezTo>
                    <a:pt x="340" y="520"/>
                    <a:pt x="339" y="511"/>
                    <a:pt x="344" y="511"/>
                  </a:cubicBezTo>
                  <a:cubicBezTo>
                    <a:pt x="358" y="511"/>
                    <a:pt x="362" y="541"/>
                    <a:pt x="368" y="547"/>
                  </a:cubicBezTo>
                  <a:cubicBezTo>
                    <a:pt x="378" y="557"/>
                    <a:pt x="392" y="563"/>
                    <a:pt x="404" y="571"/>
                  </a:cubicBezTo>
                  <a:cubicBezTo>
                    <a:pt x="418" y="580"/>
                    <a:pt x="422" y="594"/>
                    <a:pt x="436" y="603"/>
                  </a:cubicBezTo>
                  <a:cubicBezTo>
                    <a:pt x="439" y="607"/>
                    <a:pt x="441" y="612"/>
                    <a:pt x="444" y="615"/>
                  </a:cubicBezTo>
                  <a:cubicBezTo>
                    <a:pt x="447" y="618"/>
                    <a:pt x="453" y="619"/>
                    <a:pt x="456" y="623"/>
                  </a:cubicBezTo>
                  <a:cubicBezTo>
                    <a:pt x="489" y="660"/>
                    <a:pt x="457" y="637"/>
                    <a:pt x="484" y="655"/>
                  </a:cubicBezTo>
                  <a:cubicBezTo>
                    <a:pt x="487" y="647"/>
                    <a:pt x="485" y="626"/>
                    <a:pt x="492" y="631"/>
                  </a:cubicBezTo>
                  <a:cubicBezTo>
                    <a:pt x="509" y="642"/>
                    <a:pt x="522" y="653"/>
                    <a:pt x="540" y="659"/>
                  </a:cubicBezTo>
                  <a:cubicBezTo>
                    <a:pt x="557" y="642"/>
                    <a:pt x="567" y="648"/>
                    <a:pt x="588" y="655"/>
                  </a:cubicBezTo>
                  <a:cubicBezTo>
                    <a:pt x="611" y="621"/>
                    <a:pt x="573" y="560"/>
                    <a:pt x="616" y="531"/>
                  </a:cubicBezTo>
                  <a:cubicBezTo>
                    <a:pt x="632" y="507"/>
                    <a:pt x="629" y="496"/>
                    <a:pt x="632" y="463"/>
                  </a:cubicBezTo>
                  <a:cubicBezTo>
                    <a:pt x="630" y="440"/>
                    <a:pt x="633" y="390"/>
                    <a:pt x="620" y="367"/>
                  </a:cubicBezTo>
                  <a:cubicBezTo>
                    <a:pt x="600" y="332"/>
                    <a:pt x="565" y="300"/>
                    <a:pt x="536" y="271"/>
                  </a:cubicBezTo>
                  <a:cubicBezTo>
                    <a:pt x="532" y="259"/>
                    <a:pt x="532" y="247"/>
                    <a:pt x="528" y="235"/>
                  </a:cubicBezTo>
                  <a:cubicBezTo>
                    <a:pt x="525" y="225"/>
                    <a:pt x="474" y="188"/>
                    <a:pt x="460" y="179"/>
                  </a:cubicBezTo>
                  <a:cubicBezTo>
                    <a:pt x="463" y="171"/>
                    <a:pt x="471" y="164"/>
                    <a:pt x="472" y="155"/>
                  </a:cubicBezTo>
                  <a:cubicBezTo>
                    <a:pt x="474" y="144"/>
                    <a:pt x="461" y="137"/>
                    <a:pt x="456" y="131"/>
                  </a:cubicBezTo>
                  <a:cubicBezTo>
                    <a:pt x="435" y="106"/>
                    <a:pt x="451" y="88"/>
                    <a:pt x="416" y="79"/>
                  </a:cubicBezTo>
                  <a:cubicBezTo>
                    <a:pt x="395" y="48"/>
                    <a:pt x="403" y="64"/>
                    <a:pt x="392" y="31"/>
                  </a:cubicBezTo>
                  <a:cubicBezTo>
                    <a:pt x="391" y="27"/>
                    <a:pt x="388" y="19"/>
                    <a:pt x="388" y="19"/>
                  </a:cubicBezTo>
                  <a:cubicBezTo>
                    <a:pt x="362" y="58"/>
                    <a:pt x="379" y="107"/>
                    <a:pt x="364" y="151"/>
                  </a:cubicBezTo>
                  <a:cubicBezTo>
                    <a:pt x="344" y="144"/>
                    <a:pt x="344" y="120"/>
                    <a:pt x="324" y="115"/>
                  </a:cubicBezTo>
                  <a:cubicBezTo>
                    <a:pt x="314" y="112"/>
                    <a:pt x="303" y="112"/>
                    <a:pt x="292" y="111"/>
                  </a:cubicBezTo>
                  <a:cubicBezTo>
                    <a:pt x="284" y="103"/>
                    <a:pt x="276" y="97"/>
                    <a:pt x="272" y="87"/>
                  </a:cubicBezTo>
                  <a:cubicBezTo>
                    <a:pt x="269" y="79"/>
                    <a:pt x="264" y="63"/>
                    <a:pt x="264" y="63"/>
                  </a:cubicBezTo>
                  <a:cubicBezTo>
                    <a:pt x="268" y="60"/>
                    <a:pt x="273" y="58"/>
                    <a:pt x="276" y="55"/>
                  </a:cubicBezTo>
                  <a:cubicBezTo>
                    <a:pt x="300" y="31"/>
                    <a:pt x="256" y="24"/>
                    <a:pt x="240" y="19"/>
                  </a:cubicBezTo>
                  <a:cubicBezTo>
                    <a:pt x="232" y="16"/>
                    <a:pt x="224" y="14"/>
                    <a:pt x="216" y="11"/>
                  </a:cubicBezTo>
                  <a:cubicBezTo>
                    <a:pt x="212" y="10"/>
                    <a:pt x="200" y="5"/>
                    <a:pt x="204" y="7"/>
                  </a:cubicBezTo>
                  <a:cubicBezTo>
                    <a:pt x="207" y="8"/>
                    <a:pt x="209" y="10"/>
                    <a:pt x="212" y="11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6" name="Freeform 38"/>
            <p:cNvSpPr/>
            <p:nvPr/>
          </p:nvSpPr>
          <p:spPr bwMode="gray">
            <a:xfrm>
              <a:off x="4247" y="3241"/>
              <a:ext cx="322" cy="210"/>
            </a:xfrm>
            <a:custGeom>
              <a:avLst/>
              <a:gdLst>
                <a:gd name="T0" fmla="*/ 47 w 426"/>
                <a:gd name="T1" fmla="*/ 34 h 280"/>
                <a:gd name="T2" fmla="*/ 38 w 426"/>
                <a:gd name="T3" fmla="*/ 20 h 280"/>
                <a:gd name="T4" fmla="*/ 36 w 426"/>
                <a:gd name="T5" fmla="*/ 9 h 280"/>
                <a:gd name="T6" fmla="*/ 29 w 426"/>
                <a:gd name="T7" fmla="*/ 7 h 280"/>
                <a:gd name="T8" fmla="*/ 9 w 426"/>
                <a:gd name="T9" fmla="*/ 9 h 280"/>
                <a:gd name="T10" fmla="*/ 25 w 426"/>
                <a:gd name="T11" fmla="*/ 22 h 280"/>
                <a:gd name="T12" fmla="*/ 27 w 426"/>
                <a:gd name="T13" fmla="*/ 29 h 280"/>
                <a:gd name="T14" fmla="*/ 13 w 426"/>
                <a:gd name="T15" fmla="*/ 38 h 280"/>
                <a:gd name="T16" fmla="*/ 49 w 426"/>
                <a:gd name="T17" fmla="*/ 52 h 280"/>
                <a:gd name="T18" fmla="*/ 70 w 426"/>
                <a:gd name="T19" fmla="*/ 63 h 280"/>
                <a:gd name="T20" fmla="*/ 72 w 426"/>
                <a:gd name="T21" fmla="*/ 70 h 280"/>
                <a:gd name="T22" fmla="*/ 79 w 426"/>
                <a:gd name="T23" fmla="*/ 74 h 280"/>
                <a:gd name="T24" fmla="*/ 83 w 426"/>
                <a:gd name="T25" fmla="*/ 88 h 280"/>
                <a:gd name="T26" fmla="*/ 74 w 426"/>
                <a:gd name="T27" fmla="*/ 110 h 280"/>
                <a:gd name="T28" fmla="*/ 101 w 426"/>
                <a:gd name="T29" fmla="*/ 106 h 280"/>
                <a:gd name="T30" fmla="*/ 108 w 426"/>
                <a:gd name="T31" fmla="*/ 121 h 280"/>
                <a:gd name="T32" fmla="*/ 121 w 426"/>
                <a:gd name="T33" fmla="*/ 126 h 280"/>
                <a:gd name="T34" fmla="*/ 128 w 426"/>
                <a:gd name="T35" fmla="*/ 128 h 280"/>
                <a:gd name="T36" fmla="*/ 142 w 426"/>
                <a:gd name="T37" fmla="*/ 126 h 280"/>
                <a:gd name="T38" fmla="*/ 155 w 426"/>
                <a:gd name="T39" fmla="*/ 110 h 280"/>
                <a:gd name="T40" fmla="*/ 189 w 426"/>
                <a:gd name="T41" fmla="*/ 142 h 280"/>
                <a:gd name="T42" fmla="*/ 204 w 426"/>
                <a:gd name="T43" fmla="*/ 157 h 280"/>
                <a:gd name="T44" fmla="*/ 202 w 426"/>
                <a:gd name="T45" fmla="*/ 126 h 280"/>
                <a:gd name="T46" fmla="*/ 189 w 426"/>
                <a:gd name="T47" fmla="*/ 112 h 280"/>
                <a:gd name="T48" fmla="*/ 209 w 426"/>
                <a:gd name="T49" fmla="*/ 94 h 280"/>
                <a:gd name="T50" fmla="*/ 229 w 426"/>
                <a:gd name="T51" fmla="*/ 88 h 280"/>
                <a:gd name="T52" fmla="*/ 236 w 426"/>
                <a:gd name="T53" fmla="*/ 85 h 280"/>
                <a:gd name="T54" fmla="*/ 238 w 426"/>
                <a:gd name="T55" fmla="*/ 79 h 280"/>
                <a:gd name="T56" fmla="*/ 200 w 426"/>
                <a:gd name="T57" fmla="*/ 83 h 280"/>
                <a:gd name="T58" fmla="*/ 171 w 426"/>
                <a:gd name="T59" fmla="*/ 79 h 280"/>
                <a:gd name="T60" fmla="*/ 168 w 426"/>
                <a:gd name="T61" fmla="*/ 72 h 280"/>
                <a:gd name="T62" fmla="*/ 164 w 426"/>
                <a:gd name="T63" fmla="*/ 65 h 280"/>
                <a:gd name="T64" fmla="*/ 124 w 426"/>
                <a:gd name="T65" fmla="*/ 45 h 280"/>
                <a:gd name="T66" fmla="*/ 90 w 426"/>
                <a:gd name="T67" fmla="*/ 34 h 280"/>
                <a:gd name="T68" fmla="*/ 76 w 426"/>
                <a:gd name="T69" fmla="*/ 29 h 280"/>
                <a:gd name="T70" fmla="*/ 45 w 426"/>
                <a:gd name="T71" fmla="*/ 29 h 280"/>
                <a:gd name="T72" fmla="*/ 38 w 426"/>
                <a:gd name="T73" fmla="*/ 18 h 280"/>
                <a:gd name="T74" fmla="*/ 38 w 426"/>
                <a:gd name="T75" fmla="*/ 0 h 280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w 426"/>
                <a:gd name="T115" fmla="*/ 0 h 280"/>
                <a:gd name="T116" fmla="*/ 426 w 426"/>
                <a:gd name="T117" fmla="*/ 280 h 280"/>
              </a:gdLst>
              <a:ahLst/>
              <a:cxnLst>
                <a:cxn ang="T76">
                  <a:pos x="T0" y="T1"/>
                </a:cxn>
                <a:cxn ang="T77">
                  <a:pos x="T2" y="T3"/>
                </a:cxn>
                <a:cxn ang="T78">
                  <a:pos x="T4" y="T5"/>
                </a:cxn>
                <a:cxn ang="T79">
                  <a:pos x="T6" y="T7"/>
                </a:cxn>
                <a:cxn ang="T80">
                  <a:pos x="T8" y="T9"/>
                </a:cxn>
                <a:cxn ang="T81">
                  <a:pos x="T10" y="T11"/>
                </a:cxn>
                <a:cxn ang="T82">
                  <a:pos x="T12" y="T13"/>
                </a:cxn>
                <a:cxn ang="T83">
                  <a:pos x="T14" y="T15"/>
                </a:cxn>
                <a:cxn ang="T84">
                  <a:pos x="T16" y="T17"/>
                </a:cxn>
                <a:cxn ang="T85">
                  <a:pos x="T18" y="T19"/>
                </a:cxn>
                <a:cxn ang="T86">
                  <a:pos x="T20" y="T21"/>
                </a:cxn>
                <a:cxn ang="T87">
                  <a:pos x="T22" y="T23"/>
                </a:cxn>
                <a:cxn ang="T88">
                  <a:pos x="T24" y="T25"/>
                </a:cxn>
                <a:cxn ang="T89">
                  <a:pos x="T26" y="T27"/>
                </a:cxn>
                <a:cxn ang="T90">
                  <a:pos x="T28" y="T29"/>
                </a:cxn>
                <a:cxn ang="T91">
                  <a:pos x="T30" y="T31"/>
                </a:cxn>
                <a:cxn ang="T92">
                  <a:pos x="T32" y="T33"/>
                </a:cxn>
                <a:cxn ang="T93">
                  <a:pos x="T34" y="T35"/>
                </a:cxn>
                <a:cxn ang="T94">
                  <a:pos x="T36" y="T37"/>
                </a:cxn>
                <a:cxn ang="T95">
                  <a:pos x="T38" y="T39"/>
                </a:cxn>
                <a:cxn ang="T96">
                  <a:pos x="T40" y="T41"/>
                </a:cxn>
                <a:cxn ang="T97">
                  <a:pos x="T42" y="T43"/>
                </a:cxn>
                <a:cxn ang="T98">
                  <a:pos x="T44" y="T45"/>
                </a:cxn>
                <a:cxn ang="T99">
                  <a:pos x="T46" y="T47"/>
                </a:cxn>
                <a:cxn ang="T100">
                  <a:pos x="T48" y="T49"/>
                </a:cxn>
                <a:cxn ang="T101">
                  <a:pos x="T50" y="T51"/>
                </a:cxn>
                <a:cxn ang="T102">
                  <a:pos x="T52" y="T53"/>
                </a:cxn>
                <a:cxn ang="T103">
                  <a:pos x="T54" y="T55"/>
                </a:cxn>
                <a:cxn ang="T104">
                  <a:pos x="T56" y="T57"/>
                </a:cxn>
                <a:cxn ang="T105">
                  <a:pos x="T58" y="T59"/>
                </a:cxn>
                <a:cxn ang="T106">
                  <a:pos x="T60" y="T61"/>
                </a:cxn>
                <a:cxn ang="T107">
                  <a:pos x="T62" y="T63"/>
                </a:cxn>
                <a:cxn ang="T108">
                  <a:pos x="T64" y="T65"/>
                </a:cxn>
                <a:cxn ang="T109">
                  <a:pos x="T66" y="T67"/>
                </a:cxn>
                <a:cxn ang="T110">
                  <a:pos x="T68" y="T69"/>
                </a:cxn>
                <a:cxn ang="T111">
                  <a:pos x="T70" y="T71"/>
                </a:cxn>
                <a:cxn ang="T112">
                  <a:pos x="T72" y="T73"/>
                </a:cxn>
                <a:cxn ang="T113">
                  <a:pos x="T74" y="T75"/>
                </a:cxn>
              </a:cxnLst>
              <a:rect l="T114" t="T115" r="T116" b="T117"/>
              <a:pathLst>
                <a:path w="426" h="280">
                  <a:moveTo>
                    <a:pt x="84" y="60"/>
                  </a:moveTo>
                  <a:cubicBezTo>
                    <a:pt x="79" y="52"/>
                    <a:pt x="70" y="45"/>
                    <a:pt x="68" y="36"/>
                  </a:cubicBezTo>
                  <a:cubicBezTo>
                    <a:pt x="67" y="29"/>
                    <a:pt x="68" y="22"/>
                    <a:pt x="64" y="16"/>
                  </a:cubicBezTo>
                  <a:cubicBezTo>
                    <a:pt x="62" y="12"/>
                    <a:pt x="56" y="13"/>
                    <a:pt x="52" y="12"/>
                  </a:cubicBezTo>
                  <a:cubicBezTo>
                    <a:pt x="40" y="13"/>
                    <a:pt x="27" y="11"/>
                    <a:pt x="16" y="16"/>
                  </a:cubicBezTo>
                  <a:cubicBezTo>
                    <a:pt x="0" y="24"/>
                    <a:pt x="43" y="40"/>
                    <a:pt x="44" y="40"/>
                  </a:cubicBezTo>
                  <a:cubicBezTo>
                    <a:pt x="45" y="44"/>
                    <a:pt x="50" y="49"/>
                    <a:pt x="48" y="52"/>
                  </a:cubicBezTo>
                  <a:cubicBezTo>
                    <a:pt x="42" y="60"/>
                    <a:pt x="24" y="68"/>
                    <a:pt x="24" y="68"/>
                  </a:cubicBezTo>
                  <a:cubicBezTo>
                    <a:pt x="38" y="88"/>
                    <a:pt x="65" y="89"/>
                    <a:pt x="88" y="92"/>
                  </a:cubicBezTo>
                  <a:cubicBezTo>
                    <a:pt x="101" y="96"/>
                    <a:pt x="124" y="112"/>
                    <a:pt x="124" y="112"/>
                  </a:cubicBezTo>
                  <a:cubicBezTo>
                    <a:pt x="125" y="116"/>
                    <a:pt x="125" y="121"/>
                    <a:pt x="128" y="124"/>
                  </a:cubicBezTo>
                  <a:cubicBezTo>
                    <a:pt x="131" y="128"/>
                    <a:pt x="137" y="128"/>
                    <a:pt x="140" y="132"/>
                  </a:cubicBezTo>
                  <a:cubicBezTo>
                    <a:pt x="144" y="139"/>
                    <a:pt x="148" y="156"/>
                    <a:pt x="148" y="156"/>
                  </a:cubicBezTo>
                  <a:cubicBezTo>
                    <a:pt x="144" y="171"/>
                    <a:pt x="137" y="181"/>
                    <a:pt x="132" y="196"/>
                  </a:cubicBezTo>
                  <a:cubicBezTo>
                    <a:pt x="151" y="209"/>
                    <a:pt x="167" y="207"/>
                    <a:pt x="180" y="188"/>
                  </a:cubicBezTo>
                  <a:cubicBezTo>
                    <a:pt x="182" y="196"/>
                    <a:pt x="184" y="211"/>
                    <a:pt x="192" y="216"/>
                  </a:cubicBezTo>
                  <a:cubicBezTo>
                    <a:pt x="199" y="220"/>
                    <a:pt x="208" y="221"/>
                    <a:pt x="216" y="224"/>
                  </a:cubicBezTo>
                  <a:cubicBezTo>
                    <a:pt x="220" y="225"/>
                    <a:pt x="228" y="228"/>
                    <a:pt x="228" y="228"/>
                  </a:cubicBezTo>
                  <a:cubicBezTo>
                    <a:pt x="236" y="227"/>
                    <a:pt x="245" y="228"/>
                    <a:pt x="252" y="224"/>
                  </a:cubicBezTo>
                  <a:cubicBezTo>
                    <a:pt x="269" y="216"/>
                    <a:pt x="252" y="204"/>
                    <a:pt x="276" y="196"/>
                  </a:cubicBezTo>
                  <a:cubicBezTo>
                    <a:pt x="296" y="209"/>
                    <a:pt x="322" y="231"/>
                    <a:pt x="336" y="252"/>
                  </a:cubicBezTo>
                  <a:cubicBezTo>
                    <a:pt x="354" y="280"/>
                    <a:pt x="343" y="273"/>
                    <a:pt x="364" y="280"/>
                  </a:cubicBezTo>
                  <a:cubicBezTo>
                    <a:pt x="376" y="262"/>
                    <a:pt x="375" y="241"/>
                    <a:pt x="360" y="224"/>
                  </a:cubicBezTo>
                  <a:cubicBezTo>
                    <a:pt x="352" y="216"/>
                    <a:pt x="336" y="200"/>
                    <a:pt x="336" y="200"/>
                  </a:cubicBezTo>
                  <a:cubicBezTo>
                    <a:pt x="323" y="162"/>
                    <a:pt x="322" y="174"/>
                    <a:pt x="372" y="168"/>
                  </a:cubicBezTo>
                  <a:cubicBezTo>
                    <a:pt x="384" y="164"/>
                    <a:pt x="396" y="160"/>
                    <a:pt x="408" y="156"/>
                  </a:cubicBezTo>
                  <a:cubicBezTo>
                    <a:pt x="412" y="155"/>
                    <a:pt x="420" y="152"/>
                    <a:pt x="420" y="152"/>
                  </a:cubicBezTo>
                  <a:cubicBezTo>
                    <a:pt x="421" y="148"/>
                    <a:pt x="426" y="144"/>
                    <a:pt x="424" y="140"/>
                  </a:cubicBezTo>
                  <a:cubicBezTo>
                    <a:pt x="420" y="131"/>
                    <a:pt x="365" y="146"/>
                    <a:pt x="356" y="148"/>
                  </a:cubicBezTo>
                  <a:cubicBezTo>
                    <a:pt x="339" y="146"/>
                    <a:pt x="316" y="152"/>
                    <a:pt x="304" y="140"/>
                  </a:cubicBezTo>
                  <a:cubicBezTo>
                    <a:pt x="301" y="137"/>
                    <a:pt x="302" y="132"/>
                    <a:pt x="300" y="128"/>
                  </a:cubicBezTo>
                  <a:cubicBezTo>
                    <a:pt x="298" y="124"/>
                    <a:pt x="296" y="119"/>
                    <a:pt x="292" y="116"/>
                  </a:cubicBezTo>
                  <a:cubicBezTo>
                    <a:pt x="272" y="98"/>
                    <a:pt x="244" y="91"/>
                    <a:pt x="220" y="80"/>
                  </a:cubicBezTo>
                  <a:cubicBezTo>
                    <a:pt x="201" y="72"/>
                    <a:pt x="180" y="67"/>
                    <a:pt x="160" y="60"/>
                  </a:cubicBezTo>
                  <a:cubicBezTo>
                    <a:pt x="152" y="57"/>
                    <a:pt x="136" y="52"/>
                    <a:pt x="136" y="52"/>
                  </a:cubicBezTo>
                  <a:cubicBezTo>
                    <a:pt x="113" y="55"/>
                    <a:pt x="98" y="64"/>
                    <a:pt x="80" y="52"/>
                  </a:cubicBezTo>
                  <a:cubicBezTo>
                    <a:pt x="70" y="38"/>
                    <a:pt x="74" y="44"/>
                    <a:pt x="68" y="32"/>
                  </a:cubicBezTo>
                  <a:lnTo>
                    <a:pt x="68" y="0"/>
                  </a:lnTo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7" name="Freeform 39"/>
            <p:cNvSpPr/>
            <p:nvPr/>
          </p:nvSpPr>
          <p:spPr bwMode="gray">
            <a:xfrm>
              <a:off x="4255" y="3242"/>
              <a:ext cx="311" cy="209"/>
            </a:xfrm>
            <a:custGeom>
              <a:avLst/>
              <a:gdLst>
                <a:gd name="T0" fmla="*/ 0 w 416"/>
                <a:gd name="T1" fmla="*/ 1 h 282"/>
                <a:gd name="T2" fmla="*/ 11 w 416"/>
                <a:gd name="T3" fmla="*/ 21 h 282"/>
                <a:gd name="T4" fmla="*/ 16 w 416"/>
                <a:gd name="T5" fmla="*/ 28 h 282"/>
                <a:gd name="T6" fmla="*/ 47 w 416"/>
                <a:gd name="T7" fmla="*/ 50 h 282"/>
                <a:gd name="T8" fmla="*/ 67 w 416"/>
                <a:gd name="T9" fmla="*/ 64 h 282"/>
                <a:gd name="T10" fmla="*/ 74 w 416"/>
                <a:gd name="T11" fmla="*/ 68 h 282"/>
                <a:gd name="T12" fmla="*/ 76 w 416"/>
                <a:gd name="T13" fmla="*/ 94 h 282"/>
                <a:gd name="T14" fmla="*/ 65 w 416"/>
                <a:gd name="T15" fmla="*/ 112 h 282"/>
                <a:gd name="T16" fmla="*/ 76 w 416"/>
                <a:gd name="T17" fmla="*/ 110 h 282"/>
                <a:gd name="T18" fmla="*/ 83 w 416"/>
                <a:gd name="T19" fmla="*/ 106 h 282"/>
                <a:gd name="T20" fmla="*/ 90 w 416"/>
                <a:gd name="T21" fmla="*/ 112 h 282"/>
                <a:gd name="T22" fmla="*/ 103 w 416"/>
                <a:gd name="T23" fmla="*/ 121 h 282"/>
                <a:gd name="T24" fmla="*/ 117 w 416"/>
                <a:gd name="T25" fmla="*/ 130 h 282"/>
                <a:gd name="T26" fmla="*/ 134 w 416"/>
                <a:gd name="T27" fmla="*/ 123 h 282"/>
                <a:gd name="T28" fmla="*/ 138 w 416"/>
                <a:gd name="T29" fmla="*/ 110 h 282"/>
                <a:gd name="T30" fmla="*/ 150 w 416"/>
                <a:gd name="T31" fmla="*/ 112 h 282"/>
                <a:gd name="T32" fmla="*/ 163 w 416"/>
                <a:gd name="T33" fmla="*/ 117 h 282"/>
                <a:gd name="T34" fmla="*/ 190 w 416"/>
                <a:gd name="T35" fmla="*/ 157 h 282"/>
                <a:gd name="T36" fmla="*/ 199 w 416"/>
                <a:gd name="T37" fmla="*/ 155 h 282"/>
                <a:gd name="T38" fmla="*/ 197 w 416"/>
                <a:gd name="T39" fmla="*/ 141 h 282"/>
                <a:gd name="T40" fmla="*/ 176 w 416"/>
                <a:gd name="T41" fmla="*/ 110 h 282"/>
                <a:gd name="T42" fmla="*/ 201 w 416"/>
                <a:gd name="T43" fmla="*/ 97 h 282"/>
                <a:gd name="T44" fmla="*/ 228 w 416"/>
                <a:gd name="T45" fmla="*/ 81 h 282"/>
                <a:gd name="T46" fmla="*/ 229 w 416"/>
                <a:gd name="T47" fmla="*/ 67 h 282"/>
                <a:gd name="T48" fmla="*/ 205 w 416"/>
                <a:gd name="T49" fmla="*/ 77 h 282"/>
                <a:gd name="T50" fmla="*/ 172 w 416"/>
                <a:gd name="T51" fmla="*/ 77 h 282"/>
                <a:gd name="T52" fmla="*/ 147 w 416"/>
                <a:gd name="T53" fmla="*/ 55 h 282"/>
                <a:gd name="T54" fmla="*/ 101 w 416"/>
                <a:gd name="T55" fmla="*/ 34 h 282"/>
                <a:gd name="T56" fmla="*/ 74 w 416"/>
                <a:gd name="T57" fmla="*/ 19 h 282"/>
                <a:gd name="T58" fmla="*/ 52 w 416"/>
                <a:gd name="T59" fmla="*/ 23 h 282"/>
                <a:gd name="T60" fmla="*/ 43 w 416"/>
                <a:gd name="T61" fmla="*/ 32 h 282"/>
                <a:gd name="T62" fmla="*/ 31 w 416"/>
                <a:gd name="T63" fmla="*/ 10 h 282"/>
                <a:gd name="T64" fmla="*/ 0 w 416"/>
                <a:gd name="T65" fmla="*/ 1 h 282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w 416"/>
                <a:gd name="T100" fmla="*/ 0 h 282"/>
                <a:gd name="T101" fmla="*/ 416 w 416"/>
                <a:gd name="T102" fmla="*/ 282 h 282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T99" t="T100" r="T101" b="T102"/>
              <a:pathLst>
                <a:path w="416" h="282">
                  <a:moveTo>
                    <a:pt x="0" y="1"/>
                  </a:moveTo>
                  <a:cubicBezTo>
                    <a:pt x="7" y="22"/>
                    <a:pt x="2" y="9"/>
                    <a:pt x="20" y="37"/>
                  </a:cubicBezTo>
                  <a:cubicBezTo>
                    <a:pt x="23" y="41"/>
                    <a:pt x="28" y="49"/>
                    <a:pt x="28" y="49"/>
                  </a:cubicBezTo>
                  <a:cubicBezTo>
                    <a:pt x="5" y="84"/>
                    <a:pt x="65" y="78"/>
                    <a:pt x="84" y="89"/>
                  </a:cubicBezTo>
                  <a:cubicBezTo>
                    <a:pt x="97" y="96"/>
                    <a:pt x="108" y="105"/>
                    <a:pt x="120" y="113"/>
                  </a:cubicBezTo>
                  <a:cubicBezTo>
                    <a:pt x="124" y="116"/>
                    <a:pt x="132" y="121"/>
                    <a:pt x="132" y="121"/>
                  </a:cubicBezTo>
                  <a:cubicBezTo>
                    <a:pt x="138" y="138"/>
                    <a:pt x="132" y="151"/>
                    <a:pt x="136" y="169"/>
                  </a:cubicBezTo>
                  <a:cubicBezTo>
                    <a:pt x="107" y="188"/>
                    <a:pt x="110" y="176"/>
                    <a:pt x="116" y="201"/>
                  </a:cubicBezTo>
                  <a:cubicBezTo>
                    <a:pt x="123" y="200"/>
                    <a:pt x="130" y="199"/>
                    <a:pt x="136" y="197"/>
                  </a:cubicBezTo>
                  <a:cubicBezTo>
                    <a:pt x="141" y="195"/>
                    <a:pt x="143" y="188"/>
                    <a:pt x="148" y="189"/>
                  </a:cubicBezTo>
                  <a:cubicBezTo>
                    <a:pt x="154" y="190"/>
                    <a:pt x="156" y="198"/>
                    <a:pt x="160" y="201"/>
                  </a:cubicBezTo>
                  <a:cubicBezTo>
                    <a:pt x="168" y="207"/>
                    <a:pt x="176" y="212"/>
                    <a:pt x="184" y="217"/>
                  </a:cubicBezTo>
                  <a:cubicBezTo>
                    <a:pt x="192" y="222"/>
                    <a:pt x="208" y="233"/>
                    <a:pt x="208" y="233"/>
                  </a:cubicBezTo>
                  <a:cubicBezTo>
                    <a:pt x="216" y="231"/>
                    <a:pt x="234" y="230"/>
                    <a:pt x="240" y="221"/>
                  </a:cubicBezTo>
                  <a:cubicBezTo>
                    <a:pt x="244" y="214"/>
                    <a:pt x="248" y="197"/>
                    <a:pt x="248" y="197"/>
                  </a:cubicBezTo>
                  <a:cubicBezTo>
                    <a:pt x="255" y="198"/>
                    <a:pt x="261" y="199"/>
                    <a:pt x="268" y="201"/>
                  </a:cubicBezTo>
                  <a:cubicBezTo>
                    <a:pt x="276" y="203"/>
                    <a:pt x="292" y="209"/>
                    <a:pt x="292" y="209"/>
                  </a:cubicBezTo>
                  <a:cubicBezTo>
                    <a:pt x="298" y="242"/>
                    <a:pt x="306" y="270"/>
                    <a:pt x="340" y="281"/>
                  </a:cubicBezTo>
                  <a:cubicBezTo>
                    <a:pt x="345" y="280"/>
                    <a:pt x="354" y="282"/>
                    <a:pt x="356" y="277"/>
                  </a:cubicBezTo>
                  <a:cubicBezTo>
                    <a:pt x="359" y="270"/>
                    <a:pt x="355" y="260"/>
                    <a:pt x="352" y="253"/>
                  </a:cubicBezTo>
                  <a:cubicBezTo>
                    <a:pt x="346" y="238"/>
                    <a:pt x="329" y="206"/>
                    <a:pt x="316" y="197"/>
                  </a:cubicBezTo>
                  <a:cubicBezTo>
                    <a:pt x="307" y="170"/>
                    <a:pt x="339" y="175"/>
                    <a:pt x="360" y="173"/>
                  </a:cubicBezTo>
                  <a:cubicBezTo>
                    <a:pt x="383" y="165"/>
                    <a:pt x="391" y="162"/>
                    <a:pt x="408" y="145"/>
                  </a:cubicBezTo>
                  <a:cubicBezTo>
                    <a:pt x="412" y="140"/>
                    <a:pt x="416" y="121"/>
                    <a:pt x="409" y="120"/>
                  </a:cubicBezTo>
                  <a:cubicBezTo>
                    <a:pt x="402" y="119"/>
                    <a:pt x="384" y="135"/>
                    <a:pt x="367" y="138"/>
                  </a:cubicBezTo>
                  <a:cubicBezTo>
                    <a:pt x="350" y="141"/>
                    <a:pt x="325" y="144"/>
                    <a:pt x="308" y="137"/>
                  </a:cubicBezTo>
                  <a:cubicBezTo>
                    <a:pt x="286" y="130"/>
                    <a:pt x="284" y="111"/>
                    <a:pt x="264" y="97"/>
                  </a:cubicBezTo>
                  <a:cubicBezTo>
                    <a:pt x="238" y="80"/>
                    <a:pt x="203" y="76"/>
                    <a:pt x="180" y="61"/>
                  </a:cubicBezTo>
                  <a:cubicBezTo>
                    <a:pt x="163" y="50"/>
                    <a:pt x="150" y="39"/>
                    <a:pt x="132" y="33"/>
                  </a:cubicBezTo>
                  <a:cubicBezTo>
                    <a:pt x="119" y="35"/>
                    <a:pt x="102" y="31"/>
                    <a:pt x="92" y="41"/>
                  </a:cubicBezTo>
                  <a:cubicBezTo>
                    <a:pt x="71" y="62"/>
                    <a:pt x="108" y="46"/>
                    <a:pt x="76" y="57"/>
                  </a:cubicBezTo>
                  <a:cubicBezTo>
                    <a:pt x="52" y="49"/>
                    <a:pt x="67" y="38"/>
                    <a:pt x="56" y="17"/>
                  </a:cubicBezTo>
                  <a:cubicBezTo>
                    <a:pt x="48" y="0"/>
                    <a:pt x="16" y="1"/>
                    <a:pt x="0" y="1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8" name="Freeform 40"/>
            <p:cNvSpPr/>
            <p:nvPr/>
          </p:nvSpPr>
          <p:spPr bwMode="gray">
            <a:xfrm>
              <a:off x="4485" y="4013"/>
              <a:ext cx="46" cy="58"/>
            </a:xfrm>
            <a:custGeom>
              <a:avLst/>
              <a:gdLst>
                <a:gd name="T0" fmla="*/ 18 w 60"/>
                <a:gd name="T1" fmla="*/ 10 h 78"/>
                <a:gd name="T2" fmla="*/ 0 w 60"/>
                <a:gd name="T3" fmla="*/ 10 h 78"/>
                <a:gd name="T4" fmla="*/ 11 w 60"/>
                <a:gd name="T5" fmla="*/ 23 h 78"/>
                <a:gd name="T6" fmla="*/ 16 w 60"/>
                <a:gd name="T7" fmla="*/ 36 h 78"/>
                <a:gd name="T8" fmla="*/ 18 w 60"/>
                <a:gd name="T9" fmla="*/ 43 h 78"/>
                <a:gd name="T10" fmla="*/ 34 w 60"/>
                <a:gd name="T11" fmla="*/ 28 h 78"/>
                <a:gd name="T12" fmla="*/ 18 w 60"/>
                <a:gd name="T13" fmla="*/ 10 h 78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0"/>
                <a:gd name="T22" fmla="*/ 0 h 78"/>
                <a:gd name="T23" fmla="*/ 60 w 60"/>
                <a:gd name="T24" fmla="*/ 78 h 78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0" h="78">
                  <a:moveTo>
                    <a:pt x="32" y="18"/>
                  </a:moveTo>
                  <a:cubicBezTo>
                    <a:pt x="16" y="7"/>
                    <a:pt x="12" y="0"/>
                    <a:pt x="0" y="18"/>
                  </a:cubicBezTo>
                  <a:cubicBezTo>
                    <a:pt x="6" y="27"/>
                    <a:pt x="15" y="33"/>
                    <a:pt x="20" y="42"/>
                  </a:cubicBezTo>
                  <a:cubicBezTo>
                    <a:pt x="24" y="49"/>
                    <a:pt x="25" y="58"/>
                    <a:pt x="28" y="66"/>
                  </a:cubicBezTo>
                  <a:cubicBezTo>
                    <a:pt x="29" y="70"/>
                    <a:pt x="32" y="78"/>
                    <a:pt x="32" y="78"/>
                  </a:cubicBezTo>
                  <a:cubicBezTo>
                    <a:pt x="52" y="73"/>
                    <a:pt x="54" y="69"/>
                    <a:pt x="60" y="50"/>
                  </a:cubicBezTo>
                  <a:cubicBezTo>
                    <a:pt x="54" y="32"/>
                    <a:pt x="50" y="27"/>
                    <a:pt x="32" y="18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49" name="Freeform 41"/>
            <p:cNvSpPr/>
            <p:nvPr/>
          </p:nvSpPr>
          <p:spPr bwMode="gray">
            <a:xfrm>
              <a:off x="4621" y="3923"/>
              <a:ext cx="164" cy="85"/>
            </a:xfrm>
            <a:custGeom>
              <a:avLst/>
              <a:gdLst>
                <a:gd name="T0" fmla="*/ 26 w 219"/>
                <a:gd name="T1" fmla="*/ 41 h 113"/>
                <a:gd name="T2" fmla="*/ 22 w 219"/>
                <a:gd name="T3" fmla="*/ 35 h 113"/>
                <a:gd name="T4" fmla="*/ 8 w 219"/>
                <a:gd name="T5" fmla="*/ 39 h 113"/>
                <a:gd name="T6" fmla="*/ 22 w 219"/>
                <a:gd name="T7" fmla="*/ 64 h 113"/>
                <a:gd name="T8" fmla="*/ 69 w 219"/>
                <a:gd name="T9" fmla="*/ 50 h 113"/>
                <a:gd name="T10" fmla="*/ 82 w 219"/>
                <a:gd name="T11" fmla="*/ 41 h 113"/>
                <a:gd name="T12" fmla="*/ 96 w 219"/>
                <a:gd name="T13" fmla="*/ 37 h 113"/>
                <a:gd name="T14" fmla="*/ 123 w 219"/>
                <a:gd name="T15" fmla="*/ 11 h 113"/>
                <a:gd name="T16" fmla="*/ 118 w 219"/>
                <a:gd name="T17" fmla="*/ 0 h 113"/>
                <a:gd name="T18" fmla="*/ 100 w 219"/>
                <a:gd name="T19" fmla="*/ 10 h 113"/>
                <a:gd name="T20" fmla="*/ 60 w 219"/>
                <a:gd name="T21" fmla="*/ 23 h 113"/>
                <a:gd name="T22" fmla="*/ 46 w 219"/>
                <a:gd name="T23" fmla="*/ 26 h 113"/>
                <a:gd name="T24" fmla="*/ 33 w 219"/>
                <a:gd name="T25" fmla="*/ 30 h 113"/>
                <a:gd name="T26" fmla="*/ 26 w 219"/>
                <a:gd name="T27" fmla="*/ 41 h 11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219"/>
                <a:gd name="T43" fmla="*/ 0 h 113"/>
                <a:gd name="T44" fmla="*/ 219 w 219"/>
                <a:gd name="T45" fmla="*/ 113 h 11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219" h="113">
                  <a:moveTo>
                    <a:pt x="47" y="73"/>
                  </a:moveTo>
                  <a:cubicBezTo>
                    <a:pt x="44" y="69"/>
                    <a:pt x="44" y="62"/>
                    <a:pt x="39" y="61"/>
                  </a:cubicBezTo>
                  <a:cubicBezTo>
                    <a:pt x="31" y="60"/>
                    <a:pt x="15" y="69"/>
                    <a:pt x="15" y="69"/>
                  </a:cubicBezTo>
                  <a:cubicBezTo>
                    <a:pt x="0" y="91"/>
                    <a:pt x="20" y="101"/>
                    <a:pt x="39" y="113"/>
                  </a:cubicBezTo>
                  <a:cubicBezTo>
                    <a:pt x="67" y="107"/>
                    <a:pt x="96" y="98"/>
                    <a:pt x="123" y="89"/>
                  </a:cubicBezTo>
                  <a:cubicBezTo>
                    <a:pt x="132" y="86"/>
                    <a:pt x="139" y="78"/>
                    <a:pt x="147" y="73"/>
                  </a:cubicBezTo>
                  <a:cubicBezTo>
                    <a:pt x="154" y="68"/>
                    <a:pt x="171" y="65"/>
                    <a:pt x="171" y="65"/>
                  </a:cubicBezTo>
                  <a:cubicBezTo>
                    <a:pt x="186" y="50"/>
                    <a:pt x="207" y="36"/>
                    <a:pt x="219" y="19"/>
                  </a:cubicBezTo>
                  <a:cubicBezTo>
                    <a:pt x="215" y="16"/>
                    <a:pt x="215" y="0"/>
                    <a:pt x="210" y="0"/>
                  </a:cubicBezTo>
                  <a:cubicBezTo>
                    <a:pt x="205" y="0"/>
                    <a:pt x="183" y="15"/>
                    <a:pt x="179" y="17"/>
                  </a:cubicBezTo>
                  <a:cubicBezTo>
                    <a:pt x="159" y="26"/>
                    <a:pt x="129" y="37"/>
                    <a:pt x="107" y="41"/>
                  </a:cubicBezTo>
                  <a:cubicBezTo>
                    <a:pt x="99" y="42"/>
                    <a:pt x="91" y="43"/>
                    <a:pt x="83" y="45"/>
                  </a:cubicBezTo>
                  <a:cubicBezTo>
                    <a:pt x="75" y="47"/>
                    <a:pt x="59" y="53"/>
                    <a:pt x="59" y="53"/>
                  </a:cubicBezTo>
                  <a:cubicBezTo>
                    <a:pt x="49" y="67"/>
                    <a:pt x="53" y="61"/>
                    <a:pt x="47" y="73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0" name="Freeform 42"/>
            <p:cNvSpPr/>
            <p:nvPr/>
          </p:nvSpPr>
          <p:spPr bwMode="gray">
            <a:xfrm>
              <a:off x="4791" y="3873"/>
              <a:ext cx="104" cy="92"/>
            </a:xfrm>
            <a:custGeom>
              <a:avLst/>
              <a:gdLst>
                <a:gd name="T0" fmla="*/ 7 w 139"/>
                <a:gd name="T1" fmla="*/ 34 h 122"/>
                <a:gd name="T2" fmla="*/ 4 w 139"/>
                <a:gd name="T3" fmla="*/ 48 h 122"/>
                <a:gd name="T4" fmla="*/ 0 w 139"/>
                <a:gd name="T5" fmla="*/ 61 h 122"/>
                <a:gd name="T6" fmla="*/ 20 w 139"/>
                <a:gd name="T7" fmla="*/ 66 h 122"/>
                <a:gd name="T8" fmla="*/ 29 w 139"/>
                <a:gd name="T9" fmla="*/ 54 h 122"/>
                <a:gd name="T10" fmla="*/ 70 w 139"/>
                <a:gd name="T11" fmla="*/ 38 h 122"/>
                <a:gd name="T12" fmla="*/ 76 w 139"/>
                <a:gd name="T13" fmla="*/ 25 h 122"/>
                <a:gd name="T14" fmla="*/ 63 w 139"/>
                <a:gd name="T15" fmla="*/ 16 h 122"/>
                <a:gd name="T16" fmla="*/ 56 w 139"/>
                <a:gd name="T17" fmla="*/ 11 h 122"/>
                <a:gd name="T18" fmla="*/ 36 w 139"/>
                <a:gd name="T19" fmla="*/ 7 h 122"/>
                <a:gd name="T20" fmla="*/ 29 w 139"/>
                <a:gd name="T21" fmla="*/ 20 h 122"/>
                <a:gd name="T22" fmla="*/ 7 w 139"/>
                <a:gd name="T23" fmla="*/ 34 h 12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139"/>
                <a:gd name="T37" fmla="*/ 0 h 122"/>
                <a:gd name="T38" fmla="*/ 139 w 139"/>
                <a:gd name="T39" fmla="*/ 122 h 122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139" h="122">
                  <a:moveTo>
                    <a:pt x="12" y="60"/>
                  </a:moveTo>
                  <a:cubicBezTo>
                    <a:pt x="11" y="68"/>
                    <a:pt x="10" y="76"/>
                    <a:pt x="8" y="84"/>
                  </a:cubicBezTo>
                  <a:cubicBezTo>
                    <a:pt x="6" y="92"/>
                    <a:pt x="0" y="108"/>
                    <a:pt x="0" y="108"/>
                  </a:cubicBezTo>
                  <a:cubicBezTo>
                    <a:pt x="14" y="118"/>
                    <a:pt x="19" y="122"/>
                    <a:pt x="36" y="116"/>
                  </a:cubicBezTo>
                  <a:cubicBezTo>
                    <a:pt x="46" y="86"/>
                    <a:pt x="31" y="122"/>
                    <a:pt x="52" y="96"/>
                  </a:cubicBezTo>
                  <a:cubicBezTo>
                    <a:pt x="83" y="57"/>
                    <a:pt x="30" y="74"/>
                    <a:pt x="124" y="68"/>
                  </a:cubicBezTo>
                  <a:cubicBezTo>
                    <a:pt x="125" y="67"/>
                    <a:pt x="139" y="48"/>
                    <a:pt x="136" y="44"/>
                  </a:cubicBezTo>
                  <a:cubicBezTo>
                    <a:pt x="130" y="36"/>
                    <a:pt x="120" y="33"/>
                    <a:pt x="112" y="28"/>
                  </a:cubicBezTo>
                  <a:cubicBezTo>
                    <a:pt x="108" y="25"/>
                    <a:pt x="100" y="20"/>
                    <a:pt x="100" y="20"/>
                  </a:cubicBezTo>
                  <a:cubicBezTo>
                    <a:pt x="89" y="4"/>
                    <a:pt x="92" y="0"/>
                    <a:pt x="64" y="12"/>
                  </a:cubicBezTo>
                  <a:cubicBezTo>
                    <a:pt x="57" y="15"/>
                    <a:pt x="55" y="30"/>
                    <a:pt x="52" y="36"/>
                  </a:cubicBezTo>
                  <a:cubicBezTo>
                    <a:pt x="46" y="49"/>
                    <a:pt x="26" y="60"/>
                    <a:pt x="12" y="6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1" name="Freeform 43"/>
            <p:cNvSpPr/>
            <p:nvPr/>
          </p:nvSpPr>
          <p:spPr bwMode="gray">
            <a:xfrm>
              <a:off x="4846" y="3832"/>
              <a:ext cx="37" cy="27"/>
            </a:xfrm>
            <a:custGeom>
              <a:avLst/>
              <a:gdLst>
                <a:gd name="T0" fmla="*/ 17 w 49"/>
                <a:gd name="T1" fmla="*/ 0 h 35"/>
                <a:gd name="T2" fmla="*/ 5 w 49"/>
                <a:gd name="T3" fmla="*/ 6 h 35"/>
                <a:gd name="T4" fmla="*/ 14 w 49"/>
                <a:gd name="T5" fmla="*/ 19 h 35"/>
                <a:gd name="T6" fmla="*/ 22 w 49"/>
                <a:gd name="T7" fmla="*/ 14 h 35"/>
                <a:gd name="T8" fmla="*/ 17 w 49"/>
                <a:gd name="T9" fmla="*/ 0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9"/>
                <a:gd name="T16" fmla="*/ 0 h 35"/>
                <a:gd name="T17" fmla="*/ 49 w 49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9" h="35">
                  <a:moveTo>
                    <a:pt x="29" y="0"/>
                  </a:moveTo>
                  <a:cubicBezTo>
                    <a:pt x="25" y="12"/>
                    <a:pt x="19" y="7"/>
                    <a:pt x="8" y="11"/>
                  </a:cubicBezTo>
                  <a:cubicBezTo>
                    <a:pt x="0" y="23"/>
                    <a:pt x="14" y="34"/>
                    <a:pt x="24" y="35"/>
                  </a:cubicBezTo>
                  <a:cubicBezTo>
                    <a:pt x="30" y="34"/>
                    <a:pt x="33" y="28"/>
                    <a:pt x="39" y="26"/>
                  </a:cubicBezTo>
                  <a:cubicBezTo>
                    <a:pt x="49" y="22"/>
                    <a:pt x="29" y="3"/>
                    <a:pt x="2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2" name="Freeform 44"/>
            <p:cNvSpPr/>
            <p:nvPr/>
          </p:nvSpPr>
          <p:spPr bwMode="gray">
            <a:xfrm>
              <a:off x="3123" y="3346"/>
              <a:ext cx="123" cy="199"/>
            </a:xfrm>
            <a:custGeom>
              <a:avLst/>
              <a:gdLst>
                <a:gd name="T0" fmla="*/ 72 w 164"/>
                <a:gd name="T1" fmla="*/ 0 h 268"/>
                <a:gd name="T2" fmla="*/ 59 w 164"/>
                <a:gd name="T3" fmla="*/ 16 h 268"/>
                <a:gd name="T4" fmla="*/ 50 w 164"/>
                <a:gd name="T5" fmla="*/ 36 h 268"/>
                <a:gd name="T6" fmla="*/ 20 w 164"/>
                <a:gd name="T7" fmla="*/ 47 h 268"/>
                <a:gd name="T8" fmla="*/ 16 w 164"/>
                <a:gd name="T9" fmla="*/ 54 h 268"/>
                <a:gd name="T10" fmla="*/ 9 w 164"/>
                <a:gd name="T11" fmla="*/ 56 h 268"/>
                <a:gd name="T12" fmla="*/ 11 w 164"/>
                <a:gd name="T13" fmla="*/ 74 h 268"/>
                <a:gd name="T14" fmla="*/ 16 w 164"/>
                <a:gd name="T15" fmla="*/ 88 h 268"/>
                <a:gd name="T16" fmla="*/ 0 w 164"/>
                <a:gd name="T17" fmla="*/ 112 h 268"/>
                <a:gd name="T18" fmla="*/ 16 w 164"/>
                <a:gd name="T19" fmla="*/ 146 h 268"/>
                <a:gd name="T20" fmla="*/ 29 w 164"/>
                <a:gd name="T21" fmla="*/ 151 h 268"/>
                <a:gd name="T22" fmla="*/ 50 w 164"/>
                <a:gd name="T23" fmla="*/ 121 h 268"/>
                <a:gd name="T24" fmla="*/ 59 w 164"/>
                <a:gd name="T25" fmla="*/ 108 h 268"/>
                <a:gd name="T26" fmla="*/ 72 w 164"/>
                <a:gd name="T27" fmla="*/ 65 h 268"/>
                <a:gd name="T28" fmla="*/ 79 w 164"/>
                <a:gd name="T29" fmla="*/ 43 h 268"/>
                <a:gd name="T30" fmla="*/ 92 w 164"/>
                <a:gd name="T31" fmla="*/ 40 h 268"/>
                <a:gd name="T32" fmla="*/ 72 w 164"/>
                <a:gd name="T33" fmla="*/ 0 h 268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w 164"/>
                <a:gd name="T52" fmla="*/ 0 h 268"/>
                <a:gd name="T53" fmla="*/ 164 w 164"/>
                <a:gd name="T54" fmla="*/ 268 h 268"/>
              </a:gdLst>
              <a:ahLst/>
              <a:cxnLst>
                <a:cxn ang="T34">
                  <a:pos x="T0" y="T1"/>
                </a:cxn>
                <a:cxn ang="T35">
                  <a:pos x="T2" y="T3"/>
                </a:cxn>
                <a:cxn ang="T36">
                  <a:pos x="T4" y="T5"/>
                </a:cxn>
                <a:cxn ang="T37">
                  <a:pos x="T6" y="T7"/>
                </a:cxn>
                <a:cxn ang="T38">
                  <a:pos x="T8" y="T9"/>
                </a:cxn>
                <a:cxn ang="T39">
                  <a:pos x="T10" y="T11"/>
                </a:cxn>
                <a:cxn ang="T40">
                  <a:pos x="T12" y="T13"/>
                </a:cxn>
                <a:cxn ang="T41">
                  <a:pos x="T14" y="T15"/>
                </a:cxn>
                <a:cxn ang="T42">
                  <a:pos x="T16" y="T17"/>
                </a:cxn>
                <a:cxn ang="T43">
                  <a:pos x="T18" y="T19"/>
                </a:cxn>
                <a:cxn ang="T44">
                  <a:pos x="T20" y="T21"/>
                </a:cxn>
                <a:cxn ang="T45">
                  <a:pos x="T22" y="T23"/>
                </a:cxn>
                <a:cxn ang="T46">
                  <a:pos x="T24" y="T25"/>
                </a:cxn>
                <a:cxn ang="T47">
                  <a:pos x="T26" y="T27"/>
                </a:cxn>
                <a:cxn ang="T48">
                  <a:pos x="T28" y="T29"/>
                </a:cxn>
                <a:cxn ang="T49">
                  <a:pos x="T30" y="T31"/>
                </a:cxn>
                <a:cxn ang="T50">
                  <a:pos x="T32" y="T33"/>
                </a:cxn>
              </a:cxnLst>
              <a:rect l="T51" t="T52" r="T53" b="T54"/>
              <a:pathLst>
                <a:path w="164" h="268">
                  <a:moveTo>
                    <a:pt x="128" y="0"/>
                  </a:moveTo>
                  <a:cubicBezTo>
                    <a:pt x="123" y="16"/>
                    <a:pt x="120" y="23"/>
                    <a:pt x="104" y="28"/>
                  </a:cubicBezTo>
                  <a:cubicBezTo>
                    <a:pt x="102" y="35"/>
                    <a:pt x="97" y="57"/>
                    <a:pt x="88" y="64"/>
                  </a:cubicBezTo>
                  <a:cubicBezTo>
                    <a:pt x="75" y="75"/>
                    <a:pt x="51" y="74"/>
                    <a:pt x="36" y="84"/>
                  </a:cubicBezTo>
                  <a:cubicBezTo>
                    <a:pt x="33" y="88"/>
                    <a:pt x="32" y="93"/>
                    <a:pt x="28" y="96"/>
                  </a:cubicBezTo>
                  <a:cubicBezTo>
                    <a:pt x="25" y="99"/>
                    <a:pt x="17" y="96"/>
                    <a:pt x="16" y="100"/>
                  </a:cubicBezTo>
                  <a:cubicBezTo>
                    <a:pt x="14" y="110"/>
                    <a:pt x="18" y="121"/>
                    <a:pt x="20" y="132"/>
                  </a:cubicBezTo>
                  <a:cubicBezTo>
                    <a:pt x="22" y="140"/>
                    <a:pt x="28" y="156"/>
                    <a:pt x="28" y="156"/>
                  </a:cubicBezTo>
                  <a:cubicBezTo>
                    <a:pt x="13" y="166"/>
                    <a:pt x="6" y="183"/>
                    <a:pt x="0" y="200"/>
                  </a:cubicBezTo>
                  <a:cubicBezTo>
                    <a:pt x="3" y="210"/>
                    <a:pt x="19" y="254"/>
                    <a:pt x="28" y="260"/>
                  </a:cubicBezTo>
                  <a:cubicBezTo>
                    <a:pt x="35" y="264"/>
                    <a:pt x="52" y="268"/>
                    <a:pt x="52" y="268"/>
                  </a:cubicBezTo>
                  <a:cubicBezTo>
                    <a:pt x="85" y="261"/>
                    <a:pt x="79" y="244"/>
                    <a:pt x="88" y="216"/>
                  </a:cubicBezTo>
                  <a:cubicBezTo>
                    <a:pt x="91" y="207"/>
                    <a:pt x="99" y="200"/>
                    <a:pt x="104" y="192"/>
                  </a:cubicBezTo>
                  <a:cubicBezTo>
                    <a:pt x="116" y="174"/>
                    <a:pt x="121" y="136"/>
                    <a:pt x="128" y="116"/>
                  </a:cubicBezTo>
                  <a:cubicBezTo>
                    <a:pt x="131" y="108"/>
                    <a:pt x="134" y="79"/>
                    <a:pt x="140" y="76"/>
                  </a:cubicBezTo>
                  <a:cubicBezTo>
                    <a:pt x="147" y="72"/>
                    <a:pt x="156" y="73"/>
                    <a:pt x="164" y="72"/>
                  </a:cubicBezTo>
                  <a:cubicBezTo>
                    <a:pt x="158" y="19"/>
                    <a:pt x="161" y="33"/>
                    <a:pt x="128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3" name="Freeform 45"/>
            <p:cNvSpPr/>
            <p:nvPr/>
          </p:nvSpPr>
          <p:spPr bwMode="gray">
            <a:xfrm>
              <a:off x="3655" y="3034"/>
              <a:ext cx="49" cy="57"/>
            </a:xfrm>
            <a:custGeom>
              <a:avLst/>
              <a:gdLst>
                <a:gd name="T0" fmla="*/ 16 w 66"/>
                <a:gd name="T1" fmla="*/ 0 h 81"/>
                <a:gd name="T2" fmla="*/ 14 w 66"/>
                <a:gd name="T3" fmla="*/ 34 h 81"/>
                <a:gd name="T4" fmla="*/ 16 w 66"/>
                <a:gd name="T5" fmla="*/ 43 h 81"/>
                <a:gd name="T6" fmla="*/ 22 w 66"/>
                <a:gd name="T7" fmla="*/ 45 h 81"/>
                <a:gd name="T8" fmla="*/ 31 w 66"/>
                <a:gd name="T9" fmla="*/ 43 h 81"/>
                <a:gd name="T10" fmla="*/ 16 w 66"/>
                <a:gd name="T11" fmla="*/ 0 h 81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66"/>
                <a:gd name="T19" fmla="*/ 0 h 81"/>
                <a:gd name="T20" fmla="*/ 66 w 66"/>
                <a:gd name="T21" fmla="*/ 81 h 81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66" h="81">
                  <a:moveTo>
                    <a:pt x="29" y="0"/>
                  </a:moveTo>
                  <a:cubicBezTo>
                    <a:pt x="0" y="10"/>
                    <a:pt x="20" y="38"/>
                    <a:pt x="25" y="60"/>
                  </a:cubicBezTo>
                  <a:cubicBezTo>
                    <a:pt x="26" y="65"/>
                    <a:pt x="26" y="72"/>
                    <a:pt x="29" y="76"/>
                  </a:cubicBezTo>
                  <a:cubicBezTo>
                    <a:pt x="32" y="79"/>
                    <a:pt x="37" y="79"/>
                    <a:pt x="41" y="80"/>
                  </a:cubicBezTo>
                  <a:cubicBezTo>
                    <a:pt x="46" y="79"/>
                    <a:pt x="55" y="81"/>
                    <a:pt x="57" y="76"/>
                  </a:cubicBezTo>
                  <a:cubicBezTo>
                    <a:pt x="66" y="53"/>
                    <a:pt x="45" y="16"/>
                    <a:pt x="2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4" name="Freeform 46"/>
            <p:cNvSpPr/>
            <p:nvPr/>
          </p:nvSpPr>
          <p:spPr bwMode="gray">
            <a:xfrm>
              <a:off x="3988" y="3100"/>
              <a:ext cx="111" cy="180"/>
            </a:xfrm>
            <a:custGeom>
              <a:avLst/>
              <a:gdLst>
                <a:gd name="T0" fmla="*/ 54 w 148"/>
                <a:gd name="T1" fmla="*/ 0 h 244"/>
                <a:gd name="T2" fmla="*/ 34 w 148"/>
                <a:gd name="T3" fmla="*/ 47 h 244"/>
                <a:gd name="T4" fmla="*/ 20 w 148"/>
                <a:gd name="T5" fmla="*/ 52 h 244"/>
                <a:gd name="T6" fmla="*/ 7 w 148"/>
                <a:gd name="T7" fmla="*/ 61 h 244"/>
                <a:gd name="T8" fmla="*/ 22 w 148"/>
                <a:gd name="T9" fmla="*/ 106 h 244"/>
                <a:gd name="T10" fmla="*/ 29 w 148"/>
                <a:gd name="T11" fmla="*/ 126 h 244"/>
                <a:gd name="T12" fmla="*/ 34 w 148"/>
                <a:gd name="T13" fmla="*/ 133 h 244"/>
                <a:gd name="T14" fmla="*/ 47 w 148"/>
                <a:gd name="T15" fmla="*/ 137 h 244"/>
                <a:gd name="T16" fmla="*/ 54 w 148"/>
                <a:gd name="T17" fmla="*/ 110 h 244"/>
                <a:gd name="T18" fmla="*/ 70 w 148"/>
                <a:gd name="T19" fmla="*/ 94 h 244"/>
                <a:gd name="T20" fmla="*/ 63 w 148"/>
                <a:gd name="T21" fmla="*/ 38 h 244"/>
                <a:gd name="T22" fmla="*/ 79 w 148"/>
                <a:gd name="T23" fmla="*/ 27 h 244"/>
                <a:gd name="T24" fmla="*/ 63 w 148"/>
                <a:gd name="T25" fmla="*/ 11 h 244"/>
                <a:gd name="T26" fmla="*/ 54 w 148"/>
                <a:gd name="T27" fmla="*/ 0 h 244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148"/>
                <a:gd name="T43" fmla="*/ 0 h 244"/>
                <a:gd name="T44" fmla="*/ 148 w 148"/>
                <a:gd name="T45" fmla="*/ 244 h 244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148" h="244">
                  <a:moveTo>
                    <a:pt x="96" y="0"/>
                  </a:moveTo>
                  <a:cubicBezTo>
                    <a:pt x="86" y="29"/>
                    <a:pt x="70" y="55"/>
                    <a:pt x="60" y="84"/>
                  </a:cubicBezTo>
                  <a:cubicBezTo>
                    <a:pt x="57" y="92"/>
                    <a:pt x="43" y="87"/>
                    <a:pt x="36" y="92"/>
                  </a:cubicBezTo>
                  <a:cubicBezTo>
                    <a:pt x="28" y="97"/>
                    <a:pt x="12" y="108"/>
                    <a:pt x="12" y="108"/>
                  </a:cubicBezTo>
                  <a:cubicBezTo>
                    <a:pt x="0" y="144"/>
                    <a:pt x="30" y="158"/>
                    <a:pt x="40" y="188"/>
                  </a:cubicBezTo>
                  <a:cubicBezTo>
                    <a:pt x="44" y="200"/>
                    <a:pt x="45" y="213"/>
                    <a:pt x="52" y="224"/>
                  </a:cubicBezTo>
                  <a:cubicBezTo>
                    <a:pt x="55" y="228"/>
                    <a:pt x="56" y="233"/>
                    <a:pt x="60" y="236"/>
                  </a:cubicBezTo>
                  <a:cubicBezTo>
                    <a:pt x="67" y="240"/>
                    <a:pt x="84" y="244"/>
                    <a:pt x="84" y="244"/>
                  </a:cubicBezTo>
                  <a:cubicBezTo>
                    <a:pt x="111" y="235"/>
                    <a:pt x="103" y="218"/>
                    <a:pt x="96" y="196"/>
                  </a:cubicBezTo>
                  <a:cubicBezTo>
                    <a:pt x="100" y="183"/>
                    <a:pt x="124" y="168"/>
                    <a:pt x="124" y="168"/>
                  </a:cubicBezTo>
                  <a:cubicBezTo>
                    <a:pt x="148" y="132"/>
                    <a:pt x="123" y="101"/>
                    <a:pt x="112" y="68"/>
                  </a:cubicBezTo>
                  <a:cubicBezTo>
                    <a:pt x="140" y="59"/>
                    <a:pt x="133" y="68"/>
                    <a:pt x="140" y="48"/>
                  </a:cubicBezTo>
                  <a:cubicBezTo>
                    <a:pt x="136" y="35"/>
                    <a:pt x="112" y="20"/>
                    <a:pt x="112" y="20"/>
                  </a:cubicBezTo>
                  <a:cubicBezTo>
                    <a:pt x="102" y="5"/>
                    <a:pt x="107" y="11"/>
                    <a:pt x="96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5" name="Freeform 47"/>
            <p:cNvSpPr/>
            <p:nvPr/>
          </p:nvSpPr>
          <p:spPr bwMode="gray">
            <a:xfrm>
              <a:off x="3894" y="3043"/>
              <a:ext cx="72" cy="133"/>
            </a:xfrm>
            <a:custGeom>
              <a:avLst/>
              <a:gdLst>
                <a:gd name="T0" fmla="*/ 27 w 96"/>
                <a:gd name="T1" fmla="*/ 1 h 183"/>
                <a:gd name="T2" fmla="*/ 29 w 96"/>
                <a:gd name="T3" fmla="*/ 19 h 183"/>
                <a:gd name="T4" fmla="*/ 34 w 96"/>
                <a:gd name="T5" fmla="*/ 34 h 183"/>
                <a:gd name="T6" fmla="*/ 35 w 96"/>
                <a:gd name="T7" fmla="*/ 52 h 183"/>
                <a:gd name="T8" fmla="*/ 38 w 96"/>
                <a:gd name="T9" fmla="*/ 59 h 183"/>
                <a:gd name="T10" fmla="*/ 40 w 96"/>
                <a:gd name="T11" fmla="*/ 70 h 183"/>
                <a:gd name="T12" fmla="*/ 32 w 96"/>
                <a:gd name="T13" fmla="*/ 52 h 183"/>
                <a:gd name="T14" fmla="*/ 19 w 96"/>
                <a:gd name="T15" fmla="*/ 43 h 183"/>
                <a:gd name="T16" fmla="*/ 3 w 96"/>
                <a:gd name="T17" fmla="*/ 46 h 183"/>
                <a:gd name="T18" fmla="*/ 5 w 96"/>
                <a:gd name="T19" fmla="*/ 57 h 183"/>
                <a:gd name="T20" fmla="*/ 23 w 96"/>
                <a:gd name="T21" fmla="*/ 64 h 183"/>
                <a:gd name="T22" fmla="*/ 32 w 96"/>
                <a:gd name="T23" fmla="*/ 76 h 183"/>
                <a:gd name="T24" fmla="*/ 40 w 96"/>
                <a:gd name="T25" fmla="*/ 76 h 183"/>
                <a:gd name="T26" fmla="*/ 44 w 96"/>
                <a:gd name="T27" fmla="*/ 84 h 183"/>
                <a:gd name="T28" fmla="*/ 54 w 96"/>
                <a:gd name="T29" fmla="*/ 100 h 183"/>
                <a:gd name="T30" fmla="*/ 46 w 96"/>
                <a:gd name="T31" fmla="*/ 70 h 183"/>
                <a:gd name="T32" fmla="*/ 45 w 96"/>
                <a:gd name="T33" fmla="*/ 52 h 183"/>
                <a:gd name="T34" fmla="*/ 40 w 96"/>
                <a:gd name="T35" fmla="*/ 35 h 183"/>
                <a:gd name="T36" fmla="*/ 35 w 96"/>
                <a:gd name="T37" fmla="*/ 23 h 183"/>
                <a:gd name="T38" fmla="*/ 32 w 96"/>
                <a:gd name="T39" fmla="*/ 11 h 183"/>
                <a:gd name="T40" fmla="*/ 27 w 96"/>
                <a:gd name="T41" fmla="*/ 1 h 183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w 96"/>
                <a:gd name="T64" fmla="*/ 0 h 183"/>
                <a:gd name="T65" fmla="*/ 96 w 96"/>
                <a:gd name="T66" fmla="*/ 183 h 183"/>
              </a:gdLst>
              <a:ahLst/>
              <a:cxnLst>
                <a:cxn ang="T42">
                  <a:pos x="T0" y="T1"/>
                </a:cxn>
                <a:cxn ang="T43">
                  <a:pos x="T2" y="T3"/>
                </a:cxn>
                <a:cxn ang="T44">
                  <a:pos x="T4" y="T5"/>
                </a:cxn>
                <a:cxn ang="T45">
                  <a:pos x="T6" y="T7"/>
                </a:cxn>
                <a:cxn ang="T46">
                  <a:pos x="T8" y="T9"/>
                </a:cxn>
                <a:cxn ang="T47">
                  <a:pos x="T10" y="T11"/>
                </a:cxn>
                <a:cxn ang="T48">
                  <a:pos x="T12" y="T13"/>
                </a:cxn>
                <a:cxn ang="T49">
                  <a:pos x="T14" y="T15"/>
                </a:cxn>
                <a:cxn ang="T50">
                  <a:pos x="T16" y="T17"/>
                </a:cxn>
                <a:cxn ang="T51">
                  <a:pos x="T18" y="T19"/>
                </a:cxn>
                <a:cxn ang="T52">
                  <a:pos x="T20" y="T21"/>
                </a:cxn>
                <a:cxn ang="T53">
                  <a:pos x="T22" y="T23"/>
                </a:cxn>
                <a:cxn ang="T54">
                  <a:pos x="T24" y="T25"/>
                </a:cxn>
                <a:cxn ang="T55">
                  <a:pos x="T26" y="T27"/>
                </a:cxn>
                <a:cxn ang="T56">
                  <a:pos x="T28" y="T29"/>
                </a:cxn>
                <a:cxn ang="T57">
                  <a:pos x="T30" y="T31"/>
                </a:cxn>
                <a:cxn ang="T58">
                  <a:pos x="T32" y="T33"/>
                </a:cxn>
                <a:cxn ang="T59">
                  <a:pos x="T34" y="T35"/>
                </a:cxn>
                <a:cxn ang="T60">
                  <a:pos x="T36" y="T37"/>
                </a:cxn>
                <a:cxn ang="T61">
                  <a:pos x="T38" y="T39"/>
                </a:cxn>
                <a:cxn ang="T62">
                  <a:pos x="T40" y="T41"/>
                </a:cxn>
              </a:cxnLst>
              <a:rect l="T63" t="T64" r="T65" b="T66"/>
              <a:pathLst>
                <a:path w="96" h="183">
                  <a:moveTo>
                    <a:pt x="48" y="2"/>
                  </a:moveTo>
                  <a:cubicBezTo>
                    <a:pt x="47" y="4"/>
                    <a:pt x="49" y="25"/>
                    <a:pt x="51" y="35"/>
                  </a:cubicBezTo>
                  <a:cubicBezTo>
                    <a:pt x="53" y="45"/>
                    <a:pt x="58" y="53"/>
                    <a:pt x="60" y="62"/>
                  </a:cubicBezTo>
                  <a:cubicBezTo>
                    <a:pt x="62" y="71"/>
                    <a:pt x="61" y="85"/>
                    <a:pt x="62" y="92"/>
                  </a:cubicBezTo>
                  <a:cubicBezTo>
                    <a:pt x="63" y="99"/>
                    <a:pt x="67" y="99"/>
                    <a:pt x="68" y="105"/>
                  </a:cubicBezTo>
                  <a:cubicBezTo>
                    <a:pt x="69" y="111"/>
                    <a:pt x="73" y="128"/>
                    <a:pt x="71" y="126"/>
                  </a:cubicBezTo>
                  <a:cubicBezTo>
                    <a:pt x="69" y="124"/>
                    <a:pt x="63" y="101"/>
                    <a:pt x="57" y="93"/>
                  </a:cubicBezTo>
                  <a:cubicBezTo>
                    <a:pt x="51" y="85"/>
                    <a:pt x="44" y="80"/>
                    <a:pt x="35" y="78"/>
                  </a:cubicBezTo>
                  <a:cubicBezTo>
                    <a:pt x="26" y="76"/>
                    <a:pt x="10" y="79"/>
                    <a:pt x="5" y="83"/>
                  </a:cubicBezTo>
                  <a:cubicBezTo>
                    <a:pt x="0" y="87"/>
                    <a:pt x="2" y="97"/>
                    <a:pt x="8" y="102"/>
                  </a:cubicBezTo>
                  <a:cubicBezTo>
                    <a:pt x="14" y="107"/>
                    <a:pt x="33" y="109"/>
                    <a:pt x="41" y="114"/>
                  </a:cubicBezTo>
                  <a:cubicBezTo>
                    <a:pt x="49" y="119"/>
                    <a:pt x="52" y="132"/>
                    <a:pt x="57" y="135"/>
                  </a:cubicBezTo>
                  <a:cubicBezTo>
                    <a:pt x="62" y="138"/>
                    <a:pt x="68" y="133"/>
                    <a:pt x="71" y="135"/>
                  </a:cubicBezTo>
                  <a:cubicBezTo>
                    <a:pt x="74" y="137"/>
                    <a:pt x="74" y="143"/>
                    <a:pt x="78" y="150"/>
                  </a:cubicBezTo>
                  <a:cubicBezTo>
                    <a:pt x="82" y="157"/>
                    <a:pt x="96" y="183"/>
                    <a:pt x="96" y="179"/>
                  </a:cubicBezTo>
                  <a:cubicBezTo>
                    <a:pt x="96" y="175"/>
                    <a:pt x="84" y="140"/>
                    <a:pt x="81" y="126"/>
                  </a:cubicBezTo>
                  <a:cubicBezTo>
                    <a:pt x="78" y="112"/>
                    <a:pt x="82" y="104"/>
                    <a:pt x="80" y="93"/>
                  </a:cubicBezTo>
                  <a:cubicBezTo>
                    <a:pt x="78" y="82"/>
                    <a:pt x="74" y="72"/>
                    <a:pt x="71" y="63"/>
                  </a:cubicBezTo>
                  <a:cubicBezTo>
                    <a:pt x="68" y="54"/>
                    <a:pt x="65" y="48"/>
                    <a:pt x="63" y="41"/>
                  </a:cubicBezTo>
                  <a:cubicBezTo>
                    <a:pt x="61" y="34"/>
                    <a:pt x="59" y="26"/>
                    <a:pt x="57" y="20"/>
                  </a:cubicBezTo>
                  <a:cubicBezTo>
                    <a:pt x="55" y="14"/>
                    <a:pt x="49" y="0"/>
                    <a:pt x="48" y="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6" name="Freeform 48"/>
            <p:cNvSpPr/>
            <p:nvPr/>
          </p:nvSpPr>
          <p:spPr bwMode="gray">
            <a:xfrm>
              <a:off x="3943" y="3153"/>
              <a:ext cx="40" cy="131"/>
            </a:xfrm>
            <a:custGeom>
              <a:avLst/>
              <a:gdLst>
                <a:gd name="T0" fmla="*/ 3 w 54"/>
                <a:gd name="T1" fmla="*/ 0 h 175"/>
                <a:gd name="T2" fmla="*/ 0 w 54"/>
                <a:gd name="T3" fmla="*/ 14 h 175"/>
                <a:gd name="T4" fmla="*/ 5 w 54"/>
                <a:gd name="T5" fmla="*/ 30 h 175"/>
                <a:gd name="T6" fmla="*/ 10 w 54"/>
                <a:gd name="T7" fmla="*/ 52 h 175"/>
                <a:gd name="T8" fmla="*/ 19 w 54"/>
                <a:gd name="T9" fmla="*/ 73 h 175"/>
                <a:gd name="T10" fmla="*/ 30 w 54"/>
                <a:gd name="T11" fmla="*/ 98 h 175"/>
                <a:gd name="T12" fmla="*/ 22 w 54"/>
                <a:gd name="T13" fmla="*/ 64 h 175"/>
                <a:gd name="T14" fmla="*/ 19 w 54"/>
                <a:gd name="T15" fmla="*/ 52 h 175"/>
                <a:gd name="T16" fmla="*/ 16 w 54"/>
                <a:gd name="T17" fmla="*/ 34 h 175"/>
                <a:gd name="T18" fmla="*/ 14 w 54"/>
                <a:gd name="T19" fmla="*/ 25 h 175"/>
                <a:gd name="T20" fmla="*/ 9 w 54"/>
                <a:gd name="T21" fmla="*/ 21 h 175"/>
                <a:gd name="T22" fmla="*/ 3 w 54"/>
                <a:gd name="T23" fmla="*/ 0 h 175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w 54"/>
                <a:gd name="T37" fmla="*/ 0 h 175"/>
                <a:gd name="T38" fmla="*/ 54 w 54"/>
                <a:gd name="T39" fmla="*/ 175 h 175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T36" t="T37" r="T38" b="T39"/>
              <a:pathLst>
                <a:path w="54" h="175">
                  <a:moveTo>
                    <a:pt x="6" y="0"/>
                  </a:moveTo>
                  <a:lnTo>
                    <a:pt x="0" y="25"/>
                  </a:lnTo>
                  <a:cubicBezTo>
                    <a:pt x="3" y="48"/>
                    <a:pt x="3" y="40"/>
                    <a:pt x="9" y="54"/>
                  </a:cubicBezTo>
                  <a:cubicBezTo>
                    <a:pt x="10" y="66"/>
                    <a:pt x="12" y="83"/>
                    <a:pt x="18" y="94"/>
                  </a:cubicBezTo>
                  <a:cubicBezTo>
                    <a:pt x="21" y="109"/>
                    <a:pt x="25" y="117"/>
                    <a:pt x="34" y="129"/>
                  </a:cubicBezTo>
                  <a:cubicBezTo>
                    <a:pt x="35" y="143"/>
                    <a:pt x="35" y="171"/>
                    <a:pt x="54" y="175"/>
                  </a:cubicBezTo>
                  <a:cubicBezTo>
                    <a:pt x="52" y="133"/>
                    <a:pt x="53" y="141"/>
                    <a:pt x="40" y="115"/>
                  </a:cubicBezTo>
                  <a:cubicBezTo>
                    <a:pt x="39" y="108"/>
                    <a:pt x="37" y="100"/>
                    <a:pt x="34" y="93"/>
                  </a:cubicBezTo>
                  <a:cubicBezTo>
                    <a:pt x="33" y="82"/>
                    <a:pt x="30" y="72"/>
                    <a:pt x="28" y="61"/>
                  </a:cubicBezTo>
                  <a:cubicBezTo>
                    <a:pt x="28" y="58"/>
                    <a:pt x="28" y="50"/>
                    <a:pt x="25" y="46"/>
                  </a:cubicBezTo>
                  <a:cubicBezTo>
                    <a:pt x="22" y="43"/>
                    <a:pt x="16" y="37"/>
                    <a:pt x="16" y="37"/>
                  </a:cubicBezTo>
                  <a:cubicBezTo>
                    <a:pt x="14" y="25"/>
                    <a:pt x="13" y="9"/>
                    <a:pt x="6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7" name="Freeform 49"/>
            <p:cNvSpPr/>
            <p:nvPr/>
          </p:nvSpPr>
          <p:spPr bwMode="gray">
            <a:xfrm>
              <a:off x="3988" y="3291"/>
              <a:ext cx="65" cy="56"/>
            </a:xfrm>
            <a:custGeom>
              <a:avLst/>
              <a:gdLst>
                <a:gd name="T0" fmla="*/ 2 w 86"/>
                <a:gd name="T1" fmla="*/ 0 h 73"/>
                <a:gd name="T2" fmla="*/ 5 w 86"/>
                <a:gd name="T3" fmla="*/ 18 h 73"/>
                <a:gd name="T4" fmla="*/ 13 w 86"/>
                <a:gd name="T5" fmla="*/ 24 h 73"/>
                <a:gd name="T6" fmla="*/ 27 w 86"/>
                <a:gd name="T7" fmla="*/ 27 h 73"/>
                <a:gd name="T8" fmla="*/ 36 w 86"/>
                <a:gd name="T9" fmla="*/ 31 h 73"/>
                <a:gd name="T10" fmla="*/ 42 w 86"/>
                <a:gd name="T11" fmla="*/ 36 h 73"/>
                <a:gd name="T12" fmla="*/ 49 w 86"/>
                <a:gd name="T13" fmla="*/ 38 h 73"/>
                <a:gd name="T14" fmla="*/ 41 w 86"/>
                <a:gd name="T15" fmla="*/ 21 h 73"/>
                <a:gd name="T16" fmla="*/ 36 w 86"/>
                <a:gd name="T17" fmla="*/ 12 h 73"/>
                <a:gd name="T18" fmla="*/ 20 w 86"/>
                <a:gd name="T19" fmla="*/ 13 h 73"/>
                <a:gd name="T20" fmla="*/ 14 w 86"/>
                <a:gd name="T21" fmla="*/ 10 h 73"/>
                <a:gd name="T22" fmla="*/ 4 w 86"/>
                <a:gd name="T23" fmla="*/ 0 h 73"/>
                <a:gd name="T24" fmla="*/ 2 w 86"/>
                <a:gd name="T25" fmla="*/ 0 h 73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86"/>
                <a:gd name="T40" fmla="*/ 0 h 73"/>
                <a:gd name="T41" fmla="*/ 86 w 86"/>
                <a:gd name="T42" fmla="*/ 73 h 73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86" h="73">
                  <a:moveTo>
                    <a:pt x="2" y="0"/>
                  </a:moveTo>
                  <a:cubicBezTo>
                    <a:pt x="3" y="17"/>
                    <a:pt x="0" y="23"/>
                    <a:pt x="8" y="34"/>
                  </a:cubicBezTo>
                  <a:cubicBezTo>
                    <a:pt x="10" y="43"/>
                    <a:pt x="14" y="42"/>
                    <a:pt x="23" y="43"/>
                  </a:cubicBezTo>
                  <a:cubicBezTo>
                    <a:pt x="30" y="47"/>
                    <a:pt x="40" y="48"/>
                    <a:pt x="48" y="49"/>
                  </a:cubicBezTo>
                  <a:cubicBezTo>
                    <a:pt x="53" y="51"/>
                    <a:pt x="57" y="54"/>
                    <a:pt x="62" y="57"/>
                  </a:cubicBezTo>
                  <a:cubicBezTo>
                    <a:pt x="66" y="62"/>
                    <a:pt x="68" y="64"/>
                    <a:pt x="74" y="66"/>
                  </a:cubicBezTo>
                  <a:cubicBezTo>
                    <a:pt x="78" y="72"/>
                    <a:pt x="79" y="73"/>
                    <a:pt x="86" y="69"/>
                  </a:cubicBezTo>
                  <a:cubicBezTo>
                    <a:pt x="83" y="53"/>
                    <a:pt x="80" y="52"/>
                    <a:pt x="72" y="39"/>
                  </a:cubicBezTo>
                  <a:cubicBezTo>
                    <a:pt x="68" y="34"/>
                    <a:pt x="63" y="22"/>
                    <a:pt x="63" y="22"/>
                  </a:cubicBezTo>
                  <a:cubicBezTo>
                    <a:pt x="52" y="26"/>
                    <a:pt x="48" y="26"/>
                    <a:pt x="36" y="24"/>
                  </a:cubicBezTo>
                  <a:cubicBezTo>
                    <a:pt x="24" y="15"/>
                    <a:pt x="43" y="29"/>
                    <a:pt x="24" y="19"/>
                  </a:cubicBezTo>
                  <a:cubicBezTo>
                    <a:pt x="15" y="15"/>
                    <a:pt x="16" y="2"/>
                    <a:pt x="6" y="0"/>
                  </a:cubicBezTo>
                  <a:cubicBezTo>
                    <a:pt x="1" y="4"/>
                    <a:pt x="2" y="5"/>
                    <a:pt x="2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8" name="Freeform 50"/>
            <p:cNvSpPr/>
            <p:nvPr/>
          </p:nvSpPr>
          <p:spPr bwMode="gray">
            <a:xfrm>
              <a:off x="4092" y="3195"/>
              <a:ext cx="83" cy="114"/>
            </a:xfrm>
            <a:custGeom>
              <a:avLst/>
              <a:gdLst>
                <a:gd name="T0" fmla="*/ 55 w 111"/>
                <a:gd name="T1" fmla="*/ 0 h 156"/>
                <a:gd name="T2" fmla="*/ 42 w 111"/>
                <a:gd name="T3" fmla="*/ 5 h 156"/>
                <a:gd name="T4" fmla="*/ 13 w 111"/>
                <a:gd name="T5" fmla="*/ 8 h 156"/>
                <a:gd name="T6" fmla="*/ 7 w 111"/>
                <a:gd name="T7" fmla="*/ 19 h 156"/>
                <a:gd name="T8" fmla="*/ 6 w 111"/>
                <a:gd name="T9" fmla="*/ 34 h 156"/>
                <a:gd name="T10" fmla="*/ 7 w 111"/>
                <a:gd name="T11" fmla="*/ 42 h 156"/>
                <a:gd name="T12" fmla="*/ 1 w 111"/>
                <a:gd name="T13" fmla="*/ 50 h 156"/>
                <a:gd name="T14" fmla="*/ 7 w 111"/>
                <a:gd name="T15" fmla="*/ 61 h 156"/>
                <a:gd name="T16" fmla="*/ 13 w 111"/>
                <a:gd name="T17" fmla="*/ 70 h 156"/>
                <a:gd name="T18" fmla="*/ 8 w 111"/>
                <a:gd name="T19" fmla="*/ 81 h 156"/>
                <a:gd name="T20" fmla="*/ 13 w 111"/>
                <a:gd name="T21" fmla="*/ 88 h 156"/>
                <a:gd name="T22" fmla="*/ 23 w 111"/>
                <a:gd name="T23" fmla="*/ 81 h 156"/>
                <a:gd name="T24" fmla="*/ 28 w 111"/>
                <a:gd name="T25" fmla="*/ 53 h 156"/>
                <a:gd name="T26" fmla="*/ 31 w 111"/>
                <a:gd name="T27" fmla="*/ 70 h 156"/>
                <a:gd name="T28" fmla="*/ 37 w 111"/>
                <a:gd name="T29" fmla="*/ 82 h 156"/>
                <a:gd name="T30" fmla="*/ 34 w 111"/>
                <a:gd name="T31" fmla="*/ 63 h 156"/>
                <a:gd name="T32" fmla="*/ 40 w 111"/>
                <a:gd name="T33" fmla="*/ 41 h 156"/>
                <a:gd name="T34" fmla="*/ 39 w 111"/>
                <a:gd name="T35" fmla="*/ 29 h 156"/>
                <a:gd name="T36" fmla="*/ 30 w 111"/>
                <a:gd name="T37" fmla="*/ 34 h 156"/>
                <a:gd name="T38" fmla="*/ 19 w 111"/>
                <a:gd name="T39" fmla="*/ 30 h 156"/>
                <a:gd name="T40" fmla="*/ 23 w 111"/>
                <a:gd name="T41" fmla="*/ 20 h 156"/>
                <a:gd name="T42" fmla="*/ 34 w 111"/>
                <a:gd name="T43" fmla="*/ 19 h 156"/>
                <a:gd name="T44" fmla="*/ 43 w 111"/>
                <a:gd name="T45" fmla="*/ 22 h 156"/>
                <a:gd name="T46" fmla="*/ 55 w 111"/>
                <a:gd name="T47" fmla="*/ 16 h 156"/>
                <a:gd name="T48" fmla="*/ 62 w 111"/>
                <a:gd name="T49" fmla="*/ 7 h 156"/>
                <a:gd name="T50" fmla="*/ 55 w 111"/>
                <a:gd name="T51" fmla="*/ 0 h 15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w 111"/>
                <a:gd name="T79" fmla="*/ 0 h 156"/>
                <a:gd name="T80" fmla="*/ 111 w 111"/>
                <a:gd name="T81" fmla="*/ 156 h 156"/>
              </a:gdLst>
              <a:ahLst/>
              <a:cxnLst>
                <a:cxn ang="T52">
                  <a:pos x="T0" y="T1"/>
                </a:cxn>
                <a:cxn ang="T53">
                  <a:pos x="T2" y="T3"/>
                </a:cxn>
                <a:cxn ang="T54">
                  <a:pos x="T4" y="T5"/>
                </a:cxn>
                <a:cxn ang="T55">
                  <a:pos x="T6" y="T7"/>
                </a:cxn>
                <a:cxn ang="T56">
                  <a:pos x="T8" y="T9"/>
                </a:cxn>
                <a:cxn ang="T57">
                  <a:pos x="T10" y="T11"/>
                </a:cxn>
                <a:cxn ang="T58">
                  <a:pos x="T12" y="T13"/>
                </a:cxn>
                <a:cxn ang="T59">
                  <a:pos x="T14" y="T15"/>
                </a:cxn>
                <a:cxn ang="T60">
                  <a:pos x="T16" y="T17"/>
                </a:cxn>
                <a:cxn ang="T61">
                  <a:pos x="T18" y="T19"/>
                </a:cxn>
                <a:cxn ang="T62">
                  <a:pos x="T20" y="T21"/>
                </a:cxn>
                <a:cxn ang="T63">
                  <a:pos x="T22" y="T23"/>
                </a:cxn>
                <a:cxn ang="T64">
                  <a:pos x="T24" y="T25"/>
                </a:cxn>
                <a:cxn ang="T65">
                  <a:pos x="T26" y="T27"/>
                </a:cxn>
                <a:cxn ang="T66">
                  <a:pos x="T28" y="T29"/>
                </a:cxn>
                <a:cxn ang="T67">
                  <a:pos x="T30" y="T31"/>
                </a:cxn>
                <a:cxn ang="T68">
                  <a:pos x="T32" y="T33"/>
                </a:cxn>
                <a:cxn ang="T69">
                  <a:pos x="T34" y="T35"/>
                </a:cxn>
                <a:cxn ang="T70">
                  <a:pos x="T36" y="T37"/>
                </a:cxn>
                <a:cxn ang="T71">
                  <a:pos x="T38" y="T39"/>
                </a:cxn>
                <a:cxn ang="T72">
                  <a:pos x="T40" y="T41"/>
                </a:cxn>
                <a:cxn ang="T73">
                  <a:pos x="T42" y="T43"/>
                </a:cxn>
                <a:cxn ang="T74">
                  <a:pos x="T44" y="T45"/>
                </a:cxn>
                <a:cxn ang="T75">
                  <a:pos x="T46" y="T47"/>
                </a:cxn>
                <a:cxn ang="T76">
                  <a:pos x="T48" y="T49"/>
                </a:cxn>
                <a:cxn ang="T77">
                  <a:pos x="T50" y="T51"/>
                </a:cxn>
              </a:cxnLst>
              <a:rect l="T78" t="T79" r="T80" b="T81"/>
              <a:pathLst>
                <a:path w="111" h="156">
                  <a:moveTo>
                    <a:pt x="98" y="0"/>
                  </a:moveTo>
                  <a:cubicBezTo>
                    <a:pt x="75" y="2"/>
                    <a:pt x="87" y="8"/>
                    <a:pt x="75" y="10"/>
                  </a:cubicBezTo>
                  <a:cubicBezTo>
                    <a:pt x="72" y="10"/>
                    <a:pt x="25" y="3"/>
                    <a:pt x="23" y="15"/>
                  </a:cubicBezTo>
                  <a:cubicBezTo>
                    <a:pt x="25" y="26"/>
                    <a:pt x="23" y="27"/>
                    <a:pt x="14" y="33"/>
                  </a:cubicBezTo>
                  <a:cubicBezTo>
                    <a:pt x="15" y="43"/>
                    <a:pt x="20" y="54"/>
                    <a:pt x="11" y="61"/>
                  </a:cubicBezTo>
                  <a:cubicBezTo>
                    <a:pt x="8" y="68"/>
                    <a:pt x="10" y="69"/>
                    <a:pt x="14" y="75"/>
                  </a:cubicBezTo>
                  <a:cubicBezTo>
                    <a:pt x="16" y="84"/>
                    <a:pt x="12" y="86"/>
                    <a:pt x="3" y="88"/>
                  </a:cubicBezTo>
                  <a:cubicBezTo>
                    <a:pt x="1" y="99"/>
                    <a:pt x="0" y="106"/>
                    <a:pt x="14" y="109"/>
                  </a:cubicBezTo>
                  <a:cubicBezTo>
                    <a:pt x="21" y="112"/>
                    <a:pt x="20" y="118"/>
                    <a:pt x="23" y="124"/>
                  </a:cubicBezTo>
                  <a:cubicBezTo>
                    <a:pt x="25" y="133"/>
                    <a:pt x="23" y="139"/>
                    <a:pt x="15" y="144"/>
                  </a:cubicBezTo>
                  <a:cubicBezTo>
                    <a:pt x="17" y="150"/>
                    <a:pt x="18" y="153"/>
                    <a:pt x="24" y="156"/>
                  </a:cubicBezTo>
                  <a:cubicBezTo>
                    <a:pt x="31" y="154"/>
                    <a:pt x="36" y="148"/>
                    <a:pt x="42" y="144"/>
                  </a:cubicBezTo>
                  <a:cubicBezTo>
                    <a:pt x="41" y="128"/>
                    <a:pt x="33" y="103"/>
                    <a:pt x="50" y="93"/>
                  </a:cubicBezTo>
                  <a:cubicBezTo>
                    <a:pt x="52" y="105"/>
                    <a:pt x="46" y="116"/>
                    <a:pt x="56" y="126"/>
                  </a:cubicBezTo>
                  <a:cubicBezTo>
                    <a:pt x="57" y="134"/>
                    <a:pt x="58" y="141"/>
                    <a:pt x="65" y="145"/>
                  </a:cubicBezTo>
                  <a:cubicBezTo>
                    <a:pt x="70" y="134"/>
                    <a:pt x="64" y="123"/>
                    <a:pt x="62" y="112"/>
                  </a:cubicBezTo>
                  <a:cubicBezTo>
                    <a:pt x="65" y="97"/>
                    <a:pt x="55" y="81"/>
                    <a:pt x="72" y="73"/>
                  </a:cubicBezTo>
                  <a:cubicBezTo>
                    <a:pt x="79" y="64"/>
                    <a:pt x="75" y="59"/>
                    <a:pt x="69" y="51"/>
                  </a:cubicBezTo>
                  <a:cubicBezTo>
                    <a:pt x="61" y="52"/>
                    <a:pt x="61" y="56"/>
                    <a:pt x="54" y="60"/>
                  </a:cubicBezTo>
                  <a:cubicBezTo>
                    <a:pt x="37" y="57"/>
                    <a:pt x="43" y="60"/>
                    <a:pt x="35" y="54"/>
                  </a:cubicBezTo>
                  <a:cubicBezTo>
                    <a:pt x="31" y="45"/>
                    <a:pt x="28" y="39"/>
                    <a:pt x="41" y="36"/>
                  </a:cubicBezTo>
                  <a:cubicBezTo>
                    <a:pt x="49" y="32"/>
                    <a:pt x="53" y="33"/>
                    <a:pt x="62" y="34"/>
                  </a:cubicBezTo>
                  <a:cubicBezTo>
                    <a:pt x="67" y="36"/>
                    <a:pt x="73" y="36"/>
                    <a:pt x="78" y="39"/>
                  </a:cubicBezTo>
                  <a:cubicBezTo>
                    <a:pt x="85" y="36"/>
                    <a:pt x="90" y="31"/>
                    <a:pt x="98" y="30"/>
                  </a:cubicBezTo>
                  <a:cubicBezTo>
                    <a:pt x="104" y="26"/>
                    <a:pt x="107" y="19"/>
                    <a:pt x="111" y="13"/>
                  </a:cubicBezTo>
                  <a:cubicBezTo>
                    <a:pt x="107" y="8"/>
                    <a:pt x="102" y="4"/>
                    <a:pt x="98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59" name="Freeform 51"/>
            <p:cNvSpPr/>
            <p:nvPr/>
          </p:nvSpPr>
          <p:spPr bwMode="gray">
            <a:xfrm>
              <a:off x="4064" y="2777"/>
              <a:ext cx="20" cy="68"/>
            </a:xfrm>
            <a:custGeom>
              <a:avLst/>
              <a:gdLst>
                <a:gd name="T0" fmla="*/ 7 w 30"/>
                <a:gd name="T1" fmla="*/ 0 h 94"/>
                <a:gd name="T2" fmla="*/ 0 w 30"/>
                <a:gd name="T3" fmla="*/ 9 h 94"/>
                <a:gd name="T4" fmla="*/ 3 w 30"/>
                <a:gd name="T5" fmla="*/ 21 h 94"/>
                <a:gd name="T6" fmla="*/ 1 w 30"/>
                <a:gd name="T7" fmla="*/ 35 h 94"/>
                <a:gd name="T8" fmla="*/ 9 w 30"/>
                <a:gd name="T9" fmla="*/ 54 h 94"/>
                <a:gd name="T10" fmla="*/ 16 w 30"/>
                <a:gd name="T11" fmla="*/ 47 h 94"/>
                <a:gd name="T12" fmla="*/ 12 w 30"/>
                <a:gd name="T13" fmla="*/ 35 h 94"/>
                <a:gd name="T14" fmla="*/ 7 w 30"/>
                <a:gd name="T15" fmla="*/ 0 h 9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0"/>
                <a:gd name="T25" fmla="*/ 0 h 94"/>
                <a:gd name="T26" fmla="*/ 30 w 30"/>
                <a:gd name="T27" fmla="*/ 94 h 9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0" h="94">
                  <a:moveTo>
                    <a:pt x="12" y="0"/>
                  </a:moveTo>
                  <a:cubicBezTo>
                    <a:pt x="9" y="6"/>
                    <a:pt x="4" y="11"/>
                    <a:pt x="0" y="16"/>
                  </a:cubicBezTo>
                  <a:cubicBezTo>
                    <a:pt x="1" y="23"/>
                    <a:pt x="3" y="30"/>
                    <a:pt x="6" y="37"/>
                  </a:cubicBezTo>
                  <a:cubicBezTo>
                    <a:pt x="3" y="45"/>
                    <a:pt x="4" y="53"/>
                    <a:pt x="1" y="61"/>
                  </a:cubicBezTo>
                  <a:cubicBezTo>
                    <a:pt x="3" y="81"/>
                    <a:pt x="2" y="83"/>
                    <a:pt x="16" y="94"/>
                  </a:cubicBezTo>
                  <a:cubicBezTo>
                    <a:pt x="24" y="92"/>
                    <a:pt x="27" y="90"/>
                    <a:pt x="30" y="82"/>
                  </a:cubicBezTo>
                  <a:cubicBezTo>
                    <a:pt x="28" y="73"/>
                    <a:pt x="26" y="69"/>
                    <a:pt x="22" y="61"/>
                  </a:cubicBezTo>
                  <a:cubicBezTo>
                    <a:pt x="19" y="40"/>
                    <a:pt x="18" y="20"/>
                    <a:pt x="12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0" name="Freeform 52"/>
            <p:cNvSpPr/>
            <p:nvPr/>
          </p:nvSpPr>
          <p:spPr bwMode="gray">
            <a:xfrm>
              <a:off x="4078" y="2896"/>
              <a:ext cx="61" cy="120"/>
            </a:xfrm>
            <a:custGeom>
              <a:avLst/>
              <a:gdLst>
                <a:gd name="T0" fmla="*/ 7 w 81"/>
                <a:gd name="T1" fmla="*/ 1 h 158"/>
                <a:gd name="T2" fmla="*/ 0 w 81"/>
                <a:gd name="T3" fmla="*/ 11 h 158"/>
                <a:gd name="T4" fmla="*/ 5 w 81"/>
                <a:gd name="T5" fmla="*/ 28 h 158"/>
                <a:gd name="T6" fmla="*/ 4 w 81"/>
                <a:gd name="T7" fmla="*/ 60 h 158"/>
                <a:gd name="T8" fmla="*/ 10 w 81"/>
                <a:gd name="T9" fmla="*/ 58 h 158"/>
                <a:gd name="T10" fmla="*/ 11 w 81"/>
                <a:gd name="T11" fmla="*/ 64 h 158"/>
                <a:gd name="T12" fmla="*/ 17 w 81"/>
                <a:gd name="T13" fmla="*/ 68 h 158"/>
                <a:gd name="T14" fmla="*/ 22 w 81"/>
                <a:gd name="T15" fmla="*/ 78 h 158"/>
                <a:gd name="T16" fmla="*/ 27 w 81"/>
                <a:gd name="T17" fmla="*/ 72 h 158"/>
                <a:gd name="T18" fmla="*/ 37 w 81"/>
                <a:gd name="T19" fmla="*/ 75 h 158"/>
                <a:gd name="T20" fmla="*/ 35 w 81"/>
                <a:gd name="T21" fmla="*/ 60 h 158"/>
                <a:gd name="T22" fmla="*/ 27 w 81"/>
                <a:gd name="T23" fmla="*/ 58 h 158"/>
                <a:gd name="T24" fmla="*/ 22 w 81"/>
                <a:gd name="T25" fmla="*/ 51 h 158"/>
                <a:gd name="T26" fmla="*/ 19 w 81"/>
                <a:gd name="T27" fmla="*/ 41 h 158"/>
                <a:gd name="T28" fmla="*/ 23 w 81"/>
                <a:gd name="T29" fmla="*/ 30 h 158"/>
                <a:gd name="T30" fmla="*/ 20 w 81"/>
                <a:gd name="T31" fmla="*/ 19 h 158"/>
                <a:gd name="T32" fmla="*/ 24 w 81"/>
                <a:gd name="T33" fmla="*/ 11 h 158"/>
                <a:gd name="T34" fmla="*/ 17 w 81"/>
                <a:gd name="T35" fmla="*/ 2 h 158"/>
                <a:gd name="T36" fmla="*/ 11 w 81"/>
                <a:gd name="T37" fmla="*/ 4 h 158"/>
                <a:gd name="T38" fmla="*/ 7 w 81"/>
                <a:gd name="T39" fmla="*/ 1 h 158"/>
                <a:gd name="T40" fmla="*/ 0 60000 65536"/>
                <a:gd name="T41" fmla="*/ 0 60000 65536"/>
                <a:gd name="T42" fmla="*/ 0 60000 65536"/>
                <a:gd name="T43" fmla="*/ 0 60000 65536"/>
                <a:gd name="T44" fmla="*/ 0 60000 65536"/>
                <a:gd name="T45" fmla="*/ 0 60000 65536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w 81"/>
                <a:gd name="T61" fmla="*/ 0 h 158"/>
                <a:gd name="T62" fmla="*/ 81 w 81"/>
                <a:gd name="T63" fmla="*/ 158 h 158"/>
              </a:gdLst>
              <a:ahLst/>
              <a:cxnLst>
                <a:cxn ang="T40">
                  <a:pos x="T0" y="T1"/>
                </a:cxn>
                <a:cxn ang="T41">
                  <a:pos x="T2" y="T3"/>
                </a:cxn>
                <a:cxn ang="T42">
                  <a:pos x="T4" y="T5"/>
                </a:cxn>
                <a:cxn ang="T43">
                  <a:pos x="T6" y="T7"/>
                </a:cxn>
                <a:cxn ang="T44">
                  <a:pos x="T8" y="T9"/>
                </a:cxn>
                <a:cxn ang="T45">
                  <a:pos x="T10" y="T11"/>
                </a:cxn>
                <a:cxn ang="T46">
                  <a:pos x="T12" y="T13"/>
                </a:cxn>
                <a:cxn ang="T47">
                  <a:pos x="T14" y="T15"/>
                </a:cxn>
                <a:cxn ang="T48">
                  <a:pos x="T16" y="T17"/>
                </a:cxn>
                <a:cxn ang="T49">
                  <a:pos x="T18" y="T19"/>
                </a:cxn>
                <a:cxn ang="T50">
                  <a:pos x="T20" y="T21"/>
                </a:cxn>
                <a:cxn ang="T51">
                  <a:pos x="T22" y="T23"/>
                </a:cxn>
                <a:cxn ang="T52">
                  <a:pos x="T24" y="T25"/>
                </a:cxn>
                <a:cxn ang="T53">
                  <a:pos x="T26" y="T27"/>
                </a:cxn>
                <a:cxn ang="T54">
                  <a:pos x="T28" y="T29"/>
                </a:cxn>
                <a:cxn ang="T55">
                  <a:pos x="T30" y="T31"/>
                </a:cxn>
                <a:cxn ang="T56">
                  <a:pos x="T32" y="T33"/>
                </a:cxn>
                <a:cxn ang="T57">
                  <a:pos x="T34" y="T35"/>
                </a:cxn>
                <a:cxn ang="T58">
                  <a:pos x="T36" y="T37"/>
                </a:cxn>
                <a:cxn ang="T59">
                  <a:pos x="T38" y="T39"/>
                </a:cxn>
              </a:cxnLst>
              <a:rect l="T60" t="T61" r="T62" b="T63"/>
              <a:pathLst>
                <a:path w="81" h="158">
                  <a:moveTo>
                    <a:pt x="12" y="2"/>
                  </a:moveTo>
                  <a:cubicBezTo>
                    <a:pt x="8" y="8"/>
                    <a:pt x="3" y="13"/>
                    <a:pt x="0" y="20"/>
                  </a:cubicBezTo>
                  <a:cubicBezTo>
                    <a:pt x="5" y="31"/>
                    <a:pt x="6" y="35"/>
                    <a:pt x="8" y="49"/>
                  </a:cubicBezTo>
                  <a:cubicBezTo>
                    <a:pt x="7" y="69"/>
                    <a:pt x="4" y="87"/>
                    <a:pt x="6" y="107"/>
                  </a:cubicBezTo>
                  <a:cubicBezTo>
                    <a:pt x="8" y="106"/>
                    <a:pt x="14" y="101"/>
                    <a:pt x="17" y="103"/>
                  </a:cubicBezTo>
                  <a:cubicBezTo>
                    <a:pt x="20" y="105"/>
                    <a:pt x="17" y="112"/>
                    <a:pt x="20" y="115"/>
                  </a:cubicBezTo>
                  <a:cubicBezTo>
                    <a:pt x="22" y="118"/>
                    <a:pt x="29" y="122"/>
                    <a:pt x="29" y="122"/>
                  </a:cubicBezTo>
                  <a:cubicBezTo>
                    <a:pt x="29" y="133"/>
                    <a:pt x="27" y="158"/>
                    <a:pt x="38" y="140"/>
                  </a:cubicBezTo>
                  <a:cubicBezTo>
                    <a:pt x="39" y="133"/>
                    <a:pt x="41" y="131"/>
                    <a:pt x="48" y="128"/>
                  </a:cubicBezTo>
                  <a:cubicBezTo>
                    <a:pt x="55" y="130"/>
                    <a:pt x="59" y="133"/>
                    <a:pt x="65" y="134"/>
                  </a:cubicBezTo>
                  <a:cubicBezTo>
                    <a:pt x="81" y="131"/>
                    <a:pt x="76" y="112"/>
                    <a:pt x="63" y="109"/>
                  </a:cubicBezTo>
                  <a:cubicBezTo>
                    <a:pt x="58" y="107"/>
                    <a:pt x="53" y="106"/>
                    <a:pt x="48" y="104"/>
                  </a:cubicBezTo>
                  <a:cubicBezTo>
                    <a:pt x="45" y="100"/>
                    <a:pt x="42" y="95"/>
                    <a:pt x="39" y="91"/>
                  </a:cubicBezTo>
                  <a:cubicBezTo>
                    <a:pt x="38" y="85"/>
                    <a:pt x="36" y="79"/>
                    <a:pt x="33" y="73"/>
                  </a:cubicBezTo>
                  <a:cubicBezTo>
                    <a:pt x="31" y="64"/>
                    <a:pt x="33" y="58"/>
                    <a:pt x="41" y="53"/>
                  </a:cubicBezTo>
                  <a:cubicBezTo>
                    <a:pt x="48" y="44"/>
                    <a:pt x="47" y="38"/>
                    <a:pt x="35" y="35"/>
                  </a:cubicBezTo>
                  <a:cubicBezTo>
                    <a:pt x="36" y="28"/>
                    <a:pt x="39" y="26"/>
                    <a:pt x="42" y="20"/>
                  </a:cubicBezTo>
                  <a:cubicBezTo>
                    <a:pt x="41" y="13"/>
                    <a:pt x="35" y="8"/>
                    <a:pt x="29" y="4"/>
                  </a:cubicBezTo>
                  <a:cubicBezTo>
                    <a:pt x="25" y="9"/>
                    <a:pt x="23" y="13"/>
                    <a:pt x="18" y="7"/>
                  </a:cubicBezTo>
                  <a:cubicBezTo>
                    <a:pt x="17" y="0"/>
                    <a:pt x="19" y="2"/>
                    <a:pt x="12" y="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1" name="Freeform 53"/>
            <p:cNvSpPr/>
            <p:nvPr/>
          </p:nvSpPr>
          <p:spPr bwMode="gray">
            <a:xfrm>
              <a:off x="4121" y="3052"/>
              <a:ext cx="64" cy="77"/>
            </a:xfrm>
            <a:custGeom>
              <a:avLst/>
              <a:gdLst>
                <a:gd name="T0" fmla="*/ 29 w 85"/>
                <a:gd name="T1" fmla="*/ 0 h 105"/>
                <a:gd name="T2" fmla="*/ 25 w 85"/>
                <a:gd name="T3" fmla="*/ 11 h 105"/>
                <a:gd name="T4" fmla="*/ 18 w 85"/>
                <a:gd name="T5" fmla="*/ 17 h 105"/>
                <a:gd name="T6" fmla="*/ 9 w 85"/>
                <a:gd name="T7" fmla="*/ 20 h 105"/>
                <a:gd name="T8" fmla="*/ 5 w 85"/>
                <a:gd name="T9" fmla="*/ 27 h 105"/>
                <a:gd name="T10" fmla="*/ 2 w 85"/>
                <a:gd name="T11" fmla="*/ 42 h 105"/>
                <a:gd name="T12" fmla="*/ 8 w 85"/>
                <a:gd name="T13" fmla="*/ 40 h 105"/>
                <a:gd name="T14" fmla="*/ 14 w 85"/>
                <a:gd name="T15" fmla="*/ 35 h 105"/>
                <a:gd name="T16" fmla="*/ 20 w 85"/>
                <a:gd name="T17" fmla="*/ 39 h 105"/>
                <a:gd name="T18" fmla="*/ 33 w 85"/>
                <a:gd name="T19" fmla="*/ 56 h 105"/>
                <a:gd name="T20" fmla="*/ 40 w 85"/>
                <a:gd name="T21" fmla="*/ 41 h 105"/>
                <a:gd name="T22" fmla="*/ 48 w 85"/>
                <a:gd name="T23" fmla="*/ 38 h 105"/>
                <a:gd name="T24" fmla="*/ 42 w 85"/>
                <a:gd name="T25" fmla="*/ 22 h 105"/>
                <a:gd name="T26" fmla="*/ 29 w 85"/>
                <a:gd name="T27" fmla="*/ 0 h 105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85"/>
                <a:gd name="T43" fmla="*/ 0 h 105"/>
                <a:gd name="T44" fmla="*/ 85 w 85"/>
                <a:gd name="T45" fmla="*/ 105 h 105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85" h="105">
                  <a:moveTo>
                    <a:pt x="52" y="0"/>
                  </a:moveTo>
                  <a:cubicBezTo>
                    <a:pt x="50" y="6"/>
                    <a:pt x="47" y="12"/>
                    <a:pt x="44" y="18"/>
                  </a:cubicBezTo>
                  <a:cubicBezTo>
                    <a:pt x="43" y="28"/>
                    <a:pt x="42" y="28"/>
                    <a:pt x="32" y="30"/>
                  </a:cubicBezTo>
                  <a:cubicBezTo>
                    <a:pt x="27" y="33"/>
                    <a:pt x="21" y="33"/>
                    <a:pt x="16" y="35"/>
                  </a:cubicBezTo>
                  <a:cubicBezTo>
                    <a:pt x="13" y="39"/>
                    <a:pt x="11" y="44"/>
                    <a:pt x="8" y="48"/>
                  </a:cubicBezTo>
                  <a:cubicBezTo>
                    <a:pt x="4" y="66"/>
                    <a:pt x="0" y="42"/>
                    <a:pt x="4" y="74"/>
                  </a:cubicBezTo>
                  <a:cubicBezTo>
                    <a:pt x="7" y="73"/>
                    <a:pt x="10" y="73"/>
                    <a:pt x="13" y="71"/>
                  </a:cubicBezTo>
                  <a:cubicBezTo>
                    <a:pt x="19" y="67"/>
                    <a:pt x="17" y="64"/>
                    <a:pt x="25" y="62"/>
                  </a:cubicBezTo>
                  <a:cubicBezTo>
                    <a:pt x="32" y="59"/>
                    <a:pt x="31" y="64"/>
                    <a:pt x="34" y="69"/>
                  </a:cubicBezTo>
                  <a:cubicBezTo>
                    <a:pt x="37" y="82"/>
                    <a:pt x="44" y="96"/>
                    <a:pt x="58" y="99"/>
                  </a:cubicBezTo>
                  <a:cubicBezTo>
                    <a:pt x="70" y="105"/>
                    <a:pt x="60" y="78"/>
                    <a:pt x="71" y="72"/>
                  </a:cubicBezTo>
                  <a:cubicBezTo>
                    <a:pt x="78" y="74"/>
                    <a:pt x="80" y="74"/>
                    <a:pt x="85" y="68"/>
                  </a:cubicBezTo>
                  <a:cubicBezTo>
                    <a:pt x="82" y="56"/>
                    <a:pt x="80" y="49"/>
                    <a:pt x="74" y="39"/>
                  </a:cubicBezTo>
                  <a:cubicBezTo>
                    <a:pt x="73" y="6"/>
                    <a:pt x="80" y="6"/>
                    <a:pt x="52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2" name="Freeform 54"/>
            <p:cNvSpPr/>
            <p:nvPr/>
          </p:nvSpPr>
          <p:spPr bwMode="gray">
            <a:xfrm>
              <a:off x="4197" y="3193"/>
              <a:ext cx="29" cy="49"/>
            </a:xfrm>
            <a:custGeom>
              <a:avLst/>
              <a:gdLst>
                <a:gd name="T0" fmla="*/ 4 w 38"/>
                <a:gd name="T1" fmla="*/ 15 h 66"/>
                <a:gd name="T2" fmla="*/ 15 w 38"/>
                <a:gd name="T3" fmla="*/ 36 h 66"/>
                <a:gd name="T4" fmla="*/ 18 w 38"/>
                <a:gd name="T5" fmla="*/ 29 h 66"/>
                <a:gd name="T6" fmla="*/ 22 w 38"/>
                <a:gd name="T7" fmla="*/ 22 h 66"/>
                <a:gd name="T8" fmla="*/ 18 w 38"/>
                <a:gd name="T9" fmla="*/ 14 h 66"/>
                <a:gd name="T10" fmla="*/ 11 w 38"/>
                <a:gd name="T11" fmla="*/ 7 h 66"/>
                <a:gd name="T12" fmla="*/ 6 w 38"/>
                <a:gd name="T13" fmla="*/ 1 h 66"/>
                <a:gd name="T14" fmla="*/ 2 w 38"/>
                <a:gd name="T15" fmla="*/ 7 h 66"/>
                <a:gd name="T16" fmla="*/ 4 w 38"/>
                <a:gd name="T17" fmla="*/ 15 h 6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38"/>
                <a:gd name="T28" fmla="*/ 0 h 66"/>
                <a:gd name="T29" fmla="*/ 38 w 38"/>
                <a:gd name="T30" fmla="*/ 66 h 6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38" h="66">
                  <a:moveTo>
                    <a:pt x="6" y="27"/>
                  </a:moveTo>
                  <a:cubicBezTo>
                    <a:pt x="8" y="52"/>
                    <a:pt x="5" y="58"/>
                    <a:pt x="26" y="66"/>
                  </a:cubicBezTo>
                  <a:cubicBezTo>
                    <a:pt x="36" y="63"/>
                    <a:pt x="33" y="61"/>
                    <a:pt x="30" y="52"/>
                  </a:cubicBezTo>
                  <a:cubicBezTo>
                    <a:pt x="28" y="41"/>
                    <a:pt x="34" y="49"/>
                    <a:pt x="38" y="40"/>
                  </a:cubicBezTo>
                  <a:cubicBezTo>
                    <a:pt x="34" y="35"/>
                    <a:pt x="33" y="30"/>
                    <a:pt x="30" y="25"/>
                  </a:cubicBezTo>
                  <a:cubicBezTo>
                    <a:pt x="29" y="14"/>
                    <a:pt x="30" y="0"/>
                    <a:pt x="20" y="13"/>
                  </a:cubicBezTo>
                  <a:cubicBezTo>
                    <a:pt x="14" y="9"/>
                    <a:pt x="12" y="8"/>
                    <a:pt x="11" y="1"/>
                  </a:cubicBezTo>
                  <a:cubicBezTo>
                    <a:pt x="5" y="4"/>
                    <a:pt x="3" y="5"/>
                    <a:pt x="2" y="12"/>
                  </a:cubicBezTo>
                  <a:cubicBezTo>
                    <a:pt x="3" y="25"/>
                    <a:pt x="0" y="21"/>
                    <a:pt x="6" y="27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3" name="Freeform 55"/>
            <p:cNvSpPr/>
            <p:nvPr/>
          </p:nvSpPr>
          <p:spPr bwMode="gray">
            <a:xfrm>
              <a:off x="4181" y="3275"/>
              <a:ext cx="18" cy="17"/>
            </a:xfrm>
            <a:custGeom>
              <a:avLst/>
              <a:gdLst>
                <a:gd name="T0" fmla="*/ 0 w 24"/>
                <a:gd name="T1" fmla="*/ 0 h 23"/>
                <a:gd name="T2" fmla="*/ 4 w 24"/>
                <a:gd name="T3" fmla="*/ 13 h 23"/>
                <a:gd name="T4" fmla="*/ 14 w 24"/>
                <a:gd name="T5" fmla="*/ 6 h 23"/>
                <a:gd name="T6" fmla="*/ 0 w 24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4"/>
                <a:gd name="T13" fmla="*/ 0 h 23"/>
                <a:gd name="T14" fmla="*/ 24 w 24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4" h="23">
                  <a:moveTo>
                    <a:pt x="0" y="0"/>
                  </a:moveTo>
                  <a:cubicBezTo>
                    <a:pt x="1" y="8"/>
                    <a:pt x="3" y="16"/>
                    <a:pt x="6" y="23"/>
                  </a:cubicBezTo>
                  <a:cubicBezTo>
                    <a:pt x="19" y="20"/>
                    <a:pt x="19" y="22"/>
                    <a:pt x="24" y="11"/>
                  </a:cubicBezTo>
                  <a:cubicBezTo>
                    <a:pt x="20" y="0"/>
                    <a:pt x="4" y="8"/>
                    <a:pt x="0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4" name="Freeform 56"/>
            <p:cNvSpPr/>
            <p:nvPr/>
          </p:nvSpPr>
          <p:spPr bwMode="gray">
            <a:xfrm>
              <a:off x="4209" y="3265"/>
              <a:ext cx="47" cy="37"/>
            </a:xfrm>
            <a:custGeom>
              <a:avLst/>
              <a:gdLst>
                <a:gd name="T0" fmla="*/ 5 w 60"/>
                <a:gd name="T1" fmla="*/ 0 h 49"/>
                <a:gd name="T2" fmla="*/ 0 w 60"/>
                <a:gd name="T3" fmla="*/ 11 h 49"/>
                <a:gd name="T4" fmla="*/ 16 w 60"/>
                <a:gd name="T5" fmla="*/ 19 h 49"/>
                <a:gd name="T6" fmla="*/ 24 w 60"/>
                <a:gd name="T7" fmla="*/ 26 h 49"/>
                <a:gd name="T8" fmla="*/ 34 w 60"/>
                <a:gd name="T9" fmla="*/ 24 h 49"/>
                <a:gd name="T10" fmla="*/ 28 w 60"/>
                <a:gd name="T11" fmla="*/ 14 h 49"/>
                <a:gd name="T12" fmla="*/ 16 w 60"/>
                <a:gd name="T13" fmla="*/ 2 h 49"/>
                <a:gd name="T14" fmla="*/ 11 w 60"/>
                <a:gd name="T15" fmla="*/ 9 h 49"/>
                <a:gd name="T16" fmla="*/ 5 w 60"/>
                <a:gd name="T17" fmla="*/ 0 h 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w 60"/>
                <a:gd name="T28" fmla="*/ 0 h 49"/>
                <a:gd name="T29" fmla="*/ 60 w 60"/>
                <a:gd name="T30" fmla="*/ 49 h 49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T27" t="T28" r="T29" b="T30"/>
              <a:pathLst>
                <a:path w="60" h="49">
                  <a:moveTo>
                    <a:pt x="9" y="0"/>
                  </a:moveTo>
                  <a:cubicBezTo>
                    <a:pt x="8" y="7"/>
                    <a:pt x="0" y="18"/>
                    <a:pt x="0" y="18"/>
                  </a:cubicBezTo>
                  <a:cubicBezTo>
                    <a:pt x="2" y="36"/>
                    <a:pt x="9" y="31"/>
                    <a:pt x="28" y="33"/>
                  </a:cubicBezTo>
                  <a:cubicBezTo>
                    <a:pt x="33" y="40"/>
                    <a:pt x="33" y="44"/>
                    <a:pt x="42" y="46"/>
                  </a:cubicBezTo>
                  <a:cubicBezTo>
                    <a:pt x="49" y="49"/>
                    <a:pt x="56" y="49"/>
                    <a:pt x="60" y="42"/>
                  </a:cubicBezTo>
                  <a:cubicBezTo>
                    <a:pt x="58" y="32"/>
                    <a:pt x="59" y="26"/>
                    <a:pt x="49" y="24"/>
                  </a:cubicBezTo>
                  <a:cubicBezTo>
                    <a:pt x="47" y="12"/>
                    <a:pt x="41" y="5"/>
                    <a:pt x="28" y="3"/>
                  </a:cubicBezTo>
                  <a:cubicBezTo>
                    <a:pt x="23" y="10"/>
                    <a:pt x="30" y="23"/>
                    <a:pt x="19" y="16"/>
                  </a:cubicBezTo>
                  <a:cubicBezTo>
                    <a:pt x="17" y="6"/>
                    <a:pt x="20" y="0"/>
                    <a:pt x="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5" name="Freeform 57"/>
            <p:cNvSpPr/>
            <p:nvPr/>
          </p:nvSpPr>
          <p:spPr bwMode="gray">
            <a:xfrm>
              <a:off x="4277" y="3335"/>
              <a:ext cx="27" cy="30"/>
            </a:xfrm>
            <a:custGeom>
              <a:avLst/>
              <a:gdLst>
                <a:gd name="T0" fmla="*/ 16 w 32"/>
                <a:gd name="T1" fmla="*/ 0 h 44"/>
                <a:gd name="T2" fmla="*/ 5 w 32"/>
                <a:gd name="T3" fmla="*/ 6 h 44"/>
                <a:gd name="T4" fmla="*/ 7 w 32"/>
                <a:gd name="T5" fmla="*/ 18 h 44"/>
                <a:gd name="T6" fmla="*/ 13 w 32"/>
                <a:gd name="T7" fmla="*/ 20 h 44"/>
                <a:gd name="T8" fmla="*/ 16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6" name="Freeform 58"/>
            <p:cNvSpPr/>
            <p:nvPr/>
          </p:nvSpPr>
          <p:spPr bwMode="gray">
            <a:xfrm>
              <a:off x="4544" y="3293"/>
              <a:ext cx="46" cy="47"/>
            </a:xfrm>
            <a:custGeom>
              <a:avLst/>
              <a:gdLst>
                <a:gd name="T0" fmla="*/ 4 w 61"/>
                <a:gd name="T1" fmla="*/ 0 h 63"/>
                <a:gd name="T2" fmla="*/ 0 w 61"/>
                <a:gd name="T3" fmla="*/ 7 h 63"/>
                <a:gd name="T4" fmla="*/ 14 w 61"/>
                <a:gd name="T5" fmla="*/ 19 h 63"/>
                <a:gd name="T6" fmla="*/ 20 w 61"/>
                <a:gd name="T7" fmla="*/ 30 h 63"/>
                <a:gd name="T8" fmla="*/ 26 w 61"/>
                <a:gd name="T9" fmla="*/ 35 h 63"/>
                <a:gd name="T10" fmla="*/ 35 w 61"/>
                <a:gd name="T11" fmla="*/ 31 h 63"/>
                <a:gd name="T12" fmla="*/ 19 w 61"/>
                <a:gd name="T13" fmla="*/ 10 h 63"/>
                <a:gd name="T14" fmla="*/ 4 w 61"/>
                <a:gd name="T15" fmla="*/ 0 h 6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61"/>
                <a:gd name="T25" fmla="*/ 0 h 63"/>
                <a:gd name="T26" fmla="*/ 61 w 61"/>
                <a:gd name="T27" fmla="*/ 63 h 63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61" h="63">
                  <a:moveTo>
                    <a:pt x="7" y="0"/>
                  </a:moveTo>
                  <a:cubicBezTo>
                    <a:pt x="6" y="6"/>
                    <a:pt x="3" y="9"/>
                    <a:pt x="0" y="14"/>
                  </a:cubicBezTo>
                  <a:cubicBezTo>
                    <a:pt x="7" y="23"/>
                    <a:pt x="13" y="31"/>
                    <a:pt x="24" y="35"/>
                  </a:cubicBezTo>
                  <a:cubicBezTo>
                    <a:pt x="27" y="42"/>
                    <a:pt x="31" y="48"/>
                    <a:pt x="36" y="54"/>
                  </a:cubicBezTo>
                  <a:cubicBezTo>
                    <a:pt x="37" y="61"/>
                    <a:pt x="40" y="59"/>
                    <a:pt x="46" y="63"/>
                  </a:cubicBezTo>
                  <a:cubicBezTo>
                    <a:pt x="54" y="62"/>
                    <a:pt x="56" y="62"/>
                    <a:pt x="61" y="56"/>
                  </a:cubicBezTo>
                  <a:cubicBezTo>
                    <a:pt x="59" y="46"/>
                    <a:pt x="42" y="23"/>
                    <a:pt x="33" y="17"/>
                  </a:cubicBezTo>
                  <a:cubicBezTo>
                    <a:pt x="23" y="10"/>
                    <a:pt x="14" y="9"/>
                    <a:pt x="7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7" name="Freeform 59"/>
            <p:cNvSpPr/>
            <p:nvPr/>
          </p:nvSpPr>
          <p:spPr bwMode="gray">
            <a:xfrm>
              <a:off x="4147" y="3352"/>
              <a:ext cx="46" cy="50"/>
            </a:xfrm>
            <a:custGeom>
              <a:avLst/>
              <a:gdLst>
                <a:gd name="T0" fmla="*/ 16 w 61"/>
                <a:gd name="T1" fmla="*/ 4 h 67"/>
                <a:gd name="T2" fmla="*/ 17 w 61"/>
                <a:gd name="T3" fmla="*/ 19 h 67"/>
                <a:gd name="T4" fmla="*/ 9 w 61"/>
                <a:gd name="T5" fmla="*/ 24 h 67"/>
                <a:gd name="T6" fmla="*/ 13 w 61"/>
                <a:gd name="T7" fmla="*/ 37 h 67"/>
                <a:gd name="T8" fmla="*/ 27 w 61"/>
                <a:gd name="T9" fmla="*/ 32 h 67"/>
                <a:gd name="T10" fmla="*/ 34 w 61"/>
                <a:gd name="T11" fmla="*/ 26 h 67"/>
                <a:gd name="T12" fmla="*/ 29 w 61"/>
                <a:gd name="T13" fmla="*/ 16 h 67"/>
                <a:gd name="T14" fmla="*/ 32 w 61"/>
                <a:gd name="T15" fmla="*/ 7 h 67"/>
                <a:gd name="T16" fmla="*/ 31 w 61"/>
                <a:gd name="T17" fmla="*/ 1 h 67"/>
                <a:gd name="T18" fmla="*/ 26 w 61"/>
                <a:gd name="T19" fmla="*/ 2 h 67"/>
                <a:gd name="T20" fmla="*/ 29 w 61"/>
                <a:gd name="T21" fmla="*/ 3 h 67"/>
                <a:gd name="T22" fmla="*/ 28 w 61"/>
                <a:gd name="T23" fmla="*/ 9 h 67"/>
                <a:gd name="T24" fmla="*/ 24 w 61"/>
                <a:gd name="T25" fmla="*/ 13 h 67"/>
                <a:gd name="T26" fmla="*/ 16 w 61"/>
                <a:gd name="T27" fmla="*/ 4 h 67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61"/>
                <a:gd name="T43" fmla="*/ 0 h 67"/>
                <a:gd name="T44" fmla="*/ 61 w 61"/>
                <a:gd name="T45" fmla="*/ 67 h 67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61" h="67">
                  <a:moveTo>
                    <a:pt x="28" y="7"/>
                  </a:moveTo>
                  <a:cubicBezTo>
                    <a:pt x="17" y="15"/>
                    <a:pt x="24" y="25"/>
                    <a:pt x="30" y="34"/>
                  </a:cubicBezTo>
                  <a:cubicBezTo>
                    <a:pt x="27" y="44"/>
                    <a:pt x="26" y="44"/>
                    <a:pt x="16" y="43"/>
                  </a:cubicBezTo>
                  <a:cubicBezTo>
                    <a:pt x="0" y="46"/>
                    <a:pt x="13" y="63"/>
                    <a:pt x="22" y="67"/>
                  </a:cubicBezTo>
                  <a:cubicBezTo>
                    <a:pt x="31" y="65"/>
                    <a:pt x="39" y="60"/>
                    <a:pt x="48" y="58"/>
                  </a:cubicBezTo>
                  <a:cubicBezTo>
                    <a:pt x="51" y="52"/>
                    <a:pt x="54" y="50"/>
                    <a:pt x="60" y="47"/>
                  </a:cubicBezTo>
                  <a:cubicBezTo>
                    <a:pt x="61" y="40"/>
                    <a:pt x="51" y="28"/>
                    <a:pt x="51" y="28"/>
                  </a:cubicBezTo>
                  <a:cubicBezTo>
                    <a:pt x="52" y="22"/>
                    <a:pt x="55" y="19"/>
                    <a:pt x="57" y="14"/>
                  </a:cubicBezTo>
                  <a:cubicBezTo>
                    <a:pt x="56" y="10"/>
                    <a:pt x="58" y="5"/>
                    <a:pt x="55" y="2"/>
                  </a:cubicBezTo>
                  <a:cubicBezTo>
                    <a:pt x="53" y="0"/>
                    <a:pt x="48" y="2"/>
                    <a:pt x="46" y="4"/>
                  </a:cubicBezTo>
                  <a:cubicBezTo>
                    <a:pt x="45" y="5"/>
                    <a:pt x="49" y="5"/>
                    <a:pt x="51" y="5"/>
                  </a:cubicBezTo>
                  <a:cubicBezTo>
                    <a:pt x="57" y="10"/>
                    <a:pt x="52" y="9"/>
                    <a:pt x="49" y="16"/>
                  </a:cubicBezTo>
                  <a:cubicBezTo>
                    <a:pt x="58" y="23"/>
                    <a:pt x="50" y="22"/>
                    <a:pt x="43" y="23"/>
                  </a:cubicBezTo>
                  <a:cubicBezTo>
                    <a:pt x="34" y="22"/>
                    <a:pt x="31" y="16"/>
                    <a:pt x="28" y="7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8" name="Freeform 60"/>
            <p:cNvSpPr/>
            <p:nvPr/>
          </p:nvSpPr>
          <p:spPr bwMode="gray">
            <a:xfrm>
              <a:off x="4098" y="3371"/>
              <a:ext cx="32" cy="27"/>
            </a:xfrm>
            <a:custGeom>
              <a:avLst/>
              <a:gdLst>
                <a:gd name="T0" fmla="*/ 12 w 43"/>
                <a:gd name="T1" fmla="*/ 2 h 36"/>
                <a:gd name="T2" fmla="*/ 3 w 43"/>
                <a:gd name="T3" fmla="*/ 3 h 36"/>
                <a:gd name="T4" fmla="*/ 19 w 43"/>
                <a:gd name="T5" fmla="*/ 20 h 36"/>
                <a:gd name="T6" fmla="*/ 23 w 43"/>
                <a:gd name="T7" fmla="*/ 16 h 36"/>
                <a:gd name="T8" fmla="*/ 12 w 43"/>
                <a:gd name="T9" fmla="*/ 2 h 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3"/>
                <a:gd name="T16" fmla="*/ 0 h 36"/>
                <a:gd name="T17" fmla="*/ 43 w 43"/>
                <a:gd name="T18" fmla="*/ 36 h 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3" h="36">
                  <a:moveTo>
                    <a:pt x="21" y="3"/>
                  </a:moveTo>
                  <a:cubicBezTo>
                    <a:pt x="14" y="0"/>
                    <a:pt x="12" y="2"/>
                    <a:pt x="6" y="6"/>
                  </a:cubicBezTo>
                  <a:cubicBezTo>
                    <a:pt x="0" y="17"/>
                    <a:pt x="23" y="32"/>
                    <a:pt x="33" y="36"/>
                  </a:cubicBezTo>
                  <a:cubicBezTo>
                    <a:pt x="36" y="35"/>
                    <a:pt x="42" y="34"/>
                    <a:pt x="42" y="30"/>
                  </a:cubicBezTo>
                  <a:cubicBezTo>
                    <a:pt x="43" y="24"/>
                    <a:pt x="27" y="3"/>
                    <a:pt x="21" y="3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69" name="Freeform 61"/>
            <p:cNvSpPr/>
            <p:nvPr/>
          </p:nvSpPr>
          <p:spPr bwMode="gray">
            <a:xfrm>
              <a:off x="4077" y="3342"/>
              <a:ext cx="27" cy="31"/>
            </a:xfrm>
            <a:custGeom>
              <a:avLst/>
              <a:gdLst>
                <a:gd name="T0" fmla="*/ 12 w 32"/>
                <a:gd name="T1" fmla="*/ 0 h 41"/>
                <a:gd name="T2" fmla="*/ 0 w 32"/>
                <a:gd name="T3" fmla="*/ 15 h 41"/>
                <a:gd name="T4" fmla="*/ 9 w 32"/>
                <a:gd name="T5" fmla="*/ 14 h 41"/>
                <a:gd name="T6" fmla="*/ 10 w 32"/>
                <a:gd name="T7" fmla="*/ 17 h 41"/>
                <a:gd name="T8" fmla="*/ 9 w 32"/>
                <a:gd name="T9" fmla="*/ 20 h 41"/>
                <a:gd name="T10" fmla="*/ 16 w 32"/>
                <a:gd name="T11" fmla="*/ 12 h 41"/>
                <a:gd name="T12" fmla="*/ 13 w 32"/>
                <a:gd name="T13" fmla="*/ 5 h 41"/>
                <a:gd name="T14" fmla="*/ 12 w 32"/>
                <a:gd name="T15" fmla="*/ 0 h 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"/>
                <a:gd name="T25" fmla="*/ 0 h 41"/>
                <a:gd name="T26" fmla="*/ 32 w 32"/>
                <a:gd name="T27" fmla="*/ 41 h 41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" h="41">
                  <a:moveTo>
                    <a:pt x="21" y="0"/>
                  </a:moveTo>
                  <a:cubicBezTo>
                    <a:pt x="15" y="10"/>
                    <a:pt x="6" y="16"/>
                    <a:pt x="0" y="26"/>
                  </a:cubicBezTo>
                  <a:cubicBezTo>
                    <a:pt x="7" y="27"/>
                    <a:pt x="10" y="27"/>
                    <a:pt x="16" y="24"/>
                  </a:cubicBezTo>
                  <a:cubicBezTo>
                    <a:pt x="17" y="26"/>
                    <a:pt x="19" y="27"/>
                    <a:pt x="19" y="29"/>
                  </a:cubicBezTo>
                  <a:cubicBezTo>
                    <a:pt x="19" y="31"/>
                    <a:pt x="15" y="33"/>
                    <a:pt x="16" y="35"/>
                  </a:cubicBezTo>
                  <a:cubicBezTo>
                    <a:pt x="19" y="41"/>
                    <a:pt x="29" y="23"/>
                    <a:pt x="30" y="21"/>
                  </a:cubicBezTo>
                  <a:cubicBezTo>
                    <a:pt x="32" y="9"/>
                    <a:pt x="26" y="19"/>
                    <a:pt x="24" y="9"/>
                  </a:cubicBezTo>
                  <a:cubicBezTo>
                    <a:pt x="25" y="1"/>
                    <a:pt x="27" y="4"/>
                    <a:pt x="21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0" name="Freeform 62"/>
            <p:cNvSpPr/>
            <p:nvPr/>
          </p:nvSpPr>
          <p:spPr bwMode="gray">
            <a:xfrm>
              <a:off x="4111" y="3353"/>
              <a:ext cx="34" cy="22"/>
            </a:xfrm>
            <a:custGeom>
              <a:avLst/>
              <a:gdLst>
                <a:gd name="T0" fmla="*/ 12 w 45"/>
                <a:gd name="T1" fmla="*/ 0 h 32"/>
                <a:gd name="T2" fmla="*/ 0 w 45"/>
                <a:gd name="T3" fmla="*/ 4 h 32"/>
                <a:gd name="T4" fmla="*/ 15 w 45"/>
                <a:gd name="T5" fmla="*/ 17 h 32"/>
                <a:gd name="T6" fmla="*/ 26 w 45"/>
                <a:gd name="T7" fmla="*/ 13 h 32"/>
                <a:gd name="T8" fmla="*/ 13 w 45"/>
                <a:gd name="T9" fmla="*/ 5 h 32"/>
                <a:gd name="T10" fmla="*/ 12 w 45"/>
                <a:gd name="T11" fmla="*/ 0 h 3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5"/>
                <a:gd name="T19" fmla="*/ 0 h 32"/>
                <a:gd name="T20" fmla="*/ 45 w 45"/>
                <a:gd name="T21" fmla="*/ 32 h 32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5" h="32">
                  <a:moveTo>
                    <a:pt x="21" y="0"/>
                  </a:moveTo>
                  <a:cubicBezTo>
                    <a:pt x="10" y="1"/>
                    <a:pt x="8" y="1"/>
                    <a:pt x="0" y="7"/>
                  </a:cubicBezTo>
                  <a:cubicBezTo>
                    <a:pt x="3" y="20"/>
                    <a:pt x="15" y="29"/>
                    <a:pt x="27" y="31"/>
                  </a:cubicBezTo>
                  <a:cubicBezTo>
                    <a:pt x="36" y="30"/>
                    <a:pt x="41" y="32"/>
                    <a:pt x="45" y="24"/>
                  </a:cubicBezTo>
                  <a:cubicBezTo>
                    <a:pt x="32" y="16"/>
                    <a:pt x="30" y="23"/>
                    <a:pt x="22" y="10"/>
                  </a:cubicBezTo>
                  <a:cubicBezTo>
                    <a:pt x="21" y="2"/>
                    <a:pt x="21" y="5"/>
                    <a:pt x="21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1" name="Freeform 63"/>
            <p:cNvSpPr/>
            <p:nvPr/>
          </p:nvSpPr>
          <p:spPr bwMode="gray">
            <a:xfrm>
              <a:off x="4062" y="3021"/>
              <a:ext cx="27" cy="55"/>
            </a:xfrm>
            <a:custGeom>
              <a:avLst/>
              <a:gdLst>
                <a:gd name="T0" fmla="*/ 18 w 35"/>
                <a:gd name="T1" fmla="*/ 0 h 74"/>
                <a:gd name="T2" fmla="*/ 12 w 35"/>
                <a:gd name="T3" fmla="*/ 8 h 74"/>
                <a:gd name="T4" fmla="*/ 5 w 35"/>
                <a:gd name="T5" fmla="*/ 20 h 74"/>
                <a:gd name="T6" fmla="*/ 0 w 35"/>
                <a:gd name="T7" fmla="*/ 33 h 74"/>
                <a:gd name="T8" fmla="*/ 5 w 35"/>
                <a:gd name="T9" fmla="*/ 41 h 74"/>
                <a:gd name="T10" fmla="*/ 12 w 35"/>
                <a:gd name="T11" fmla="*/ 33 h 74"/>
                <a:gd name="T12" fmla="*/ 21 w 35"/>
                <a:gd name="T13" fmla="*/ 18 h 74"/>
                <a:gd name="T14" fmla="*/ 18 w 35"/>
                <a:gd name="T15" fmla="*/ 0 h 7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5"/>
                <a:gd name="T25" fmla="*/ 0 h 74"/>
                <a:gd name="T26" fmla="*/ 35 w 35"/>
                <a:gd name="T27" fmla="*/ 74 h 7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5" h="74">
                  <a:moveTo>
                    <a:pt x="30" y="0"/>
                  </a:moveTo>
                  <a:cubicBezTo>
                    <a:pt x="33" y="8"/>
                    <a:pt x="29" y="14"/>
                    <a:pt x="21" y="15"/>
                  </a:cubicBezTo>
                  <a:cubicBezTo>
                    <a:pt x="19" y="27"/>
                    <a:pt x="24" y="33"/>
                    <a:pt x="9" y="36"/>
                  </a:cubicBezTo>
                  <a:cubicBezTo>
                    <a:pt x="13" y="50"/>
                    <a:pt x="12" y="52"/>
                    <a:pt x="0" y="59"/>
                  </a:cubicBezTo>
                  <a:cubicBezTo>
                    <a:pt x="3" y="64"/>
                    <a:pt x="5" y="69"/>
                    <a:pt x="8" y="74"/>
                  </a:cubicBezTo>
                  <a:cubicBezTo>
                    <a:pt x="15" y="71"/>
                    <a:pt x="16" y="65"/>
                    <a:pt x="20" y="59"/>
                  </a:cubicBezTo>
                  <a:cubicBezTo>
                    <a:pt x="22" y="47"/>
                    <a:pt x="28" y="41"/>
                    <a:pt x="35" y="32"/>
                  </a:cubicBezTo>
                  <a:cubicBezTo>
                    <a:pt x="34" y="26"/>
                    <a:pt x="30" y="8"/>
                    <a:pt x="30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2" name="Freeform 64"/>
            <p:cNvSpPr/>
            <p:nvPr/>
          </p:nvSpPr>
          <p:spPr bwMode="gray">
            <a:xfrm>
              <a:off x="4114" y="3012"/>
              <a:ext cx="19" cy="55"/>
            </a:xfrm>
            <a:custGeom>
              <a:avLst/>
              <a:gdLst>
                <a:gd name="T0" fmla="*/ 8 w 25"/>
                <a:gd name="T1" fmla="*/ 4 h 73"/>
                <a:gd name="T2" fmla="*/ 2 w 25"/>
                <a:gd name="T3" fmla="*/ 5 h 73"/>
                <a:gd name="T4" fmla="*/ 0 w 25"/>
                <a:gd name="T5" fmla="*/ 13 h 73"/>
                <a:gd name="T6" fmla="*/ 8 w 25"/>
                <a:gd name="T7" fmla="*/ 23 h 73"/>
                <a:gd name="T8" fmla="*/ 14 w 25"/>
                <a:gd name="T9" fmla="*/ 32 h 73"/>
                <a:gd name="T10" fmla="*/ 9 w 25"/>
                <a:gd name="T11" fmla="*/ 11 h 73"/>
                <a:gd name="T12" fmla="*/ 8 w 25"/>
                <a:gd name="T13" fmla="*/ 4 h 7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25"/>
                <a:gd name="T22" fmla="*/ 0 h 73"/>
                <a:gd name="T23" fmla="*/ 25 w 25"/>
                <a:gd name="T24" fmla="*/ 73 h 7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25" h="73">
                  <a:moveTo>
                    <a:pt x="13" y="7"/>
                  </a:moveTo>
                  <a:cubicBezTo>
                    <a:pt x="9" y="0"/>
                    <a:pt x="7" y="2"/>
                    <a:pt x="4" y="8"/>
                  </a:cubicBezTo>
                  <a:cubicBezTo>
                    <a:pt x="3" y="13"/>
                    <a:pt x="1" y="17"/>
                    <a:pt x="0" y="22"/>
                  </a:cubicBezTo>
                  <a:cubicBezTo>
                    <a:pt x="1" y="35"/>
                    <a:pt x="6" y="33"/>
                    <a:pt x="15" y="41"/>
                  </a:cubicBezTo>
                  <a:cubicBezTo>
                    <a:pt x="16" y="52"/>
                    <a:pt x="15" y="73"/>
                    <a:pt x="25" y="56"/>
                  </a:cubicBezTo>
                  <a:cubicBezTo>
                    <a:pt x="24" y="33"/>
                    <a:pt x="23" y="36"/>
                    <a:pt x="16" y="20"/>
                  </a:cubicBezTo>
                  <a:cubicBezTo>
                    <a:pt x="15" y="11"/>
                    <a:pt x="16" y="15"/>
                    <a:pt x="13" y="7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3" name="Freeform 65"/>
            <p:cNvSpPr/>
            <p:nvPr/>
          </p:nvSpPr>
          <p:spPr bwMode="gray">
            <a:xfrm>
              <a:off x="4135" y="2995"/>
              <a:ext cx="10" cy="25"/>
            </a:xfrm>
            <a:custGeom>
              <a:avLst/>
              <a:gdLst>
                <a:gd name="T0" fmla="*/ 6 w 14"/>
                <a:gd name="T1" fmla="*/ 0 h 33"/>
                <a:gd name="T2" fmla="*/ 1 w 14"/>
                <a:gd name="T3" fmla="*/ 6 h 33"/>
                <a:gd name="T4" fmla="*/ 6 w 14"/>
                <a:gd name="T5" fmla="*/ 14 h 33"/>
                <a:gd name="T6" fmla="*/ 6 w 14"/>
                <a:gd name="T7" fmla="*/ 0 h 3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33"/>
                <a:gd name="T14" fmla="*/ 14 w 14"/>
                <a:gd name="T15" fmla="*/ 33 h 3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33">
                  <a:moveTo>
                    <a:pt x="11" y="0"/>
                  </a:moveTo>
                  <a:cubicBezTo>
                    <a:pt x="7" y="3"/>
                    <a:pt x="5" y="7"/>
                    <a:pt x="1" y="10"/>
                  </a:cubicBezTo>
                  <a:cubicBezTo>
                    <a:pt x="2" y="18"/>
                    <a:pt x="0" y="33"/>
                    <a:pt x="11" y="25"/>
                  </a:cubicBezTo>
                  <a:cubicBezTo>
                    <a:pt x="14" y="15"/>
                    <a:pt x="5" y="4"/>
                    <a:pt x="11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4" name="Freeform 66"/>
            <p:cNvSpPr/>
            <p:nvPr/>
          </p:nvSpPr>
          <p:spPr bwMode="gray">
            <a:xfrm>
              <a:off x="4145" y="3007"/>
              <a:ext cx="21" cy="48"/>
            </a:xfrm>
            <a:custGeom>
              <a:avLst/>
              <a:gdLst>
                <a:gd name="T0" fmla="*/ 3 w 28"/>
                <a:gd name="T1" fmla="*/ 0 h 64"/>
                <a:gd name="T2" fmla="*/ 6 w 28"/>
                <a:gd name="T3" fmla="*/ 7 h 64"/>
                <a:gd name="T4" fmla="*/ 11 w 28"/>
                <a:gd name="T5" fmla="*/ 12 h 64"/>
                <a:gd name="T6" fmla="*/ 5 w 28"/>
                <a:gd name="T7" fmla="*/ 22 h 64"/>
                <a:gd name="T8" fmla="*/ 0 w 28"/>
                <a:gd name="T9" fmla="*/ 31 h 64"/>
                <a:gd name="T10" fmla="*/ 6 w 28"/>
                <a:gd name="T11" fmla="*/ 32 h 64"/>
                <a:gd name="T12" fmla="*/ 15 w 28"/>
                <a:gd name="T13" fmla="*/ 14 h 64"/>
                <a:gd name="T14" fmla="*/ 3 w 28"/>
                <a:gd name="T15" fmla="*/ 0 h 64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28"/>
                <a:gd name="T25" fmla="*/ 0 h 64"/>
                <a:gd name="T26" fmla="*/ 28 w 28"/>
                <a:gd name="T27" fmla="*/ 64 h 64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8" h="64">
                  <a:moveTo>
                    <a:pt x="5" y="0"/>
                  </a:moveTo>
                  <a:cubicBezTo>
                    <a:pt x="6" y="5"/>
                    <a:pt x="7" y="10"/>
                    <a:pt x="11" y="14"/>
                  </a:cubicBezTo>
                  <a:cubicBezTo>
                    <a:pt x="14" y="17"/>
                    <a:pt x="20" y="21"/>
                    <a:pt x="20" y="21"/>
                  </a:cubicBezTo>
                  <a:cubicBezTo>
                    <a:pt x="9" y="27"/>
                    <a:pt x="0" y="23"/>
                    <a:pt x="8" y="39"/>
                  </a:cubicBezTo>
                  <a:cubicBezTo>
                    <a:pt x="6" y="47"/>
                    <a:pt x="4" y="50"/>
                    <a:pt x="0" y="56"/>
                  </a:cubicBezTo>
                  <a:cubicBezTo>
                    <a:pt x="4" y="62"/>
                    <a:pt x="7" y="64"/>
                    <a:pt x="11" y="57"/>
                  </a:cubicBezTo>
                  <a:cubicBezTo>
                    <a:pt x="13" y="43"/>
                    <a:pt x="10" y="29"/>
                    <a:pt x="26" y="26"/>
                  </a:cubicBezTo>
                  <a:cubicBezTo>
                    <a:pt x="28" y="15"/>
                    <a:pt x="14" y="4"/>
                    <a:pt x="5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5" name="Freeform 67"/>
            <p:cNvSpPr/>
            <p:nvPr/>
          </p:nvSpPr>
          <p:spPr bwMode="gray">
            <a:xfrm>
              <a:off x="3877" y="3076"/>
              <a:ext cx="11" cy="27"/>
            </a:xfrm>
            <a:custGeom>
              <a:avLst/>
              <a:gdLst>
                <a:gd name="T0" fmla="*/ 7 w 16"/>
                <a:gd name="T1" fmla="*/ 2 h 36"/>
                <a:gd name="T2" fmla="*/ 0 w 16"/>
                <a:gd name="T3" fmla="*/ 4 h 36"/>
                <a:gd name="T4" fmla="*/ 4 w 16"/>
                <a:gd name="T5" fmla="*/ 12 h 36"/>
                <a:gd name="T6" fmla="*/ 7 w 16"/>
                <a:gd name="T7" fmla="*/ 2 h 36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36"/>
                <a:gd name="T14" fmla="*/ 16 w 16"/>
                <a:gd name="T15" fmla="*/ 36 h 36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36">
                  <a:moveTo>
                    <a:pt x="14" y="3"/>
                  </a:moveTo>
                  <a:cubicBezTo>
                    <a:pt x="7" y="0"/>
                    <a:pt x="4" y="1"/>
                    <a:pt x="0" y="7"/>
                  </a:cubicBezTo>
                  <a:cubicBezTo>
                    <a:pt x="3" y="14"/>
                    <a:pt x="2" y="17"/>
                    <a:pt x="8" y="22"/>
                  </a:cubicBezTo>
                  <a:cubicBezTo>
                    <a:pt x="16" y="36"/>
                    <a:pt x="11" y="7"/>
                    <a:pt x="14" y="3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6" name="Freeform 68"/>
            <p:cNvSpPr/>
            <p:nvPr/>
          </p:nvSpPr>
          <p:spPr bwMode="gray">
            <a:xfrm>
              <a:off x="3866" y="3053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7" name="Freeform 69"/>
            <p:cNvSpPr/>
            <p:nvPr/>
          </p:nvSpPr>
          <p:spPr bwMode="gray">
            <a:xfrm>
              <a:off x="3862" y="3034"/>
              <a:ext cx="12" cy="15"/>
            </a:xfrm>
            <a:custGeom>
              <a:avLst/>
              <a:gdLst>
                <a:gd name="T0" fmla="*/ 5 w 16"/>
                <a:gd name="T1" fmla="*/ 3 h 19"/>
                <a:gd name="T2" fmla="*/ 0 w 16"/>
                <a:gd name="T3" fmla="*/ 5 h 19"/>
                <a:gd name="T4" fmla="*/ 7 w 16"/>
                <a:gd name="T5" fmla="*/ 10 h 19"/>
                <a:gd name="T6" fmla="*/ 5 w 16"/>
                <a:gd name="T7" fmla="*/ 3 h 1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6"/>
                <a:gd name="T13" fmla="*/ 0 h 19"/>
                <a:gd name="T14" fmla="*/ 16 w 16"/>
                <a:gd name="T15" fmla="*/ 19 h 1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6" h="19">
                  <a:moveTo>
                    <a:pt x="10" y="5"/>
                  </a:moveTo>
                  <a:cubicBezTo>
                    <a:pt x="4" y="0"/>
                    <a:pt x="1" y="3"/>
                    <a:pt x="0" y="10"/>
                  </a:cubicBezTo>
                  <a:cubicBezTo>
                    <a:pt x="4" y="15"/>
                    <a:pt x="7" y="16"/>
                    <a:pt x="12" y="19"/>
                  </a:cubicBezTo>
                  <a:cubicBezTo>
                    <a:pt x="16" y="12"/>
                    <a:pt x="14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8" name="Freeform 70"/>
            <p:cNvSpPr/>
            <p:nvPr/>
          </p:nvSpPr>
          <p:spPr bwMode="gray">
            <a:xfrm>
              <a:off x="3850" y="2995"/>
              <a:ext cx="11" cy="19"/>
            </a:xfrm>
            <a:custGeom>
              <a:avLst/>
              <a:gdLst>
                <a:gd name="T0" fmla="*/ 4 w 14"/>
                <a:gd name="T1" fmla="*/ 0 h 25"/>
                <a:gd name="T2" fmla="*/ 0 w 14"/>
                <a:gd name="T3" fmla="*/ 8 h 25"/>
                <a:gd name="T4" fmla="*/ 7 w 14"/>
                <a:gd name="T5" fmla="*/ 14 h 25"/>
                <a:gd name="T6" fmla="*/ 4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79" name="Freeform 71"/>
            <p:cNvSpPr/>
            <p:nvPr/>
          </p:nvSpPr>
          <p:spPr bwMode="gray">
            <a:xfrm>
              <a:off x="3852" y="3020"/>
              <a:ext cx="16" cy="13"/>
            </a:xfrm>
            <a:custGeom>
              <a:avLst/>
              <a:gdLst>
                <a:gd name="T0" fmla="*/ 7 w 22"/>
                <a:gd name="T1" fmla="*/ 0 h 18"/>
                <a:gd name="T2" fmla="*/ 10 w 22"/>
                <a:gd name="T3" fmla="*/ 9 h 18"/>
                <a:gd name="T4" fmla="*/ 7 w 22"/>
                <a:gd name="T5" fmla="*/ 3 h 18"/>
                <a:gd name="T6" fmla="*/ 7 w 22"/>
                <a:gd name="T7" fmla="*/ 0 h 18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2"/>
                <a:gd name="T13" fmla="*/ 0 h 18"/>
                <a:gd name="T14" fmla="*/ 22 w 22"/>
                <a:gd name="T15" fmla="*/ 18 h 18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2" h="18">
                  <a:moveTo>
                    <a:pt x="13" y="0"/>
                  </a:moveTo>
                  <a:cubicBezTo>
                    <a:pt x="0" y="8"/>
                    <a:pt x="9" y="12"/>
                    <a:pt x="19" y="18"/>
                  </a:cubicBezTo>
                  <a:cubicBezTo>
                    <a:pt x="20" y="11"/>
                    <a:pt x="22" y="8"/>
                    <a:pt x="14" y="6"/>
                  </a:cubicBezTo>
                  <a:cubicBezTo>
                    <a:pt x="9" y="3"/>
                    <a:pt x="9" y="5"/>
                    <a:pt x="13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0" name="Freeform 72"/>
            <p:cNvSpPr/>
            <p:nvPr/>
          </p:nvSpPr>
          <p:spPr bwMode="gray">
            <a:xfrm>
              <a:off x="4688" y="3643"/>
              <a:ext cx="45" cy="60"/>
            </a:xfrm>
            <a:custGeom>
              <a:avLst/>
              <a:gdLst>
                <a:gd name="T0" fmla="*/ 6 w 60"/>
                <a:gd name="T1" fmla="*/ 4 h 81"/>
                <a:gd name="T2" fmla="*/ 2 w 60"/>
                <a:gd name="T3" fmla="*/ 10 h 81"/>
                <a:gd name="T4" fmla="*/ 8 w 60"/>
                <a:gd name="T5" fmla="*/ 21 h 81"/>
                <a:gd name="T6" fmla="*/ 15 w 60"/>
                <a:gd name="T7" fmla="*/ 30 h 81"/>
                <a:gd name="T8" fmla="*/ 23 w 60"/>
                <a:gd name="T9" fmla="*/ 35 h 81"/>
                <a:gd name="T10" fmla="*/ 29 w 60"/>
                <a:gd name="T11" fmla="*/ 44 h 81"/>
                <a:gd name="T12" fmla="*/ 29 w 60"/>
                <a:gd name="T13" fmla="*/ 31 h 81"/>
                <a:gd name="T14" fmla="*/ 24 w 60"/>
                <a:gd name="T15" fmla="*/ 20 h 81"/>
                <a:gd name="T16" fmla="*/ 14 w 60"/>
                <a:gd name="T17" fmla="*/ 10 h 81"/>
                <a:gd name="T18" fmla="*/ 6 w 60"/>
                <a:gd name="T19" fmla="*/ 4 h 8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60"/>
                <a:gd name="T31" fmla="*/ 0 h 81"/>
                <a:gd name="T32" fmla="*/ 60 w 60"/>
                <a:gd name="T33" fmla="*/ 81 h 8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60" h="81">
                  <a:moveTo>
                    <a:pt x="10" y="7"/>
                  </a:moveTo>
                  <a:cubicBezTo>
                    <a:pt x="0" y="0"/>
                    <a:pt x="0" y="9"/>
                    <a:pt x="3" y="18"/>
                  </a:cubicBezTo>
                  <a:cubicBezTo>
                    <a:pt x="5" y="25"/>
                    <a:pt x="12" y="32"/>
                    <a:pt x="15" y="39"/>
                  </a:cubicBezTo>
                  <a:cubicBezTo>
                    <a:pt x="16" y="51"/>
                    <a:pt x="17" y="51"/>
                    <a:pt x="27" y="54"/>
                  </a:cubicBezTo>
                  <a:cubicBezTo>
                    <a:pt x="31" y="57"/>
                    <a:pt x="36" y="60"/>
                    <a:pt x="40" y="63"/>
                  </a:cubicBezTo>
                  <a:cubicBezTo>
                    <a:pt x="43" y="70"/>
                    <a:pt x="45" y="77"/>
                    <a:pt x="51" y="81"/>
                  </a:cubicBezTo>
                  <a:cubicBezTo>
                    <a:pt x="60" y="75"/>
                    <a:pt x="56" y="66"/>
                    <a:pt x="52" y="57"/>
                  </a:cubicBezTo>
                  <a:cubicBezTo>
                    <a:pt x="51" y="49"/>
                    <a:pt x="50" y="41"/>
                    <a:pt x="43" y="37"/>
                  </a:cubicBezTo>
                  <a:cubicBezTo>
                    <a:pt x="37" y="30"/>
                    <a:pt x="33" y="23"/>
                    <a:pt x="25" y="18"/>
                  </a:cubicBezTo>
                  <a:cubicBezTo>
                    <a:pt x="20" y="12"/>
                    <a:pt x="17" y="9"/>
                    <a:pt x="10" y="7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1" name="Freeform 73"/>
            <p:cNvSpPr/>
            <p:nvPr/>
          </p:nvSpPr>
          <p:spPr bwMode="gray">
            <a:xfrm>
              <a:off x="4919" y="3594"/>
              <a:ext cx="53" cy="47"/>
            </a:xfrm>
            <a:custGeom>
              <a:avLst/>
              <a:gdLst>
                <a:gd name="T0" fmla="*/ 16 w 71"/>
                <a:gd name="T1" fmla="*/ 13 h 61"/>
                <a:gd name="T2" fmla="*/ 7 w 71"/>
                <a:gd name="T3" fmla="*/ 18 h 61"/>
                <a:gd name="T4" fmla="*/ 1 w 71"/>
                <a:gd name="T5" fmla="*/ 25 h 61"/>
                <a:gd name="T6" fmla="*/ 7 w 71"/>
                <a:gd name="T7" fmla="*/ 33 h 61"/>
                <a:gd name="T8" fmla="*/ 16 w 71"/>
                <a:gd name="T9" fmla="*/ 25 h 61"/>
                <a:gd name="T10" fmla="*/ 22 w 71"/>
                <a:gd name="T11" fmla="*/ 13 h 61"/>
                <a:gd name="T12" fmla="*/ 31 w 71"/>
                <a:gd name="T13" fmla="*/ 0 h 61"/>
                <a:gd name="T14" fmla="*/ 40 w 71"/>
                <a:gd name="T15" fmla="*/ 6 h 61"/>
                <a:gd name="T16" fmla="*/ 19 w 71"/>
                <a:gd name="T17" fmla="*/ 13 h 61"/>
                <a:gd name="T18" fmla="*/ 16 w 71"/>
                <a:gd name="T19" fmla="*/ 13 h 61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w 71"/>
                <a:gd name="T31" fmla="*/ 0 h 61"/>
                <a:gd name="T32" fmla="*/ 71 w 71"/>
                <a:gd name="T33" fmla="*/ 61 h 61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T30" t="T31" r="T32" b="T33"/>
              <a:pathLst>
                <a:path w="71" h="61">
                  <a:moveTo>
                    <a:pt x="28" y="23"/>
                  </a:moveTo>
                  <a:cubicBezTo>
                    <a:pt x="25" y="33"/>
                    <a:pt x="25" y="33"/>
                    <a:pt x="13" y="32"/>
                  </a:cubicBezTo>
                  <a:cubicBezTo>
                    <a:pt x="2" y="33"/>
                    <a:pt x="3" y="34"/>
                    <a:pt x="1" y="44"/>
                  </a:cubicBezTo>
                  <a:cubicBezTo>
                    <a:pt x="2" y="60"/>
                    <a:pt x="0" y="61"/>
                    <a:pt x="13" y="59"/>
                  </a:cubicBezTo>
                  <a:cubicBezTo>
                    <a:pt x="19" y="54"/>
                    <a:pt x="21" y="48"/>
                    <a:pt x="28" y="44"/>
                  </a:cubicBezTo>
                  <a:cubicBezTo>
                    <a:pt x="30" y="33"/>
                    <a:pt x="28" y="25"/>
                    <a:pt x="40" y="23"/>
                  </a:cubicBezTo>
                  <a:cubicBezTo>
                    <a:pt x="42" y="12"/>
                    <a:pt x="44" y="4"/>
                    <a:pt x="55" y="0"/>
                  </a:cubicBezTo>
                  <a:cubicBezTo>
                    <a:pt x="65" y="2"/>
                    <a:pt x="69" y="1"/>
                    <a:pt x="71" y="11"/>
                  </a:cubicBezTo>
                  <a:cubicBezTo>
                    <a:pt x="63" y="22"/>
                    <a:pt x="48" y="21"/>
                    <a:pt x="35" y="23"/>
                  </a:cubicBezTo>
                  <a:cubicBezTo>
                    <a:pt x="30" y="27"/>
                    <a:pt x="32" y="27"/>
                    <a:pt x="28" y="23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2" name="Freeform 74"/>
            <p:cNvSpPr/>
            <p:nvPr/>
          </p:nvSpPr>
          <p:spPr bwMode="gray">
            <a:xfrm>
              <a:off x="4758" y="3569"/>
              <a:ext cx="18" cy="23"/>
            </a:xfrm>
            <a:custGeom>
              <a:avLst/>
              <a:gdLst>
                <a:gd name="T0" fmla="*/ 5 w 23"/>
                <a:gd name="T1" fmla="*/ 0 h 30"/>
                <a:gd name="T2" fmla="*/ 0 w 23"/>
                <a:gd name="T3" fmla="*/ 8 h 30"/>
                <a:gd name="T4" fmla="*/ 7 w 23"/>
                <a:gd name="T5" fmla="*/ 18 h 30"/>
                <a:gd name="T6" fmla="*/ 5 w 23"/>
                <a:gd name="T7" fmla="*/ 0 h 3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3"/>
                <a:gd name="T13" fmla="*/ 0 h 30"/>
                <a:gd name="T14" fmla="*/ 23 w 23"/>
                <a:gd name="T15" fmla="*/ 30 h 3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3" h="30">
                  <a:moveTo>
                    <a:pt x="9" y="0"/>
                  </a:moveTo>
                  <a:cubicBezTo>
                    <a:pt x="8" y="7"/>
                    <a:pt x="3" y="8"/>
                    <a:pt x="0" y="14"/>
                  </a:cubicBezTo>
                  <a:cubicBezTo>
                    <a:pt x="3" y="21"/>
                    <a:pt x="8" y="24"/>
                    <a:pt x="12" y="30"/>
                  </a:cubicBezTo>
                  <a:cubicBezTo>
                    <a:pt x="23" y="15"/>
                    <a:pt x="4" y="9"/>
                    <a:pt x="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3" name="Freeform 75"/>
            <p:cNvSpPr/>
            <p:nvPr/>
          </p:nvSpPr>
          <p:spPr bwMode="gray">
            <a:xfrm>
              <a:off x="4751" y="3547"/>
              <a:ext cx="20" cy="18"/>
            </a:xfrm>
            <a:custGeom>
              <a:avLst/>
              <a:gdLst>
                <a:gd name="T0" fmla="*/ 12 w 26"/>
                <a:gd name="T1" fmla="*/ 0 h 23"/>
                <a:gd name="T2" fmla="*/ 0 w 26"/>
                <a:gd name="T3" fmla="*/ 7 h 23"/>
                <a:gd name="T4" fmla="*/ 12 w 26"/>
                <a:gd name="T5" fmla="*/ 11 h 23"/>
                <a:gd name="T6" fmla="*/ 12 w 26"/>
                <a:gd name="T7" fmla="*/ 0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3"/>
                <a:gd name="T14" fmla="*/ 26 w 26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3">
                  <a:moveTo>
                    <a:pt x="19" y="0"/>
                  </a:moveTo>
                  <a:cubicBezTo>
                    <a:pt x="17" y="12"/>
                    <a:pt x="10" y="11"/>
                    <a:pt x="0" y="14"/>
                  </a:cubicBezTo>
                  <a:cubicBezTo>
                    <a:pt x="5" y="23"/>
                    <a:pt x="11" y="22"/>
                    <a:pt x="21" y="20"/>
                  </a:cubicBezTo>
                  <a:cubicBezTo>
                    <a:pt x="26" y="12"/>
                    <a:pt x="23" y="7"/>
                    <a:pt x="1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4" name="Freeform 76"/>
            <p:cNvSpPr/>
            <p:nvPr/>
          </p:nvSpPr>
          <p:spPr bwMode="gray">
            <a:xfrm>
              <a:off x="4598" y="3353"/>
              <a:ext cx="28" cy="31"/>
            </a:xfrm>
            <a:custGeom>
              <a:avLst/>
              <a:gdLst>
                <a:gd name="T0" fmla="*/ 16 w 32"/>
                <a:gd name="T1" fmla="*/ 0 h 44"/>
                <a:gd name="T2" fmla="*/ 5 w 32"/>
                <a:gd name="T3" fmla="*/ 6 h 44"/>
                <a:gd name="T4" fmla="*/ 7 w 32"/>
                <a:gd name="T5" fmla="*/ 18 h 44"/>
                <a:gd name="T6" fmla="*/ 13 w 32"/>
                <a:gd name="T7" fmla="*/ 20 h 44"/>
                <a:gd name="T8" fmla="*/ 16 w 32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44"/>
                <a:gd name="T17" fmla="*/ 32 w 32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44">
                  <a:moveTo>
                    <a:pt x="28" y="0"/>
                  </a:moveTo>
                  <a:cubicBezTo>
                    <a:pt x="32" y="10"/>
                    <a:pt x="18" y="9"/>
                    <a:pt x="10" y="11"/>
                  </a:cubicBezTo>
                  <a:cubicBezTo>
                    <a:pt x="0" y="18"/>
                    <a:pt x="7" y="24"/>
                    <a:pt x="12" y="32"/>
                  </a:cubicBezTo>
                  <a:cubicBezTo>
                    <a:pt x="14" y="44"/>
                    <a:pt x="15" y="41"/>
                    <a:pt x="24" y="36"/>
                  </a:cubicBezTo>
                  <a:cubicBezTo>
                    <a:pt x="32" y="25"/>
                    <a:pt x="29" y="14"/>
                    <a:pt x="28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5" name="Freeform 77"/>
            <p:cNvSpPr/>
            <p:nvPr/>
          </p:nvSpPr>
          <p:spPr bwMode="gray">
            <a:xfrm>
              <a:off x="4632" y="3396"/>
              <a:ext cx="26" cy="37"/>
            </a:xfrm>
            <a:custGeom>
              <a:avLst/>
              <a:gdLst>
                <a:gd name="T0" fmla="*/ 18 w 34"/>
                <a:gd name="T1" fmla="*/ 0 h 44"/>
                <a:gd name="T2" fmla="*/ 6 w 34"/>
                <a:gd name="T3" fmla="*/ 5 h 44"/>
                <a:gd name="T4" fmla="*/ 8 w 34"/>
                <a:gd name="T5" fmla="*/ 18 h 44"/>
                <a:gd name="T6" fmla="*/ 15 w 34"/>
                <a:gd name="T7" fmla="*/ 20 h 44"/>
                <a:gd name="T8" fmla="*/ 18 w 3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"/>
                <a:gd name="T16" fmla="*/ 0 h 44"/>
                <a:gd name="T17" fmla="*/ 34 w 3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" h="44">
                  <a:moveTo>
                    <a:pt x="30" y="0"/>
                  </a:moveTo>
                  <a:cubicBezTo>
                    <a:pt x="34" y="10"/>
                    <a:pt x="18" y="7"/>
                    <a:pt x="10" y="9"/>
                  </a:cubicBezTo>
                  <a:cubicBezTo>
                    <a:pt x="0" y="16"/>
                    <a:pt x="9" y="24"/>
                    <a:pt x="14" y="32"/>
                  </a:cubicBezTo>
                  <a:cubicBezTo>
                    <a:pt x="16" y="44"/>
                    <a:pt x="17" y="41"/>
                    <a:pt x="26" y="36"/>
                  </a:cubicBezTo>
                  <a:cubicBezTo>
                    <a:pt x="34" y="25"/>
                    <a:pt x="31" y="14"/>
                    <a:pt x="30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6" name="Freeform 78"/>
            <p:cNvSpPr/>
            <p:nvPr/>
          </p:nvSpPr>
          <p:spPr bwMode="gray">
            <a:xfrm>
              <a:off x="4659" y="3459"/>
              <a:ext cx="28" cy="28"/>
            </a:xfrm>
            <a:custGeom>
              <a:avLst/>
              <a:gdLst>
                <a:gd name="T0" fmla="*/ 18 w 38"/>
                <a:gd name="T1" fmla="*/ 2 h 37"/>
                <a:gd name="T2" fmla="*/ 5 w 38"/>
                <a:gd name="T3" fmla="*/ 2 h 37"/>
                <a:gd name="T4" fmla="*/ 7 w 38"/>
                <a:gd name="T5" fmla="*/ 14 h 37"/>
                <a:gd name="T6" fmla="*/ 14 w 38"/>
                <a:gd name="T7" fmla="*/ 17 h 37"/>
                <a:gd name="T8" fmla="*/ 18 w 38"/>
                <a:gd name="T9" fmla="*/ 2 h 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7"/>
                <a:gd name="T17" fmla="*/ 38 w 38"/>
                <a:gd name="T18" fmla="*/ 37 h 3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7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9" y="17"/>
                    <a:pt x="14" y="25"/>
                  </a:cubicBezTo>
                  <a:cubicBezTo>
                    <a:pt x="16" y="37"/>
                    <a:pt x="17" y="34"/>
                    <a:pt x="26" y="29"/>
                  </a:cubicBezTo>
                  <a:cubicBezTo>
                    <a:pt x="34" y="18"/>
                    <a:pt x="35" y="16"/>
                    <a:pt x="34" y="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7" name="Freeform 79"/>
            <p:cNvSpPr/>
            <p:nvPr/>
          </p:nvSpPr>
          <p:spPr bwMode="gray">
            <a:xfrm>
              <a:off x="4693" y="3449"/>
              <a:ext cx="28" cy="26"/>
            </a:xfrm>
            <a:custGeom>
              <a:avLst/>
              <a:gdLst>
                <a:gd name="T0" fmla="*/ 18 w 38"/>
                <a:gd name="T1" fmla="*/ 2 h 34"/>
                <a:gd name="T2" fmla="*/ 5 w 38"/>
                <a:gd name="T3" fmla="*/ 2 h 34"/>
                <a:gd name="T4" fmla="*/ 9 w 38"/>
                <a:gd name="T5" fmla="*/ 13 h 34"/>
                <a:gd name="T6" fmla="*/ 15 w 38"/>
                <a:gd name="T7" fmla="*/ 13 h 34"/>
                <a:gd name="T8" fmla="*/ 18 w 38"/>
                <a:gd name="T9" fmla="*/ 2 h 3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34"/>
                <a:gd name="T17" fmla="*/ 38 w 38"/>
                <a:gd name="T18" fmla="*/ 34 h 3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34">
                  <a:moveTo>
                    <a:pt x="34" y="2"/>
                  </a:moveTo>
                  <a:cubicBezTo>
                    <a:pt x="38" y="12"/>
                    <a:pt x="18" y="0"/>
                    <a:pt x="10" y="2"/>
                  </a:cubicBezTo>
                  <a:cubicBezTo>
                    <a:pt x="0" y="9"/>
                    <a:pt x="11" y="14"/>
                    <a:pt x="16" y="22"/>
                  </a:cubicBezTo>
                  <a:cubicBezTo>
                    <a:pt x="18" y="34"/>
                    <a:pt x="18" y="27"/>
                    <a:pt x="27" y="22"/>
                  </a:cubicBezTo>
                  <a:cubicBezTo>
                    <a:pt x="35" y="11"/>
                    <a:pt x="35" y="16"/>
                    <a:pt x="34" y="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8" name="Freeform 80"/>
            <p:cNvSpPr/>
            <p:nvPr/>
          </p:nvSpPr>
          <p:spPr bwMode="gray">
            <a:xfrm>
              <a:off x="4682" y="3414"/>
              <a:ext cx="27" cy="19"/>
            </a:xfrm>
            <a:custGeom>
              <a:avLst/>
              <a:gdLst>
                <a:gd name="T0" fmla="*/ 17 w 35"/>
                <a:gd name="T1" fmla="*/ 1 h 27"/>
                <a:gd name="T2" fmla="*/ 5 w 35"/>
                <a:gd name="T3" fmla="*/ 1 h 27"/>
                <a:gd name="T4" fmla="*/ 7 w 35"/>
                <a:gd name="T5" fmla="*/ 8 h 27"/>
                <a:gd name="T6" fmla="*/ 14 w 35"/>
                <a:gd name="T7" fmla="*/ 10 h 27"/>
                <a:gd name="T8" fmla="*/ 17 w 35"/>
                <a:gd name="T9" fmla="*/ 1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"/>
                <a:gd name="T16" fmla="*/ 0 h 27"/>
                <a:gd name="T17" fmla="*/ 35 w 35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" h="27">
                  <a:moveTo>
                    <a:pt x="31" y="1"/>
                  </a:moveTo>
                  <a:cubicBezTo>
                    <a:pt x="35" y="11"/>
                    <a:pt x="18" y="0"/>
                    <a:pt x="10" y="2"/>
                  </a:cubicBezTo>
                  <a:cubicBezTo>
                    <a:pt x="0" y="9"/>
                    <a:pt x="8" y="7"/>
                    <a:pt x="13" y="15"/>
                  </a:cubicBezTo>
                  <a:cubicBezTo>
                    <a:pt x="15" y="27"/>
                    <a:pt x="16" y="24"/>
                    <a:pt x="25" y="19"/>
                  </a:cubicBezTo>
                  <a:cubicBezTo>
                    <a:pt x="33" y="8"/>
                    <a:pt x="32" y="15"/>
                    <a:pt x="31" y="1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9" name="Freeform 81"/>
            <p:cNvSpPr/>
            <p:nvPr/>
          </p:nvSpPr>
          <p:spPr bwMode="gray">
            <a:xfrm>
              <a:off x="4657" y="3388"/>
              <a:ext cx="26" cy="35"/>
            </a:xfrm>
            <a:custGeom>
              <a:avLst/>
              <a:gdLst>
                <a:gd name="T0" fmla="*/ 16 w 35"/>
                <a:gd name="T1" fmla="*/ 9 h 47"/>
                <a:gd name="T2" fmla="*/ 10 w 35"/>
                <a:gd name="T3" fmla="*/ 1 h 47"/>
                <a:gd name="T4" fmla="*/ 5 w 35"/>
                <a:gd name="T5" fmla="*/ 14 h 47"/>
                <a:gd name="T6" fmla="*/ 10 w 35"/>
                <a:gd name="T7" fmla="*/ 19 h 47"/>
                <a:gd name="T8" fmla="*/ 15 w 35"/>
                <a:gd name="T9" fmla="*/ 16 h 47"/>
                <a:gd name="T10" fmla="*/ 16 w 35"/>
                <a:gd name="T11" fmla="*/ 9 h 4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35"/>
                <a:gd name="T19" fmla="*/ 0 h 47"/>
                <a:gd name="T20" fmla="*/ 35 w 35"/>
                <a:gd name="T21" fmla="*/ 47 h 4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35" h="47">
                  <a:moveTo>
                    <a:pt x="28" y="16"/>
                  </a:moveTo>
                  <a:cubicBezTo>
                    <a:pt x="27" y="13"/>
                    <a:pt x="22" y="0"/>
                    <a:pt x="19" y="2"/>
                  </a:cubicBezTo>
                  <a:cubicBezTo>
                    <a:pt x="16" y="4"/>
                    <a:pt x="10" y="20"/>
                    <a:pt x="10" y="25"/>
                  </a:cubicBezTo>
                  <a:cubicBezTo>
                    <a:pt x="0" y="32"/>
                    <a:pt x="14" y="27"/>
                    <a:pt x="19" y="35"/>
                  </a:cubicBezTo>
                  <a:cubicBezTo>
                    <a:pt x="21" y="47"/>
                    <a:pt x="18" y="34"/>
                    <a:pt x="27" y="29"/>
                  </a:cubicBezTo>
                  <a:cubicBezTo>
                    <a:pt x="35" y="18"/>
                    <a:pt x="29" y="30"/>
                    <a:pt x="28" y="16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0" name="Freeform 82"/>
            <p:cNvSpPr/>
            <p:nvPr/>
          </p:nvSpPr>
          <p:spPr bwMode="gray">
            <a:xfrm>
              <a:off x="4625" y="3372"/>
              <a:ext cx="20" cy="26"/>
            </a:xfrm>
            <a:custGeom>
              <a:avLst/>
              <a:gdLst>
                <a:gd name="T0" fmla="*/ 12 w 32"/>
                <a:gd name="T1" fmla="*/ 5 h 35"/>
                <a:gd name="T2" fmla="*/ 5 w 32"/>
                <a:gd name="T3" fmla="*/ 1 h 35"/>
                <a:gd name="T4" fmla="*/ 7 w 32"/>
                <a:gd name="T5" fmla="*/ 13 h 35"/>
                <a:gd name="T6" fmla="*/ 13 w 32"/>
                <a:gd name="T7" fmla="*/ 15 h 35"/>
                <a:gd name="T8" fmla="*/ 12 w 32"/>
                <a:gd name="T9" fmla="*/ 5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1" name="Freeform 83"/>
            <p:cNvSpPr/>
            <p:nvPr/>
          </p:nvSpPr>
          <p:spPr bwMode="gray">
            <a:xfrm>
              <a:off x="4665" y="3425"/>
              <a:ext cx="28" cy="27"/>
            </a:xfrm>
            <a:custGeom>
              <a:avLst/>
              <a:gdLst>
                <a:gd name="T0" fmla="*/ 12 w 32"/>
                <a:gd name="T1" fmla="*/ 5 h 35"/>
                <a:gd name="T2" fmla="*/ 5 w 32"/>
                <a:gd name="T3" fmla="*/ 1 h 35"/>
                <a:gd name="T4" fmla="*/ 7 w 32"/>
                <a:gd name="T5" fmla="*/ 13 h 35"/>
                <a:gd name="T6" fmla="*/ 13 w 32"/>
                <a:gd name="T7" fmla="*/ 15 h 35"/>
                <a:gd name="T8" fmla="*/ 12 w 32"/>
                <a:gd name="T9" fmla="*/ 5 h 3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"/>
                <a:gd name="T16" fmla="*/ 0 h 35"/>
                <a:gd name="T17" fmla="*/ 32 w 32"/>
                <a:gd name="T18" fmla="*/ 35 h 3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" h="35">
                  <a:moveTo>
                    <a:pt x="22" y="10"/>
                  </a:moveTo>
                  <a:cubicBezTo>
                    <a:pt x="26" y="20"/>
                    <a:pt x="18" y="0"/>
                    <a:pt x="10" y="2"/>
                  </a:cubicBezTo>
                  <a:cubicBezTo>
                    <a:pt x="0" y="9"/>
                    <a:pt x="7" y="15"/>
                    <a:pt x="12" y="23"/>
                  </a:cubicBezTo>
                  <a:cubicBezTo>
                    <a:pt x="14" y="35"/>
                    <a:pt x="15" y="32"/>
                    <a:pt x="24" y="27"/>
                  </a:cubicBezTo>
                  <a:cubicBezTo>
                    <a:pt x="32" y="16"/>
                    <a:pt x="23" y="24"/>
                    <a:pt x="22" y="1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" name="Freeform 84"/>
            <p:cNvSpPr/>
            <p:nvPr/>
          </p:nvSpPr>
          <p:spPr bwMode="gray">
            <a:xfrm>
              <a:off x="3055" y="2051"/>
              <a:ext cx="141" cy="108"/>
            </a:xfrm>
            <a:custGeom>
              <a:avLst/>
              <a:gdLst>
                <a:gd name="T0" fmla="*/ 95 w 189"/>
                <a:gd name="T1" fmla="*/ 2 h 144"/>
                <a:gd name="T2" fmla="*/ 103 w 189"/>
                <a:gd name="T3" fmla="*/ 2 h 144"/>
                <a:gd name="T4" fmla="*/ 105 w 189"/>
                <a:gd name="T5" fmla="*/ 9 h 144"/>
                <a:gd name="T6" fmla="*/ 104 w 189"/>
                <a:gd name="T7" fmla="*/ 14 h 144"/>
                <a:gd name="T8" fmla="*/ 73 w 189"/>
                <a:gd name="T9" fmla="*/ 25 h 144"/>
                <a:gd name="T10" fmla="*/ 60 w 189"/>
                <a:gd name="T11" fmla="*/ 32 h 144"/>
                <a:gd name="T12" fmla="*/ 54 w 189"/>
                <a:gd name="T13" fmla="*/ 34 h 144"/>
                <a:gd name="T14" fmla="*/ 40 w 189"/>
                <a:gd name="T15" fmla="*/ 46 h 144"/>
                <a:gd name="T16" fmla="*/ 42 w 189"/>
                <a:gd name="T17" fmla="*/ 52 h 144"/>
                <a:gd name="T18" fmla="*/ 46 w 189"/>
                <a:gd name="T19" fmla="*/ 65 h 144"/>
                <a:gd name="T20" fmla="*/ 60 w 189"/>
                <a:gd name="T21" fmla="*/ 70 h 144"/>
                <a:gd name="T22" fmla="*/ 51 w 189"/>
                <a:gd name="T23" fmla="*/ 79 h 144"/>
                <a:gd name="T24" fmla="*/ 46 w 189"/>
                <a:gd name="T25" fmla="*/ 73 h 144"/>
                <a:gd name="T26" fmla="*/ 40 w 189"/>
                <a:gd name="T27" fmla="*/ 76 h 144"/>
                <a:gd name="T28" fmla="*/ 12 w 189"/>
                <a:gd name="T29" fmla="*/ 68 h 144"/>
                <a:gd name="T30" fmla="*/ 10 w 189"/>
                <a:gd name="T31" fmla="*/ 59 h 144"/>
                <a:gd name="T32" fmla="*/ 26 w 189"/>
                <a:gd name="T33" fmla="*/ 50 h 144"/>
                <a:gd name="T34" fmla="*/ 28 w 189"/>
                <a:gd name="T35" fmla="*/ 43 h 144"/>
                <a:gd name="T36" fmla="*/ 26 w 189"/>
                <a:gd name="T37" fmla="*/ 36 h 144"/>
                <a:gd name="T38" fmla="*/ 40 w 189"/>
                <a:gd name="T39" fmla="*/ 26 h 144"/>
                <a:gd name="T40" fmla="*/ 54 w 189"/>
                <a:gd name="T41" fmla="*/ 20 h 144"/>
                <a:gd name="T42" fmla="*/ 63 w 189"/>
                <a:gd name="T43" fmla="*/ 14 h 144"/>
                <a:gd name="T44" fmla="*/ 95 w 189"/>
                <a:gd name="T45" fmla="*/ 2 h 144"/>
                <a:gd name="T46" fmla="*/ 0 60000 65536"/>
                <a:gd name="T47" fmla="*/ 0 60000 65536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w 189"/>
                <a:gd name="T70" fmla="*/ 0 h 144"/>
                <a:gd name="T71" fmla="*/ 189 w 189"/>
                <a:gd name="T72" fmla="*/ 144 h 144"/>
              </a:gdLst>
              <a:ahLst/>
              <a:cxnLst>
                <a:cxn ang="T46">
                  <a:pos x="T0" y="T1"/>
                </a:cxn>
                <a:cxn ang="T47">
                  <a:pos x="T2" y="T3"/>
                </a:cxn>
                <a:cxn ang="T48">
                  <a:pos x="T4" y="T5"/>
                </a:cxn>
                <a:cxn ang="T49">
                  <a:pos x="T6" y="T7"/>
                </a:cxn>
                <a:cxn ang="T50">
                  <a:pos x="T8" y="T9"/>
                </a:cxn>
                <a:cxn ang="T51">
                  <a:pos x="T10" y="T11"/>
                </a:cxn>
                <a:cxn ang="T52">
                  <a:pos x="T12" y="T13"/>
                </a:cxn>
                <a:cxn ang="T53">
                  <a:pos x="T14" y="T15"/>
                </a:cxn>
                <a:cxn ang="T54">
                  <a:pos x="T16" y="T17"/>
                </a:cxn>
                <a:cxn ang="T55">
                  <a:pos x="T18" y="T19"/>
                </a:cxn>
                <a:cxn ang="T56">
                  <a:pos x="T20" y="T21"/>
                </a:cxn>
                <a:cxn ang="T57">
                  <a:pos x="T22" y="T23"/>
                </a:cxn>
                <a:cxn ang="T58">
                  <a:pos x="T24" y="T25"/>
                </a:cxn>
                <a:cxn ang="T59">
                  <a:pos x="T26" y="T27"/>
                </a:cxn>
                <a:cxn ang="T60">
                  <a:pos x="T28" y="T29"/>
                </a:cxn>
                <a:cxn ang="T61">
                  <a:pos x="T30" y="T31"/>
                </a:cxn>
                <a:cxn ang="T62">
                  <a:pos x="T32" y="T33"/>
                </a:cxn>
                <a:cxn ang="T63">
                  <a:pos x="T34" y="T35"/>
                </a:cxn>
                <a:cxn ang="T64">
                  <a:pos x="T36" y="T37"/>
                </a:cxn>
                <a:cxn ang="T65">
                  <a:pos x="T38" y="T39"/>
                </a:cxn>
                <a:cxn ang="T66">
                  <a:pos x="T40" y="T41"/>
                </a:cxn>
                <a:cxn ang="T67">
                  <a:pos x="T42" y="T43"/>
                </a:cxn>
                <a:cxn ang="T68">
                  <a:pos x="T44" y="T45"/>
                </a:cxn>
              </a:cxnLst>
              <a:rect l="T69" t="T70" r="T71" b="T72"/>
              <a:pathLst>
                <a:path w="189" h="144">
                  <a:moveTo>
                    <a:pt x="171" y="4"/>
                  </a:moveTo>
                  <a:cubicBezTo>
                    <a:pt x="174" y="3"/>
                    <a:pt x="182" y="0"/>
                    <a:pt x="185" y="4"/>
                  </a:cubicBezTo>
                  <a:cubicBezTo>
                    <a:pt x="187" y="7"/>
                    <a:pt x="189" y="16"/>
                    <a:pt x="189" y="16"/>
                  </a:cubicBezTo>
                  <a:cubicBezTo>
                    <a:pt x="188" y="19"/>
                    <a:pt x="189" y="22"/>
                    <a:pt x="187" y="24"/>
                  </a:cubicBezTo>
                  <a:cubicBezTo>
                    <a:pt x="175" y="34"/>
                    <a:pt x="146" y="34"/>
                    <a:pt x="131" y="44"/>
                  </a:cubicBezTo>
                  <a:cubicBezTo>
                    <a:pt x="125" y="53"/>
                    <a:pt x="120" y="54"/>
                    <a:pt x="109" y="58"/>
                  </a:cubicBezTo>
                  <a:cubicBezTo>
                    <a:pt x="105" y="59"/>
                    <a:pt x="97" y="62"/>
                    <a:pt x="97" y="62"/>
                  </a:cubicBezTo>
                  <a:cubicBezTo>
                    <a:pt x="88" y="76"/>
                    <a:pt x="83" y="74"/>
                    <a:pt x="71" y="82"/>
                  </a:cubicBezTo>
                  <a:cubicBezTo>
                    <a:pt x="66" y="98"/>
                    <a:pt x="70" y="78"/>
                    <a:pt x="75" y="92"/>
                  </a:cubicBezTo>
                  <a:cubicBezTo>
                    <a:pt x="81" y="108"/>
                    <a:pt x="71" y="108"/>
                    <a:pt x="83" y="116"/>
                  </a:cubicBezTo>
                  <a:cubicBezTo>
                    <a:pt x="90" y="121"/>
                    <a:pt x="107" y="126"/>
                    <a:pt x="107" y="126"/>
                  </a:cubicBezTo>
                  <a:cubicBezTo>
                    <a:pt x="105" y="139"/>
                    <a:pt x="106" y="144"/>
                    <a:pt x="93" y="140"/>
                  </a:cubicBezTo>
                  <a:cubicBezTo>
                    <a:pt x="91" y="137"/>
                    <a:pt x="87" y="130"/>
                    <a:pt x="83" y="130"/>
                  </a:cubicBezTo>
                  <a:cubicBezTo>
                    <a:pt x="79" y="130"/>
                    <a:pt x="71" y="134"/>
                    <a:pt x="71" y="134"/>
                  </a:cubicBezTo>
                  <a:cubicBezTo>
                    <a:pt x="52" y="129"/>
                    <a:pt x="42" y="124"/>
                    <a:pt x="21" y="122"/>
                  </a:cubicBezTo>
                  <a:cubicBezTo>
                    <a:pt x="14" y="115"/>
                    <a:pt x="0" y="102"/>
                    <a:pt x="19" y="106"/>
                  </a:cubicBezTo>
                  <a:cubicBezTo>
                    <a:pt x="29" y="91"/>
                    <a:pt x="26" y="93"/>
                    <a:pt x="47" y="90"/>
                  </a:cubicBezTo>
                  <a:cubicBezTo>
                    <a:pt x="55" y="84"/>
                    <a:pt x="54" y="88"/>
                    <a:pt x="51" y="76"/>
                  </a:cubicBezTo>
                  <a:cubicBezTo>
                    <a:pt x="50" y="72"/>
                    <a:pt x="47" y="64"/>
                    <a:pt x="47" y="64"/>
                  </a:cubicBezTo>
                  <a:cubicBezTo>
                    <a:pt x="50" y="41"/>
                    <a:pt x="50" y="43"/>
                    <a:pt x="73" y="46"/>
                  </a:cubicBezTo>
                  <a:cubicBezTo>
                    <a:pt x="82" y="45"/>
                    <a:pt x="97" y="36"/>
                    <a:pt x="97" y="36"/>
                  </a:cubicBezTo>
                  <a:cubicBezTo>
                    <a:pt x="102" y="29"/>
                    <a:pt x="105" y="27"/>
                    <a:pt x="113" y="24"/>
                  </a:cubicBezTo>
                  <a:cubicBezTo>
                    <a:pt x="134" y="27"/>
                    <a:pt x="161" y="25"/>
                    <a:pt x="171" y="4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3" name="Freeform 85"/>
            <p:cNvSpPr/>
            <p:nvPr/>
          </p:nvSpPr>
          <p:spPr bwMode="gray">
            <a:xfrm>
              <a:off x="3139" y="2155"/>
              <a:ext cx="40" cy="12"/>
            </a:xfrm>
            <a:custGeom>
              <a:avLst/>
              <a:gdLst>
                <a:gd name="T0" fmla="*/ 14 w 53"/>
                <a:gd name="T1" fmla="*/ 0 h 17"/>
                <a:gd name="T2" fmla="*/ 7 w 53"/>
                <a:gd name="T3" fmla="*/ 1 h 17"/>
                <a:gd name="T4" fmla="*/ 18 w 53"/>
                <a:gd name="T5" fmla="*/ 8 h 17"/>
                <a:gd name="T6" fmla="*/ 25 w 53"/>
                <a:gd name="T7" fmla="*/ 7 h 17"/>
                <a:gd name="T8" fmla="*/ 14 w 53"/>
                <a:gd name="T9" fmla="*/ 0 h 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3"/>
                <a:gd name="T16" fmla="*/ 0 h 17"/>
                <a:gd name="T17" fmla="*/ 53 w 53"/>
                <a:gd name="T18" fmla="*/ 17 h 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3" h="17">
                  <a:moveTo>
                    <a:pt x="24" y="0"/>
                  </a:moveTo>
                  <a:cubicBezTo>
                    <a:pt x="20" y="1"/>
                    <a:pt x="16" y="0"/>
                    <a:pt x="12" y="2"/>
                  </a:cubicBezTo>
                  <a:cubicBezTo>
                    <a:pt x="0" y="9"/>
                    <a:pt x="30" y="15"/>
                    <a:pt x="32" y="16"/>
                  </a:cubicBezTo>
                  <a:cubicBezTo>
                    <a:pt x="36" y="15"/>
                    <a:pt x="41" y="17"/>
                    <a:pt x="44" y="14"/>
                  </a:cubicBezTo>
                  <a:cubicBezTo>
                    <a:pt x="53" y="3"/>
                    <a:pt x="30" y="0"/>
                    <a:pt x="2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4" name="Freeform 86"/>
            <p:cNvSpPr/>
            <p:nvPr/>
          </p:nvSpPr>
          <p:spPr bwMode="gray">
            <a:xfrm>
              <a:off x="3344" y="1999"/>
              <a:ext cx="38" cy="28"/>
            </a:xfrm>
            <a:custGeom>
              <a:avLst/>
              <a:gdLst>
                <a:gd name="T0" fmla="*/ 31 w 57"/>
                <a:gd name="T1" fmla="*/ 2 h 37"/>
                <a:gd name="T2" fmla="*/ 13 w 57"/>
                <a:gd name="T3" fmla="*/ 14 h 37"/>
                <a:gd name="T4" fmla="*/ 6 w 57"/>
                <a:gd name="T5" fmla="*/ 20 h 37"/>
                <a:gd name="T6" fmla="*/ 5 w 57"/>
                <a:gd name="T7" fmla="*/ 2 h 37"/>
                <a:gd name="T8" fmla="*/ 11 w 57"/>
                <a:gd name="T9" fmla="*/ 0 h 37"/>
                <a:gd name="T10" fmla="*/ 31 w 57"/>
                <a:gd name="T11" fmla="*/ 2 h 37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57"/>
                <a:gd name="T19" fmla="*/ 0 h 37"/>
                <a:gd name="T20" fmla="*/ 57 w 57"/>
                <a:gd name="T21" fmla="*/ 37 h 37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57" h="37">
                  <a:moveTo>
                    <a:pt x="57" y="4"/>
                  </a:moveTo>
                  <a:cubicBezTo>
                    <a:pt x="53" y="16"/>
                    <a:pt x="35" y="17"/>
                    <a:pt x="25" y="24"/>
                  </a:cubicBezTo>
                  <a:cubicBezTo>
                    <a:pt x="22" y="34"/>
                    <a:pt x="22" y="37"/>
                    <a:pt x="11" y="34"/>
                  </a:cubicBezTo>
                  <a:cubicBezTo>
                    <a:pt x="6" y="27"/>
                    <a:pt x="0" y="10"/>
                    <a:pt x="9" y="4"/>
                  </a:cubicBezTo>
                  <a:cubicBezTo>
                    <a:pt x="12" y="2"/>
                    <a:pt x="21" y="0"/>
                    <a:pt x="21" y="0"/>
                  </a:cubicBezTo>
                  <a:cubicBezTo>
                    <a:pt x="33" y="2"/>
                    <a:pt x="45" y="4"/>
                    <a:pt x="57" y="4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5" name="Freeform 87"/>
            <p:cNvSpPr/>
            <p:nvPr/>
          </p:nvSpPr>
          <p:spPr bwMode="gray">
            <a:xfrm>
              <a:off x="3374" y="2012"/>
              <a:ext cx="50" cy="19"/>
            </a:xfrm>
            <a:custGeom>
              <a:avLst/>
              <a:gdLst>
                <a:gd name="T0" fmla="*/ 15 w 68"/>
                <a:gd name="T1" fmla="*/ 0 h 26"/>
                <a:gd name="T2" fmla="*/ 6 w 68"/>
                <a:gd name="T3" fmla="*/ 4 h 26"/>
                <a:gd name="T4" fmla="*/ 31 w 68"/>
                <a:gd name="T5" fmla="*/ 15 h 26"/>
                <a:gd name="T6" fmla="*/ 34 w 68"/>
                <a:gd name="T7" fmla="*/ 14 h 26"/>
                <a:gd name="T8" fmla="*/ 15 w 68"/>
                <a:gd name="T9" fmla="*/ 0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8"/>
                <a:gd name="T16" fmla="*/ 0 h 26"/>
                <a:gd name="T17" fmla="*/ 68 w 68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8" h="26">
                  <a:moveTo>
                    <a:pt x="29" y="0"/>
                  </a:moveTo>
                  <a:cubicBezTo>
                    <a:pt x="23" y="2"/>
                    <a:pt x="11" y="6"/>
                    <a:pt x="11" y="6"/>
                  </a:cubicBezTo>
                  <a:cubicBezTo>
                    <a:pt x="0" y="23"/>
                    <a:pt x="47" y="24"/>
                    <a:pt x="57" y="26"/>
                  </a:cubicBezTo>
                  <a:cubicBezTo>
                    <a:pt x="59" y="25"/>
                    <a:pt x="62" y="26"/>
                    <a:pt x="63" y="24"/>
                  </a:cubicBezTo>
                  <a:cubicBezTo>
                    <a:pt x="68" y="3"/>
                    <a:pt x="42" y="3"/>
                    <a:pt x="2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6" name="Freeform 88"/>
            <p:cNvSpPr/>
            <p:nvPr/>
          </p:nvSpPr>
          <p:spPr bwMode="gray">
            <a:xfrm>
              <a:off x="3428" y="2015"/>
              <a:ext cx="49" cy="32"/>
            </a:xfrm>
            <a:custGeom>
              <a:avLst/>
              <a:gdLst>
                <a:gd name="T0" fmla="*/ 29 w 66"/>
                <a:gd name="T1" fmla="*/ 5 h 43"/>
                <a:gd name="T2" fmla="*/ 15 w 66"/>
                <a:gd name="T3" fmla="*/ 5 h 43"/>
                <a:gd name="T4" fmla="*/ 6 w 66"/>
                <a:gd name="T5" fmla="*/ 5 h 43"/>
                <a:gd name="T6" fmla="*/ 5 w 66"/>
                <a:gd name="T7" fmla="*/ 19 h 43"/>
                <a:gd name="T8" fmla="*/ 18 w 66"/>
                <a:gd name="T9" fmla="*/ 24 h 43"/>
                <a:gd name="T10" fmla="*/ 36 w 66"/>
                <a:gd name="T11" fmla="*/ 15 h 43"/>
                <a:gd name="T12" fmla="*/ 29 w 66"/>
                <a:gd name="T13" fmla="*/ 5 h 43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66"/>
                <a:gd name="T22" fmla="*/ 0 h 43"/>
                <a:gd name="T23" fmla="*/ 66 w 66"/>
                <a:gd name="T24" fmla="*/ 43 h 43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66" h="43">
                  <a:moveTo>
                    <a:pt x="50" y="9"/>
                  </a:moveTo>
                  <a:cubicBezTo>
                    <a:pt x="40" y="16"/>
                    <a:pt x="36" y="16"/>
                    <a:pt x="26" y="9"/>
                  </a:cubicBezTo>
                  <a:cubicBezTo>
                    <a:pt x="20" y="0"/>
                    <a:pt x="18" y="4"/>
                    <a:pt x="10" y="9"/>
                  </a:cubicBezTo>
                  <a:cubicBezTo>
                    <a:pt x="4" y="17"/>
                    <a:pt x="0" y="21"/>
                    <a:pt x="8" y="35"/>
                  </a:cubicBezTo>
                  <a:cubicBezTo>
                    <a:pt x="12" y="42"/>
                    <a:pt x="32" y="43"/>
                    <a:pt x="32" y="43"/>
                  </a:cubicBezTo>
                  <a:cubicBezTo>
                    <a:pt x="41" y="40"/>
                    <a:pt x="54" y="33"/>
                    <a:pt x="62" y="27"/>
                  </a:cubicBezTo>
                  <a:cubicBezTo>
                    <a:pt x="66" y="15"/>
                    <a:pt x="61" y="15"/>
                    <a:pt x="50" y="9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7" name="Freeform 89"/>
            <p:cNvSpPr/>
            <p:nvPr/>
          </p:nvSpPr>
          <p:spPr bwMode="gray">
            <a:xfrm>
              <a:off x="3777" y="2042"/>
              <a:ext cx="88" cy="31"/>
            </a:xfrm>
            <a:custGeom>
              <a:avLst/>
              <a:gdLst>
                <a:gd name="T0" fmla="*/ 8 w 117"/>
                <a:gd name="T1" fmla="*/ 0 h 41"/>
                <a:gd name="T2" fmla="*/ 5 w 117"/>
                <a:gd name="T3" fmla="*/ 9 h 41"/>
                <a:gd name="T4" fmla="*/ 29 w 117"/>
                <a:gd name="T5" fmla="*/ 17 h 41"/>
                <a:gd name="T6" fmla="*/ 43 w 117"/>
                <a:gd name="T7" fmla="*/ 20 h 41"/>
                <a:gd name="T8" fmla="*/ 63 w 117"/>
                <a:gd name="T9" fmla="*/ 13 h 41"/>
                <a:gd name="T10" fmla="*/ 44 w 117"/>
                <a:gd name="T11" fmla="*/ 2 h 41"/>
                <a:gd name="T12" fmla="*/ 8 w 117"/>
                <a:gd name="T13" fmla="*/ 0 h 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17"/>
                <a:gd name="T22" fmla="*/ 0 h 41"/>
                <a:gd name="T23" fmla="*/ 117 w 117"/>
                <a:gd name="T24" fmla="*/ 41 h 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17" h="41">
                  <a:moveTo>
                    <a:pt x="14" y="0"/>
                  </a:moveTo>
                  <a:cubicBezTo>
                    <a:pt x="8" y="4"/>
                    <a:pt x="0" y="9"/>
                    <a:pt x="8" y="16"/>
                  </a:cubicBezTo>
                  <a:cubicBezTo>
                    <a:pt x="21" y="27"/>
                    <a:pt x="34" y="28"/>
                    <a:pt x="50" y="30"/>
                  </a:cubicBezTo>
                  <a:cubicBezTo>
                    <a:pt x="66" y="41"/>
                    <a:pt x="57" y="39"/>
                    <a:pt x="76" y="36"/>
                  </a:cubicBezTo>
                  <a:cubicBezTo>
                    <a:pt x="88" y="32"/>
                    <a:pt x="101" y="29"/>
                    <a:pt x="112" y="22"/>
                  </a:cubicBezTo>
                  <a:cubicBezTo>
                    <a:pt x="117" y="6"/>
                    <a:pt x="87" y="5"/>
                    <a:pt x="78" y="4"/>
                  </a:cubicBezTo>
                  <a:cubicBezTo>
                    <a:pt x="17" y="6"/>
                    <a:pt x="34" y="20"/>
                    <a:pt x="1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8" name="Freeform 90"/>
            <p:cNvSpPr/>
            <p:nvPr/>
          </p:nvSpPr>
          <p:spPr bwMode="gray">
            <a:xfrm>
              <a:off x="3866" y="2040"/>
              <a:ext cx="47" cy="25"/>
            </a:xfrm>
            <a:custGeom>
              <a:avLst/>
              <a:gdLst>
                <a:gd name="T0" fmla="*/ 18 w 62"/>
                <a:gd name="T1" fmla="*/ 2 h 32"/>
                <a:gd name="T2" fmla="*/ 34 w 62"/>
                <a:gd name="T3" fmla="*/ 5 h 32"/>
                <a:gd name="T4" fmla="*/ 16 w 62"/>
                <a:gd name="T5" fmla="*/ 18 h 32"/>
                <a:gd name="T6" fmla="*/ 3 w 62"/>
                <a:gd name="T7" fmla="*/ 12 h 32"/>
                <a:gd name="T8" fmla="*/ 18 w 62"/>
                <a:gd name="T9" fmla="*/ 2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2"/>
                <a:gd name="T16" fmla="*/ 0 h 32"/>
                <a:gd name="T17" fmla="*/ 62 w 62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2" h="32">
                  <a:moveTo>
                    <a:pt x="32" y="4"/>
                  </a:moveTo>
                  <a:cubicBezTo>
                    <a:pt x="44" y="0"/>
                    <a:pt x="53" y="1"/>
                    <a:pt x="62" y="10"/>
                  </a:cubicBezTo>
                  <a:cubicBezTo>
                    <a:pt x="59" y="23"/>
                    <a:pt x="42" y="28"/>
                    <a:pt x="30" y="32"/>
                  </a:cubicBezTo>
                  <a:cubicBezTo>
                    <a:pt x="15" y="22"/>
                    <a:pt x="23" y="25"/>
                    <a:pt x="6" y="22"/>
                  </a:cubicBezTo>
                  <a:cubicBezTo>
                    <a:pt x="0" y="4"/>
                    <a:pt x="14" y="8"/>
                    <a:pt x="32" y="4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9" name="Freeform 91"/>
            <p:cNvSpPr/>
            <p:nvPr/>
          </p:nvSpPr>
          <p:spPr bwMode="gray">
            <a:xfrm>
              <a:off x="3846" y="2070"/>
              <a:ext cx="37" cy="19"/>
            </a:xfrm>
            <a:custGeom>
              <a:avLst/>
              <a:gdLst>
                <a:gd name="T0" fmla="*/ 11 w 49"/>
                <a:gd name="T1" fmla="*/ 1 h 23"/>
                <a:gd name="T2" fmla="*/ 4 w 49"/>
                <a:gd name="T3" fmla="*/ 3 h 23"/>
                <a:gd name="T4" fmla="*/ 22 w 49"/>
                <a:gd name="T5" fmla="*/ 13 h 23"/>
                <a:gd name="T6" fmla="*/ 11 w 49"/>
                <a:gd name="T7" fmla="*/ 1 h 23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49"/>
                <a:gd name="T13" fmla="*/ 0 h 23"/>
                <a:gd name="T14" fmla="*/ 49 w 49"/>
                <a:gd name="T15" fmla="*/ 23 h 23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49" h="23">
                  <a:moveTo>
                    <a:pt x="20" y="1"/>
                  </a:moveTo>
                  <a:cubicBezTo>
                    <a:pt x="15" y="2"/>
                    <a:pt x="8" y="0"/>
                    <a:pt x="6" y="5"/>
                  </a:cubicBezTo>
                  <a:cubicBezTo>
                    <a:pt x="0" y="19"/>
                    <a:pt x="32" y="21"/>
                    <a:pt x="38" y="23"/>
                  </a:cubicBezTo>
                  <a:cubicBezTo>
                    <a:pt x="49" y="6"/>
                    <a:pt x="35" y="3"/>
                    <a:pt x="20" y="1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0" name="Freeform 92"/>
            <p:cNvSpPr/>
            <p:nvPr/>
          </p:nvSpPr>
          <p:spPr bwMode="gray">
            <a:xfrm>
              <a:off x="4098" y="2294"/>
              <a:ext cx="76" cy="114"/>
            </a:xfrm>
            <a:custGeom>
              <a:avLst/>
              <a:gdLst>
                <a:gd name="T0" fmla="*/ 3 w 102"/>
                <a:gd name="T1" fmla="*/ 0 h 152"/>
                <a:gd name="T2" fmla="*/ 0 w 102"/>
                <a:gd name="T3" fmla="*/ 10 h 152"/>
                <a:gd name="T4" fmla="*/ 7 w 102"/>
                <a:gd name="T5" fmla="*/ 23 h 152"/>
                <a:gd name="T6" fmla="*/ 18 w 102"/>
                <a:gd name="T7" fmla="*/ 40 h 152"/>
                <a:gd name="T8" fmla="*/ 20 w 102"/>
                <a:gd name="T9" fmla="*/ 58 h 152"/>
                <a:gd name="T10" fmla="*/ 45 w 102"/>
                <a:gd name="T11" fmla="*/ 85 h 152"/>
                <a:gd name="T12" fmla="*/ 48 w 102"/>
                <a:gd name="T13" fmla="*/ 70 h 152"/>
                <a:gd name="T14" fmla="*/ 41 w 102"/>
                <a:gd name="T15" fmla="*/ 57 h 152"/>
                <a:gd name="T16" fmla="*/ 34 w 102"/>
                <a:gd name="T17" fmla="*/ 52 h 152"/>
                <a:gd name="T18" fmla="*/ 29 w 102"/>
                <a:gd name="T19" fmla="*/ 42 h 152"/>
                <a:gd name="T20" fmla="*/ 23 w 102"/>
                <a:gd name="T21" fmla="*/ 25 h 152"/>
                <a:gd name="T22" fmla="*/ 2 w 102"/>
                <a:gd name="T23" fmla="*/ 7 h 152"/>
                <a:gd name="T24" fmla="*/ 3 w 102"/>
                <a:gd name="T25" fmla="*/ 0 h 152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w 102"/>
                <a:gd name="T40" fmla="*/ 0 h 152"/>
                <a:gd name="T41" fmla="*/ 102 w 102"/>
                <a:gd name="T42" fmla="*/ 152 h 152"/>
              </a:gdLst>
              <a:ahLst/>
              <a:cxnLst>
                <a:cxn ang="T26">
                  <a:pos x="T0" y="T1"/>
                </a:cxn>
                <a:cxn ang="T27">
                  <a:pos x="T2" y="T3"/>
                </a:cxn>
                <a:cxn ang="T28">
                  <a:pos x="T4" y="T5"/>
                </a:cxn>
                <a:cxn ang="T29">
                  <a:pos x="T6" y="T7"/>
                </a:cxn>
                <a:cxn ang="T30">
                  <a:pos x="T8" y="T9"/>
                </a:cxn>
                <a:cxn ang="T31">
                  <a:pos x="T10" y="T11"/>
                </a:cxn>
                <a:cxn ang="T32">
                  <a:pos x="T12" y="T13"/>
                </a:cxn>
                <a:cxn ang="T33">
                  <a:pos x="T14" y="T15"/>
                </a:cxn>
                <a:cxn ang="T34">
                  <a:pos x="T16" y="T17"/>
                </a:cxn>
                <a:cxn ang="T35">
                  <a:pos x="T18" y="T19"/>
                </a:cxn>
                <a:cxn ang="T36">
                  <a:pos x="T20" y="T21"/>
                </a:cxn>
                <a:cxn ang="T37">
                  <a:pos x="T22" y="T23"/>
                </a:cxn>
                <a:cxn ang="T38">
                  <a:pos x="T24" y="T25"/>
                </a:cxn>
              </a:cxnLst>
              <a:rect l="T39" t="T40" r="T41" b="T42"/>
              <a:pathLst>
                <a:path w="102" h="152">
                  <a:moveTo>
                    <a:pt x="6" y="0"/>
                  </a:moveTo>
                  <a:cubicBezTo>
                    <a:pt x="4" y="6"/>
                    <a:pt x="0" y="18"/>
                    <a:pt x="0" y="18"/>
                  </a:cubicBezTo>
                  <a:cubicBezTo>
                    <a:pt x="3" y="26"/>
                    <a:pt x="9" y="35"/>
                    <a:pt x="14" y="42"/>
                  </a:cubicBezTo>
                  <a:cubicBezTo>
                    <a:pt x="17" y="58"/>
                    <a:pt x="16" y="69"/>
                    <a:pt x="32" y="72"/>
                  </a:cubicBezTo>
                  <a:cubicBezTo>
                    <a:pt x="44" y="80"/>
                    <a:pt x="40" y="91"/>
                    <a:pt x="36" y="104"/>
                  </a:cubicBezTo>
                  <a:cubicBezTo>
                    <a:pt x="57" y="118"/>
                    <a:pt x="60" y="139"/>
                    <a:pt x="80" y="152"/>
                  </a:cubicBezTo>
                  <a:cubicBezTo>
                    <a:pt x="95" y="148"/>
                    <a:pt x="102" y="135"/>
                    <a:pt x="86" y="124"/>
                  </a:cubicBezTo>
                  <a:cubicBezTo>
                    <a:pt x="72" y="129"/>
                    <a:pt x="78" y="110"/>
                    <a:pt x="74" y="102"/>
                  </a:cubicBezTo>
                  <a:cubicBezTo>
                    <a:pt x="72" y="98"/>
                    <a:pt x="65" y="94"/>
                    <a:pt x="62" y="92"/>
                  </a:cubicBezTo>
                  <a:cubicBezTo>
                    <a:pt x="59" y="82"/>
                    <a:pt x="65" y="65"/>
                    <a:pt x="52" y="74"/>
                  </a:cubicBezTo>
                  <a:cubicBezTo>
                    <a:pt x="46" y="65"/>
                    <a:pt x="47" y="54"/>
                    <a:pt x="42" y="44"/>
                  </a:cubicBezTo>
                  <a:cubicBezTo>
                    <a:pt x="36" y="32"/>
                    <a:pt x="16" y="18"/>
                    <a:pt x="4" y="12"/>
                  </a:cubicBezTo>
                  <a:lnTo>
                    <a:pt x="6" y="0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1" name="Freeform 93"/>
            <p:cNvSpPr/>
            <p:nvPr/>
          </p:nvSpPr>
          <p:spPr bwMode="gray">
            <a:xfrm>
              <a:off x="4159" y="2412"/>
              <a:ext cx="55" cy="78"/>
            </a:xfrm>
            <a:custGeom>
              <a:avLst/>
              <a:gdLst>
                <a:gd name="T0" fmla="*/ 36 w 74"/>
                <a:gd name="T1" fmla="*/ 13 h 103"/>
                <a:gd name="T2" fmla="*/ 41 w 74"/>
                <a:gd name="T3" fmla="*/ 23 h 103"/>
                <a:gd name="T4" fmla="*/ 16 w 74"/>
                <a:gd name="T5" fmla="*/ 48 h 103"/>
                <a:gd name="T6" fmla="*/ 18 w 74"/>
                <a:gd name="T7" fmla="*/ 58 h 103"/>
                <a:gd name="T8" fmla="*/ 11 w 74"/>
                <a:gd name="T9" fmla="*/ 54 h 103"/>
                <a:gd name="T10" fmla="*/ 3 w 74"/>
                <a:gd name="T11" fmla="*/ 48 h 103"/>
                <a:gd name="T12" fmla="*/ 0 w 74"/>
                <a:gd name="T13" fmla="*/ 47 h 103"/>
                <a:gd name="T14" fmla="*/ 5 w 74"/>
                <a:gd name="T15" fmla="*/ 33 h 103"/>
                <a:gd name="T16" fmla="*/ 7 w 74"/>
                <a:gd name="T17" fmla="*/ 30 h 103"/>
                <a:gd name="T18" fmla="*/ 1 w 74"/>
                <a:gd name="T19" fmla="*/ 14 h 103"/>
                <a:gd name="T20" fmla="*/ 2 w 74"/>
                <a:gd name="T21" fmla="*/ 8 h 103"/>
                <a:gd name="T22" fmla="*/ 14 w 74"/>
                <a:gd name="T23" fmla="*/ 13 h 103"/>
                <a:gd name="T24" fmla="*/ 20 w 74"/>
                <a:gd name="T25" fmla="*/ 20 h 103"/>
                <a:gd name="T26" fmla="*/ 36 w 74"/>
                <a:gd name="T27" fmla="*/ 13 h 103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  <a:gd name="T36" fmla="*/ 0 60000 65536"/>
                <a:gd name="T37" fmla="*/ 0 60000 65536"/>
                <a:gd name="T38" fmla="*/ 0 60000 65536"/>
                <a:gd name="T39" fmla="*/ 0 60000 65536"/>
                <a:gd name="T40" fmla="*/ 0 60000 65536"/>
                <a:gd name="T41" fmla="*/ 0 60000 65536"/>
                <a:gd name="T42" fmla="*/ 0 w 74"/>
                <a:gd name="T43" fmla="*/ 0 h 103"/>
                <a:gd name="T44" fmla="*/ 74 w 74"/>
                <a:gd name="T45" fmla="*/ 103 h 103"/>
              </a:gdLst>
              <a:ahLst/>
              <a:cxnLst>
                <a:cxn ang="T28">
                  <a:pos x="T0" y="T1"/>
                </a:cxn>
                <a:cxn ang="T29">
                  <a:pos x="T2" y="T3"/>
                </a:cxn>
                <a:cxn ang="T30">
                  <a:pos x="T4" y="T5"/>
                </a:cxn>
                <a:cxn ang="T31">
                  <a:pos x="T6" y="T7"/>
                </a:cxn>
                <a:cxn ang="T32">
                  <a:pos x="T8" y="T9"/>
                </a:cxn>
                <a:cxn ang="T33">
                  <a:pos x="T10" y="T11"/>
                </a:cxn>
                <a:cxn ang="T34">
                  <a:pos x="T12" y="T13"/>
                </a:cxn>
                <a:cxn ang="T35">
                  <a:pos x="T14" y="T15"/>
                </a:cxn>
                <a:cxn ang="T36">
                  <a:pos x="T16" y="T17"/>
                </a:cxn>
                <a:cxn ang="T37">
                  <a:pos x="T18" y="T19"/>
                </a:cxn>
                <a:cxn ang="T38">
                  <a:pos x="T20" y="T21"/>
                </a:cxn>
                <a:cxn ang="T39">
                  <a:pos x="T22" y="T23"/>
                </a:cxn>
                <a:cxn ang="T40">
                  <a:pos x="T24" y="T25"/>
                </a:cxn>
                <a:cxn ang="T41">
                  <a:pos x="T26" y="T27"/>
                </a:cxn>
              </a:cxnLst>
              <a:rect l="T42" t="T43" r="T44" b="T45"/>
              <a:pathLst>
                <a:path w="74" h="103">
                  <a:moveTo>
                    <a:pt x="64" y="22"/>
                  </a:moveTo>
                  <a:cubicBezTo>
                    <a:pt x="73" y="36"/>
                    <a:pt x="70" y="29"/>
                    <a:pt x="74" y="40"/>
                  </a:cubicBezTo>
                  <a:cubicBezTo>
                    <a:pt x="70" y="77"/>
                    <a:pt x="68" y="81"/>
                    <a:pt x="30" y="84"/>
                  </a:cubicBezTo>
                  <a:cubicBezTo>
                    <a:pt x="33" y="88"/>
                    <a:pt x="39" y="95"/>
                    <a:pt x="32" y="100"/>
                  </a:cubicBezTo>
                  <a:cubicBezTo>
                    <a:pt x="28" y="103"/>
                    <a:pt x="24" y="95"/>
                    <a:pt x="20" y="94"/>
                  </a:cubicBezTo>
                  <a:cubicBezTo>
                    <a:pt x="17" y="84"/>
                    <a:pt x="20" y="89"/>
                    <a:pt x="6" y="84"/>
                  </a:cubicBezTo>
                  <a:cubicBezTo>
                    <a:pt x="4" y="83"/>
                    <a:pt x="0" y="82"/>
                    <a:pt x="0" y="82"/>
                  </a:cubicBezTo>
                  <a:cubicBezTo>
                    <a:pt x="3" y="73"/>
                    <a:pt x="7" y="67"/>
                    <a:pt x="10" y="58"/>
                  </a:cubicBezTo>
                  <a:cubicBezTo>
                    <a:pt x="11" y="56"/>
                    <a:pt x="12" y="52"/>
                    <a:pt x="12" y="52"/>
                  </a:cubicBezTo>
                  <a:cubicBezTo>
                    <a:pt x="10" y="42"/>
                    <a:pt x="8" y="33"/>
                    <a:pt x="2" y="24"/>
                  </a:cubicBezTo>
                  <a:cubicBezTo>
                    <a:pt x="3" y="21"/>
                    <a:pt x="2" y="17"/>
                    <a:pt x="4" y="14"/>
                  </a:cubicBezTo>
                  <a:cubicBezTo>
                    <a:pt x="11" y="0"/>
                    <a:pt x="18" y="19"/>
                    <a:pt x="26" y="22"/>
                  </a:cubicBezTo>
                  <a:cubicBezTo>
                    <a:pt x="31" y="36"/>
                    <a:pt x="26" y="33"/>
                    <a:pt x="36" y="36"/>
                  </a:cubicBezTo>
                  <a:cubicBezTo>
                    <a:pt x="45" y="30"/>
                    <a:pt x="55" y="28"/>
                    <a:pt x="64" y="22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2" name="Freeform 94"/>
            <p:cNvSpPr/>
            <p:nvPr/>
          </p:nvSpPr>
          <p:spPr bwMode="gray">
            <a:xfrm>
              <a:off x="4122" y="2492"/>
              <a:ext cx="110" cy="189"/>
            </a:xfrm>
            <a:custGeom>
              <a:avLst/>
              <a:gdLst>
                <a:gd name="T0" fmla="*/ 46 w 146"/>
                <a:gd name="T1" fmla="*/ 56 h 252"/>
                <a:gd name="T2" fmla="*/ 37 w 146"/>
                <a:gd name="T3" fmla="*/ 60 h 252"/>
                <a:gd name="T4" fmla="*/ 36 w 146"/>
                <a:gd name="T5" fmla="*/ 74 h 252"/>
                <a:gd name="T6" fmla="*/ 12 w 146"/>
                <a:gd name="T7" fmla="*/ 83 h 252"/>
                <a:gd name="T8" fmla="*/ 4 w 146"/>
                <a:gd name="T9" fmla="*/ 95 h 252"/>
                <a:gd name="T10" fmla="*/ 11 w 146"/>
                <a:gd name="T11" fmla="*/ 103 h 252"/>
                <a:gd name="T12" fmla="*/ 4 w 146"/>
                <a:gd name="T13" fmla="*/ 112 h 252"/>
                <a:gd name="T14" fmla="*/ 13 w 146"/>
                <a:gd name="T15" fmla="*/ 142 h 252"/>
                <a:gd name="T16" fmla="*/ 16 w 146"/>
                <a:gd name="T17" fmla="*/ 121 h 252"/>
                <a:gd name="T18" fmla="*/ 12 w 146"/>
                <a:gd name="T19" fmla="*/ 108 h 252"/>
                <a:gd name="T20" fmla="*/ 23 w 146"/>
                <a:gd name="T21" fmla="*/ 99 h 252"/>
                <a:gd name="T22" fmla="*/ 29 w 146"/>
                <a:gd name="T23" fmla="*/ 89 h 252"/>
                <a:gd name="T24" fmla="*/ 37 w 146"/>
                <a:gd name="T25" fmla="*/ 98 h 252"/>
                <a:gd name="T26" fmla="*/ 25 w 146"/>
                <a:gd name="T27" fmla="*/ 107 h 252"/>
                <a:gd name="T28" fmla="*/ 31 w 146"/>
                <a:gd name="T29" fmla="*/ 113 h 252"/>
                <a:gd name="T30" fmla="*/ 38 w 146"/>
                <a:gd name="T31" fmla="*/ 101 h 252"/>
                <a:gd name="T32" fmla="*/ 47 w 146"/>
                <a:gd name="T33" fmla="*/ 104 h 252"/>
                <a:gd name="T34" fmla="*/ 58 w 146"/>
                <a:gd name="T35" fmla="*/ 83 h 252"/>
                <a:gd name="T36" fmla="*/ 63 w 146"/>
                <a:gd name="T37" fmla="*/ 88 h 252"/>
                <a:gd name="T38" fmla="*/ 76 w 146"/>
                <a:gd name="T39" fmla="*/ 83 h 252"/>
                <a:gd name="T40" fmla="*/ 81 w 146"/>
                <a:gd name="T41" fmla="*/ 74 h 252"/>
                <a:gd name="T42" fmla="*/ 79 w 146"/>
                <a:gd name="T43" fmla="*/ 62 h 252"/>
                <a:gd name="T44" fmla="*/ 75 w 146"/>
                <a:gd name="T45" fmla="*/ 56 h 252"/>
                <a:gd name="T46" fmla="*/ 68 w 146"/>
                <a:gd name="T47" fmla="*/ 23 h 252"/>
                <a:gd name="T48" fmla="*/ 52 w 146"/>
                <a:gd name="T49" fmla="*/ 0 h 252"/>
                <a:gd name="T50" fmla="*/ 43 w 146"/>
                <a:gd name="T51" fmla="*/ 7 h 252"/>
                <a:gd name="T52" fmla="*/ 54 w 146"/>
                <a:gd name="T53" fmla="*/ 20 h 252"/>
                <a:gd name="T54" fmla="*/ 54 w 146"/>
                <a:gd name="T55" fmla="*/ 36 h 252"/>
                <a:gd name="T56" fmla="*/ 46 w 146"/>
                <a:gd name="T57" fmla="*/ 56 h 252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w 146"/>
                <a:gd name="T88" fmla="*/ 0 h 252"/>
                <a:gd name="T89" fmla="*/ 146 w 146"/>
                <a:gd name="T90" fmla="*/ 252 h 252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T87" t="T88" r="T89" b="T90"/>
              <a:pathLst>
                <a:path w="146" h="252">
                  <a:moveTo>
                    <a:pt x="82" y="100"/>
                  </a:moveTo>
                  <a:cubicBezTo>
                    <a:pt x="70" y="88"/>
                    <a:pt x="69" y="92"/>
                    <a:pt x="66" y="106"/>
                  </a:cubicBezTo>
                  <a:cubicBezTo>
                    <a:pt x="65" y="115"/>
                    <a:pt x="68" y="124"/>
                    <a:pt x="64" y="132"/>
                  </a:cubicBezTo>
                  <a:cubicBezTo>
                    <a:pt x="63" y="133"/>
                    <a:pt x="28" y="142"/>
                    <a:pt x="22" y="146"/>
                  </a:cubicBezTo>
                  <a:cubicBezTo>
                    <a:pt x="18" y="157"/>
                    <a:pt x="18" y="162"/>
                    <a:pt x="8" y="168"/>
                  </a:cubicBezTo>
                  <a:cubicBezTo>
                    <a:pt x="0" y="180"/>
                    <a:pt x="7" y="180"/>
                    <a:pt x="20" y="182"/>
                  </a:cubicBezTo>
                  <a:cubicBezTo>
                    <a:pt x="17" y="190"/>
                    <a:pt x="15" y="193"/>
                    <a:pt x="8" y="198"/>
                  </a:cubicBezTo>
                  <a:cubicBezTo>
                    <a:pt x="10" y="214"/>
                    <a:pt x="9" y="242"/>
                    <a:pt x="24" y="252"/>
                  </a:cubicBezTo>
                  <a:cubicBezTo>
                    <a:pt x="42" y="246"/>
                    <a:pt x="31" y="227"/>
                    <a:pt x="28" y="214"/>
                  </a:cubicBezTo>
                  <a:cubicBezTo>
                    <a:pt x="26" y="207"/>
                    <a:pt x="22" y="192"/>
                    <a:pt x="22" y="192"/>
                  </a:cubicBezTo>
                  <a:cubicBezTo>
                    <a:pt x="25" y="180"/>
                    <a:pt x="33" y="182"/>
                    <a:pt x="42" y="176"/>
                  </a:cubicBezTo>
                  <a:cubicBezTo>
                    <a:pt x="44" y="169"/>
                    <a:pt x="52" y="158"/>
                    <a:pt x="52" y="158"/>
                  </a:cubicBezTo>
                  <a:cubicBezTo>
                    <a:pt x="58" y="164"/>
                    <a:pt x="63" y="166"/>
                    <a:pt x="66" y="174"/>
                  </a:cubicBezTo>
                  <a:cubicBezTo>
                    <a:pt x="59" y="178"/>
                    <a:pt x="51" y="188"/>
                    <a:pt x="44" y="190"/>
                  </a:cubicBezTo>
                  <a:cubicBezTo>
                    <a:pt x="36" y="202"/>
                    <a:pt x="46" y="202"/>
                    <a:pt x="56" y="200"/>
                  </a:cubicBezTo>
                  <a:cubicBezTo>
                    <a:pt x="60" y="189"/>
                    <a:pt x="59" y="184"/>
                    <a:pt x="68" y="178"/>
                  </a:cubicBezTo>
                  <a:cubicBezTo>
                    <a:pt x="77" y="181"/>
                    <a:pt x="75" y="187"/>
                    <a:pt x="84" y="184"/>
                  </a:cubicBezTo>
                  <a:cubicBezTo>
                    <a:pt x="92" y="171"/>
                    <a:pt x="91" y="157"/>
                    <a:pt x="104" y="148"/>
                  </a:cubicBezTo>
                  <a:cubicBezTo>
                    <a:pt x="108" y="149"/>
                    <a:pt x="110" y="155"/>
                    <a:pt x="114" y="156"/>
                  </a:cubicBezTo>
                  <a:cubicBezTo>
                    <a:pt x="120" y="158"/>
                    <a:pt x="131" y="151"/>
                    <a:pt x="136" y="148"/>
                  </a:cubicBezTo>
                  <a:cubicBezTo>
                    <a:pt x="145" y="134"/>
                    <a:pt x="142" y="141"/>
                    <a:pt x="146" y="130"/>
                  </a:cubicBezTo>
                  <a:cubicBezTo>
                    <a:pt x="146" y="127"/>
                    <a:pt x="145" y="115"/>
                    <a:pt x="142" y="110"/>
                  </a:cubicBezTo>
                  <a:cubicBezTo>
                    <a:pt x="140" y="106"/>
                    <a:pt x="134" y="98"/>
                    <a:pt x="134" y="98"/>
                  </a:cubicBezTo>
                  <a:cubicBezTo>
                    <a:pt x="131" y="78"/>
                    <a:pt x="142" y="53"/>
                    <a:pt x="122" y="40"/>
                  </a:cubicBezTo>
                  <a:cubicBezTo>
                    <a:pt x="112" y="26"/>
                    <a:pt x="109" y="10"/>
                    <a:pt x="94" y="0"/>
                  </a:cubicBezTo>
                  <a:cubicBezTo>
                    <a:pt x="87" y="4"/>
                    <a:pt x="86" y="9"/>
                    <a:pt x="78" y="12"/>
                  </a:cubicBezTo>
                  <a:cubicBezTo>
                    <a:pt x="67" y="29"/>
                    <a:pt x="80" y="31"/>
                    <a:pt x="96" y="34"/>
                  </a:cubicBezTo>
                  <a:cubicBezTo>
                    <a:pt x="103" y="44"/>
                    <a:pt x="100" y="53"/>
                    <a:pt x="96" y="64"/>
                  </a:cubicBezTo>
                  <a:cubicBezTo>
                    <a:pt x="96" y="68"/>
                    <a:pt x="95" y="106"/>
                    <a:pt x="82" y="10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3" name="Freeform 95"/>
            <p:cNvSpPr/>
            <p:nvPr/>
          </p:nvSpPr>
          <p:spPr bwMode="gray">
            <a:xfrm>
              <a:off x="3062" y="1988"/>
              <a:ext cx="55" cy="30"/>
            </a:xfrm>
            <a:custGeom>
              <a:avLst/>
              <a:gdLst>
                <a:gd name="T0" fmla="*/ 33 w 70"/>
                <a:gd name="T1" fmla="*/ 0 h 40"/>
                <a:gd name="T2" fmla="*/ 36 w 70"/>
                <a:gd name="T3" fmla="*/ 11 h 40"/>
                <a:gd name="T4" fmla="*/ 22 w 70"/>
                <a:gd name="T5" fmla="*/ 14 h 40"/>
                <a:gd name="T6" fmla="*/ 17 w 70"/>
                <a:gd name="T7" fmla="*/ 22 h 40"/>
                <a:gd name="T8" fmla="*/ 4 w 70"/>
                <a:gd name="T9" fmla="*/ 22 h 40"/>
                <a:gd name="T10" fmla="*/ 1 w 70"/>
                <a:gd name="T11" fmla="*/ 20 h 40"/>
                <a:gd name="T12" fmla="*/ 19 w 70"/>
                <a:gd name="T13" fmla="*/ 11 h 40"/>
                <a:gd name="T14" fmla="*/ 33 w 70"/>
                <a:gd name="T15" fmla="*/ 0 h 4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70"/>
                <a:gd name="T25" fmla="*/ 0 h 40"/>
                <a:gd name="T26" fmla="*/ 70 w 70"/>
                <a:gd name="T27" fmla="*/ 40 h 4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70" h="40">
                  <a:moveTo>
                    <a:pt x="59" y="0"/>
                  </a:moveTo>
                  <a:cubicBezTo>
                    <a:pt x="68" y="3"/>
                    <a:pt x="70" y="10"/>
                    <a:pt x="65" y="20"/>
                  </a:cubicBezTo>
                  <a:cubicBezTo>
                    <a:pt x="61" y="27"/>
                    <a:pt x="49" y="23"/>
                    <a:pt x="41" y="24"/>
                  </a:cubicBezTo>
                  <a:cubicBezTo>
                    <a:pt x="36" y="38"/>
                    <a:pt x="41" y="34"/>
                    <a:pt x="31" y="40"/>
                  </a:cubicBezTo>
                  <a:cubicBezTo>
                    <a:pt x="23" y="39"/>
                    <a:pt x="15" y="39"/>
                    <a:pt x="7" y="38"/>
                  </a:cubicBezTo>
                  <a:cubicBezTo>
                    <a:pt x="5" y="38"/>
                    <a:pt x="0" y="38"/>
                    <a:pt x="1" y="36"/>
                  </a:cubicBezTo>
                  <a:cubicBezTo>
                    <a:pt x="7" y="26"/>
                    <a:pt x="23" y="23"/>
                    <a:pt x="33" y="20"/>
                  </a:cubicBezTo>
                  <a:cubicBezTo>
                    <a:pt x="39" y="11"/>
                    <a:pt x="51" y="8"/>
                    <a:pt x="59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4" name="Freeform 96"/>
            <p:cNvSpPr/>
            <p:nvPr/>
          </p:nvSpPr>
          <p:spPr bwMode="gray">
            <a:xfrm>
              <a:off x="2955" y="1997"/>
              <a:ext cx="19" cy="22"/>
            </a:xfrm>
            <a:custGeom>
              <a:avLst/>
              <a:gdLst>
                <a:gd name="T0" fmla="*/ 10 w 26"/>
                <a:gd name="T1" fmla="*/ 0 h 29"/>
                <a:gd name="T2" fmla="*/ 0 w 26"/>
                <a:gd name="T3" fmla="*/ 11 h 29"/>
                <a:gd name="T4" fmla="*/ 10 w 26"/>
                <a:gd name="T5" fmla="*/ 15 h 29"/>
                <a:gd name="T6" fmla="*/ 10 w 26"/>
                <a:gd name="T7" fmla="*/ 0 h 29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6"/>
                <a:gd name="T13" fmla="*/ 0 h 29"/>
                <a:gd name="T14" fmla="*/ 26 w 26"/>
                <a:gd name="T15" fmla="*/ 29 h 29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6" h="29">
                  <a:moveTo>
                    <a:pt x="18" y="0"/>
                  </a:moveTo>
                  <a:cubicBezTo>
                    <a:pt x="9" y="6"/>
                    <a:pt x="4" y="7"/>
                    <a:pt x="0" y="18"/>
                  </a:cubicBezTo>
                  <a:cubicBezTo>
                    <a:pt x="7" y="25"/>
                    <a:pt x="9" y="29"/>
                    <a:pt x="18" y="26"/>
                  </a:cubicBezTo>
                  <a:cubicBezTo>
                    <a:pt x="22" y="14"/>
                    <a:pt x="26" y="12"/>
                    <a:pt x="18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5" name="Freeform 97"/>
            <p:cNvSpPr/>
            <p:nvPr/>
          </p:nvSpPr>
          <p:spPr bwMode="gray">
            <a:xfrm>
              <a:off x="2979" y="1996"/>
              <a:ext cx="37" cy="27"/>
            </a:xfrm>
            <a:custGeom>
              <a:avLst/>
              <a:gdLst>
                <a:gd name="T0" fmla="*/ 8 w 49"/>
                <a:gd name="T1" fmla="*/ 3 h 36"/>
                <a:gd name="T2" fmla="*/ 0 w 49"/>
                <a:gd name="T3" fmla="*/ 10 h 36"/>
                <a:gd name="T4" fmla="*/ 4 w 49"/>
                <a:gd name="T5" fmla="*/ 18 h 36"/>
                <a:gd name="T6" fmla="*/ 11 w 49"/>
                <a:gd name="T7" fmla="*/ 20 h 36"/>
                <a:gd name="T8" fmla="*/ 23 w 49"/>
                <a:gd name="T9" fmla="*/ 14 h 36"/>
                <a:gd name="T10" fmla="*/ 8 w 49"/>
                <a:gd name="T11" fmla="*/ 3 h 36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49"/>
                <a:gd name="T19" fmla="*/ 0 h 36"/>
                <a:gd name="T20" fmla="*/ 49 w 49"/>
                <a:gd name="T21" fmla="*/ 36 h 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49" h="36">
                  <a:moveTo>
                    <a:pt x="14" y="6"/>
                  </a:moveTo>
                  <a:cubicBezTo>
                    <a:pt x="11" y="14"/>
                    <a:pt x="7" y="13"/>
                    <a:pt x="0" y="18"/>
                  </a:cubicBezTo>
                  <a:cubicBezTo>
                    <a:pt x="1" y="22"/>
                    <a:pt x="2" y="29"/>
                    <a:pt x="6" y="32"/>
                  </a:cubicBezTo>
                  <a:cubicBezTo>
                    <a:pt x="10" y="34"/>
                    <a:pt x="18" y="36"/>
                    <a:pt x="18" y="36"/>
                  </a:cubicBezTo>
                  <a:cubicBezTo>
                    <a:pt x="24" y="27"/>
                    <a:pt x="30" y="28"/>
                    <a:pt x="40" y="26"/>
                  </a:cubicBezTo>
                  <a:cubicBezTo>
                    <a:pt x="49" y="0"/>
                    <a:pt x="26" y="18"/>
                    <a:pt x="14" y="6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6" name="Freeform 98"/>
            <p:cNvSpPr/>
            <p:nvPr/>
          </p:nvSpPr>
          <p:spPr bwMode="gray">
            <a:xfrm>
              <a:off x="3040" y="1987"/>
              <a:ext cx="19" cy="17"/>
            </a:xfrm>
            <a:custGeom>
              <a:avLst/>
              <a:gdLst>
                <a:gd name="T0" fmla="*/ 6 w 27"/>
                <a:gd name="T1" fmla="*/ 0 h 22"/>
                <a:gd name="T2" fmla="*/ 1 w 27"/>
                <a:gd name="T3" fmla="*/ 7 h 22"/>
                <a:gd name="T4" fmla="*/ 10 w 27"/>
                <a:gd name="T5" fmla="*/ 12 h 22"/>
                <a:gd name="T6" fmla="*/ 6 w 27"/>
                <a:gd name="T7" fmla="*/ 0 h 22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27"/>
                <a:gd name="T13" fmla="*/ 0 h 22"/>
                <a:gd name="T14" fmla="*/ 27 w 27"/>
                <a:gd name="T15" fmla="*/ 22 h 22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7" h="22">
                  <a:moveTo>
                    <a:pt x="11" y="0"/>
                  </a:moveTo>
                  <a:cubicBezTo>
                    <a:pt x="8" y="4"/>
                    <a:pt x="0" y="8"/>
                    <a:pt x="3" y="12"/>
                  </a:cubicBezTo>
                  <a:cubicBezTo>
                    <a:pt x="6" y="17"/>
                    <a:pt x="19" y="22"/>
                    <a:pt x="19" y="22"/>
                  </a:cubicBezTo>
                  <a:cubicBezTo>
                    <a:pt x="27" y="10"/>
                    <a:pt x="15" y="11"/>
                    <a:pt x="11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7" name="Freeform 99"/>
            <p:cNvSpPr/>
            <p:nvPr/>
          </p:nvSpPr>
          <p:spPr bwMode="gray">
            <a:xfrm>
              <a:off x="3023" y="2005"/>
              <a:ext cx="18" cy="13"/>
            </a:xfrm>
            <a:custGeom>
              <a:avLst/>
              <a:gdLst>
                <a:gd name="T0" fmla="*/ 6 w 20"/>
                <a:gd name="T1" fmla="*/ 0 h 18"/>
                <a:gd name="T2" fmla="*/ 5 w 20"/>
                <a:gd name="T3" fmla="*/ 9 h 18"/>
                <a:gd name="T4" fmla="*/ 6 w 20"/>
                <a:gd name="T5" fmla="*/ 0 h 18"/>
                <a:gd name="T6" fmla="*/ 0 60000 65536"/>
                <a:gd name="T7" fmla="*/ 0 60000 65536"/>
                <a:gd name="T8" fmla="*/ 0 60000 65536"/>
                <a:gd name="T9" fmla="*/ 0 w 20"/>
                <a:gd name="T10" fmla="*/ 0 h 18"/>
                <a:gd name="T11" fmla="*/ 20 w 20"/>
                <a:gd name="T12" fmla="*/ 18 h 18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20" h="18">
                  <a:moveTo>
                    <a:pt x="11" y="0"/>
                  </a:moveTo>
                  <a:cubicBezTo>
                    <a:pt x="1" y="14"/>
                    <a:pt x="0" y="9"/>
                    <a:pt x="9" y="18"/>
                  </a:cubicBezTo>
                  <a:cubicBezTo>
                    <a:pt x="20" y="14"/>
                    <a:pt x="16" y="18"/>
                    <a:pt x="11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8" name="Freeform 100"/>
            <p:cNvSpPr/>
            <p:nvPr/>
          </p:nvSpPr>
          <p:spPr bwMode="gray">
            <a:xfrm>
              <a:off x="4162" y="2021"/>
              <a:ext cx="18" cy="29"/>
            </a:xfrm>
            <a:custGeom>
              <a:avLst/>
              <a:gdLst>
                <a:gd name="T0" fmla="*/ 14 w 24"/>
                <a:gd name="T1" fmla="*/ 0 h 44"/>
                <a:gd name="T2" fmla="*/ 5 w 24"/>
                <a:gd name="T3" fmla="*/ 9 h 44"/>
                <a:gd name="T4" fmla="*/ 0 w 24"/>
                <a:gd name="T5" fmla="*/ 19 h 44"/>
                <a:gd name="T6" fmla="*/ 9 w 24"/>
                <a:gd name="T7" fmla="*/ 22 h 44"/>
                <a:gd name="T8" fmla="*/ 14 w 24"/>
                <a:gd name="T9" fmla="*/ 0 h 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"/>
                <a:gd name="T16" fmla="*/ 0 h 44"/>
                <a:gd name="T17" fmla="*/ 24 w 24"/>
                <a:gd name="T18" fmla="*/ 44 h 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" h="44">
                  <a:moveTo>
                    <a:pt x="24" y="0"/>
                  </a:moveTo>
                  <a:cubicBezTo>
                    <a:pt x="19" y="7"/>
                    <a:pt x="15" y="11"/>
                    <a:pt x="8" y="16"/>
                  </a:cubicBezTo>
                  <a:cubicBezTo>
                    <a:pt x="4" y="21"/>
                    <a:pt x="0" y="34"/>
                    <a:pt x="0" y="34"/>
                  </a:cubicBezTo>
                  <a:cubicBezTo>
                    <a:pt x="3" y="44"/>
                    <a:pt x="7" y="42"/>
                    <a:pt x="16" y="40"/>
                  </a:cubicBezTo>
                  <a:cubicBezTo>
                    <a:pt x="20" y="27"/>
                    <a:pt x="24" y="14"/>
                    <a:pt x="24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09" name="Freeform 101"/>
            <p:cNvSpPr/>
            <p:nvPr/>
          </p:nvSpPr>
          <p:spPr bwMode="gray">
            <a:xfrm>
              <a:off x="3279" y="3473"/>
              <a:ext cx="30" cy="18"/>
            </a:xfrm>
            <a:custGeom>
              <a:avLst/>
              <a:gdLst>
                <a:gd name="T0" fmla="*/ 17 w 41"/>
                <a:gd name="T1" fmla="*/ 0 h 24"/>
                <a:gd name="T2" fmla="*/ 15 w 41"/>
                <a:gd name="T3" fmla="*/ 14 h 24"/>
                <a:gd name="T4" fmla="*/ 17 w 41"/>
                <a:gd name="T5" fmla="*/ 0 h 24"/>
                <a:gd name="T6" fmla="*/ 0 60000 65536"/>
                <a:gd name="T7" fmla="*/ 0 60000 65536"/>
                <a:gd name="T8" fmla="*/ 0 60000 65536"/>
                <a:gd name="T9" fmla="*/ 0 w 41"/>
                <a:gd name="T10" fmla="*/ 0 h 24"/>
                <a:gd name="T11" fmla="*/ 41 w 41"/>
                <a:gd name="T12" fmla="*/ 24 h 24"/>
              </a:gdLst>
              <a:ahLst/>
              <a:cxnLst>
                <a:cxn ang="T6">
                  <a:pos x="T0" y="T1"/>
                </a:cxn>
                <a:cxn ang="T7">
                  <a:pos x="T2" y="T3"/>
                </a:cxn>
                <a:cxn ang="T8">
                  <a:pos x="T4" y="T5"/>
                </a:cxn>
              </a:cxnLst>
              <a:rect l="T9" t="T10" r="T11" b="T12"/>
              <a:pathLst>
                <a:path w="41" h="24">
                  <a:moveTo>
                    <a:pt x="30" y="0"/>
                  </a:moveTo>
                  <a:cubicBezTo>
                    <a:pt x="4" y="4"/>
                    <a:pt x="0" y="17"/>
                    <a:pt x="26" y="24"/>
                  </a:cubicBezTo>
                  <a:cubicBezTo>
                    <a:pt x="41" y="19"/>
                    <a:pt x="38" y="10"/>
                    <a:pt x="30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0" name="Freeform 102"/>
            <p:cNvSpPr/>
            <p:nvPr/>
          </p:nvSpPr>
          <p:spPr bwMode="gray">
            <a:xfrm>
              <a:off x="3318" y="3466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1" name="Freeform 103"/>
            <p:cNvSpPr/>
            <p:nvPr/>
          </p:nvSpPr>
          <p:spPr bwMode="gray">
            <a:xfrm>
              <a:off x="3251" y="3312"/>
              <a:ext cx="9" cy="17"/>
            </a:xfrm>
            <a:custGeom>
              <a:avLst/>
              <a:gdLst>
                <a:gd name="T0" fmla="*/ 5 w 13"/>
                <a:gd name="T1" fmla="*/ 3 h 20"/>
                <a:gd name="T2" fmla="*/ 1 w 13"/>
                <a:gd name="T3" fmla="*/ 6 h 20"/>
                <a:gd name="T4" fmla="*/ 4 w 13"/>
                <a:gd name="T5" fmla="*/ 11 h 20"/>
                <a:gd name="T6" fmla="*/ 5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2" name="Freeform 104"/>
            <p:cNvSpPr/>
            <p:nvPr/>
          </p:nvSpPr>
          <p:spPr bwMode="gray">
            <a:xfrm>
              <a:off x="3311" y="3239"/>
              <a:ext cx="11" cy="19"/>
            </a:xfrm>
            <a:custGeom>
              <a:avLst/>
              <a:gdLst>
                <a:gd name="T0" fmla="*/ 4 w 14"/>
                <a:gd name="T1" fmla="*/ 0 h 25"/>
                <a:gd name="T2" fmla="*/ 0 w 14"/>
                <a:gd name="T3" fmla="*/ 8 h 25"/>
                <a:gd name="T4" fmla="*/ 7 w 14"/>
                <a:gd name="T5" fmla="*/ 14 h 25"/>
                <a:gd name="T6" fmla="*/ 4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3" name="Freeform 105"/>
            <p:cNvSpPr/>
            <p:nvPr/>
          </p:nvSpPr>
          <p:spPr bwMode="gray">
            <a:xfrm>
              <a:off x="3287" y="3238"/>
              <a:ext cx="10" cy="19"/>
            </a:xfrm>
            <a:custGeom>
              <a:avLst/>
              <a:gdLst>
                <a:gd name="T0" fmla="*/ 4 w 14"/>
                <a:gd name="T1" fmla="*/ 0 h 25"/>
                <a:gd name="T2" fmla="*/ 0 w 14"/>
                <a:gd name="T3" fmla="*/ 8 h 25"/>
                <a:gd name="T4" fmla="*/ 7 w 14"/>
                <a:gd name="T5" fmla="*/ 14 h 25"/>
                <a:gd name="T6" fmla="*/ 4 w 14"/>
                <a:gd name="T7" fmla="*/ 0 h 25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4"/>
                <a:gd name="T13" fmla="*/ 0 h 25"/>
                <a:gd name="T14" fmla="*/ 14 w 14"/>
                <a:gd name="T15" fmla="*/ 25 h 25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4" h="25">
                  <a:moveTo>
                    <a:pt x="6" y="0"/>
                  </a:moveTo>
                  <a:cubicBezTo>
                    <a:pt x="4" y="5"/>
                    <a:pt x="3" y="9"/>
                    <a:pt x="0" y="13"/>
                  </a:cubicBezTo>
                  <a:cubicBezTo>
                    <a:pt x="1" y="24"/>
                    <a:pt x="1" y="25"/>
                    <a:pt x="12" y="24"/>
                  </a:cubicBezTo>
                  <a:cubicBezTo>
                    <a:pt x="14" y="12"/>
                    <a:pt x="8" y="10"/>
                    <a:pt x="6" y="0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4" name="Freeform 106"/>
            <p:cNvSpPr/>
            <p:nvPr/>
          </p:nvSpPr>
          <p:spPr bwMode="gray">
            <a:xfrm>
              <a:off x="3276" y="3260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5" name="Freeform 107"/>
            <p:cNvSpPr/>
            <p:nvPr/>
          </p:nvSpPr>
          <p:spPr bwMode="gray">
            <a:xfrm>
              <a:off x="3251" y="3294"/>
              <a:ext cx="9" cy="16"/>
            </a:xfrm>
            <a:custGeom>
              <a:avLst/>
              <a:gdLst>
                <a:gd name="T0" fmla="*/ 5 w 13"/>
                <a:gd name="T1" fmla="*/ 3 h 20"/>
                <a:gd name="T2" fmla="*/ 1 w 13"/>
                <a:gd name="T3" fmla="*/ 6 h 20"/>
                <a:gd name="T4" fmla="*/ 4 w 13"/>
                <a:gd name="T5" fmla="*/ 11 h 20"/>
                <a:gd name="T6" fmla="*/ 5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6" name="Freeform 108"/>
            <p:cNvSpPr/>
            <p:nvPr/>
          </p:nvSpPr>
          <p:spPr bwMode="gray">
            <a:xfrm>
              <a:off x="3270" y="3280"/>
              <a:ext cx="10" cy="16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7" name="Freeform 109"/>
            <p:cNvSpPr/>
            <p:nvPr/>
          </p:nvSpPr>
          <p:spPr bwMode="gray">
            <a:xfrm>
              <a:off x="2537" y="2293"/>
              <a:ext cx="10" cy="15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8" name="Freeform 110"/>
            <p:cNvSpPr/>
            <p:nvPr/>
          </p:nvSpPr>
          <p:spPr bwMode="gray">
            <a:xfrm>
              <a:off x="2476" y="2258"/>
              <a:ext cx="10" cy="16"/>
            </a:xfrm>
            <a:custGeom>
              <a:avLst/>
              <a:gdLst>
                <a:gd name="T0" fmla="*/ 6 w 13"/>
                <a:gd name="T1" fmla="*/ 3 h 20"/>
                <a:gd name="T2" fmla="*/ 1 w 13"/>
                <a:gd name="T3" fmla="*/ 6 h 20"/>
                <a:gd name="T4" fmla="*/ 5 w 13"/>
                <a:gd name="T5" fmla="*/ 11 h 20"/>
                <a:gd name="T6" fmla="*/ 6 w 13"/>
                <a:gd name="T7" fmla="*/ 3 h 2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0 w 13"/>
                <a:gd name="T13" fmla="*/ 0 h 20"/>
                <a:gd name="T14" fmla="*/ 13 w 13"/>
                <a:gd name="T15" fmla="*/ 20 h 2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13" h="20">
                  <a:moveTo>
                    <a:pt x="10" y="5"/>
                  </a:moveTo>
                  <a:cubicBezTo>
                    <a:pt x="3" y="0"/>
                    <a:pt x="5" y="6"/>
                    <a:pt x="1" y="11"/>
                  </a:cubicBezTo>
                  <a:cubicBezTo>
                    <a:pt x="0" y="18"/>
                    <a:pt x="2" y="19"/>
                    <a:pt x="9" y="20"/>
                  </a:cubicBezTo>
                  <a:cubicBezTo>
                    <a:pt x="13" y="14"/>
                    <a:pt x="10" y="12"/>
                    <a:pt x="10" y="5"/>
                  </a:cubicBez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9" name="Freeform 111"/>
            <p:cNvSpPr/>
            <p:nvPr/>
          </p:nvSpPr>
          <p:spPr bwMode="gray">
            <a:xfrm>
              <a:off x="2238" y="2042"/>
              <a:ext cx="2060" cy="1646"/>
            </a:xfrm>
            <a:custGeom>
              <a:avLst/>
              <a:gdLst>
                <a:gd name="T0" fmla="*/ 452 w 2060"/>
                <a:gd name="T1" fmla="*/ 653 h 1644"/>
                <a:gd name="T2" fmla="*/ 333 w 2060"/>
                <a:gd name="T3" fmla="*/ 595 h 1644"/>
                <a:gd name="T4" fmla="*/ 158 w 2060"/>
                <a:gd name="T5" fmla="*/ 645 h 1644"/>
                <a:gd name="T6" fmla="*/ 46 w 2060"/>
                <a:gd name="T7" fmla="*/ 759 h 1644"/>
                <a:gd name="T8" fmla="*/ 12 w 2060"/>
                <a:gd name="T9" fmla="*/ 941 h 1644"/>
                <a:gd name="T10" fmla="*/ 146 w 2060"/>
                <a:gd name="T11" fmla="*/ 1059 h 1644"/>
                <a:gd name="T12" fmla="*/ 308 w 2060"/>
                <a:gd name="T13" fmla="*/ 1041 h 1644"/>
                <a:gd name="T14" fmla="*/ 396 w 2060"/>
                <a:gd name="T15" fmla="*/ 1138 h 1644"/>
                <a:gd name="T16" fmla="*/ 452 w 2060"/>
                <a:gd name="T17" fmla="*/ 1447 h 1644"/>
                <a:gd name="T18" fmla="*/ 497 w 2060"/>
                <a:gd name="T19" fmla="*/ 1628 h 1644"/>
                <a:gd name="T20" fmla="*/ 704 w 2060"/>
                <a:gd name="T21" fmla="*/ 1574 h 1644"/>
                <a:gd name="T22" fmla="*/ 817 w 2060"/>
                <a:gd name="T23" fmla="*/ 1380 h 1644"/>
                <a:gd name="T24" fmla="*/ 885 w 2060"/>
                <a:gd name="T25" fmla="*/ 1153 h 1644"/>
                <a:gd name="T26" fmla="*/ 998 w 2060"/>
                <a:gd name="T27" fmla="*/ 999 h 1644"/>
                <a:gd name="T28" fmla="*/ 796 w 2060"/>
                <a:gd name="T29" fmla="*/ 856 h 1644"/>
                <a:gd name="T30" fmla="*/ 817 w 2060"/>
                <a:gd name="T31" fmla="*/ 819 h 1644"/>
                <a:gd name="T32" fmla="*/ 1003 w 2060"/>
                <a:gd name="T33" fmla="*/ 916 h 1644"/>
                <a:gd name="T34" fmla="*/ 1098 w 2060"/>
                <a:gd name="T35" fmla="*/ 792 h 1644"/>
                <a:gd name="T36" fmla="*/ 1046 w 2060"/>
                <a:gd name="T37" fmla="*/ 763 h 1644"/>
                <a:gd name="T38" fmla="*/ 929 w 2060"/>
                <a:gd name="T39" fmla="*/ 716 h 1644"/>
                <a:gd name="T40" fmla="*/ 1141 w 2060"/>
                <a:gd name="T41" fmla="*/ 761 h 1644"/>
                <a:gd name="T42" fmla="*/ 1296 w 2060"/>
                <a:gd name="T43" fmla="*/ 852 h 1644"/>
                <a:gd name="T44" fmla="*/ 1373 w 2060"/>
                <a:gd name="T45" fmla="*/ 1033 h 1644"/>
                <a:gd name="T46" fmla="*/ 1608 w 2060"/>
                <a:gd name="T47" fmla="*/ 847 h 1644"/>
                <a:gd name="T48" fmla="*/ 1704 w 2060"/>
                <a:gd name="T49" fmla="*/ 1030 h 1644"/>
                <a:gd name="T50" fmla="*/ 1707 w 2060"/>
                <a:gd name="T51" fmla="*/ 874 h 1644"/>
                <a:gd name="T52" fmla="*/ 1759 w 2060"/>
                <a:gd name="T53" fmla="*/ 800 h 1644"/>
                <a:gd name="T54" fmla="*/ 1783 w 2060"/>
                <a:gd name="T55" fmla="*/ 544 h 1644"/>
                <a:gd name="T56" fmla="*/ 1824 w 2060"/>
                <a:gd name="T57" fmla="*/ 528 h 1644"/>
                <a:gd name="T58" fmla="*/ 1844 w 2060"/>
                <a:gd name="T59" fmla="*/ 427 h 1644"/>
                <a:gd name="T60" fmla="*/ 1805 w 2060"/>
                <a:gd name="T61" fmla="*/ 226 h 1644"/>
                <a:gd name="T62" fmla="*/ 1899 w 2060"/>
                <a:gd name="T63" fmla="*/ 108 h 1644"/>
                <a:gd name="T64" fmla="*/ 1947 w 2060"/>
                <a:gd name="T65" fmla="*/ 209 h 1644"/>
                <a:gd name="T66" fmla="*/ 1943 w 2060"/>
                <a:gd name="T67" fmla="*/ 123 h 1644"/>
                <a:gd name="T68" fmla="*/ 1975 w 2060"/>
                <a:gd name="T69" fmla="*/ 51 h 1644"/>
                <a:gd name="T70" fmla="*/ 2038 w 2060"/>
                <a:gd name="T71" fmla="*/ 0 h 1644"/>
                <a:gd name="T72" fmla="*/ 1820 w 2060"/>
                <a:gd name="T73" fmla="*/ 63 h 1644"/>
                <a:gd name="T74" fmla="*/ 1583 w 2060"/>
                <a:gd name="T75" fmla="*/ 83 h 1644"/>
                <a:gd name="T76" fmla="*/ 1349 w 2060"/>
                <a:gd name="T77" fmla="*/ 30 h 1644"/>
                <a:gd name="T78" fmla="*/ 1132 w 2060"/>
                <a:gd name="T79" fmla="*/ 65 h 1644"/>
                <a:gd name="T80" fmla="*/ 1040 w 2060"/>
                <a:gd name="T81" fmla="*/ 170 h 1644"/>
                <a:gd name="T82" fmla="*/ 926 w 2060"/>
                <a:gd name="T83" fmla="*/ 137 h 1644"/>
                <a:gd name="T84" fmla="*/ 758 w 2060"/>
                <a:gd name="T85" fmla="*/ 183 h 1644"/>
                <a:gd name="T86" fmla="*/ 667 w 2060"/>
                <a:gd name="T87" fmla="*/ 140 h 1644"/>
                <a:gd name="T88" fmla="*/ 364 w 2060"/>
                <a:gd name="T89" fmla="*/ 248 h 1644"/>
                <a:gd name="T90" fmla="*/ 535 w 2060"/>
                <a:gd name="T91" fmla="*/ 213 h 1644"/>
                <a:gd name="T92" fmla="*/ 638 w 2060"/>
                <a:gd name="T93" fmla="*/ 276 h 1644"/>
                <a:gd name="T94" fmla="*/ 443 w 2060"/>
                <a:gd name="T95" fmla="*/ 357 h 1644"/>
                <a:gd name="T96" fmla="*/ 275 w 2060"/>
                <a:gd name="T97" fmla="*/ 416 h 1644"/>
                <a:gd name="T98" fmla="*/ 167 w 2060"/>
                <a:gd name="T99" fmla="*/ 537 h 1644"/>
                <a:gd name="T100" fmla="*/ 283 w 2060"/>
                <a:gd name="T101" fmla="*/ 552 h 1644"/>
                <a:gd name="T102" fmla="*/ 381 w 2060"/>
                <a:gd name="T103" fmla="*/ 573 h 1644"/>
                <a:gd name="T104" fmla="*/ 493 w 2060"/>
                <a:gd name="T105" fmla="*/ 590 h 1644"/>
                <a:gd name="T106" fmla="*/ 487 w 2060"/>
                <a:gd name="T107" fmla="*/ 512 h 1644"/>
                <a:gd name="T108" fmla="*/ 592 w 2060"/>
                <a:gd name="T109" fmla="*/ 548 h 1644"/>
                <a:gd name="T110" fmla="*/ 686 w 2060"/>
                <a:gd name="T111" fmla="*/ 470 h 1644"/>
                <a:gd name="T112" fmla="*/ 772 w 2060"/>
                <a:gd name="T113" fmla="*/ 480 h 1644"/>
                <a:gd name="T114" fmla="*/ 639 w 2060"/>
                <a:gd name="T115" fmla="*/ 598 h 1644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w 2060"/>
                <a:gd name="T175" fmla="*/ 0 h 1644"/>
                <a:gd name="T176" fmla="*/ 2060 w 2060"/>
                <a:gd name="T177" fmla="*/ 1644 h 1644"/>
              </a:gdLst>
              <a:ahLst/>
              <a:cxnLst>
                <a:cxn ang="T116">
                  <a:pos x="T0" y="T1"/>
                </a:cxn>
                <a:cxn ang="T117">
                  <a:pos x="T2" y="T3"/>
                </a:cxn>
                <a:cxn ang="T118">
                  <a:pos x="T4" y="T5"/>
                </a:cxn>
                <a:cxn ang="T119">
                  <a:pos x="T6" y="T7"/>
                </a:cxn>
                <a:cxn ang="T120">
                  <a:pos x="T8" y="T9"/>
                </a:cxn>
                <a:cxn ang="T121">
                  <a:pos x="T10" y="T11"/>
                </a:cxn>
                <a:cxn ang="T122">
                  <a:pos x="T12" y="T13"/>
                </a:cxn>
                <a:cxn ang="T123">
                  <a:pos x="T14" y="T15"/>
                </a:cxn>
                <a:cxn ang="T124">
                  <a:pos x="T16" y="T17"/>
                </a:cxn>
                <a:cxn ang="T125">
                  <a:pos x="T18" y="T19"/>
                </a:cxn>
                <a:cxn ang="T126">
                  <a:pos x="T20" y="T21"/>
                </a:cxn>
                <a:cxn ang="T127">
                  <a:pos x="T22" y="T23"/>
                </a:cxn>
                <a:cxn ang="T128">
                  <a:pos x="T24" y="T25"/>
                </a:cxn>
                <a:cxn ang="T129">
                  <a:pos x="T26" y="T27"/>
                </a:cxn>
                <a:cxn ang="T130">
                  <a:pos x="T28" y="T29"/>
                </a:cxn>
                <a:cxn ang="T131">
                  <a:pos x="T30" y="T31"/>
                </a:cxn>
                <a:cxn ang="T132">
                  <a:pos x="T32" y="T33"/>
                </a:cxn>
                <a:cxn ang="T133">
                  <a:pos x="T34" y="T35"/>
                </a:cxn>
                <a:cxn ang="T134">
                  <a:pos x="T36" y="T37"/>
                </a:cxn>
                <a:cxn ang="T135">
                  <a:pos x="T38" y="T39"/>
                </a:cxn>
                <a:cxn ang="T136">
                  <a:pos x="T40" y="T41"/>
                </a:cxn>
                <a:cxn ang="T137">
                  <a:pos x="T42" y="T43"/>
                </a:cxn>
                <a:cxn ang="T138">
                  <a:pos x="T44" y="T45"/>
                </a:cxn>
                <a:cxn ang="T139">
                  <a:pos x="T46" y="T47"/>
                </a:cxn>
                <a:cxn ang="T140">
                  <a:pos x="T48" y="T49"/>
                </a:cxn>
                <a:cxn ang="T141">
                  <a:pos x="T50" y="T51"/>
                </a:cxn>
                <a:cxn ang="T142">
                  <a:pos x="T52" y="T53"/>
                </a:cxn>
                <a:cxn ang="T143">
                  <a:pos x="T54" y="T55"/>
                </a:cxn>
                <a:cxn ang="T144">
                  <a:pos x="T56" y="T57"/>
                </a:cxn>
                <a:cxn ang="T145">
                  <a:pos x="T58" y="T59"/>
                </a:cxn>
                <a:cxn ang="T146">
                  <a:pos x="T60" y="T61"/>
                </a:cxn>
                <a:cxn ang="T147">
                  <a:pos x="T62" y="T63"/>
                </a:cxn>
                <a:cxn ang="T148">
                  <a:pos x="T64" y="T65"/>
                </a:cxn>
                <a:cxn ang="T149">
                  <a:pos x="T66" y="T67"/>
                </a:cxn>
                <a:cxn ang="T150">
                  <a:pos x="T68" y="T69"/>
                </a:cxn>
                <a:cxn ang="T151">
                  <a:pos x="T70" y="T71"/>
                </a:cxn>
                <a:cxn ang="T152">
                  <a:pos x="T72" y="T73"/>
                </a:cxn>
                <a:cxn ang="T153">
                  <a:pos x="T74" y="T75"/>
                </a:cxn>
                <a:cxn ang="T154">
                  <a:pos x="T76" y="T77"/>
                </a:cxn>
                <a:cxn ang="T155">
                  <a:pos x="T78" y="T79"/>
                </a:cxn>
                <a:cxn ang="T156">
                  <a:pos x="T80" y="T81"/>
                </a:cxn>
                <a:cxn ang="T157">
                  <a:pos x="T82" y="T83"/>
                </a:cxn>
                <a:cxn ang="T158">
                  <a:pos x="T84" y="T85"/>
                </a:cxn>
                <a:cxn ang="T159">
                  <a:pos x="T86" y="T87"/>
                </a:cxn>
                <a:cxn ang="T160">
                  <a:pos x="T88" y="T89"/>
                </a:cxn>
                <a:cxn ang="T161">
                  <a:pos x="T90" y="T91"/>
                </a:cxn>
                <a:cxn ang="T162">
                  <a:pos x="T92" y="T93"/>
                </a:cxn>
                <a:cxn ang="T163">
                  <a:pos x="T94" y="T95"/>
                </a:cxn>
                <a:cxn ang="T164">
                  <a:pos x="T96" y="T97"/>
                </a:cxn>
                <a:cxn ang="T165">
                  <a:pos x="T98" y="T99"/>
                </a:cxn>
                <a:cxn ang="T166">
                  <a:pos x="T100" y="T101"/>
                </a:cxn>
                <a:cxn ang="T167">
                  <a:pos x="T102" y="T103"/>
                </a:cxn>
                <a:cxn ang="T168">
                  <a:pos x="T104" y="T105"/>
                </a:cxn>
                <a:cxn ang="T169">
                  <a:pos x="T106" y="T107"/>
                </a:cxn>
                <a:cxn ang="T170">
                  <a:pos x="T108" y="T109"/>
                </a:cxn>
                <a:cxn ang="T171">
                  <a:pos x="T110" y="T111"/>
                </a:cxn>
                <a:cxn ang="T172">
                  <a:pos x="T112" y="T113"/>
                </a:cxn>
                <a:cxn ang="T173">
                  <a:pos x="T114" y="T115"/>
                </a:cxn>
              </a:cxnLst>
              <a:rect l="T174" t="T175" r="T176" b="T177"/>
              <a:pathLst>
                <a:path w="2060" h="1644">
                  <a:moveTo>
                    <a:pt x="697" y="677"/>
                  </a:moveTo>
                  <a:cubicBezTo>
                    <a:pt x="659" y="675"/>
                    <a:pt x="652" y="669"/>
                    <a:pt x="618" y="667"/>
                  </a:cubicBezTo>
                  <a:cubicBezTo>
                    <a:pt x="607" y="666"/>
                    <a:pt x="594" y="661"/>
                    <a:pt x="582" y="658"/>
                  </a:cubicBezTo>
                  <a:cubicBezTo>
                    <a:pt x="577" y="655"/>
                    <a:pt x="568" y="650"/>
                    <a:pt x="568" y="650"/>
                  </a:cubicBezTo>
                  <a:cubicBezTo>
                    <a:pt x="551" y="652"/>
                    <a:pt x="557" y="655"/>
                    <a:pt x="546" y="658"/>
                  </a:cubicBezTo>
                  <a:cubicBezTo>
                    <a:pt x="540" y="667"/>
                    <a:pt x="542" y="669"/>
                    <a:pt x="546" y="677"/>
                  </a:cubicBezTo>
                  <a:cubicBezTo>
                    <a:pt x="548" y="680"/>
                    <a:pt x="550" y="686"/>
                    <a:pt x="550" y="686"/>
                  </a:cubicBezTo>
                  <a:cubicBezTo>
                    <a:pt x="526" y="694"/>
                    <a:pt x="506" y="678"/>
                    <a:pt x="488" y="670"/>
                  </a:cubicBezTo>
                  <a:cubicBezTo>
                    <a:pt x="481" y="653"/>
                    <a:pt x="472" y="655"/>
                    <a:pt x="452" y="653"/>
                  </a:cubicBezTo>
                  <a:cubicBezTo>
                    <a:pt x="446" y="648"/>
                    <a:pt x="444" y="648"/>
                    <a:pt x="437" y="650"/>
                  </a:cubicBezTo>
                  <a:cubicBezTo>
                    <a:pt x="427" y="647"/>
                    <a:pt x="433" y="648"/>
                    <a:pt x="423" y="642"/>
                  </a:cubicBezTo>
                  <a:cubicBezTo>
                    <a:pt x="421" y="641"/>
                    <a:pt x="418" y="639"/>
                    <a:pt x="418" y="639"/>
                  </a:cubicBezTo>
                  <a:cubicBezTo>
                    <a:pt x="416" y="638"/>
                    <a:pt x="413" y="633"/>
                    <a:pt x="413" y="630"/>
                  </a:cubicBezTo>
                  <a:cubicBezTo>
                    <a:pt x="415" y="625"/>
                    <a:pt x="418" y="616"/>
                    <a:pt x="418" y="616"/>
                  </a:cubicBezTo>
                  <a:cubicBezTo>
                    <a:pt x="416" y="592"/>
                    <a:pt x="421" y="588"/>
                    <a:pt x="398" y="591"/>
                  </a:cubicBezTo>
                  <a:cubicBezTo>
                    <a:pt x="390" y="598"/>
                    <a:pt x="390" y="595"/>
                    <a:pt x="381" y="592"/>
                  </a:cubicBezTo>
                  <a:cubicBezTo>
                    <a:pt x="370" y="592"/>
                    <a:pt x="361" y="595"/>
                    <a:pt x="348" y="597"/>
                  </a:cubicBezTo>
                  <a:cubicBezTo>
                    <a:pt x="344" y="595"/>
                    <a:pt x="337" y="597"/>
                    <a:pt x="333" y="595"/>
                  </a:cubicBezTo>
                  <a:cubicBezTo>
                    <a:pt x="331" y="594"/>
                    <a:pt x="330" y="592"/>
                    <a:pt x="328" y="592"/>
                  </a:cubicBezTo>
                  <a:cubicBezTo>
                    <a:pt x="314" y="591"/>
                    <a:pt x="296" y="597"/>
                    <a:pt x="283" y="602"/>
                  </a:cubicBezTo>
                  <a:cubicBezTo>
                    <a:pt x="276" y="603"/>
                    <a:pt x="268" y="606"/>
                    <a:pt x="260" y="608"/>
                  </a:cubicBezTo>
                  <a:cubicBezTo>
                    <a:pt x="255" y="609"/>
                    <a:pt x="246" y="613"/>
                    <a:pt x="246" y="613"/>
                  </a:cubicBezTo>
                  <a:cubicBezTo>
                    <a:pt x="228" y="611"/>
                    <a:pt x="209" y="609"/>
                    <a:pt x="189" y="611"/>
                  </a:cubicBezTo>
                  <a:cubicBezTo>
                    <a:pt x="184" y="613"/>
                    <a:pt x="180" y="614"/>
                    <a:pt x="175" y="617"/>
                  </a:cubicBezTo>
                  <a:cubicBezTo>
                    <a:pt x="173" y="619"/>
                    <a:pt x="173" y="620"/>
                    <a:pt x="173" y="622"/>
                  </a:cubicBezTo>
                  <a:cubicBezTo>
                    <a:pt x="172" y="623"/>
                    <a:pt x="169" y="623"/>
                    <a:pt x="169" y="625"/>
                  </a:cubicBezTo>
                  <a:cubicBezTo>
                    <a:pt x="163" y="634"/>
                    <a:pt x="167" y="641"/>
                    <a:pt x="158" y="645"/>
                  </a:cubicBezTo>
                  <a:cubicBezTo>
                    <a:pt x="153" y="648"/>
                    <a:pt x="149" y="652"/>
                    <a:pt x="144" y="655"/>
                  </a:cubicBezTo>
                  <a:cubicBezTo>
                    <a:pt x="141" y="656"/>
                    <a:pt x="135" y="659"/>
                    <a:pt x="135" y="659"/>
                  </a:cubicBezTo>
                  <a:cubicBezTo>
                    <a:pt x="133" y="664"/>
                    <a:pt x="130" y="666"/>
                    <a:pt x="130" y="669"/>
                  </a:cubicBezTo>
                  <a:cubicBezTo>
                    <a:pt x="128" y="677"/>
                    <a:pt x="132" y="691"/>
                    <a:pt x="124" y="698"/>
                  </a:cubicBezTo>
                  <a:cubicBezTo>
                    <a:pt x="118" y="703"/>
                    <a:pt x="108" y="709"/>
                    <a:pt x="101" y="711"/>
                  </a:cubicBezTo>
                  <a:cubicBezTo>
                    <a:pt x="101" y="711"/>
                    <a:pt x="90" y="716"/>
                    <a:pt x="87" y="716"/>
                  </a:cubicBezTo>
                  <a:cubicBezTo>
                    <a:pt x="85" y="717"/>
                    <a:pt x="82" y="717"/>
                    <a:pt x="82" y="717"/>
                  </a:cubicBezTo>
                  <a:cubicBezTo>
                    <a:pt x="76" y="725"/>
                    <a:pt x="68" y="733"/>
                    <a:pt x="60" y="738"/>
                  </a:cubicBezTo>
                  <a:cubicBezTo>
                    <a:pt x="56" y="745"/>
                    <a:pt x="53" y="755"/>
                    <a:pt x="46" y="759"/>
                  </a:cubicBezTo>
                  <a:cubicBezTo>
                    <a:pt x="43" y="764"/>
                    <a:pt x="37" y="767"/>
                    <a:pt x="31" y="773"/>
                  </a:cubicBezTo>
                  <a:cubicBezTo>
                    <a:pt x="26" y="780"/>
                    <a:pt x="25" y="789"/>
                    <a:pt x="23" y="797"/>
                  </a:cubicBezTo>
                  <a:cubicBezTo>
                    <a:pt x="20" y="803"/>
                    <a:pt x="19" y="809"/>
                    <a:pt x="17" y="816"/>
                  </a:cubicBezTo>
                  <a:cubicBezTo>
                    <a:pt x="15" y="817"/>
                    <a:pt x="14" y="824"/>
                    <a:pt x="14" y="824"/>
                  </a:cubicBezTo>
                  <a:cubicBezTo>
                    <a:pt x="15" y="831"/>
                    <a:pt x="26" y="842"/>
                    <a:pt x="26" y="842"/>
                  </a:cubicBezTo>
                  <a:cubicBezTo>
                    <a:pt x="26" y="847"/>
                    <a:pt x="17" y="855"/>
                    <a:pt x="17" y="855"/>
                  </a:cubicBezTo>
                  <a:cubicBezTo>
                    <a:pt x="14" y="863"/>
                    <a:pt x="17" y="867"/>
                    <a:pt x="25" y="870"/>
                  </a:cubicBezTo>
                  <a:cubicBezTo>
                    <a:pt x="28" y="884"/>
                    <a:pt x="17" y="902"/>
                    <a:pt x="6" y="909"/>
                  </a:cubicBezTo>
                  <a:cubicBezTo>
                    <a:pt x="0" y="927"/>
                    <a:pt x="5" y="927"/>
                    <a:pt x="12" y="941"/>
                  </a:cubicBezTo>
                  <a:cubicBezTo>
                    <a:pt x="23" y="963"/>
                    <a:pt x="29" y="969"/>
                    <a:pt x="53" y="977"/>
                  </a:cubicBezTo>
                  <a:cubicBezTo>
                    <a:pt x="60" y="986"/>
                    <a:pt x="56" y="983"/>
                    <a:pt x="63" y="989"/>
                  </a:cubicBezTo>
                  <a:cubicBezTo>
                    <a:pt x="62" y="994"/>
                    <a:pt x="59" y="997"/>
                    <a:pt x="59" y="1002"/>
                  </a:cubicBezTo>
                  <a:cubicBezTo>
                    <a:pt x="57" y="1009"/>
                    <a:pt x="70" y="1020"/>
                    <a:pt x="74" y="1027"/>
                  </a:cubicBezTo>
                  <a:cubicBezTo>
                    <a:pt x="77" y="1031"/>
                    <a:pt x="91" y="1036"/>
                    <a:pt x="91" y="1036"/>
                  </a:cubicBezTo>
                  <a:cubicBezTo>
                    <a:pt x="94" y="1036"/>
                    <a:pt x="96" y="1036"/>
                    <a:pt x="98" y="1034"/>
                  </a:cubicBezTo>
                  <a:cubicBezTo>
                    <a:pt x="99" y="1034"/>
                    <a:pt x="98" y="1031"/>
                    <a:pt x="99" y="1030"/>
                  </a:cubicBezTo>
                  <a:cubicBezTo>
                    <a:pt x="101" y="1030"/>
                    <a:pt x="107" y="1038"/>
                    <a:pt x="108" y="1038"/>
                  </a:cubicBezTo>
                  <a:cubicBezTo>
                    <a:pt x="119" y="1047"/>
                    <a:pt x="133" y="1055"/>
                    <a:pt x="146" y="1059"/>
                  </a:cubicBezTo>
                  <a:cubicBezTo>
                    <a:pt x="149" y="1067"/>
                    <a:pt x="152" y="1066"/>
                    <a:pt x="159" y="1064"/>
                  </a:cubicBezTo>
                  <a:cubicBezTo>
                    <a:pt x="163" y="1061"/>
                    <a:pt x="166" y="1059"/>
                    <a:pt x="169" y="1058"/>
                  </a:cubicBezTo>
                  <a:cubicBezTo>
                    <a:pt x="172" y="1056"/>
                    <a:pt x="178" y="1055"/>
                    <a:pt x="178" y="1055"/>
                  </a:cubicBezTo>
                  <a:cubicBezTo>
                    <a:pt x="192" y="1059"/>
                    <a:pt x="209" y="1061"/>
                    <a:pt x="224" y="1063"/>
                  </a:cubicBezTo>
                  <a:cubicBezTo>
                    <a:pt x="231" y="1067"/>
                    <a:pt x="229" y="1070"/>
                    <a:pt x="238" y="1069"/>
                  </a:cubicBezTo>
                  <a:cubicBezTo>
                    <a:pt x="238" y="1063"/>
                    <a:pt x="238" y="1056"/>
                    <a:pt x="238" y="1050"/>
                  </a:cubicBezTo>
                  <a:cubicBezTo>
                    <a:pt x="241" y="1041"/>
                    <a:pt x="257" y="1059"/>
                    <a:pt x="260" y="1061"/>
                  </a:cubicBezTo>
                  <a:cubicBezTo>
                    <a:pt x="266" y="1050"/>
                    <a:pt x="279" y="1052"/>
                    <a:pt x="291" y="1050"/>
                  </a:cubicBezTo>
                  <a:cubicBezTo>
                    <a:pt x="297" y="1049"/>
                    <a:pt x="302" y="1044"/>
                    <a:pt x="308" y="1041"/>
                  </a:cubicBezTo>
                  <a:cubicBezTo>
                    <a:pt x="319" y="1042"/>
                    <a:pt x="330" y="1045"/>
                    <a:pt x="341" y="1049"/>
                  </a:cubicBezTo>
                  <a:cubicBezTo>
                    <a:pt x="342" y="1050"/>
                    <a:pt x="344" y="1055"/>
                    <a:pt x="344" y="1058"/>
                  </a:cubicBezTo>
                  <a:cubicBezTo>
                    <a:pt x="344" y="1061"/>
                    <a:pt x="342" y="1067"/>
                    <a:pt x="342" y="1067"/>
                  </a:cubicBezTo>
                  <a:cubicBezTo>
                    <a:pt x="347" y="1070"/>
                    <a:pt x="355" y="1072"/>
                    <a:pt x="361" y="1075"/>
                  </a:cubicBezTo>
                  <a:cubicBezTo>
                    <a:pt x="362" y="1075"/>
                    <a:pt x="365" y="1077"/>
                    <a:pt x="365" y="1077"/>
                  </a:cubicBezTo>
                  <a:cubicBezTo>
                    <a:pt x="375" y="1074"/>
                    <a:pt x="384" y="1074"/>
                    <a:pt x="393" y="1080"/>
                  </a:cubicBezTo>
                  <a:cubicBezTo>
                    <a:pt x="396" y="1083"/>
                    <a:pt x="398" y="1088"/>
                    <a:pt x="401" y="1092"/>
                  </a:cubicBezTo>
                  <a:cubicBezTo>
                    <a:pt x="404" y="1095"/>
                    <a:pt x="407" y="1102"/>
                    <a:pt x="407" y="1102"/>
                  </a:cubicBezTo>
                  <a:cubicBezTo>
                    <a:pt x="404" y="1114"/>
                    <a:pt x="399" y="1127"/>
                    <a:pt x="396" y="1138"/>
                  </a:cubicBezTo>
                  <a:cubicBezTo>
                    <a:pt x="393" y="1147"/>
                    <a:pt x="395" y="1141"/>
                    <a:pt x="389" y="1152"/>
                  </a:cubicBezTo>
                  <a:cubicBezTo>
                    <a:pt x="387" y="1153"/>
                    <a:pt x="385" y="1156"/>
                    <a:pt x="385" y="1156"/>
                  </a:cubicBezTo>
                  <a:cubicBezTo>
                    <a:pt x="389" y="1185"/>
                    <a:pt x="396" y="1180"/>
                    <a:pt x="410" y="1197"/>
                  </a:cubicBezTo>
                  <a:cubicBezTo>
                    <a:pt x="427" y="1219"/>
                    <a:pt x="440" y="1239"/>
                    <a:pt x="447" y="1266"/>
                  </a:cubicBezTo>
                  <a:cubicBezTo>
                    <a:pt x="446" y="1280"/>
                    <a:pt x="452" y="1314"/>
                    <a:pt x="435" y="1325"/>
                  </a:cubicBezTo>
                  <a:cubicBezTo>
                    <a:pt x="427" y="1347"/>
                    <a:pt x="433" y="1325"/>
                    <a:pt x="430" y="1367"/>
                  </a:cubicBezTo>
                  <a:cubicBezTo>
                    <a:pt x="429" y="1377"/>
                    <a:pt x="421" y="1381"/>
                    <a:pt x="418" y="1391"/>
                  </a:cubicBezTo>
                  <a:cubicBezTo>
                    <a:pt x="421" y="1413"/>
                    <a:pt x="430" y="1422"/>
                    <a:pt x="446" y="1438"/>
                  </a:cubicBezTo>
                  <a:cubicBezTo>
                    <a:pt x="449" y="1441"/>
                    <a:pt x="450" y="1442"/>
                    <a:pt x="452" y="1447"/>
                  </a:cubicBezTo>
                  <a:cubicBezTo>
                    <a:pt x="454" y="1450"/>
                    <a:pt x="455" y="1456"/>
                    <a:pt x="455" y="1456"/>
                  </a:cubicBezTo>
                  <a:cubicBezTo>
                    <a:pt x="457" y="1475"/>
                    <a:pt x="458" y="1488"/>
                    <a:pt x="460" y="1505"/>
                  </a:cubicBezTo>
                  <a:cubicBezTo>
                    <a:pt x="461" y="1514"/>
                    <a:pt x="461" y="1511"/>
                    <a:pt x="464" y="1522"/>
                  </a:cubicBezTo>
                  <a:cubicBezTo>
                    <a:pt x="466" y="1524"/>
                    <a:pt x="466" y="1527"/>
                    <a:pt x="466" y="1527"/>
                  </a:cubicBezTo>
                  <a:cubicBezTo>
                    <a:pt x="468" y="1542"/>
                    <a:pt x="469" y="1552"/>
                    <a:pt x="481" y="1561"/>
                  </a:cubicBezTo>
                  <a:cubicBezTo>
                    <a:pt x="485" y="1566"/>
                    <a:pt x="488" y="1569"/>
                    <a:pt x="494" y="1572"/>
                  </a:cubicBezTo>
                  <a:cubicBezTo>
                    <a:pt x="497" y="1585"/>
                    <a:pt x="503" y="1597"/>
                    <a:pt x="506" y="1610"/>
                  </a:cubicBezTo>
                  <a:cubicBezTo>
                    <a:pt x="506" y="1614"/>
                    <a:pt x="508" y="1619"/>
                    <a:pt x="505" y="1622"/>
                  </a:cubicBezTo>
                  <a:cubicBezTo>
                    <a:pt x="503" y="1625"/>
                    <a:pt x="497" y="1628"/>
                    <a:pt x="497" y="1628"/>
                  </a:cubicBezTo>
                  <a:cubicBezTo>
                    <a:pt x="488" y="1642"/>
                    <a:pt x="509" y="1644"/>
                    <a:pt x="517" y="1644"/>
                  </a:cubicBezTo>
                  <a:cubicBezTo>
                    <a:pt x="539" y="1639"/>
                    <a:pt x="557" y="1635"/>
                    <a:pt x="579" y="1633"/>
                  </a:cubicBezTo>
                  <a:cubicBezTo>
                    <a:pt x="598" y="1630"/>
                    <a:pt x="613" y="1627"/>
                    <a:pt x="632" y="1624"/>
                  </a:cubicBezTo>
                  <a:cubicBezTo>
                    <a:pt x="635" y="1624"/>
                    <a:pt x="638" y="1622"/>
                    <a:pt x="641" y="1621"/>
                  </a:cubicBezTo>
                  <a:cubicBezTo>
                    <a:pt x="642" y="1621"/>
                    <a:pt x="644" y="1619"/>
                    <a:pt x="646" y="1617"/>
                  </a:cubicBezTo>
                  <a:cubicBezTo>
                    <a:pt x="649" y="1617"/>
                    <a:pt x="655" y="1616"/>
                    <a:pt x="655" y="1616"/>
                  </a:cubicBezTo>
                  <a:cubicBezTo>
                    <a:pt x="659" y="1610"/>
                    <a:pt x="664" y="1603"/>
                    <a:pt x="670" y="1600"/>
                  </a:cubicBezTo>
                  <a:cubicBezTo>
                    <a:pt x="675" y="1594"/>
                    <a:pt x="678" y="1591"/>
                    <a:pt x="683" y="1588"/>
                  </a:cubicBezTo>
                  <a:cubicBezTo>
                    <a:pt x="687" y="1581"/>
                    <a:pt x="697" y="1577"/>
                    <a:pt x="704" y="1574"/>
                  </a:cubicBezTo>
                  <a:cubicBezTo>
                    <a:pt x="715" y="1563"/>
                    <a:pt x="726" y="1550"/>
                    <a:pt x="731" y="1535"/>
                  </a:cubicBezTo>
                  <a:cubicBezTo>
                    <a:pt x="731" y="1531"/>
                    <a:pt x="729" y="1528"/>
                    <a:pt x="729" y="1525"/>
                  </a:cubicBezTo>
                  <a:cubicBezTo>
                    <a:pt x="729" y="1494"/>
                    <a:pt x="737" y="1505"/>
                    <a:pt x="754" y="1494"/>
                  </a:cubicBezTo>
                  <a:cubicBezTo>
                    <a:pt x="759" y="1488"/>
                    <a:pt x="762" y="1483"/>
                    <a:pt x="765" y="1475"/>
                  </a:cubicBezTo>
                  <a:cubicBezTo>
                    <a:pt x="763" y="1458"/>
                    <a:pt x="765" y="1439"/>
                    <a:pt x="755" y="1424"/>
                  </a:cubicBezTo>
                  <a:cubicBezTo>
                    <a:pt x="759" y="1413"/>
                    <a:pt x="771" y="1419"/>
                    <a:pt x="779" y="1422"/>
                  </a:cubicBezTo>
                  <a:cubicBezTo>
                    <a:pt x="782" y="1427"/>
                    <a:pt x="782" y="1435"/>
                    <a:pt x="785" y="1427"/>
                  </a:cubicBezTo>
                  <a:cubicBezTo>
                    <a:pt x="786" y="1416"/>
                    <a:pt x="786" y="1405"/>
                    <a:pt x="786" y="1396"/>
                  </a:cubicBezTo>
                  <a:cubicBezTo>
                    <a:pt x="788" y="1386"/>
                    <a:pt x="810" y="1385"/>
                    <a:pt x="817" y="1380"/>
                  </a:cubicBezTo>
                  <a:cubicBezTo>
                    <a:pt x="820" y="1374"/>
                    <a:pt x="831" y="1367"/>
                    <a:pt x="837" y="1363"/>
                  </a:cubicBezTo>
                  <a:cubicBezTo>
                    <a:pt x="841" y="1361"/>
                    <a:pt x="847" y="1356"/>
                    <a:pt x="847" y="1356"/>
                  </a:cubicBezTo>
                  <a:cubicBezTo>
                    <a:pt x="855" y="1345"/>
                    <a:pt x="845" y="1333"/>
                    <a:pt x="844" y="1320"/>
                  </a:cubicBezTo>
                  <a:cubicBezTo>
                    <a:pt x="845" y="1310"/>
                    <a:pt x="847" y="1308"/>
                    <a:pt x="850" y="1299"/>
                  </a:cubicBezTo>
                  <a:cubicBezTo>
                    <a:pt x="847" y="1288"/>
                    <a:pt x="842" y="1288"/>
                    <a:pt x="834" y="1280"/>
                  </a:cubicBezTo>
                  <a:cubicBezTo>
                    <a:pt x="833" y="1275"/>
                    <a:pt x="830" y="1266"/>
                    <a:pt x="830" y="1266"/>
                  </a:cubicBezTo>
                  <a:cubicBezTo>
                    <a:pt x="831" y="1250"/>
                    <a:pt x="831" y="1236"/>
                    <a:pt x="831" y="1220"/>
                  </a:cubicBezTo>
                  <a:cubicBezTo>
                    <a:pt x="833" y="1192"/>
                    <a:pt x="861" y="1183"/>
                    <a:pt x="876" y="1166"/>
                  </a:cubicBezTo>
                  <a:cubicBezTo>
                    <a:pt x="879" y="1160"/>
                    <a:pt x="884" y="1160"/>
                    <a:pt x="885" y="1153"/>
                  </a:cubicBezTo>
                  <a:cubicBezTo>
                    <a:pt x="890" y="1144"/>
                    <a:pt x="889" y="1142"/>
                    <a:pt x="895" y="1136"/>
                  </a:cubicBezTo>
                  <a:cubicBezTo>
                    <a:pt x="898" y="1127"/>
                    <a:pt x="906" y="1114"/>
                    <a:pt x="915" y="1111"/>
                  </a:cubicBezTo>
                  <a:cubicBezTo>
                    <a:pt x="920" y="1105"/>
                    <a:pt x="924" y="1099"/>
                    <a:pt x="930" y="1094"/>
                  </a:cubicBezTo>
                  <a:cubicBezTo>
                    <a:pt x="935" y="1089"/>
                    <a:pt x="938" y="1089"/>
                    <a:pt x="943" y="1084"/>
                  </a:cubicBezTo>
                  <a:cubicBezTo>
                    <a:pt x="947" y="1080"/>
                    <a:pt x="949" y="1078"/>
                    <a:pt x="955" y="1077"/>
                  </a:cubicBezTo>
                  <a:cubicBezTo>
                    <a:pt x="961" y="1066"/>
                    <a:pt x="958" y="1069"/>
                    <a:pt x="966" y="1064"/>
                  </a:cubicBezTo>
                  <a:cubicBezTo>
                    <a:pt x="972" y="1055"/>
                    <a:pt x="978" y="1045"/>
                    <a:pt x="983" y="1036"/>
                  </a:cubicBezTo>
                  <a:cubicBezTo>
                    <a:pt x="988" y="1030"/>
                    <a:pt x="989" y="1019"/>
                    <a:pt x="991" y="1013"/>
                  </a:cubicBezTo>
                  <a:cubicBezTo>
                    <a:pt x="994" y="1003"/>
                    <a:pt x="992" y="1009"/>
                    <a:pt x="998" y="999"/>
                  </a:cubicBezTo>
                  <a:cubicBezTo>
                    <a:pt x="1003" y="992"/>
                    <a:pt x="1003" y="984"/>
                    <a:pt x="1005" y="977"/>
                  </a:cubicBezTo>
                  <a:cubicBezTo>
                    <a:pt x="1003" y="966"/>
                    <a:pt x="1000" y="970"/>
                    <a:pt x="989" y="974"/>
                  </a:cubicBezTo>
                  <a:cubicBezTo>
                    <a:pt x="971" y="986"/>
                    <a:pt x="941" y="983"/>
                    <a:pt x="921" y="983"/>
                  </a:cubicBezTo>
                  <a:cubicBezTo>
                    <a:pt x="892" y="981"/>
                    <a:pt x="895" y="977"/>
                    <a:pt x="878" y="961"/>
                  </a:cubicBezTo>
                  <a:cubicBezTo>
                    <a:pt x="875" y="949"/>
                    <a:pt x="867" y="944"/>
                    <a:pt x="858" y="936"/>
                  </a:cubicBezTo>
                  <a:cubicBezTo>
                    <a:pt x="853" y="933"/>
                    <a:pt x="844" y="930"/>
                    <a:pt x="844" y="930"/>
                  </a:cubicBezTo>
                  <a:cubicBezTo>
                    <a:pt x="837" y="909"/>
                    <a:pt x="828" y="891"/>
                    <a:pt x="817" y="872"/>
                  </a:cubicBezTo>
                  <a:cubicBezTo>
                    <a:pt x="811" y="866"/>
                    <a:pt x="816" y="869"/>
                    <a:pt x="805" y="863"/>
                  </a:cubicBezTo>
                  <a:cubicBezTo>
                    <a:pt x="802" y="859"/>
                    <a:pt x="796" y="856"/>
                    <a:pt x="796" y="856"/>
                  </a:cubicBezTo>
                  <a:cubicBezTo>
                    <a:pt x="786" y="842"/>
                    <a:pt x="794" y="825"/>
                    <a:pt x="785" y="813"/>
                  </a:cubicBezTo>
                  <a:cubicBezTo>
                    <a:pt x="774" y="794"/>
                    <a:pt x="759" y="772"/>
                    <a:pt x="745" y="758"/>
                  </a:cubicBezTo>
                  <a:cubicBezTo>
                    <a:pt x="742" y="744"/>
                    <a:pt x="737" y="736"/>
                    <a:pt x="729" y="723"/>
                  </a:cubicBezTo>
                  <a:cubicBezTo>
                    <a:pt x="726" y="720"/>
                    <a:pt x="723" y="709"/>
                    <a:pt x="723" y="709"/>
                  </a:cubicBezTo>
                  <a:cubicBezTo>
                    <a:pt x="740" y="705"/>
                    <a:pt x="757" y="733"/>
                    <a:pt x="766" y="744"/>
                  </a:cubicBezTo>
                  <a:cubicBezTo>
                    <a:pt x="771" y="758"/>
                    <a:pt x="771" y="759"/>
                    <a:pt x="786" y="764"/>
                  </a:cubicBezTo>
                  <a:cubicBezTo>
                    <a:pt x="793" y="766"/>
                    <a:pt x="800" y="773"/>
                    <a:pt x="800" y="773"/>
                  </a:cubicBezTo>
                  <a:cubicBezTo>
                    <a:pt x="803" y="780"/>
                    <a:pt x="808" y="784"/>
                    <a:pt x="813" y="791"/>
                  </a:cubicBezTo>
                  <a:cubicBezTo>
                    <a:pt x="813" y="803"/>
                    <a:pt x="814" y="809"/>
                    <a:pt x="817" y="819"/>
                  </a:cubicBezTo>
                  <a:cubicBezTo>
                    <a:pt x="819" y="842"/>
                    <a:pt x="820" y="841"/>
                    <a:pt x="839" y="847"/>
                  </a:cubicBezTo>
                  <a:cubicBezTo>
                    <a:pt x="844" y="852"/>
                    <a:pt x="847" y="856"/>
                    <a:pt x="851" y="861"/>
                  </a:cubicBezTo>
                  <a:cubicBezTo>
                    <a:pt x="851" y="863"/>
                    <a:pt x="853" y="864"/>
                    <a:pt x="853" y="866"/>
                  </a:cubicBezTo>
                  <a:cubicBezTo>
                    <a:pt x="853" y="869"/>
                    <a:pt x="853" y="874"/>
                    <a:pt x="855" y="877"/>
                  </a:cubicBezTo>
                  <a:cubicBezTo>
                    <a:pt x="856" y="884"/>
                    <a:pt x="870" y="889"/>
                    <a:pt x="875" y="894"/>
                  </a:cubicBezTo>
                  <a:cubicBezTo>
                    <a:pt x="887" y="927"/>
                    <a:pt x="870" y="945"/>
                    <a:pt x="910" y="955"/>
                  </a:cubicBezTo>
                  <a:cubicBezTo>
                    <a:pt x="921" y="953"/>
                    <a:pt x="926" y="955"/>
                    <a:pt x="933" y="949"/>
                  </a:cubicBezTo>
                  <a:cubicBezTo>
                    <a:pt x="938" y="942"/>
                    <a:pt x="944" y="941"/>
                    <a:pt x="951" y="936"/>
                  </a:cubicBezTo>
                  <a:cubicBezTo>
                    <a:pt x="972" y="924"/>
                    <a:pt x="978" y="920"/>
                    <a:pt x="1003" y="916"/>
                  </a:cubicBezTo>
                  <a:cubicBezTo>
                    <a:pt x="1009" y="914"/>
                    <a:pt x="1017" y="911"/>
                    <a:pt x="1025" y="909"/>
                  </a:cubicBezTo>
                  <a:cubicBezTo>
                    <a:pt x="1031" y="906"/>
                    <a:pt x="1036" y="899"/>
                    <a:pt x="1042" y="897"/>
                  </a:cubicBezTo>
                  <a:cubicBezTo>
                    <a:pt x="1051" y="894"/>
                    <a:pt x="1060" y="894"/>
                    <a:pt x="1068" y="888"/>
                  </a:cubicBezTo>
                  <a:cubicBezTo>
                    <a:pt x="1073" y="881"/>
                    <a:pt x="1079" y="877"/>
                    <a:pt x="1084" y="869"/>
                  </a:cubicBezTo>
                  <a:cubicBezTo>
                    <a:pt x="1087" y="861"/>
                    <a:pt x="1088" y="850"/>
                    <a:pt x="1098" y="844"/>
                  </a:cubicBezTo>
                  <a:cubicBezTo>
                    <a:pt x="1104" y="836"/>
                    <a:pt x="1105" y="825"/>
                    <a:pt x="1108" y="816"/>
                  </a:cubicBezTo>
                  <a:cubicBezTo>
                    <a:pt x="1110" y="811"/>
                    <a:pt x="1115" y="808"/>
                    <a:pt x="1116" y="803"/>
                  </a:cubicBezTo>
                  <a:cubicBezTo>
                    <a:pt x="1110" y="800"/>
                    <a:pt x="1110" y="805"/>
                    <a:pt x="1102" y="808"/>
                  </a:cubicBezTo>
                  <a:cubicBezTo>
                    <a:pt x="1099" y="802"/>
                    <a:pt x="1104" y="795"/>
                    <a:pt x="1098" y="792"/>
                  </a:cubicBezTo>
                  <a:cubicBezTo>
                    <a:pt x="1094" y="789"/>
                    <a:pt x="1084" y="788"/>
                    <a:pt x="1084" y="788"/>
                  </a:cubicBezTo>
                  <a:cubicBezTo>
                    <a:pt x="1077" y="780"/>
                    <a:pt x="1076" y="783"/>
                    <a:pt x="1067" y="786"/>
                  </a:cubicBezTo>
                  <a:cubicBezTo>
                    <a:pt x="1064" y="788"/>
                    <a:pt x="1057" y="789"/>
                    <a:pt x="1057" y="789"/>
                  </a:cubicBezTo>
                  <a:cubicBezTo>
                    <a:pt x="1054" y="789"/>
                    <a:pt x="1051" y="789"/>
                    <a:pt x="1048" y="788"/>
                  </a:cubicBezTo>
                  <a:cubicBezTo>
                    <a:pt x="1046" y="786"/>
                    <a:pt x="1045" y="778"/>
                    <a:pt x="1045" y="778"/>
                  </a:cubicBezTo>
                  <a:cubicBezTo>
                    <a:pt x="1046" y="778"/>
                    <a:pt x="1048" y="777"/>
                    <a:pt x="1050" y="775"/>
                  </a:cubicBezTo>
                  <a:cubicBezTo>
                    <a:pt x="1060" y="772"/>
                    <a:pt x="1067" y="778"/>
                    <a:pt x="1060" y="763"/>
                  </a:cubicBezTo>
                  <a:cubicBezTo>
                    <a:pt x="1059" y="763"/>
                    <a:pt x="1057" y="761"/>
                    <a:pt x="1056" y="761"/>
                  </a:cubicBezTo>
                  <a:cubicBezTo>
                    <a:pt x="1053" y="761"/>
                    <a:pt x="1048" y="761"/>
                    <a:pt x="1046" y="763"/>
                  </a:cubicBezTo>
                  <a:cubicBezTo>
                    <a:pt x="1046" y="764"/>
                    <a:pt x="1045" y="766"/>
                    <a:pt x="1043" y="767"/>
                  </a:cubicBezTo>
                  <a:cubicBezTo>
                    <a:pt x="1036" y="775"/>
                    <a:pt x="1025" y="777"/>
                    <a:pt x="1016" y="780"/>
                  </a:cubicBezTo>
                  <a:cubicBezTo>
                    <a:pt x="1011" y="780"/>
                    <a:pt x="1006" y="778"/>
                    <a:pt x="1003" y="777"/>
                  </a:cubicBezTo>
                  <a:cubicBezTo>
                    <a:pt x="1002" y="777"/>
                    <a:pt x="997" y="775"/>
                    <a:pt x="997" y="775"/>
                  </a:cubicBezTo>
                  <a:cubicBezTo>
                    <a:pt x="988" y="763"/>
                    <a:pt x="986" y="761"/>
                    <a:pt x="971" y="758"/>
                  </a:cubicBezTo>
                  <a:cubicBezTo>
                    <a:pt x="971" y="753"/>
                    <a:pt x="974" y="747"/>
                    <a:pt x="971" y="742"/>
                  </a:cubicBezTo>
                  <a:cubicBezTo>
                    <a:pt x="969" y="739"/>
                    <a:pt x="960" y="736"/>
                    <a:pt x="957" y="734"/>
                  </a:cubicBezTo>
                  <a:cubicBezTo>
                    <a:pt x="954" y="733"/>
                    <a:pt x="947" y="731"/>
                    <a:pt x="947" y="731"/>
                  </a:cubicBezTo>
                  <a:cubicBezTo>
                    <a:pt x="941" y="725"/>
                    <a:pt x="935" y="722"/>
                    <a:pt x="929" y="716"/>
                  </a:cubicBezTo>
                  <a:cubicBezTo>
                    <a:pt x="930" y="706"/>
                    <a:pt x="932" y="700"/>
                    <a:pt x="941" y="697"/>
                  </a:cubicBezTo>
                  <a:cubicBezTo>
                    <a:pt x="955" y="698"/>
                    <a:pt x="968" y="702"/>
                    <a:pt x="980" y="705"/>
                  </a:cubicBezTo>
                  <a:cubicBezTo>
                    <a:pt x="986" y="711"/>
                    <a:pt x="988" y="716"/>
                    <a:pt x="995" y="720"/>
                  </a:cubicBezTo>
                  <a:cubicBezTo>
                    <a:pt x="1005" y="734"/>
                    <a:pt x="1012" y="736"/>
                    <a:pt x="1025" y="744"/>
                  </a:cubicBezTo>
                  <a:cubicBezTo>
                    <a:pt x="1033" y="742"/>
                    <a:pt x="1045" y="747"/>
                    <a:pt x="1051" y="741"/>
                  </a:cubicBezTo>
                  <a:cubicBezTo>
                    <a:pt x="1060" y="733"/>
                    <a:pt x="1048" y="738"/>
                    <a:pt x="1059" y="734"/>
                  </a:cubicBezTo>
                  <a:cubicBezTo>
                    <a:pt x="1064" y="738"/>
                    <a:pt x="1068" y="739"/>
                    <a:pt x="1073" y="742"/>
                  </a:cubicBezTo>
                  <a:cubicBezTo>
                    <a:pt x="1079" y="752"/>
                    <a:pt x="1093" y="750"/>
                    <a:pt x="1104" y="753"/>
                  </a:cubicBezTo>
                  <a:cubicBezTo>
                    <a:pt x="1121" y="764"/>
                    <a:pt x="1110" y="759"/>
                    <a:pt x="1141" y="761"/>
                  </a:cubicBezTo>
                  <a:cubicBezTo>
                    <a:pt x="1152" y="763"/>
                    <a:pt x="1156" y="766"/>
                    <a:pt x="1163" y="775"/>
                  </a:cubicBezTo>
                  <a:cubicBezTo>
                    <a:pt x="1159" y="788"/>
                    <a:pt x="1167" y="781"/>
                    <a:pt x="1173" y="777"/>
                  </a:cubicBezTo>
                  <a:cubicBezTo>
                    <a:pt x="1175" y="770"/>
                    <a:pt x="1178" y="770"/>
                    <a:pt x="1181" y="764"/>
                  </a:cubicBezTo>
                  <a:cubicBezTo>
                    <a:pt x="1190" y="767"/>
                    <a:pt x="1189" y="772"/>
                    <a:pt x="1187" y="783"/>
                  </a:cubicBezTo>
                  <a:cubicBezTo>
                    <a:pt x="1195" y="789"/>
                    <a:pt x="1206" y="786"/>
                    <a:pt x="1215" y="789"/>
                  </a:cubicBezTo>
                  <a:cubicBezTo>
                    <a:pt x="1221" y="791"/>
                    <a:pt x="1226" y="797"/>
                    <a:pt x="1234" y="800"/>
                  </a:cubicBezTo>
                  <a:cubicBezTo>
                    <a:pt x="1245" y="803"/>
                    <a:pt x="1255" y="808"/>
                    <a:pt x="1265" y="816"/>
                  </a:cubicBezTo>
                  <a:cubicBezTo>
                    <a:pt x="1268" y="827"/>
                    <a:pt x="1272" y="831"/>
                    <a:pt x="1282" y="834"/>
                  </a:cubicBezTo>
                  <a:cubicBezTo>
                    <a:pt x="1286" y="842"/>
                    <a:pt x="1288" y="847"/>
                    <a:pt x="1296" y="852"/>
                  </a:cubicBezTo>
                  <a:cubicBezTo>
                    <a:pt x="1308" y="849"/>
                    <a:pt x="1302" y="850"/>
                    <a:pt x="1314" y="847"/>
                  </a:cubicBezTo>
                  <a:cubicBezTo>
                    <a:pt x="1316" y="845"/>
                    <a:pt x="1319" y="845"/>
                    <a:pt x="1319" y="845"/>
                  </a:cubicBezTo>
                  <a:cubicBezTo>
                    <a:pt x="1328" y="852"/>
                    <a:pt x="1322" y="842"/>
                    <a:pt x="1319" y="839"/>
                  </a:cubicBezTo>
                  <a:cubicBezTo>
                    <a:pt x="1316" y="844"/>
                    <a:pt x="1311" y="847"/>
                    <a:pt x="1310" y="853"/>
                  </a:cubicBezTo>
                  <a:cubicBezTo>
                    <a:pt x="1310" y="856"/>
                    <a:pt x="1307" y="863"/>
                    <a:pt x="1307" y="863"/>
                  </a:cubicBezTo>
                  <a:cubicBezTo>
                    <a:pt x="1308" y="869"/>
                    <a:pt x="1310" y="880"/>
                    <a:pt x="1319" y="880"/>
                  </a:cubicBezTo>
                  <a:lnTo>
                    <a:pt x="1320" y="916"/>
                  </a:lnTo>
                  <a:lnTo>
                    <a:pt x="1348" y="1005"/>
                  </a:lnTo>
                  <a:lnTo>
                    <a:pt x="1373" y="1033"/>
                  </a:lnTo>
                  <a:lnTo>
                    <a:pt x="1416" y="994"/>
                  </a:lnTo>
                  <a:lnTo>
                    <a:pt x="1413" y="967"/>
                  </a:lnTo>
                  <a:lnTo>
                    <a:pt x="1424" y="959"/>
                  </a:lnTo>
                  <a:lnTo>
                    <a:pt x="1423" y="925"/>
                  </a:lnTo>
                  <a:lnTo>
                    <a:pt x="1452" y="916"/>
                  </a:lnTo>
                  <a:lnTo>
                    <a:pt x="1520" y="855"/>
                  </a:lnTo>
                  <a:lnTo>
                    <a:pt x="1533" y="839"/>
                  </a:lnTo>
                  <a:lnTo>
                    <a:pt x="1588" y="824"/>
                  </a:lnTo>
                  <a:lnTo>
                    <a:pt x="1608" y="847"/>
                  </a:lnTo>
                  <a:lnTo>
                    <a:pt x="1602" y="858"/>
                  </a:lnTo>
                  <a:lnTo>
                    <a:pt x="1619" y="875"/>
                  </a:lnTo>
                  <a:lnTo>
                    <a:pt x="1624" y="899"/>
                  </a:lnTo>
                  <a:lnTo>
                    <a:pt x="1641" y="906"/>
                  </a:lnTo>
                  <a:lnTo>
                    <a:pt x="1677" y="892"/>
                  </a:lnTo>
                  <a:lnTo>
                    <a:pt x="1675" y="975"/>
                  </a:lnTo>
                  <a:lnTo>
                    <a:pt x="1684" y="956"/>
                  </a:lnTo>
                  <a:lnTo>
                    <a:pt x="1707" y="1000"/>
                  </a:lnTo>
                  <a:lnTo>
                    <a:pt x="1704" y="1030"/>
                  </a:lnTo>
                  <a:lnTo>
                    <a:pt x="1718" y="1013"/>
                  </a:lnTo>
                  <a:lnTo>
                    <a:pt x="1721" y="997"/>
                  </a:lnTo>
                  <a:lnTo>
                    <a:pt x="1738" y="972"/>
                  </a:lnTo>
                  <a:lnTo>
                    <a:pt x="1728" y="958"/>
                  </a:lnTo>
                  <a:lnTo>
                    <a:pt x="1737" y="942"/>
                  </a:lnTo>
                  <a:lnTo>
                    <a:pt x="1725" y="913"/>
                  </a:lnTo>
                  <a:lnTo>
                    <a:pt x="1732" y="889"/>
                  </a:lnTo>
                  <a:lnTo>
                    <a:pt x="1715" y="895"/>
                  </a:lnTo>
                  <a:lnTo>
                    <a:pt x="1707" y="874"/>
                  </a:lnTo>
                  <a:lnTo>
                    <a:pt x="1701" y="844"/>
                  </a:lnTo>
                  <a:lnTo>
                    <a:pt x="1714" y="816"/>
                  </a:lnTo>
                  <a:lnTo>
                    <a:pt x="1728" y="834"/>
                  </a:lnTo>
                  <a:lnTo>
                    <a:pt x="1721" y="880"/>
                  </a:lnTo>
                  <a:lnTo>
                    <a:pt x="1738" y="849"/>
                  </a:lnTo>
                  <a:lnTo>
                    <a:pt x="1732" y="824"/>
                  </a:lnTo>
                  <a:lnTo>
                    <a:pt x="1752" y="808"/>
                  </a:lnTo>
                  <a:lnTo>
                    <a:pt x="1752" y="797"/>
                  </a:lnTo>
                  <a:lnTo>
                    <a:pt x="1759" y="800"/>
                  </a:lnTo>
                  <a:lnTo>
                    <a:pt x="1796" y="756"/>
                  </a:lnTo>
                  <a:lnTo>
                    <a:pt x="1805" y="684"/>
                  </a:lnTo>
                  <a:lnTo>
                    <a:pt x="1810" y="655"/>
                  </a:lnTo>
                  <a:lnTo>
                    <a:pt x="1794" y="664"/>
                  </a:lnTo>
                  <a:lnTo>
                    <a:pt x="1788" y="655"/>
                  </a:lnTo>
                  <a:lnTo>
                    <a:pt x="1800" y="638"/>
                  </a:lnTo>
                  <a:lnTo>
                    <a:pt x="1776" y="592"/>
                  </a:lnTo>
                  <a:lnTo>
                    <a:pt x="1763" y="580"/>
                  </a:lnTo>
                  <a:lnTo>
                    <a:pt x="1783" y="544"/>
                  </a:lnTo>
                  <a:lnTo>
                    <a:pt x="1762" y="539"/>
                  </a:lnTo>
                  <a:lnTo>
                    <a:pt x="1743" y="531"/>
                  </a:lnTo>
                  <a:lnTo>
                    <a:pt x="1751" y="503"/>
                  </a:lnTo>
                  <a:lnTo>
                    <a:pt x="1763" y="487"/>
                  </a:lnTo>
                  <a:lnTo>
                    <a:pt x="1766" y="519"/>
                  </a:lnTo>
                  <a:lnTo>
                    <a:pt x="1788" y="498"/>
                  </a:lnTo>
                  <a:lnTo>
                    <a:pt x="1805" y="497"/>
                  </a:lnTo>
                  <a:lnTo>
                    <a:pt x="1797" y="519"/>
                  </a:lnTo>
                  <a:lnTo>
                    <a:pt x="1824" y="528"/>
                  </a:lnTo>
                  <a:lnTo>
                    <a:pt x="1816" y="545"/>
                  </a:lnTo>
                  <a:lnTo>
                    <a:pt x="1830" y="559"/>
                  </a:lnTo>
                  <a:lnTo>
                    <a:pt x="1830" y="588"/>
                  </a:lnTo>
                  <a:lnTo>
                    <a:pt x="1861" y="559"/>
                  </a:lnTo>
                  <a:lnTo>
                    <a:pt x="1850" y="531"/>
                  </a:lnTo>
                  <a:lnTo>
                    <a:pt x="1821" y="489"/>
                  </a:lnTo>
                  <a:lnTo>
                    <a:pt x="1830" y="473"/>
                  </a:lnTo>
                  <a:lnTo>
                    <a:pt x="1824" y="448"/>
                  </a:lnTo>
                  <a:lnTo>
                    <a:pt x="1844" y="427"/>
                  </a:lnTo>
                  <a:lnTo>
                    <a:pt x="1868" y="416"/>
                  </a:lnTo>
                  <a:lnTo>
                    <a:pt x="1867" y="367"/>
                  </a:lnTo>
                  <a:lnTo>
                    <a:pt x="1865" y="333"/>
                  </a:lnTo>
                  <a:lnTo>
                    <a:pt x="1858" y="302"/>
                  </a:lnTo>
                  <a:lnTo>
                    <a:pt x="1830" y="248"/>
                  </a:lnTo>
                  <a:lnTo>
                    <a:pt x="1825" y="275"/>
                  </a:lnTo>
                  <a:lnTo>
                    <a:pt x="1807" y="258"/>
                  </a:lnTo>
                  <a:lnTo>
                    <a:pt x="1790" y="266"/>
                  </a:lnTo>
                  <a:lnTo>
                    <a:pt x="1805" y="226"/>
                  </a:lnTo>
                  <a:lnTo>
                    <a:pt x="1821" y="192"/>
                  </a:lnTo>
                  <a:lnTo>
                    <a:pt x="1850" y="176"/>
                  </a:lnTo>
                  <a:lnTo>
                    <a:pt x="1853" y="161"/>
                  </a:lnTo>
                  <a:lnTo>
                    <a:pt x="1873" y="155"/>
                  </a:lnTo>
                  <a:lnTo>
                    <a:pt x="1873" y="170"/>
                  </a:lnTo>
                  <a:lnTo>
                    <a:pt x="1896" y="145"/>
                  </a:lnTo>
                  <a:lnTo>
                    <a:pt x="1882" y="139"/>
                  </a:lnTo>
                  <a:lnTo>
                    <a:pt x="1882" y="120"/>
                  </a:lnTo>
                  <a:lnTo>
                    <a:pt x="1899" y="108"/>
                  </a:lnTo>
                  <a:lnTo>
                    <a:pt x="1906" y="122"/>
                  </a:lnTo>
                  <a:lnTo>
                    <a:pt x="1929" y="100"/>
                  </a:lnTo>
                  <a:lnTo>
                    <a:pt x="1926" y="120"/>
                  </a:lnTo>
                  <a:lnTo>
                    <a:pt x="1927" y="136"/>
                  </a:lnTo>
                  <a:lnTo>
                    <a:pt x="1926" y="158"/>
                  </a:lnTo>
                  <a:lnTo>
                    <a:pt x="1918" y="175"/>
                  </a:lnTo>
                  <a:lnTo>
                    <a:pt x="1932" y="197"/>
                  </a:lnTo>
                  <a:lnTo>
                    <a:pt x="1938" y="212"/>
                  </a:lnTo>
                  <a:lnTo>
                    <a:pt x="1947" y="209"/>
                  </a:lnTo>
                  <a:lnTo>
                    <a:pt x="1992" y="256"/>
                  </a:lnTo>
                  <a:lnTo>
                    <a:pt x="2002" y="233"/>
                  </a:lnTo>
                  <a:lnTo>
                    <a:pt x="2014" y="216"/>
                  </a:lnTo>
                  <a:lnTo>
                    <a:pt x="1994" y="205"/>
                  </a:lnTo>
                  <a:lnTo>
                    <a:pt x="1999" y="184"/>
                  </a:lnTo>
                  <a:lnTo>
                    <a:pt x="1999" y="172"/>
                  </a:lnTo>
                  <a:lnTo>
                    <a:pt x="1978" y="150"/>
                  </a:lnTo>
                  <a:lnTo>
                    <a:pt x="1960" y="147"/>
                  </a:lnTo>
                  <a:lnTo>
                    <a:pt x="1943" y="123"/>
                  </a:lnTo>
                  <a:lnTo>
                    <a:pt x="1966" y="119"/>
                  </a:lnTo>
                  <a:lnTo>
                    <a:pt x="1977" y="100"/>
                  </a:lnTo>
                  <a:lnTo>
                    <a:pt x="1991" y="106"/>
                  </a:lnTo>
                  <a:lnTo>
                    <a:pt x="2005" y="98"/>
                  </a:lnTo>
                  <a:lnTo>
                    <a:pt x="1990" y="80"/>
                  </a:lnTo>
                  <a:lnTo>
                    <a:pt x="2002" y="69"/>
                  </a:lnTo>
                  <a:lnTo>
                    <a:pt x="2021" y="68"/>
                  </a:lnTo>
                  <a:lnTo>
                    <a:pt x="2000" y="53"/>
                  </a:lnTo>
                  <a:lnTo>
                    <a:pt x="1975" y="51"/>
                  </a:lnTo>
                  <a:lnTo>
                    <a:pt x="1990" y="32"/>
                  </a:lnTo>
                  <a:lnTo>
                    <a:pt x="1989" y="11"/>
                  </a:lnTo>
                  <a:lnTo>
                    <a:pt x="2005" y="27"/>
                  </a:lnTo>
                  <a:lnTo>
                    <a:pt x="2015" y="18"/>
                  </a:lnTo>
                  <a:lnTo>
                    <a:pt x="2024" y="21"/>
                  </a:lnTo>
                  <a:lnTo>
                    <a:pt x="2038" y="36"/>
                  </a:lnTo>
                  <a:lnTo>
                    <a:pt x="2060" y="33"/>
                  </a:lnTo>
                  <a:lnTo>
                    <a:pt x="2042" y="15"/>
                  </a:lnTo>
                  <a:lnTo>
                    <a:pt x="2038" y="0"/>
                  </a:lnTo>
                  <a:lnTo>
                    <a:pt x="2006" y="5"/>
                  </a:lnTo>
                  <a:lnTo>
                    <a:pt x="1994" y="0"/>
                  </a:lnTo>
                  <a:lnTo>
                    <a:pt x="1955" y="11"/>
                  </a:lnTo>
                  <a:lnTo>
                    <a:pt x="1913" y="18"/>
                  </a:lnTo>
                  <a:lnTo>
                    <a:pt x="1886" y="30"/>
                  </a:lnTo>
                  <a:lnTo>
                    <a:pt x="1885" y="47"/>
                  </a:lnTo>
                  <a:lnTo>
                    <a:pt x="1864" y="50"/>
                  </a:lnTo>
                  <a:cubicBezTo>
                    <a:pt x="1858" y="55"/>
                    <a:pt x="1854" y="75"/>
                    <a:pt x="1847" y="77"/>
                  </a:cubicBezTo>
                  <a:cubicBezTo>
                    <a:pt x="1839" y="82"/>
                    <a:pt x="1830" y="65"/>
                    <a:pt x="1820" y="63"/>
                  </a:cubicBezTo>
                  <a:lnTo>
                    <a:pt x="1786" y="66"/>
                  </a:lnTo>
                  <a:lnTo>
                    <a:pt x="1732" y="56"/>
                  </a:lnTo>
                  <a:lnTo>
                    <a:pt x="1709" y="62"/>
                  </a:lnTo>
                  <a:lnTo>
                    <a:pt x="1678" y="56"/>
                  </a:lnTo>
                  <a:lnTo>
                    <a:pt x="1666" y="47"/>
                  </a:lnTo>
                  <a:lnTo>
                    <a:pt x="1643" y="50"/>
                  </a:lnTo>
                  <a:cubicBezTo>
                    <a:pt x="1635" y="52"/>
                    <a:pt x="1626" y="57"/>
                    <a:pt x="1618" y="60"/>
                  </a:cubicBezTo>
                  <a:cubicBezTo>
                    <a:pt x="1610" y="63"/>
                    <a:pt x="1603" y="67"/>
                    <a:pt x="1597" y="71"/>
                  </a:cubicBezTo>
                  <a:cubicBezTo>
                    <a:pt x="1591" y="75"/>
                    <a:pt x="1587" y="84"/>
                    <a:pt x="1583" y="83"/>
                  </a:cubicBezTo>
                  <a:cubicBezTo>
                    <a:pt x="1571" y="90"/>
                    <a:pt x="1576" y="67"/>
                    <a:pt x="1571" y="65"/>
                  </a:cubicBezTo>
                  <a:lnTo>
                    <a:pt x="1553" y="69"/>
                  </a:lnTo>
                  <a:cubicBezTo>
                    <a:pt x="1544" y="66"/>
                    <a:pt x="1531" y="50"/>
                    <a:pt x="1517" y="47"/>
                  </a:cubicBezTo>
                  <a:cubicBezTo>
                    <a:pt x="1503" y="46"/>
                    <a:pt x="1479" y="45"/>
                    <a:pt x="1468" y="48"/>
                  </a:cubicBezTo>
                  <a:cubicBezTo>
                    <a:pt x="1457" y="51"/>
                    <a:pt x="1461" y="63"/>
                    <a:pt x="1451" y="63"/>
                  </a:cubicBezTo>
                  <a:cubicBezTo>
                    <a:pt x="1439" y="66"/>
                    <a:pt x="1419" y="48"/>
                    <a:pt x="1408" y="47"/>
                  </a:cubicBezTo>
                  <a:cubicBezTo>
                    <a:pt x="1397" y="46"/>
                    <a:pt x="1390" y="59"/>
                    <a:pt x="1382" y="59"/>
                  </a:cubicBezTo>
                  <a:cubicBezTo>
                    <a:pt x="1374" y="59"/>
                    <a:pt x="1362" y="52"/>
                    <a:pt x="1357" y="47"/>
                  </a:cubicBezTo>
                  <a:cubicBezTo>
                    <a:pt x="1352" y="42"/>
                    <a:pt x="1356" y="36"/>
                    <a:pt x="1349" y="30"/>
                  </a:cubicBezTo>
                  <a:cubicBezTo>
                    <a:pt x="1333" y="26"/>
                    <a:pt x="1330" y="13"/>
                    <a:pt x="1318" y="11"/>
                  </a:cubicBezTo>
                  <a:cubicBezTo>
                    <a:pt x="1306" y="9"/>
                    <a:pt x="1287" y="20"/>
                    <a:pt x="1277" y="20"/>
                  </a:cubicBezTo>
                  <a:cubicBezTo>
                    <a:pt x="1267" y="20"/>
                    <a:pt x="1268" y="10"/>
                    <a:pt x="1259" y="9"/>
                  </a:cubicBezTo>
                  <a:lnTo>
                    <a:pt x="1222" y="14"/>
                  </a:lnTo>
                  <a:lnTo>
                    <a:pt x="1210" y="32"/>
                  </a:lnTo>
                  <a:cubicBezTo>
                    <a:pt x="1203" y="35"/>
                    <a:pt x="1187" y="28"/>
                    <a:pt x="1178" y="29"/>
                  </a:cubicBezTo>
                  <a:cubicBezTo>
                    <a:pt x="1169" y="30"/>
                    <a:pt x="1164" y="36"/>
                    <a:pt x="1154" y="39"/>
                  </a:cubicBezTo>
                  <a:cubicBezTo>
                    <a:pt x="1144" y="42"/>
                    <a:pt x="1124" y="44"/>
                    <a:pt x="1120" y="48"/>
                  </a:cubicBezTo>
                  <a:cubicBezTo>
                    <a:pt x="1109" y="57"/>
                    <a:pt x="1132" y="61"/>
                    <a:pt x="1132" y="65"/>
                  </a:cubicBezTo>
                  <a:cubicBezTo>
                    <a:pt x="1132" y="69"/>
                    <a:pt x="1126" y="70"/>
                    <a:pt x="1118" y="72"/>
                  </a:cubicBezTo>
                  <a:cubicBezTo>
                    <a:pt x="1110" y="74"/>
                    <a:pt x="1084" y="72"/>
                    <a:pt x="1085" y="77"/>
                  </a:cubicBezTo>
                  <a:cubicBezTo>
                    <a:pt x="1085" y="86"/>
                    <a:pt x="1126" y="103"/>
                    <a:pt x="1127" y="105"/>
                  </a:cubicBezTo>
                  <a:lnTo>
                    <a:pt x="1090" y="90"/>
                  </a:lnTo>
                  <a:lnTo>
                    <a:pt x="1072" y="95"/>
                  </a:lnTo>
                  <a:cubicBezTo>
                    <a:pt x="1063" y="93"/>
                    <a:pt x="1039" y="65"/>
                    <a:pt x="1033" y="80"/>
                  </a:cubicBezTo>
                  <a:cubicBezTo>
                    <a:pt x="1027" y="95"/>
                    <a:pt x="1077" y="132"/>
                    <a:pt x="1084" y="147"/>
                  </a:cubicBezTo>
                  <a:lnTo>
                    <a:pt x="1075" y="171"/>
                  </a:lnTo>
                  <a:lnTo>
                    <a:pt x="1040" y="170"/>
                  </a:lnTo>
                  <a:cubicBezTo>
                    <a:pt x="1040" y="170"/>
                    <a:pt x="1061" y="164"/>
                    <a:pt x="1060" y="155"/>
                  </a:cubicBezTo>
                  <a:cubicBezTo>
                    <a:pt x="1059" y="146"/>
                    <a:pt x="1043" y="127"/>
                    <a:pt x="1031" y="113"/>
                  </a:cubicBezTo>
                  <a:cubicBezTo>
                    <a:pt x="1025" y="101"/>
                    <a:pt x="1030" y="84"/>
                    <a:pt x="1024" y="81"/>
                  </a:cubicBezTo>
                  <a:cubicBezTo>
                    <a:pt x="1018" y="78"/>
                    <a:pt x="997" y="65"/>
                    <a:pt x="989" y="71"/>
                  </a:cubicBezTo>
                  <a:cubicBezTo>
                    <a:pt x="968" y="74"/>
                    <a:pt x="970" y="107"/>
                    <a:pt x="974" y="116"/>
                  </a:cubicBezTo>
                  <a:cubicBezTo>
                    <a:pt x="978" y="125"/>
                    <a:pt x="1009" y="122"/>
                    <a:pt x="1012" y="125"/>
                  </a:cubicBezTo>
                  <a:cubicBezTo>
                    <a:pt x="1028" y="153"/>
                    <a:pt x="1005" y="143"/>
                    <a:pt x="989" y="134"/>
                  </a:cubicBezTo>
                  <a:cubicBezTo>
                    <a:pt x="973" y="125"/>
                    <a:pt x="968" y="128"/>
                    <a:pt x="958" y="128"/>
                  </a:cubicBezTo>
                  <a:cubicBezTo>
                    <a:pt x="948" y="128"/>
                    <a:pt x="931" y="133"/>
                    <a:pt x="926" y="137"/>
                  </a:cubicBezTo>
                  <a:cubicBezTo>
                    <a:pt x="921" y="141"/>
                    <a:pt x="939" y="157"/>
                    <a:pt x="926" y="152"/>
                  </a:cubicBezTo>
                  <a:cubicBezTo>
                    <a:pt x="913" y="147"/>
                    <a:pt x="899" y="149"/>
                    <a:pt x="886" y="147"/>
                  </a:cubicBezTo>
                  <a:cubicBezTo>
                    <a:pt x="873" y="145"/>
                    <a:pt x="863" y="136"/>
                    <a:pt x="847" y="140"/>
                  </a:cubicBezTo>
                  <a:cubicBezTo>
                    <a:pt x="825" y="147"/>
                    <a:pt x="794" y="185"/>
                    <a:pt x="787" y="171"/>
                  </a:cubicBezTo>
                  <a:cubicBezTo>
                    <a:pt x="780" y="157"/>
                    <a:pt x="800" y="155"/>
                    <a:pt x="800" y="150"/>
                  </a:cubicBezTo>
                  <a:cubicBezTo>
                    <a:pt x="800" y="145"/>
                    <a:pt x="796" y="138"/>
                    <a:pt x="790" y="138"/>
                  </a:cubicBezTo>
                  <a:cubicBezTo>
                    <a:pt x="784" y="138"/>
                    <a:pt x="764" y="144"/>
                    <a:pt x="763" y="152"/>
                  </a:cubicBezTo>
                  <a:cubicBezTo>
                    <a:pt x="761" y="163"/>
                    <a:pt x="783" y="181"/>
                    <a:pt x="782" y="186"/>
                  </a:cubicBezTo>
                  <a:cubicBezTo>
                    <a:pt x="781" y="191"/>
                    <a:pt x="765" y="180"/>
                    <a:pt x="758" y="183"/>
                  </a:cubicBezTo>
                  <a:cubicBezTo>
                    <a:pt x="751" y="186"/>
                    <a:pt x="746" y="207"/>
                    <a:pt x="742" y="203"/>
                  </a:cubicBezTo>
                  <a:lnTo>
                    <a:pt x="728" y="189"/>
                  </a:lnTo>
                  <a:lnTo>
                    <a:pt x="746" y="170"/>
                  </a:lnTo>
                  <a:lnTo>
                    <a:pt x="733" y="158"/>
                  </a:lnTo>
                  <a:cubicBezTo>
                    <a:pt x="727" y="155"/>
                    <a:pt x="718" y="150"/>
                    <a:pt x="712" y="149"/>
                  </a:cubicBezTo>
                  <a:cubicBezTo>
                    <a:pt x="706" y="148"/>
                    <a:pt x="701" y="154"/>
                    <a:pt x="698" y="152"/>
                  </a:cubicBezTo>
                  <a:cubicBezTo>
                    <a:pt x="695" y="150"/>
                    <a:pt x="698" y="139"/>
                    <a:pt x="695" y="138"/>
                  </a:cubicBezTo>
                  <a:cubicBezTo>
                    <a:pt x="692" y="137"/>
                    <a:pt x="685" y="146"/>
                    <a:pt x="680" y="146"/>
                  </a:cubicBezTo>
                  <a:cubicBezTo>
                    <a:pt x="675" y="146"/>
                    <a:pt x="677" y="142"/>
                    <a:pt x="667" y="140"/>
                  </a:cubicBezTo>
                  <a:cubicBezTo>
                    <a:pt x="657" y="138"/>
                    <a:pt x="632" y="139"/>
                    <a:pt x="622" y="135"/>
                  </a:cubicBezTo>
                  <a:cubicBezTo>
                    <a:pt x="612" y="131"/>
                    <a:pt x="632" y="117"/>
                    <a:pt x="608" y="113"/>
                  </a:cubicBezTo>
                  <a:cubicBezTo>
                    <a:pt x="584" y="109"/>
                    <a:pt x="590" y="119"/>
                    <a:pt x="583" y="119"/>
                  </a:cubicBezTo>
                  <a:lnTo>
                    <a:pt x="568" y="114"/>
                  </a:lnTo>
                  <a:cubicBezTo>
                    <a:pt x="555" y="116"/>
                    <a:pt x="521" y="125"/>
                    <a:pt x="505" y="131"/>
                  </a:cubicBezTo>
                  <a:cubicBezTo>
                    <a:pt x="482" y="140"/>
                    <a:pt x="485" y="140"/>
                    <a:pt x="472" y="152"/>
                  </a:cubicBezTo>
                  <a:cubicBezTo>
                    <a:pt x="459" y="164"/>
                    <a:pt x="443" y="192"/>
                    <a:pt x="428" y="204"/>
                  </a:cubicBezTo>
                  <a:cubicBezTo>
                    <a:pt x="410" y="223"/>
                    <a:pt x="393" y="217"/>
                    <a:pt x="382" y="224"/>
                  </a:cubicBezTo>
                  <a:lnTo>
                    <a:pt x="364" y="248"/>
                  </a:lnTo>
                  <a:lnTo>
                    <a:pt x="368" y="290"/>
                  </a:lnTo>
                  <a:lnTo>
                    <a:pt x="389" y="306"/>
                  </a:lnTo>
                  <a:lnTo>
                    <a:pt x="436" y="290"/>
                  </a:lnTo>
                  <a:cubicBezTo>
                    <a:pt x="447" y="296"/>
                    <a:pt x="448" y="335"/>
                    <a:pt x="457" y="341"/>
                  </a:cubicBezTo>
                  <a:cubicBezTo>
                    <a:pt x="468" y="348"/>
                    <a:pt x="486" y="330"/>
                    <a:pt x="491" y="324"/>
                  </a:cubicBezTo>
                  <a:lnTo>
                    <a:pt x="496" y="300"/>
                  </a:lnTo>
                  <a:lnTo>
                    <a:pt x="514" y="281"/>
                  </a:lnTo>
                  <a:cubicBezTo>
                    <a:pt x="515" y="270"/>
                    <a:pt x="499" y="245"/>
                    <a:pt x="502" y="234"/>
                  </a:cubicBezTo>
                  <a:cubicBezTo>
                    <a:pt x="505" y="225"/>
                    <a:pt x="526" y="220"/>
                    <a:pt x="535" y="213"/>
                  </a:cubicBezTo>
                  <a:cubicBezTo>
                    <a:pt x="544" y="206"/>
                    <a:pt x="546" y="192"/>
                    <a:pt x="554" y="191"/>
                  </a:cubicBezTo>
                  <a:cubicBezTo>
                    <a:pt x="567" y="190"/>
                    <a:pt x="580" y="200"/>
                    <a:pt x="581" y="204"/>
                  </a:cubicBezTo>
                  <a:cubicBezTo>
                    <a:pt x="581" y="208"/>
                    <a:pt x="560" y="200"/>
                    <a:pt x="557" y="215"/>
                  </a:cubicBezTo>
                  <a:cubicBezTo>
                    <a:pt x="554" y="230"/>
                    <a:pt x="535" y="233"/>
                    <a:pt x="533" y="242"/>
                  </a:cubicBezTo>
                  <a:lnTo>
                    <a:pt x="548" y="267"/>
                  </a:lnTo>
                  <a:lnTo>
                    <a:pt x="571" y="276"/>
                  </a:lnTo>
                  <a:lnTo>
                    <a:pt x="598" y="264"/>
                  </a:lnTo>
                  <a:lnTo>
                    <a:pt x="625" y="261"/>
                  </a:lnTo>
                  <a:cubicBezTo>
                    <a:pt x="632" y="263"/>
                    <a:pt x="645" y="271"/>
                    <a:pt x="638" y="276"/>
                  </a:cubicBezTo>
                  <a:cubicBezTo>
                    <a:pt x="631" y="281"/>
                    <a:pt x="593" y="287"/>
                    <a:pt x="584" y="293"/>
                  </a:cubicBezTo>
                  <a:cubicBezTo>
                    <a:pt x="575" y="299"/>
                    <a:pt x="587" y="309"/>
                    <a:pt x="581" y="311"/>
                  </a:cubicBezTo>
                  <a:cubicBezTo>
                    <a:pt x="567" y="319"/>
                    <a:pt x="556" y="301"/>
                    <a:pt x="550" y="303"/>
                  </a:cubicBezTo>
                  <a:lnTo>
                    <a:pt x="547" y="323"/>
                  </a:lnTo>
                  <a:lnTo>
                    <a:pt x="536" y="350"/>
                  </a:lnTo>
                  <a:lnTo>
                    <a:pt x="512" y="351"/>
                  </a:lnTo>
                  <a:lnTo>
                    <a:pt x="476" y="360"/>
                  </a:lnTo>
                  <a:lnTo>
                    <a:pt x="457" y="351"/>
                  </a:lnTo>
                  <a:lnTo>
                    <a:pt x="443" y="357"/>
                  </a:lnTo>
                  <a:lnTo>
                    <a:pt x="419" y="342"/>
                  </a:lnTo>
                  <a:cubicBezTo>
                    <a:pt x="417" y="335"/>
                    <a:pt x="433" y="329"/>
                    <a:pt x="428" y="317"/>
                  </a:cubicBezTo>
                  <a:cubicBezTo>
                    <a:pt x="423" y="305"/>
                    <a:pt x="396" y="313"/>
                    <a:pt x="392" y="321"/>
                  </a:cubicBezTo>
                  <a:lnTo>
                    <a:pt x="397" y="362"/>
                  </a:lnTo>
                  <a:lnTo>
                    <a:pt x="373" y="362"/>
                  </a:lnTo>
                  <a:cubicBezTo>
                    <a:pt x="365" y="366"/>
                    <a:pt x="355" y="380"/>
                    <a:pt x="347" y="386"/>
                  </a:cubicBezTo>
                  <a:cubicBezTo>
                    <a:pt x="339" y="392"/>
                    <a:pt x="332" y="379"/>
                    <a:pt x="322" y="399"/>
                  </a:cubicBezTo>
                  <a:cubicBezTo>
                    <a:pt x="312" y="419"/>
                    <a:pt x="301" y="411"/>
                    <a:pt x="293" y="414"/>
                  </a:cubicBezTo>
                  <a:cubicBezTo>
                    <a:pt x="285" y="417"/>
                    <a:pt x="280" y="414"/>
                    <a:pt x="275" y="416"/>
                  </a:cubicBezTo>
                  <a:cubicBezTo>
                    <a:pt x="270" y="418"/>
                    <a:pt x="267" y="426"/>
                    <a:pt x="260" y="426"/>
                  </a:cubicBezTo>
                  <a:cubicBezTo>
                    <a:pt x="253" y="426"/>
                    <a:pt x="238" y="417"/>
                    <a:pt x="232" y="419"/>
                  </a:cubicBezTo>
                  <a:cubicBezTo>
                    <a:pt x="226" y="421"/>
                    <a:pt x="221" y="432"/>
                    <a:pt x="226" y="437"/>
                  </a:cubicBezTo>
                  <a:lnTo>
                    <a:pt x="263" y="449"/>
                  </a:lnTo>
                  <a:lnTo>
                    <a:pt x="272" y="474"/>
                  </a:lnTo>
                  <a:lnTo>
                    <a:pt x="262" y="503"/>
                  </a:lnTo>
                  <a:cubicBezTo>
                    <a:pt x="251" y="507"/>
                    <a:pt x="223" y="499"/>
                    <a:pt x="206" y="498"/>
                  </a:cubicBezTo>
                  <a:cubicBezTo>
                    <a:pt x="189" y="497"/>
                    <a:pt x="164" y="492"/>
                    <a:pt x="158" y="498"/>
                  </a:cubicBezTo>
                  <a:cubicBezTo>
                    <a:pt x="152" y="504"/>
                    <a:pt x="167" y="527"/>
                    <a:pt x="167" y="537"/>
                  </a:cubicBezTo>
                  <a:cubicBezTo>
                    <a:pt x="167" y="547"/>
                    <a:pt x="159" y="551"/>
                    <a:pt x="157" y="557"/>
                  </a:cubicBezTo>
                  <a:cubicBezTo>
                    <a:pt x="155" y="563"/>
                    <a:pt x="161" y="569"/>
                    <a:pt x="157" y="576"/>
                  </a:cubicBezTo>
                  <a:cubicBezTo>
                    <a:pt x="153" y="583"/>
                    <a:pt x="127" y="594"/>
                    <a:pt x="130" y="597"/>
                  </a:cubicBezTo>
                  <a:cubicBezTo>
                    <a:pt x="139" y="606"/>
                    <a:pt x="160" y="592"/>
                    <a:pt x="176" y="592"/>
                  </a:cubicBezTo>
                  <a:lnTo>
                    <a:pt x="226" y="598"/>
                  </a:lnTo>
                  <a:lnTo>
                    <a:pt x="260" y="588"/>
                  </a:lnTo>
                  <a:lnTo>
                    <a:pt x="274" y="576"/>
                  </a:lnTo>
                  <a:cubicBezTo>
                    <a:pt x="282" y="573"/>
                    <a:pt x="306" y="573"/>
                    <a:pt x="307" y="569"/>
                  </a:cubicBezTo>
                  <a:cubicBezTo>
                    <a:pt x="321" y="557"/>
                    <a:pt x="283" y="559"/>
                    <a:pt x="283" y="552"/>
                  </a:cubicBezTo>
                  <a:cubicBezTo>
                    <a:pt x="283" y="545"/>
                    <a:pt x="300" y="533"/>
                    <a:pt x="307" y="528"/>
                  </a:cubicBezTo>
                  <a:lnTo>
                    <a:pt x="325" y="522"/>
                  </a:lnTo>
                  <a:lnTo>
                    <a:pt x="320" y="503"/>
                  </a:lnTo>
                  <a:cubicBezTo>
                    <a:pt x="323" y="499"/>
                    <a:pt x="336" y="495"/>
                    <a:pt x="342" y="495"/>
                  </a:cubicBezTo>
                  <a:cubicBezTo>
                    <a:pt x="348" y="495"/>
                    <a:pt x="350" y="506"/>
                    <a:pt x="358" y="505"/>
                  </a:cubicBezTo>
                  <a:cubicBezTo>
                    <a:pt x="366" y="504"/>
                    <a:pt x="384" y="490"/>
                    <a:pt x="393" y="491"/>
                  </a:cubicBezTo>
                  <a:lnTo>
                    <a:pt x="415" y="510"/>
                  </a:lnTo>
                  <a:cubicBezTo>
                    <a:pt x="416" y="517"/>
                    <a:pt x="407" y="520"/>
                    <a:pt x="401" y="530"/>
                  </a:cubicBezTo>
                  <a:lnTo>
                    <a:pt x="381" y="573"/>
                  </a:lnTo>
                  <a:lnTo>
                    <a:pt x="406" y="576"/>
                  </a:lnTo>
                  <a:lnTo>
                    <a:pt x="412" y="561"/>
                  </a:lnTo>
                  <a:lnTo>
                    <a:pt x="404" y="543"/>
                  </a:lnTo>
                  <a:cubicBezTo>
                    <a:pt x="406" y="539"/>
                    <a:pt x="417" y="541"/>
                    <a:pt x="423" y="538"/>
                  </a:cubicBezTo>
                  <a:cubicBezTo>
                    <a:pt x="430" y="537"/>
                    <a:pt x="435" y="526"/>
                    <a:pt x="441" y="527"/>
                  </a:cubicBezTo>
                  <a:cubicBezTo>
                    <a:pt x="447" y="528"/>
                    <a:pt x="453" y="542"/>
                    <a:pt x="460" y="547"/>
                  </a:cubicBezTo>
                  <a:lnTo>
                    <a:pt x="483" y="559"/>
                  </a:lnTo>
                  <a:lnTo>
                    <a:pt x="490" y="573"/>
                  </a:lnTo>
                  <a:lnTo>
                    <a:pt x="493" y="590"/>
                  </a:lnTo>
                  <a:lnTo>
                    <a:pt x="508" y="579"/>
                  </a:lnTo>
                  <a:cubicBezTo>
                    <a:pt x="508" y="579"/>
                    <a:pt x="507" y="566"/>
                    <a:pt x="509" y="564"/>
                  </a:cubicBezTo>
                  <a:cubicBezTo>
                    <a:pt x="513" y="561"/>
                    <a:pt x="512" y="581"/>
                    <a:pt x="521" y="569"/>
                  </a:cubicBezTo>
                  <a:cubicBezTo>
                    <a:pt x="530" y="557"/>
                    <a:pt x="525" y="556"/>
                    <a:pt x="515" y="549"/>
                  </a:cubicBezTo>
                  <a:lnTo>
                    <a:pt x="468" y="523"/>
                  </a:lnTo>
                  <a:lnTo>
                    <a:pt x="441" y="508"/>
                  </a:lnTo>
                  <a:lnTo>
                    <a:pt x="455" y="480"/>
                  </a:lnTo>
                  <a:lnTo>
                    <a:pt x="464" y="498"/>
                  </a:lnTo>
                  <a:lnTo>
                    <a:pt x="487" y="512"/>
                  </a:lnTo>
                  <a:lnTo>
                    <a:pt x="517" y="527"/>
                  </a:lnTo>
                  <a:cubicBezTo>
                    <a:pt x="526" y="535"/>
                    <a:pt x="529" y="546"/>
                    <a:pt x="539" y="559"/>
                  </a:cubicBezTo>
                  <a:cubicBezTo>
                    <a:pt x="549" y="572"/>
                    <a:pt x="570" y="602"/>
                    <a:pt x="579" y="608"/>
                  </a:cubicBezTo>
                  <a:cubicBezTo>
                    <a:pt x="588" y="614"/>
                    <a:pt x="588" y="598"/>
                    <a:pt x="592" y="597"/>
                  </a:cubicBezTo>
                  <a:cubicBezTo>
                    <a:pt x="596" y="594"/>
                    <a:pt x="604" y="602"/>
                    <a:pt x="604" y="599"/>
                  </a:cubicBezTo>
                  <a:cubicBezTo>
                    <a:pt x="604" y="596"/>
                    <a:pt x="596" y="583"/>
                    <a:pt x="593" y="578"/>
                  </a:cubicBezTo>
                  <a:cubicBezTo>
                    <a:pt x="589" y="574"/>
                    <a:pt x="590" y="568"/>
                    <a:pt x="587" y="567"/>
                  </a:cubicBezTo>
                  <a:cubicBezTo>
                    <a:pt x="585" y="563"/>
                    <a:pt x="583" y="558"/>
                    <a:pt x="584" y="555"/>
                  </a:cubicBezTo>
                  <a:cubicBezTo>
                    <a:pt x="585" y="552"/>
                    <a:pt x="589" y="550"/>
                    <a:pt x="592" y="548"/>
                  </a:cubicBezTo>
                  <a:lnTo>
                    <a:pt x="601" y="542"/>
                  </a:lnTo>
                  <a:cubicBezTo>
                    <a:pt x="607" y="541"/>
                    <a:pt x="621" y="541"/>
                    <a:pt x="627" y="541"/>
                  </a:cubicBezTo>
                  <a:cubicBezTo>
                    <a:pt x="633" y="541"/>
                    <a:pt x="636" y="541"/>
                    <a:pt x="640" y="539"/>
                  </a:cubicBezTo>
                  <a:cubicBezTo>
                    <a:pt x="644" y="537"/>
                    <a:pt x="648" y="532"/>
                    <a:pt x="650" y="528"/>
                  </a:cubicBezTo>
                  <a:lnTo>
                    <a:pt x="653" y="513"/>
                  </a:lnTo>
                  <a:lnTo>
                    <a:pt x="639" y="505"/>
                  </a:lnTo>
                  <a:cubicBezTo>
                    <a:pt x="639" y="503"/>
                    <a:pt x="650" y="505"/>
                    <a:pt x="655" y="501"/>
                  </a:cubicBezTo>
                  <a:cubicBezTo>
                    <a:pt x="660" y="497"/>
                    <a:pt x="665" y="488"/>
                    <a:pt x="670" y="483"/>
                  </a:cubicBezTo>
                  <a:cubicBezTo>
                    <a:pt x="675" y="478"/>
                    <a:pt x="681" y="471"/>
                    <a:pt x="686" y="470"/>
                  </a:cubicBezTo>
                  <a:lnTo>
                    <a:pt x="703" y="476"/>
                  </a:lnTo>
                  <a:lnTo>
                    <a:pt x="718" y="494"/>
                  </a:lnTo>
                  <a:cubicBezTo>
                    <a:pt x="723" y="498"/>
                    <a:pt x="727" y="503"/>
                    <a:pt x="731" y="501"/>
                  </a:cubicBezTo>
                  <a:cubicBezTo>
                    <a:pt x="735" y="499"/>
                    <a:pt x="742" y="488"/>
                    <a:pt x="742" y="482"/>
                  </a:cubicBezTo>
                  <a:lnTo>
                    <a:pt x="728" y="466"/>
                  </a:lnTo>
                  <a:cubicBezTo>
                    <a:pt x="730" y="462"/>
                    <a:pt x="746" y="463"/>
                    <a:pt x="755" y="459"/>
                  </a:cubicBezTo>
                  <a:cubicBezTo>
                    <a:pt x="764" y="455"/>
                    <a:pt x="777" y="444"/>
                    <a:pt x="782" y="444"/>
                  </a:cubicBezTo>
                  <a:cubicBezTo>
                    <a:pt x="787" y="444"/>
                    <a:pt x="786" y="452"/>
                    <a:pt x="784" y="458"/>
                  </a:cubicBezTo>
                  <a:cubicBezTo>
                    <a:pt x="782" y="464"/>
                    <a:pt x="765" y="469"/>
                    <a:pt x="772" y="480"/>
                  </a:cubicBezTo>
                  <a:cubicBezTo>
                    <a:pt x="779" y="491"/>
                    <a:pt x="820" y="516"/>
                    <a:pt x="824" y="525"/>
                  </a:cubicBezTo>
                  <a:cubicBezTo>
                    <a:pt x="828" y="534"/>
                    <a:pt x="808" y="535"/>
                    <a:pt x="796" y="537"/>
                  </a:cubicBezTo>
                  <a:cubicBezTo>
                    <a:pt x="784" y="539"/>
                    <a:pt x="763" y="541"/>
                    <a:pt x="751" y="539"/>
                  </a:cubicBezTo>
                  <a:cubicBezTo>
                    <a:pt x="739" y="537"/>
                    <a:pt x="739" y="524"/>
                    <a:pt x="722" y="524"/>
                  </a:cubicBezTo>
                  <a:cubicBezTo>
                    <a:pt x="705" y="524"/>
                    <a:pt x="707" y="533"/>
                    <a:pt x="697" y="537"/>
                  </a:cubicBezTo>
                  <a:lnTo>
                    <a:pt x="667" y="538"/>
                  </a:lnTo>
                  <a:lnTo>
                    <a:pt x="623" y="560"/>
                  </a:lnTo>
                  <a:lnTo>
                    <a:pt x="634" y="576"/>
                  </a:lnTo>
                  <a:lnTo>
                    <a:pt x="639" y="598"/>
                  </a:lnTo>
                  <a:lnTo>
                    <a:pt x="669" y="617"/>
                  </a:lnTo>
                  <a:lnTo>
                    <a:pt x="700" y="602"/>
                  </a:lnTo>
                  <a:lnTo>
                    <a:pt x="718" y="611"/>
                  </a:lnTo>
                  <a:lnTo>
                    <a:pt x="752" y="608"/>
                  </a:lnTo>
                  <a:lnTo>
                    <a:pt x="757" y="644"/>
                  </a:lnTo>
                  <a:lnTo>
                    <a:pt x="697" y="677"/>
                  </a:lnTo>
                  <a:close/>
                </a:path>
              </a:pathLst>
            </a:custGeom>
          </p:spPr>
          <p:style>
            <a:lnRef idx="1">
              <a:schemeClr val="accent6"/>
            </a:lnRef>
            <a:fillRef idx="3">
              <a:schemeClr val="accent6"/>
            </a:fillRef>
            <a:effectRef idx="2">
              <a:schemeClr val="accent6"/>
            </a:effectRef>
            <a:fontRef idx="minor">
              <a:schemeClr val="lt1"/>
            </a:fontRef>
          </p:style>
          <p:txBody>
            <a:bodyPr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20593" name="Rectangle 112"/>
          <p:cNvSpPr>
            <a:spLocks noChangeArrowheads="1"/>
          </p:cNvSpPr>
          <p:nvPr/>
        </p:nvSpPr>
        <p:spPr bwMode="auto">
          <a:xfrm>
            <a:off x="1657350" y="5300663"/>
            <a:ext cx="4283075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500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22" name="Line 114"/>
          <p:cNvSpPr>
            <a:spLocks noChangeShapeType="1"/>
          </p:cNvSpPr>
          <p:nvPr/>
        </p:nvSpPr>
        <p:spPr bwMode="auto">
          <a:xfrm>
            <a:off x="468313" y="5089525"/>
            <a:ext cx="6570662" cy="0"/>
          </a:xfrm>
          <a:prstGeom prst="line">
            <a:avLst/>
          </a:prstGeom>
        </p:spPr>
        <p:style>
          <a:lnRef idx="3">
            <a:schemeClr val="accent3"/>
          </a:lnRef>
          <a:fillRef idx="0">
            <a:schemeClr val="accent3"/>
          </a:fillRef>
          <a:effectRef idx="2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20595" name="Group 115"/>
          <p:cNvGrpSpPr>
            <a:grpSpLocks/>
          </p:cNvGrpSpPr>
          <p:nvPr/>
        </p:nvGrpSpPr>
        <p:grpSpPr bwMode="auto">
          <a:xfrm>
            <a:off x="1000125" y="1422400"/>
            <a:ext cx="1644650" cy="419100"/>
            <a:chOff x="2001" y="1281"/>
            <a:chExt cx="1758" cy="1758"/>
          </a:xfrm>
        </p:grpSpPr>
        <p:pic>
          <p:nvPicPr>
            <p:cNvPr id="124" name="Picture 116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prstClr val="black"/>
                <a:schemeClr val="accent4">
                  <a:tint val="45000"/>
                  <a:satMod val="400000"/>
                </a:schemeClr>
              </a:duotone>
            </a:blip>
            <a:srcRect/>
            <a:stretch>
              <a:fillRect/>
            </a:stretch>
          </p:blipFill>
          <p:spPr bwMode="gray">
            <a:xfrm>
              <a:off x="2001" y="1281"/>
              <a:ext cx="1758" cy="1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597" name="Oval 117"/>
            <p:cNvSpPr>
              <a:spLocks noChangeArrowheads="1"/>
            </p:cNvSpPr>
            <p:nvPr/>
          </p:nvSpPr>
          <p:spPr bwMode="auto">
            <a:xfrm>
              <a:off x="2018" y="1297"/>
              <a:ext cx="1721" cy="1721"/>
            </a:xfrm>
            <a:prstGeom prst="ellipse">
              <a:avLst/>
            </a:prstGeom>
            <a:solidFill>
              <a:schemeClr val="folHlink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20598" name="Text Box 118"/>
          <p:cNvSpPr txBox="1">
            <a:spLocks noChangeArrowheads="1"/>
          </p:cNvSpPr>
          <p:nvPr/>
        </p:nvSpPr>
        <p:spPr bwMode="auto">
          <a:xfrm>
            <a:off x="1130300" y="1443038"/>
            <a:ext cx="1377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America</a:t>
            </a:r>
          </a:p>
        </p:txBody>
      </p:sp>
      <p:grpSp>
        <p:nvGrpSpPr>
          <p:cNvPr id="20599" name="Group 119"/>
          <p:cNvGrpSpPr>
            <a:grpSpLocks/>
          </p:cNvGrpSpPr>
          <p:nvPr/>
        </p:nvGrpSpPr>
        <p:grpSpPr bwMode="auto">
          <a:xfrm>
            <a:off x="2951163" y="1412875"/>
            <a:ext cx="1644650" cy="419100"/>
            <a:chOff x="2001" y="1281"/>
            <a:chExt cx="1758" cy="1758"/>
          </a:xfrm>
        </p:grpSpPr>
        <p:pic>
          <p:nvPicPr>
            <p:cNvPr id="128" name="Picture 120"/>
            <p:cNvPicPr>
              <a:picLocks noChangeAspect="1" noChangeArrowheads="1"/>
            </p:cNvPicPr>
            <p:nvPr/>
          </p:nvPicPr>
          <p:blipFill>
            <a:blip r:embed="rId2" cstate="print">
              <a:duotone>
                <a:schemeClr val="accent3">
                  <a:shade val="45000"/>
                  <a:satMod val="135000"/>
                </a:schemeClr>
                <a:prstClr val="white"/>
              </a:duotone>
            </a:blip>
            <a:srcRect/>
            <a:stretch>
              <a:fillRect/>
            </a:stretch>
          </p:blipFill>
          <p:spPr bwMode="gray">
            <a:xfrm>
              <a:off x="2001" y="1281"/>
              <a:ext cx="1758" cy="1758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20601" name="Oval 121"/>
            <p:cNvSpPr>
              <a:spLocks noChangeArrowheads="1"/>
            </p:cNvSpPr>
            <p:nvPr/>
          </p:nvSpPr>
          <p:spPr bwMode="auto">
            <a:xfrm>
              <a:off x="2018" y="1297"/>
              <a:ext cx="1721" cy="1721"/>
            </a:xfrm>
            <a:prstGeom prst="ellipse">
              <a:avLst/>
            </a:prstGeom>
            <a:solidFill>
              <a:schemeClr val="hlink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20602" name="Text Box 122"/>
          <p:cNvSpPr txBox="1">
            <a:spLocks noChangeArrowheads="1"/>
          </p:cNvSpPr>
          <p:nvPr/>
        </p:nvSpPr>
        <p:spPr bwMode="auto">
          <a:xfrm>
            <a:off x="3081338" y="1433513"/>
            <a:ext cx="1377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Europe</a:t>
            </a:r>
          </a:p>
        </p:txBody>
      </p:sp>
      <p:grpSp>
        <p:nvGrpSpPr>
          <p:cNvPr id="20603" name="Group 123"/>
          <p:cNvGrpSpPr>
            <a:grpSpLocks/>
          </p:cNvGrpSpPr>
          <p:nvPr/>
        </p:nvGrpSpPr>
        <p:grpSpPr bwMode="auto">
          <a:xfrm>
            <a:off x="4924425" y="1412875"/>
            <a:ext cx="1644650" cy="419100"/>
            <a:chOff x="2001" y="1281"/>
            <a:chExt cx="1758" cy="1758"/>
          </a:xfrm>
        </p:grpSpPr>
        <p:pic>
          <p:nvPicPr>
            <p:cNvPr id="20604" name="Picture 124" descr="TransBW_003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001" y="1281"/>
              <a:ext cx="1758" cy="175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0605" name="Oval 125"/>
            <p:cNvSpPr>
              <a:spLocks noChangeArrowheads="1"/>
            </p:cNvSpPr>
            <p:nvPr/>
          </p:nvSpPr>
          <p:spPr bwMode="auto">
            <a:xfrm>
              <a:off x="2018" y="1297"/>
              <a:ext cx="1721" cy="1721"/>
            </a:xfrm>
            <a:prstGeom prst="ellipse">
              <a:avLst/>
            </a:prstGeom>
            <a:solidFill>
              <a:schemeClr val="accent2">
                <a:alpha val="39999"/>
              </a:scheme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endParaRPr lang="zh-CN" altLang="zh-CN">
                <a:ea typeface="宋体" pitchFamily="2" charset="-122"/>
              </a:endParaRPr>
            </a:p>
          </p:txBody>
        </p:sp>
      </p:grpSp>
      <p:sp>
        <p:nvSpPr>
          <p:cNvPr id="20606" name="Text Box 126"/>
          <p:cNvSpPr txBox="1">
            <a:spLocks noChangeArrowheads="1"/>
          </p:cNvSpPr>
          <p:nvPr/>
        </p:nvSpPr>
        <p:spPr bwMode="auto">
          <a:xfrm>
            <a:off x="5054600" y="1433513"/>
            <a:ext cx="1377950" cy="3667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>
                <a:solidFill>
                  <a:srgbClr val="000000"/>
                </a:solidFill>
                <a:latin typeface="Calibri" pitchFamily="34" charset="0"/>
                <a:ea typeface="宋体" pitchFamily="2" charset="-122"/>
              </a:rPr>
              <a:t>Asia</a:t>
            </a:r>
          </a:p>
        </p:txBody>
      </p:sp>
      <p:sp>
        <p:nvSpPr>
          <p:cNvPr id="19470" name="Rectangle 127"/>
          <p:cNvSpPr>
            <a:spLocks noChangeArrowheads="1"/>
          </p:cNvSpPr>
          <p:nvPr/>
        </p:nvSpPr>
        <p:spPr bwMode="white">
          <a:xfrm>
            <a:off x="1824038" y="3783013"/>
            <a:ext cx="920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1400" b="1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charset="-122"/>
              </a:rPr>
              <a:t>contents</a:t>
            </a:r>
          </a:p>
        </p:txBody>
      </p:sp>
      <p:sp>
        <p:nvSpPr>
          <p:cNvPr id="19471" name="Rectangle 128"/>
          <p:cNvSpPr>
            <a:spLocks noChangeArrowheads="1"/>
          </p:cNvSpPr>
          <p:nvPr/>
        </p:nvSpPr>
        <p:spPr bwMode="white">
          <a:xfrm>
            <a:off x="1419225" y="2573338"/>
            <a:ext cx="920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1400" b="1" dirty="0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charset="-122"/>
              </a:rPr>
              <a:t>contents</a:t>
            </a:r>
          </a:p>
        </p:txBody>
      </p:sp>
      <p:sp>
        <p:nvSpPr>
          <p:cNvPr id="19472" name="Rectangle 129"/>
          <p:cNvSpPr>
            <a:spLocks noChangeArrowheads="1"/>
          </p:cNvSpPr>
          <p:nvPr/>
        </p:nvSpPr>
        <p:spPr bwMode="white">
          <a:xfrm>
            <a:off x="3471863" y="3295650"/>
            <a:ext cx="920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1400" b="1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charset="-122"/>
              </a:rPr>
              <a:t>contents</a:t>
            </a:r>
          </a:p>
        </p:txBody>
      </p:sp>
      <p:sp>
        <p:nvSpPr>
          <p:cNvPr id="19473" name="Rectangle 130"/>
          <p:cNvSpPr>
            <a:spLocks noChangeArrowheads="1"/>
          </p:cNvSpPr>
          <p:nvPr/>
        </p:nvSpPr>
        <p:spPr bwMode="white">
          <a:xfrm>
            <a:off x="4503738" y="2274888"/>
            <a:ext cx="920750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 wrap="none">
            <a:spAutoFit/>
          </a:bodyPr>
          <a:lstStyle/>
          <a:p>
            <a:pPr algn="ctr">
              <a:buFontTx/>
              <a:buNone/>
              <a:defRPr/>
            </a:pPr>
            <a:r>
              <a:rPr lang="en-US" altLang="zh-CN" sz="1400" b="1">
                <a:solidFill>
                  <a:srgbClr val="F8F8F8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charset="-122"/>
              </a:rPr>
              <a:t>contents</a:t>
            </a:r>
          </a:p>
        </p:txBody>
      </p:sp>
      <p:sp>
        <p:nvSpPr>
          <p:cNvPr id="20611" name="Rectangle 131"/>
          <p:cNvSpPr>
            <a:spLocks noChangeArrowheads="1"/>
          </p:cNvSpPr>
          <p:nvPr/>
        </p:nvSpPr>
        <p:spPr bwMode="auto">
          <a:xfrm>
            <a:off x="4876800" y="4367213"/>
            <a:ext cx="920750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20612" name="Rectangle 132"/>
          <p:cNvSpPr>
            <a:spLocks noChangeArrowheads="1"/>
          </p:cNvSpPr>
          <p:nvPr/>
        </p:nvSpPr>
        <p:spPr bwMode="auto">
          <a:xfrm>
            <a:off x="1157288" y="4375150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20613" name="Rectangle 133"/>
          <p:cNvSpPr>
            <a:spLocks noChangeArrowheads="1"/>
          </p:cNvSpPr>
          <p:nvPr/>
        </p:nvSpPr>
        <p:spPr bwMode="auto">
          <a:xfrm>
            <a:off x="1157288" y="4646613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contents</a:t>
            </a:r>
          </a:p>
        </p:txBody>
      </p:sp>
      <p:grpSp>
        <p:nvGrpSpPr>
          <p:cNvPr id="20614" name="Group 134"/>
          <p:cNvGrpSpPr>
            <a:grpSpLocks/>
          </p:cNvGrpSpPr>
          <p:nvPr/>
        </p:nvGrpSpPr>
        <p:grpSpPr bwMode="auto">
          <a:xfrm>
            <a:off x="1284288" y="2657475"/>
            <a:ext cx="187325" cy="184150"/>
            <a:chOff x="480" y="1200"/>
            <a:chExt cx="1042" cy="1019"/>
          </a:xfrm>
        </p:grpSpPr>
        <p:grpSp>
          <p:nvGrpSpPr>
            <p:cNvPr id="20615" name="Group 13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16" name="Picture 13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46" name="Oval 13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18" name="Picture 13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19" name="Group 139"/>
          <p:cNvGrpSpPr>
            <a:grpSpLocks/>
          </p:cNvGrpSpPr>
          <p:nvPr/>
        </p:nvGrpSpPr>
        <p:grpSpPr bwMode="auto">
          <a:xfrm>
            <a:off x="3832225" y="3167063"/>
            <a:ext cx="187325" cy="184150"/>
            <a:chOff x="480" y="1200"/>
            <a:chExt cx="1042" cy="1019"/>
          </a:xfrm>
        </p:grpSpPr>
        <p:grpSp>
          <p:nvGrpSpPr>
            <p:cNvPr id="20620" name="Group 14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21" name="Picture 14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1" name="Oval 14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23" name="Picture 14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24" name="Group 144"/>
          <p:cNvGrpSpPr>
            <a:grpSpLocks/>
          </p:cNvGrpSpPr>
          <p:nvPr/>
        </p:nvGrpSpPr>
        <p:grpSpPr bwMode="auto">
          <a:xfrm>
            <a:off x="5757863" y="4465638"/>
            <a:ext cx="187325" cy="184150"/>
            <a:chOff x="480" y="1200"/>
            <a:chExt cx="1042" cy="1019"/>
          </a:xfrm>
        </p:grpSpPr>
        <p:grpSp>
          <p:nvGrpSpPr>
            <p:cNvPr id="20625" name="Group 14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26" name="Picture 14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56" name="Oval 14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28" name="Picture 14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29" name="Group 149"/>
          <p:cNvGrpSpPr>
            <a:grpSpLocks/>
          </p:cNvGrpSpPr>
          <p:nvPr/>
        </p:nvGrpSpPr>
        <p:grpSpPr bwMode="auto">
          <a:xfrm>
            <a:off x="920750" y="4711700"/>
            <a:ext cx="187325" cy="184150"/>
            <a:chOff x="480" y="1200"/>
            <a:chExt cx="1042" cy="1019"/>
          </a:xfrm>
        </p:grpSpPr>
        <p:grpSp>
          <p:nvGrpSpPr>
            <p:cNvPr id="20630" name="Group 15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31" name="Picture 15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1" name="Oval 15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33" name="Picture 15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34" name="Group 154"/>
          <p:cNvGrpSpPr>
            <a:grpSpLocks/>
          </p:cNvGrpSpPr>
          <p:nvPr/>
        </p:nvGrpSpPr>
        <p:grpSpPr bwMode="auto">
          <a:xfrm flipH="1">
            <a:off x="915988" y="4441825"/>
            <a:ext cx="187325" cy="184150"/>
            <a:chOff x="480" y="1200"/>
            <a:chExt cx="1042" cy="1019"/>
          </a:xfrm>
        </p:grpSpPr>
        <p:grpSp>
          <p:nvGrpSpPr>
            <p:cNvPr id="20635" name="Group 15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36" name="Picture 15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66" name="Oval 15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38" name="Picture 15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39" name="Group 159"/>
          <p:cNvGrpSpPr>
            <a:grpSpLocks/>
          </p:cNvGrpSpPr>
          <p:nvPr/>
        </p:nvGrpSpPr>
        <p:grpSpPr bwMode="auto">
          <a:xfrm flipH="1">
            <a:off x="2098675" y="3649663"/>
            <a:ext cx="187325" cy="184150"/>
            <a:chOff x="480" y="1200"/>
            <a:chExt cx="1042" cy="1019"/>
          </a:xfrm>
        </p:grpSpPr>
        <p:grpSp>
          <p:nvGrpSpPr>
            <p:cNvPr id="20640" name="Group 160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41" name="Picture 161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1" name="Oval 162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43" name="Picture 16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20644" name="Group 164"/>
          <p:cNvGrpSpPr>
            <a:grpSpLocks/>
          </p:cNvGrpSpPr>
          <p:nvPr/>
        </p:nvGrpSpPr>
        <p:grpSpPr bwMode="auto">
          <a:xfrm flipH="1">
            <a:off x="4848225" y="2582863"/>
            <a:ext cx="187325" cy="184150"/>
            <a:chOff x="480" y="1200"/>
            <a:chExt cx="1042" cy="1019"/>
          </a:xfrm>
        </p:grpSpPr>
        <p:grpSp>
          <p:nvGrpSpPr>
            <p:cNvPr id="20645" name="Group 165"/>
            <p:cNvGrpSpPr>
              <a:grpSpLocks/>
            </p:cNvGrpSpPr>
            <p:nvPr/>
          </p:nvGrpSpPr>
          <p:grpSpPr bwMode="auto">
            <a:xfrm>
              <a:off x="480" y="1200"/>
              <a:ext cx="1042" cy="1019"/>
              <a:chOff x="480" y="1200"/>
              <a:chExt cx="1042" cy="1019"/>
            </a:xfrm>
          </p:grpSpPr>
          <p:pic>
            <p:nvPicPr>
              <p:cNvPr id="20646" name="Picture 166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480" y="1200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76" name="Oval 167"/>
              <p:cNvSpPr>
                <a:spLocks noChangeArrowheads="1"/>
              </p:cNvSpPr>
              <p:nvPr/>
            </p:nvSpPr>
            <p:spPr bwMode="gray">
              <a:xfrm>
                <a:off x="480" y="1200"/>
                <a:ext cx="1033" cy="1019"/>
              </a:xfrm>
              <a:prstGeom prst="ellipse">
                <a:avLst/>
              </a:prstGeom>
            </p:spPr>
            <p:style>
              <a:lnRef idx="1">
                <a:schemeClr val="accent5"/>
              </a:lnRef>
              <a:fillRef idx="3">
                <a:schemeClr val="accent5"/>
              </a:fillRef>
              <a:effectRef idx="2">
                <a:schemeClr val="accent5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zh-CN">
                  <a:latin typeface="Calibri" pitchFamily="34" charset="0"/>
                  <a:ea typeface="宋体" charset="-122"/>
                  <a:cs typeface="Arial" charset="0"/>
                </a:endParaRPr>
              </a:p>
            </p:txBody>
          </p:sp>
        </p:grpSp>
        <p:pic>
          <p:nvPicPr>
            <p:cNvPr id="20648" name="Picture 168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584" y="1210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</p:spTree>
  </p:cSld>
  <p:clrMapOvr>
    <a:masterClrMapping/>
  </p:clrMapOvr>
  <p:transition/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505" name="Oval 3"/>
          <p:cNvSpPr>
            <a:spLocks noChangeArrowheads="1"/>
          </p:cNvSpPr>
          <p:nvPr/>
        </p:nvSpPr>
        <p:spPr bwMode="auto">
          <a:xfrm>
            <a:off x="614363" y="3008313"/>
            <a:ext cx="4362450" cy="1265237"/>
          </a:xfrm>
          <a:prstGeom prst="ellipse">
            <a:avLst/>
          </a:prstGeom>
          <a:solidFill>
            <a:schemeClr val="bg1">
              <a:alpha val="50195"/>
            </a:scheme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anchor="ctr"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06" name="Arc 4"/>
          <p:cNvSpPr>
            <a:spLocks noChangeArrowheads="1"/>
          </p:cNvSpPr>
          <p:nvPr/>
        </p:nvSpPr>
        <p:spPr bwMode="auto">
          <a:xfrm rot="-5400000">
            <a:off x="2236788" y="1049338"/>
            <a:ext cx="1536700" cy="4057650"/>
          </a:xfrm>
          <a:custGeom>
            <a:avLst/>
            <a:gdLst>
              <a:gd name="T0" fmla="*/ 33380 w 43200"/>
              <a:gd name="T1" fmla="*/ 39705 h 43200"/>
              <a:gd name="T2" fmla="*/ 21600 w 43200"/>
              <a:gd name="T3" fmla="*/ 43200 h 43200"/>
              <a:gd name="T4" fmla="*/ 0 w 43200"/>
              <a:gd name="T5" fmla="*/ 21600 h 43200"/>
              <a:gd name="T6" fmla="*/ 21600 w 43200"/>
              <a:gd name="T7" fmla="*/ 0 h 43200"/>
              <a:gd name="T8" fmla="*/ 43200 w 43200"/>
              <a:gd name="T9" fmla="*/ 21600 h 43200"/>
              <a:gd name="T10" fmla="*/ 38438 w 43200"/>
              <a:gd name="T11" fmla="*/ 35129 h 43200"/>
              <a:gd name="T12" fmla="*/ 33380 w 43200"/>
              <a:gd name="T13" fmla="*/ 39705 h 43200"/>
              <a:gd name="T14" fmla="*/ 21600 w 43200"/>
              <a:gd name="T15" fmla="*/ 43200 h 43200"/>
              <a:gd name="T16" fmla="*/ 0 w 43200"/>
              <a:gd name="T17" fmla="*/ 21600 h 43200"/>
              <a:gd name="T18" fmla="*/ 21600 w 43200"/>
              <a:gd name="T19" fmla="*/ 0 h 43200"/>
              <a:gd name="T20" fmla="*/ 43200 w 43200"/>
              <a:gd name="T21" fmla="*/ 21600 h 43200"/>
              <a:gd name="T22" fmla="*/ 38438 w 43200"/>
              <a:gd name="T23" fmla="*/ 35129 h 43200"/>
              <a:gd name="T24" fmla="*/ 21600 w 43200"/>
              <a:gd name="T25" fmla="*/ 21600 h 43200"/>
              <a:gd name="T26" fmla="*/ 33380 w 43200"/>
              <a:gd name="T27" fmla="*/ 39705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</a:cxnLst>
            <a:rect l="0" t="0" r="r" b="b"/>
            <a:pathLst>
              <a:path w="43200" h="43200" fill="none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</a:path>
              <a:path w="43200" h="43200" stroke="0">
                <a:moveTo>
                  <a:pt x="33380" y="39705"/>
                </a:moveTo>
                <a:cubicBezTo>
                  <a:pt x="29874" y="41985"/>
                  <a:pt x="25782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6520"/>
                  <a:pt x="41520" y="31293"/>
                  <a:pt x="38438" y="35129"/>
                </a:cubicBezTo>
                <a:lnTo>
                  <a:pt x="21600" y="21600"/>
                </a:lnTo>
                <a:lnTo>
                  <a:pt x="33380" y="39705"/>
                </a:lnTo>
                <a:close/>
              </a:path>
            </a:pathLst>
          </a:custGeom>
          <a:solidFill>
            <a:schemeClr val="tx2"/>
          </a:solidFill>
          <a:ln>
            <a:noFill/>
          </a:ln>
          <a:extLst>
            <a:ext uri="{91240B29-F687-4F45-9708-019B960494DF}">
              <a14:hiddenLine xmlns:a14="http://schemas.microsoft.com/office/drawing/2010/main" w="38100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07" name="Text Box 5"/>
          <p:cNvSpPr txBox="1">
            <a:spLocks noChangeArrowheads="1"/>
          </p:cNvSpPr>
          <p:nvPr/>
        </p:nvSpPr>
        <p:spPr bwMode="auto">
          <a:xfrm>
            <a:off x="2251075" y="2401888"/>
            <a:ext cx="6921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1C1C1C"/>
                </a:solidFill>
                <a:ea typeface="宋体" pitchFamily="2" charset="-122"/>
              </a:rPr>
              <a:t>70%</a:t>
            </a:r>
          </a:p>
        </p:txBody>
      </p:sp>
      <p:sp>
        <p:nvSpPr>
          <p:cNvPr id="178" name="Arc 6"/>
          <p:cNvSpPr/>
          <p:nvPr/>
        </p:nvSpPr>
        <p:spPr bwMode="gray">
          <a:xfrm rot="16200000">
            <a:off x="2373313" y="947737"/>
            <a:ext cx="1379538" cy="39036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28692 w 43200"/>
              <a:gd name="T1" fmla="*/ 42002 h 43200"/>
              <a:gd name="T2" fmla="*/ 31490 w 43200"/>
              <a:gd name="T3" fmla="*/ 40803 h 43200"/>
              <a:gd name="T4" fmla="*/ 21600 w 43200"/>
              <a:gd name="T5" fmla="*/ 21600 h 432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3200" fill="none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3200" stroke="0" extrusionOk="0">
                <a:moveTo>
                  <a:pt x="28692" y="42002"/>
                </a:moveTo>
                <a:cubicBezTo>
                  <a:pt x="26411" y="42795"/>
                  <a:pt x="24014" y="43199"/>
                  <a:pt x="21600" y="43200"/>
                </a:cubicBezTo>
                <a:cubicBezTo>
                  <a:pt x="9670" y="43200"/>
                  <a:pt x="0" y="33529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ln>
            <a:tailEnd type="arrow" w="med" len="med"/>
          </a:ln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79" name="Arc 7"/>
          <p:cNvSpPr/>
          <p:nvPr/>
        </p:nvSpPr>
        <p:spPr bwMode="gray">
          <a:xfrm rot="16200000">
            <a:off x="2265363" y="1093787"/>
            <a:ext cx="1379538" cy="3763963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15027 w 43200"/>
              <a:gd name="T1" fmla="*/ 42175 h 42175"/>
              <a:gd name="T2" fmla="*/ 31490 w 43200"/>
              <a:gd name="T3" fmla="*/ 40803 h 42175"/>
              <a:gd name="T4" fmla="*/ 21600 w 43200"/>
              <a:gd name="T5" fmla="*/ 21600 h 42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2175" fill="none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2175" stroke="0" extrusionOk="0">
                <a:moveTo>
                  <a:pt x="15026" y="42175"/>
                </a:moveTo>
                <a:cubicBezTo>
                  <a:pt x="6075" y="39315"/>
                  <a:pt x="0" y="30997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gradFill rotWithShape="1">
            <a:gsLst>
              <a:gs pos="0">
                <a:schemeClr val="folHlink">
                  <a:gamma/>
                  <a:tint val="48627"/>
                  <a:invGamma/>
                </a:schemeClr>
              </a:gs>
              <a:gs pos="100000">
                <a:schemeClr val="folHlink"/>
              </a:gs>
            </a:gsLst>
            <a:lin ang="189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180" name="Arc 8"/>
          <p:cNvSpPr/>
          <p:nvPr/>
        </p:nvSpPr>
        <p:spPr bwMode="gray">
          <a:xfrm rot="16200000">
            <a:off x="2196306" y="1143794"/>
            <a:ext cx="1414463" cy="3635375"/>
          </a:xfrm>
          <a:custGeom>
            <a:avLst/>
            <a:gdLst>
              <a:gd name="G0" fmla="+- 21600 0 0"/>
              <a:gd name="G1" fmla="+- 21600 0 0"/>
              <a:gd name="G2" fmla="+- 21600 0 0"/>
              <a:gd name="T0" fmla="*/ 6943 w 43200"/>
              <a:gd name="T1" fmla="*/ 37466 h 40803"/>
              <a:gd name="T2" fmla="*/ 31490 w 43200"/>
              <a:gd name="T3" fmla="*/ 40803 h 40803"/>
              <a:gd name="T4" fmla="*/ 21600 w 43200"/>
              <a:gd name="T5" fmla="*/ 21600 h 4080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3200" h="40803" fill="none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</a:path>
              <a:path w="43200" h="40803" stroke="0" extrusionOk="0">
                <a:moveTo>
                  <a:pt x="6942" y="37466"/>
                </a:moveTo>
                <a:cubicBezTo>
                  <a:pt x="2516" y="33377"/>
                  <a:pt x="0" y="27625"/>
                  <a:pt x="0" y="21600"/>
                </a:cubicBezTo>
                <a:cubicBezTo>
                  <a:pt x="0" y="9670"/>
                  <a:pt x="9670" y="0"/>
                  <a:pt x="21600" y="0"/>
                </a:cubicBezTo>
                <a:cubicBezTo>
                  <a:pt x="33529" y="0"/>
                  <a:pt x="43200" y="9670"/>
                  <a:pt x="43200" y="21600"/>
                </a:cubicBezTo>
                <a:cubicBezTo>
                  <a:pt x="43200" y="29688"/>
                  <a:pt x="38680" y="37099"/>
                  <a:pt x="31489" y="40802"/>
                </a:cubicBezTo>
                <a:lnTo>
                  <a:pt x="21600" y="21600"/>
                </a:lnTo>
                <a:close/>
              </a:path>
            </a:pathLst>
          </a:custGeom>
          <a:ln>
            <a:tailEnd type="arrow" w="med" len="med"/>
          </a:ln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1511" name="Text Box 9"/>
          <p:cNvSpPr txBox="1">
            <a:spLocks noChangeArrowheads="1"/>
          </p:cNvSpPr>
          <p:nvPr/>
        </p:nvSpPr>
        <p:spPr bwMode="auto">
          <a:xfrm>
            <a:off x="3914775" y="3055938"/>
            <a:ext cx="614363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10%</a:t>
            </a:r>
          </a:p>
        </p:txBody>
      </p:sp>
      <p:sp>
        <p:nvSpPr>
          <p:cNvPr id="182" name="Text Box 10"/>
          <p:cNvSpPr txBox="1">
            <a:spLocks noChangeArrowheads="1"/>
          </p:cNvSpPr>
          <p:nvPr/>
        </p:nvSpPr>
        <p:spPr bwMode="auto">
          <a:xfrm>
            <a:off x="4414838" y="2749550"/>
            <a:ext cx="536575" cy="3048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  <a:buFontTx/>
              <a:buNone/>
              <a:defRPr/>
            </a:pPr>
            <a:r>
              <a:rPr lang="en-US" altLang="zh-CN" sz="14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5%</a:t>
            </a:r>
          </a:p>
        </p:txBody>
      </p:sp>
      <p:sp>
        <p:nvSpPr>
          <p:cNvPr id="21513" name="Line 11"/>
          <p:cNvSpPr>
            <a:spLocks noChangeShapeType="1"/>
          </p:cNvSpPr>
          <p:nvPr/>
        </p:nvSpPr>
        <p:spPr bwMode="auto">
          <a:xfrm>
            <a:off x="4833938" y="3189288"/>
            <a:ext cx="0" cy="115887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14" name="Line 12"/>
          <p:cNvSpPr>
            <a:spLocks noChangeShapeType="1"/>
          </p:cNvSpPr>
          <p:nvPr/>
        </p:nvSpPr>
        <p:spPr bwMode="auto">
          <a:xfrm flipH="1">
            <a:off x="4419600" y="3448050"/>
            <a:ext cx="0" cy="69850"/>
          </a:xfrm>
          <a:prstGeom prst="line">
            <a:avLst/>
          </a:prstGeom>
          <a:noFill/>
          <a:ln w="9525">
            <a:solidFill>
              <a:srgbClr val="1C1C1C">
                <a:alpha val="3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1515" name="Line 13"/>
          <p:cNvSpPr>
            <a:spLocks noChangeShapeType="1"/>
          </p:cNvSpPr>
          <p:nvPr/>
        </p:nvSpPr>
        <p:spPr bwMode="auto">
          <a:xfrm flipH="1">
            <a:off x="2176463" y="2940050"/>
            <a:ext cx="1014412" cy="830263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6" name="Arc 14"/>
          <p:cNvSpPr/>
          <p:nvPr/>
        </p:nvSpPr>
        <p:spPr bwMode="gray">
          <a:xfrm rot="16200000">
            <a:off x="2216944" y="716756"/>
            <a:ext cx="1768475" cy="4532313"/>
          </a:xfrm>
          <a:custGeom>
            <a:avLst/>
            <a:gdLst>
              <a:gd name="G0" fmla="+- 19812 0 0"/>
              <a:gd name="G1" fmla="+- 21600 0 0"/>
              <a:gd name="G2" fmla="+- 21600 0 0"/>
              <a:gd name="T0" fmla="*/ 0 w 41412"/>
              <a:gd name="T1" fmla="*/ 12994 h 41573"/>
              <a:gd name="T2" fmla="*/ 28035 w 41412"/>
              <a:gd name="T3" fmla="*/ 41573 h 41573"/>
              <a:gd name="T4" fmla="*/ 19812 w 41412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412" h="41573" fill="none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</a:path>
              <a:path w="41412" h="41573" stroke="0" extrusionOk="0">
                <a:moveTo>
                  <a:pt x="0" y="12994"/>
                </a:moveTo>
                <a:cubicBezTo>
                  <a:pt x="3427" y="5104"/>
                  <a:pt x="11209" y="-1"/>
                  <a:pt x="19812" y="0"/>
                </a:cubicBezTo>
                <a:cubicBezTo>
                  <a:pt x="31741" y="0"/>
                  <a:pt x="41412" y="9670"/>
                  <a:pt x="41412" y="21600"/>
                </a:cubicBezTo>
                <a:cubicBezTo>
                  <a:pt x="41412" y="30353"/>
                  <a:pt x="36129" y="38241"/>
                  <a:pt x="28035" y="41573"/>
                </a:cubicBezTo>
                <a:lnTo>
                  <a:pt x="19812" y="21600"/>
                </a:ln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51373"/>
                  <a:invGamma/>
                </a:schemeClr>
              </a:gs>
              <a:gs pos="100000">
                <a:schemeClr val="accent1"/>
              </a:gs>
            </a:gsLst>
            <a:lin ang="5400000" scaled="1"/>
          </a:gradFill>
          <a:ln w="38100">
            <a:noFill/>
            <a:round/>
            <a:tailEnd type="arrow" w="med" len="med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21517" name="Freeform 15"/>
          <p:cNvSpPr>
            <a:spLocks noChangeArrowheads="1"/>
          </p:cNvSpPr>
          <p:nvPr/>
        </p:nvSpPr>
        <p:spPr bwMode="auto">
          <a:xfrm>
            <a:off x="5186363" y="2398713"/>
            <a:ext cx="223837" cy="295275"/>
          </a:xfrm>
          <a:custGeom>
            <a:avLst/>
            <a:gdLst>
              <a:gd name="T0" fmla="*/ 133 w 141"/>
              <a:gd name="T1" fmla="*/ 72 h 186"/>
              <a:gd name="T2" fmla="*/ 141 w 141"/>
              <a:gd name="T3" fmla="*/ 161 h 186"/>
              <a:gd name="T4" fmla="*/ 15 w 141"/>
              <a:gd name="T5" fmla="*/ 186 h 186"/>
              <a:gd name="T6" fmla="*/ 0 w 141"/>
              <a:gd name="T7" fmla="*/ 0 h 186"/>
              <a:gd name="T8" fmla="*/ 133 w 141"/>
              <a:gd name="T9" fmla="*/ 72 h 18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41" h="186">
                <a:moveTo>
                  <a:pt x="133" y="72"/>
                </a:moveTo>
                <a:lnTo>
                  <a:pt x="141" y="161"/>
                </a:lnTo>
                <a:lnTo>
                  <a:pt x="15" y="186"/>
                </a:lnTo>
                <a:lnTo>
                  <a:pt x="0" y="0"/>
                </a:lnTo>
                <a:lnTo>
                  <a:pt x="133" y="72"/>
                </a:lnTo>
                <a:close/>
              </a:path>
            </a:pathLst>
          </a:custGeom>
          <a:solidFill>
            <a:schemeClr val="accent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88" name="Arc 16"/>
          <p:cNvSpPr/>
          <p:nvPr/>
        </p:nvSpPr>
        <p:spPr bwMode="gray">
          <a:xfrm rot="16200000">
            <a:off x="2232819" y="546894"/>
            <a:ext cx="1757363" cy="4537075"/>
          </a:xfrm>
          <a:custGeom>
            <a:avLst/>
            <a:gdLst>
              <a:gd name="G0" fmla="+- 19534 0 0"/>
              <a:gd name="G1" fmla="+- 21600 0 0"/>
              <a:gd name="G2" fmla="+- 21600 0 0"/>
              <a:gd name="T0" fmla="*/ 0 w 41134"/>
              <a:gd name="T1" fmla="*/ 12382 h 41573"/>
              <a:gd name="T2" fmla="*/ 27757 w 41134"/>
              <a:gd name="T3" fmla="*/ 41573 h 41573"/>
              <a:gd name="T4" fmla="*/ 19534 w 41134"/>
              <a:gd name="T5" fmla="*/ 21600 h 4157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1134" h="41573" fill="none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</a:path>
              <a:path w="41134" h="41573" stroke="0" extrusionOk="0">
                <a:moveTo>
                  <a:pt x="-1" y="12381"/>
                </a:moveTo>
                <a:cubicBezTo>
                  <a:pt x="3566" y="4822"/>
                  <a:pt x="11175" y="-1"/>
                  <a:pt x="19534" y="0"/>
                </a:cubicBezTo>
                <a:cubicBezTo>
                  <a:pt x="31463" y="0"/>
                  <a:pt x="41134" y="9670"/>
                  <a:pt x="41134" y="21600"/>
                </a:cubicBezTo>
                <a:cubicBezTo>
                  <a:pt x="41134" y="30353"/>
                  <a:pt x="35851" y="38241"/>
                  <a:pt x="27757" y="41573"/>
                </a:cubicBezTo>
                <a:lnTo>
                  <a:pt x="19534" y="2160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accent1">
                  <a:gamma/>
                  <a:tint val="40000"/>
                  <a:invGamma/>
                </a:schemeClr>
              </a:gs>
            </a:gsLst>
            <a:lin ang="5400000" scaled="1"/>
          </a:gradFill>
          <a:ln w="19050">
            <a:noFill/>
            <a:round/>
            <a:headEnd type="triangle" w="med" len="med"/>
          </a:ln>
          <a:effectLst/>
        </p:spPr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21519" name="Text Box 17"/>
          <p:cNvSpPr txBox="1">
            <a:spLocks noChangeArrowheads="1"/>
          </p:cNvSpPr>
          <p:nvPr/>
        </p:nvSpPr>
        <p:spPr bwMode="auto">
          <a:xfrm>
            <a:off x="2214563" y="2170113"/>
            <a:ext cx="1393825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2000" b="1">
                <a:solidFill>
                  <a:srgbClr val="000000"/>
                </a:solidFill>
                <a:ea typeface="宋体" pitchFamily="2" charset="-122"/>
              </a:rPr>
              <a:t>60%</a:t>
            </a:r>
          </a:p>
        </p:txBody>
      </p:sp>
      <p:cxnSp>
        <p:nvCxnSpPr>
          <p:cNvPr id="21520" name="AutoShape 18"/>
          <p:cNvCxnSpPr>
            <a:cxnSpLocks noChangeShapeType="1"/>
            <a:endCxn id="21519" idx="3"/>
          </p:cNvCxnSpPr>
          <p:nvPr/>
        </p:nvCxnSpPr>
        <p:spPr bwMode="auto">
          <a:xfrm rot="10800000" flipV="1">
            <a:off x="3608388" y="1738313"/>
            <a:ext cx="2797175" cy="630237"/>
          </a:xfrm>
          <a:prstGeom prst="bentConnector3">
            <a:avLst>
              <a:gd name="adj1" fmla="val 74856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21" name="AutoShape 19"/>
          <p:cNvCxnSpPr>
            <a:cxnSpLocks noChangeShapeType="1"/>
            <a:endCxn id="182" idx="3"/>
          </p:cNvCxnSpPr>
          <p:nvPr/>
        </p:nvCxnSpPr>
        <p:spPr bwMode="auto">
          <a:xfrm rot="10800000">
            <a:off x="4951413" y="2901950"/>
            <a:ext cx="1524000" cy="395288"/>
          </a:xfrm>
          <a:prstGeom prst="bentConnector3">
            <a:avLst>
              <a:gd name="adj1" fmla="val 7687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21522" name="Text Box 20"/>
          <p:cNvSpPr txBox="1">
            <a:spLocks noChangeArrowheads="1"/>
          </p:cNvSpPr>
          <p:nvPr/>
        </p:nvSpPr>
        <p:spPr bwMode="auto">
          <a:xfrm>
            <a:off x="2982913" y="3170238"/>
            <a:ext cx="6635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>
              <a:spcBef>
                <a:spcPct val="50000"/>
              </a:spcBef>
            </a:pPr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25%</a:t>
            </a:r>
          </a:p>
        </p:txBody>
      </p:sp>
      <p:grpSp>
        <p:nvGrpSpPr>
          <p:cNvPr id="21523" name="Group 22"/>
          <p:cNvGrpSpPr>
            <a:grpSpLocks/>
          </p:cNvGrpSpPr>
          <p:nvPr/>
        </p:nvGrpSpPr>
        <p:grpSpPr bwMode="auto">
          <a:xfrm>
            <a:off x="5567363" y="1484313"/>
            <a:ext cx="2028825" cy="482600"/>
            <a:chOff x="816" y="2304"/>
            <a:chExt cx="1440" cy="448"/>
          </a:xfrm>
        </p:grpSpPr>
        <p:sp>
          <p:nvSpPr>
            <p:cNvPr id="21524" name="Freeform 23"/>
            <p:cNvSpPr>
              <a:spLocks noChangeArrowheads="1"/>
            </p:cNvSpPr>
            <p:nvPr/>
          </p:nvSpPr>
          <p:spPr bwMode="auto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5" name="Rectangle 24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accent1">
                    <a:gamma/>
                    <a:tint val="36471"/>
                    <a:invGamma/>
                  </a:schemeClr>
                </a:gs>
                <a:gs pos="100000">
                  <a:schemeClr val="accent1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21526" name="Group 25"/>
          <p:cNvGrpSpPr>
            <a:grpSpLocks/>
          </p:cNvGrpSpPr>
          <p:nvPr/>
        </p:nvGrpSpPr>
        <p:grpSpPr bwMode="auto">
          <a:xfrm>
            <a:off x="5567363" y="3008313"/>
            <a:ext cx="2028825" cy="482600"/>
            <a:chOff x="816" y="2304"/>
            <a:chExt cx="1440" cy="448"/>
          </a:xfrm>
        </p:grpSpPr>
        <p:sp>
          <p:nvSpPr>
            <p:cNvPr id="21527" name="Freeform 26"/>
            <p:cNvSpPr>
              <a:spLocks noChangeArrowheads="1"/>
            </p:cNvSpPr>
            <p:nvPr/>
          </p:nvSpPr>
          <p:spPr bwMode="auto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98" name="Rectangle 27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en-US" altLang="zh-CN" b="1" dirty="0">
                  <a:solidFill>
                    <a:schemeClr val="bg1"/>
                  </a:solidFill>
                  <a:effectLst>
                    <a:outerShdw blurRad="38100" dist="38100" dir="2700000" algn="tl">
                      <a:srgbClr val="000000">
                        <a:alpha val="43137"/>
                      </a:srgbClr>
                    </a:outerShdw>
                  </a:effectLst>
                  <a:ea typeface="宋体" pitchFamily="2" charset="-122"/>
                </a:rPr>
                <a:t>Text in here</a:t>
              </a:r>
            </a:p>
          </p:txBody>
        </p:sp>
      </p:grpSp>
      <p:grpSp>
        <p:nvGrpSpPr>
          <p:cNvPr id="21529" name="Group 28"/>
          <p:cNvGrpSpPr>
            <a:grpSpLocks/>
          </p:cNvGrpSpPr>
          <p:nvPr/>
        </p:nvGrpSpPr>
        <p:grpSpPr bwMode="auto">
          <a:xfrm>
            <a:off x="842963" y="4456113"/>
            <a:ext cx="2028825" cy="482600"/>
            <a:chOff x="816" y="2304"/>
            <a:chExt cx="1440" cy="448"/>
          </a:xfrm>
        </p:grpSpPr>
        <p:sp>
          <p:nvSpPr>
            <p:cNvPr id="21530" name="Freeform 29"/>
            <p:cNvSpPr>
              <a:spLocks noChangeArrowheads="1"/>
            </p:cNvSpPr>
            <p:nvPr/>
          </p:nvSpPr>
          <p:spPr bwMode="auto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1" name="Rectangle 30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en-US" altLang="zh-CN" b="1">
                  <a:solidFill>
                    <a:srgbClr val="000000"/>
                  </a:solidFill>
                  <a:ea typeface="宋体" pitchFamily="2" charset="-122"/>
                </a:rPr>
                <a:t>Text in here</a:t>
              </a:r>
            </a:p>
          </p:txBody>
        </p:sp>
      </p:grpSp>
      <p:cxnSp>
        <p:nvCxnSpPr>
          <p:cNvPr id="21532" name="AutoShape 31"/>
          <p:cNvCxnSpPr>
            <a:cxnSpLocks noChangeShapeType="1"/>
          </p:cNvCxnSpPr>
          <p:nvPr/>
        </p:nvCxnSpPr>
        <p:spPr bwMode="auto">
          <a:xfrm rot="10800000">
            <a:off x="4500563" y="3313113"/>
            <a:ext cx="1295400" cy="1219200"/>
          </a:xfrm>
          <a:prstGeom prst="bentConnector3">
            <a:avLst>
              <a:gd name="adj1" fmla="val 50000"/>
            </a:avLst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21533" name="AutoShape 32"/>
          <p:cNvCxnSpPr>
            <a:cxnSpLocks noChangeShapeType="1"/>
          </p:cNvCxnSpPr>
          <p:nvPr/>
        </p:nvCxnSpPr>
        <p:spPr bwMode="auto">
          <a:xfrm flipV="1">
            <a:off x="2871788" y="3465513"/>
            <a:ext cx="257175" cy="1203325"/>
          </a:xfrm>
          <a:prstGeom prst="bentConnector2">
            <a:avLst/>
          </a:prstGeom>
          <a:noFill/>
          <a:ln w="9525">
            <a:solidFill>
              <a:schemeClr val="tx1"/>
            </a:solidFill>
            <a:miter lim="800000"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grpSp>
        <p:nvGrpSpPr>
          <p:cNvPr id="21534" name="Group 33"/>
          <p:cNvGrpSpPr>
            <a:grpSpLocks/>
          </p:cNvGrpSpPr>
          <p:nvPr/>
        </p:nvGrpSpPr>
        <p:grpSpPr bwMode="auto">
          <a:xfrm>
            <a:off x="5567363" y="4303713"/>
            <a:ext cx="2028825" cy="482600"/>
            <a:chOff x="816" y="2304"/>
            <a:chExt cx="1440" cy="448"/>
          </a:xfrm>
        </p:grpSpPr>
        <p:sp>
          <p:nvSpPr>
            <p:cNvPr id="21535" name="Freeform 34"/>
            <p:cNvSpPr>
              <a:spLocks noChangeArrowheads="1"/>
            </p:cNvSpPr>
            <p:nvPr/>
          </p:nvSpPr>
          <p:spPr bwMode="auto">
            <a:xfrm>
              <a:off x="901" y="2562"/>
              <a:ext cx="1270" cy="190"/>
            </a:xfrm>
            <a:custGeom>
              <a:avLst/>
              <a:gdLst>
                <a:gd name="T0" fmla="*/ 1120 w 1120"/>
                <a:gd name="T1" fmla="*/ 252 h 252"/>
                <a:gd name="T2" fmla="*/ 1116 w 1120"/>
                <a:gd name="T3" fmla="*/ 250 h 252"/>
                <a:gd name="T4" fmla="*/ 1100 w 1120"/>
                <a:gd name="T5" fmla="*/ 246 h 252"/>
                <a:gd name="T6" fmla="*/ 1074 w 1120"/>
                <a:gd name="T7" fmla="*/ 240 h 252"/>
                <a:gd name="T8" fmla="*/ 1038 w 1120"/>
                <a:gd name="T9" fmla="*/ 232 h 252"/>
                <a:gd name="T10" fmla="*/ 992 w 1120"/>
                <a:gd name="T11" fmla="*/ 222 h 252"/>
                <a:gd name="T12" fmla="*/ 938 w 1120"/>
                <a:gd name="T13" fmla="*/ 212 h 252"/>
                <a:gd name="T14" fmla="*/ 876 w 1120"/>
                <a:gd name="T15" fmla="*/ 204 h 252"/>
                <a:gd name="T16" fmla="*/ 806 w 1120"/>
                <a:gd name="T17" fmla="*/ 196 h 252"/>
                <a:gd name="T18" fmla="*/ 730 w 1120"/>
                <a:gd name="T19" fmla="*/ 190 h 252"/>
                <a:gd name="T20" fmla="*/ 646 w 1120"/>
                <a:gd name="T21" fmla="*/ 184 h 252"/>
                <a:gd name="T22" fmla="*/ 556 w 1120"/>
                <a:gd name="T23" fmla="*/ 184 h 252"/>
                <a:gd name="T24" fmla="*/ 466 w 1120"/>
                <a:gd name="T25" fmla="*/ 184 h 252"/>
                <a:gd name="T26" fmla="*/ 384 w 1120"/>
                <a:gd name="T27" fmla="*/ 190 h 252"/>
                <a:gd name="T28" fmla="*/ 308 w 1120"/>
                <a:gd name="T29" fmla="*/ 196 h 252"/>
                <a:gd name="T30" fmla="*/ 238 w 1120"/>
                <a:gd name="T31" fmla="*/ 204 h 252"/>
                <a:gd name="T32" fmla="*/ 178 w 1120"/>
                <a:gd name="T33" fmla="*/ 212 h 252"/>
                <a:gd name="T34" fmla="*/ 126 w 1120"/>
                <a:gd name="T35" fmla="*/ 222 h 252"/>
                <a:gd name="T36" fmla="*/ 82 w 1120"/>
                <a:gd name="T37" fmla="*/ 232 h 252"/>
                <a:gd name="T38" fmla="*/ 46 w 1120"/>
                <a:gd name="T39" fmla="*/ 240 h 252"/>
                <a:gd name="T40" fmla="*/ 20 w 1120"/>
                <a:gd name="T41" fmla="*/ 246 h 252"/>
                <a:gd name="T42" fmla="*/ 6 w 1120"/>
                <a:gd name="T43" fmla="*/ 250 h 252"/>
                <a:gd name="T44" fmla="*/ 0 w 1120"/>
                <a:gd name="T45" fmla="*/ 252 h 252"/>
                <a:gd name="T46" fmla="*/ 0 w 1120"/>
                <a:gd name="T47" fmla="*/ 62 h 252"/>
                <a:gd name="T48" fmla="*/ 560 w 1120"/>
                <a:gd name="T49" fmla="*/ 0 h 252"/>
                <a:gd name="T50" fmla="*/ 1120 w 1120"/>
                <a:gd name="T51" fmla="*/ 62 h 252"/>
                <a:gd name="T52" fmla="*/ 1120 w 1120"/>
                <a:gd name="T53" fmla="*/ 252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120" h="252">
                  <a:moveTo>
                    <a:pt x="1120" y="252"/>
                  </a:moveTo>
                  <a:lnTo>
                    <a:pt x="1116" y="250"/>
                  </a:lnTo>
                  <a:lnTo>
                    <a:pt x="1100" y="246"/>
                  </a:lnTo>
                  <a:lnTo>
                    <a:pt x="1074" y="240"/>
                  </a:lnTo>
                  <a:lnTo>
                    <a:pt x="1038" y="232"/>
                  </a:lnTo>
                  <a:lnTo>
                    <a:pt x="992" y="222"/>
                  </a:lnTo>
                  <a:lnTo>
                    <a:pt x="938" y="212"/>
                  </a:lnTo>
                  <a:lnTo>
                    <a:pt x="876" y="204"/>
                  </a:lnTo>
                  <a:lnTo>
                    <a:pt x="806" y="196"/>
                  </a:lnTo>
                  <a:lnTo>
                    <a:pt x="730" y="190"/>
                  </a:lnTo>
                  <a:lnTo>
                    <a:pt x="646" y="184"/>
                  </a:lnTo>
                  <a:lnTo>
                    <a:pt x="556" y="184"/>
                  </a:lnTo>
                  <a:lnTo>
                    <a:pt x="466" y="184"/>
                  </a:lnTo>
                  <a:lnTo>
                    <a:pt x="384" y="190"/>
                  </a:lnTo>
                  <a:lnTo>
                    <a:pt x="308" y="196"/>
                  </a:lnTo>
                  <a:lnTo>
                    <a:pt x="238" y="204"/>
                  </a:lnTo>
                  <a:lnTo>
                    <a:pt x="178" y="212"/>
                  </a:lnTo>
                  <a:lnTo>
                    <a:pt x="126" y="222"/>
                  </a:lnTo>
                  <a:lnTo>
                    <a:pt x="82" y="232"/>
                  </a:lnTo>
                  <a:lnTo>
                    <a:pt x="46" y="240"/>
                  </a:lnTo>
                  <a:lnTo>
                    <a:pt x="20" y="246"/>
                  </a:lnTo>
                  <a:lnTo>
                    <a:pt x="6" y="250"/>
                  </a:lnTo>
                  <a:lnTo>
                    <a:pt x="0" y="252"/>
                  </a:lnTo>
                  <a:lnTo>
                    <a:pt x="0" y="62"/>
                  </a:lnTo>
                  <a:lnTo>
                    <a:pt x="560" y="0"/>
                  </a:lnTo>
                  <a:lnTo>
                    <a:pt x="1120" y="62"/>
                  </a:lnTo>
                  <a:lnTo>
                    <a:pt x="1120" y="252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06" name="Rectangle 35"/>
            <p:cNvSpPr>
              <a:spLocks noChangeArrowheads="1"/>
            </p:cNvSpPr>
            <p:nvPr/>
          </p:nvSpPr>
          <p:spPr bwMode="gray">
            <a:xfrm>
              <a:off x="816" y="2304"/>
              <a:ext cx="1440" cy="393"/>
            </a:xfrm>
            <a:prstGeom prst="rect">
              <a:avLst/>
            </a:prstGeom>
            <a:gradFill rotWithShape="1">
              <a:gsLst>
                <a:gs pos="0">
                  <a:schemeClr val="folHlink">
                    <a:gamma/>
                    <a:tint val="36471"/>
                    <a:invGamma/>
                  </a:schemeClr>
                </a:gs>
                <a:gs pos="100000">
                  <a:schemeClr val="folHlink"/>
                </a:gs>
              </a:gsLst>
              <a:lin ang="2700000" scaled="1"/>
            </a:gradFill>
            <a:ln w="9525" algn="ctr">
              <a:noFill/>
              <a:miter lim="800000"/>
            </a:ln>
            <a:effectLst/>
          </p:spPr>
          <p:txBody>
            <a:bodyPr wrap="none" anchor="ctr"/>
            <a:lstStyle/>
            <a:p>
              <a:pPr algn="ctr">
                <a:buFontTx/>
                <a:buNone/>
                <a:defRPr/>
              </a:pPr>
              <a:r>
                <a:rPr lang="en-US" altLang="zh-CN" b="1">
                  <a:solidFill>
                    <a:srgbClr val="000000"/>
                  </a:solidFill>
                  <a:latin typeface="Arial" charset="0"/>
                  <a:ea typeface="宋体" pitchFamily="2" charset="-122"/>
                </a:rPr>
                <a:t>Text in here</a:t>
              </a:r>
            </a:p>
          </p:txBody>
        </p:sp>
      </p:grpSp>
      <p:sp>
        <p:nvSpPr>
          <p:cNvPr id="37" name="矩形 36"/>
          <p:cNvSpPr/>
          <p:nvPr/>
        </p:nvSpPr>
        <p:spPr>
          <a:xfrm>
            <a:off x="684213" y="333375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未来发展</a:t>
            </a:r>
          </a:p>
        </p:txBody>
      </p:sp>
      <p:sp>
        <p:nvSpPr>
          <p:cNvPr id="21538" name="矩形 5"/>
          <p:cNvSpPr>
            <a:spLocks noChangeArrowheads="1"/>
          </p:cNvSpPr>
          <p:nvPr/>
        </p:nvSpPr>
        <p:spPr bwMode="auto">
          <a:xfrm>
            <a:off x="323850" y="468313"/>
            <a:ext cx="4254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7.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21539" name="矩形 6"/>
          <p:cNvSpPr>
            <a:spLocks noChangeArrowheads="1"/>
          </p:cNvSpPr>
          <p:nvPr/>
        </p:nvSpPr>
        <p:spPr bwMode="auto">
          <a:xfrm>
            <a:off x="2573338" y="530225"/>
            <a:ext cx="2282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Future Development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" name="矩形 56"/>
          <p:cNvSpPr/>
          <p:nvPr/>
        </p:nvSpPr>
        <p:spPr>
          <a:xfrm>
            <a:off x="5076825" y="1412875"/>
            <a:ext cx="3240088" cy="4464050"/>
          </a:xfrm>
          <a:prstGeom prst="rect">
            <a:avLst/>
          </a:prstGeom>
          <a:gradFill>
            <a:gsLst>
              <a:gs pos="0">
                <a:schemeClr val="accent5">
                  <a:tint val="50000"/>
                  <a:satMod val="300000"/>
                  <a:alpha val="0"/>
                </a:schemeClr>
              </a:gs>
              <a:gs pos="35000">
                <a:schemeClr val="accent5">
                  <a:tint val="37000"/>
                  <a:satMod val="300000"/>
                  <a:alpha val="77000"/>
                </a:schemeClr>
              </a:gs>
              <a:gs pos="100000">
                <a:schemeClr val="accent5">
                  <a:tint val="15000"/>
                  <a:satMod val="350000"/>
                </a:schemeClr>
              </a:gs>
            </a:gsLst>
          </a:gradFill>
          <a:ln>
            <a:noFill/>
          </a:ln>
        </p:spPr>
        <p:style>
          <a:lnRef idx="1">
            <a:schemeClr val="accent5"/>
          </a:lnRef>
          <a:fillRef idx="2">
            <a:schemeClr val="accent5"/>
          </a:fillRef>
          <a:effectRef idx="1">
            <a:schemeClr val="accent5"/>
          </a:effectRef>
          <a:fontRef idx="minor">
            <a:schemeClr val="dk1"/>
          </a:fontRef>
        </p:style>
        <p:txBody>
          <a:bodyPr anchor="ctr"/>
          <a:lstStyle/>
          <a:p>
            <a:pPr algn="ctr">
              <a:buFontTx/>
              <a:buNone/>
              <a:defRPr/>
            </a:pPr>
            <a:endParaRPr lang="zh-CN" altLang="en-US">
              <a:solidFill>
                <a:srgbClr val="000000"/>
              </a:solidFill>
              <a:ea typeface="宋体" pitchFamily="2" charset="-122"/>
            </a:endParaRPr>
          </a:p>
        </p:txBody>
      </p:sp>
      <p:sp>
        <p:nvSpPr>
          <p:cNvPr id="22530" name="Line 38"/>
          <p:cNvSpPr>
            <a:spLocks noChangeShapeType="1"/>
          </p:cNvSpPr>
          <p:nvPr/>
        </p:nvSpPr>
        <p:spPr bwMode="auto">
          <a:xfrm>
            <a:off x="1404938" y="1646238"/>
            <a:ext cx="0" cy="33131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2531" name="Line 39"/>
          <p:cNvSpPr>
            <a:spLocks noChangeShapeType="1"/>
          </p:cNvSpPr>
          <p:nvPr/>
        </p:nvSpPr>
        <p:spPr bwMode="auto">
          <a:xfrm>
            <a:off x="1404938" y="4959350"/>
            <a:ext cx="3324225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39" name="Text Box 40"/>
          <p:cNvSpPr txBox="1">
            <a:spLocks noChangeArrowheads="1"/>
          </p:cNvSpPr>
          <p:nvPr/>
        </p:nvSpPr>
        <p:spPr bwMode="auto">
          <a:xfrm>
            <a:off x="1377950" y="5048250"/>
            <a:ext cx="612775" cy="304800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400" b="1">
                <a:solidFill>
                  <a:schemeClr val="bg1"/>
                </a:solidFill>
                <a:effectLst>
                  <a:outerShdw blurRad="38100" dist="38100" dir="2700000" algn="tl">
                    <a:srgbClr val="D2D2D2"/>
                  </a:outerShdw>
                </a:effectLst>
                <a:ea typeface="宋体" charset="-122"/>
                <a:cs typeface="Arial" charset="0"/>
              </a:rPr>
              <a:t>2005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D2D2D2"/>
                </a:outerShdw>
              </a:effectLst>
              <a:ea typeface="宋体" charset="-122"/>
              <a:cs typeface="Arial" charset="0"/>
            </a:endParaRPr>
          </a:p>
        </p:txBody>
      </p:sp>
      <p:sp>
        <p:nvSpPr>
          <p:cNvPr id="40" name="Text Box 41"/>
          <p:cNvSpPr txBox="1">
            <a:spLocks noChangeArrowheads="1"/>
          </p:cNvSpPr>
          <p:nvPr/>
        </p:nvSpPr>
        <p:spPr bwMode="auto">
          <a:xfrm>
            <a:off x="4173538" y="5048250"/>
            <a:ext cx="612775" cy="304800"/>
          </a:xfrm>
          <a:prstGeom prst="rect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400" b="1">
                <a:solidFill>
                  <a:schemeClr val="bg1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宋体" charset="-122"/>
                <a:cs typeface="Arial" charset="0"/>
              </a:rPr>
              <a:t>2035</a:t>
            </a:r>
            <a:endParaRPr lang="en-US" altLang="zh-CN">
              <a:solidFill>
                <a:schemeClr val="bg1"/>
              </a:solidFill>
              <a:effectLst>
                <a:outerShdw blurRad="38100" dist="38100" dir="2700000" algn="tl">
                  <a:srgbClr val="000000"/>
                </a:outerShdw>
              </a:effectLst>
              <a:ea typeface="宋体" charset="-122"/>
              <a:cs typeface="Arial" charset="0"/>
            </a:endParaRPr>
          </a:p>
        </p:txBody>
      </p:sp>
      <p:sp>
        <p:nvSpPr>
          <p:cNvPr id="22534" name="Line 42"/>
          <p:cNvSpPr>
            <a:spLocks noChangeShapeType="1"/>
          </p:cNvSpPr>
          <p:nvPr/>
        </p:nvSpPr>
        <p:spPr bwMode="auto">
          <a:xfrm>
            <a:off x="1946275" y="5176838"/>
            <a:ext cx="2243138" cy="0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2535" name="Rectangle 43"/>
          <p:cNvSpPr>
            <a:spLocks noChangeArrowheads="1"/>
          </p:cNvSpPr>
          <p:nvPr/>
        </p:nvSpPr>
        <p:spPr bwMode="auto">
          <a:xfrm>
            <a:off x="1955800" y="5253038"/>
            <a:ext cx="2155825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Describe a vision of company or strategic contents.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36" name="Rectangle 44"/>
          <p:cNvSpPr>
            <a:spLocks noChangeArrowheads="1"/>
          </p:cNvSpPr>
          <p:nvPr/>
        </p:nvSpPr>
        <p:spPr bwMode="auto">
          <a:xfrm>
            <a:off x="377825" y="4435475"/>
            <a:ext cx="1100138" cy="639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37" name="Line 45"/>
          <p:cNvSpPr>
            <a:spLocks noChangeShapeType="1"/>
          </p:cNvSpPr>
          <p:nvPr/>
        </p:nvSpPr>
        <p:spPr bwMode="auto">
          <a:xfrm flipV="1">
            <a:off x="866775" y="2312988"/>
            <a:ext cx="0" cy="2106612"/>
          </a:xfrm>
          <a:prstGeom prst="line">
            <a:avLst/>
          </a:prstGeom>
          <a:noFill/>
          <a:ln w="9525">
            <a:solidFill>
              <a:srgbClr val="1C1C1C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22538" name="Rectangle 46"/>
          <p:cNvSpPr>
            <a:spLocks noChangeArrowheads="1"/>
          </p:cNvSpPr>
          <p:nvPr/>
        </p:nvSpPr>
        <p:spPr bwMode="auto">
          <a:xfrm>
            <a:off x="341313" y="1665288"/>
            <a:ext cx="1098550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Description of the contents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46" name="Text Box 47"/>
          <p:cNvSpPr txBox="1">
            <a:spLocks noChangeArrowheads="1"/>
          </p:cNvSpPr>
          <p:nvPr/>
        </p:nvSpPr>
        <p:spPr bwMode="black">
          <a:xfrm>
            <a:off x="163513" y="1125538"/>
            <a:ext cx="1501775" cy="579437"/>
          </a:xfrm>
          <a:prstGeom prst="rect">
            <a:avLst/>
          </a:prstGeom>
          <a:noFill/>
          <a:ln w="9525" algn="ctr">
            <a:noFill/>
            <a:miter lim="800000"/>
          </a:ln>
          <a:effectLst>
            <a:outerShdw dist="35921" dir="2700000" algn="ctr" rotWithShape="0">
              <a:srgbClr val="292929">
                <a:alpha val="50000"/>
              </a:srgbClr>
            </a:outerShdw>
          </a:effectLst>
        </p:spPr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32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  <a:ea typeface="宋体" pitchFamily="2" charset="-122"/>
                <a:cs typeface="Arial" charset="0"/>
              </a:rPr>
              <a:t>+40%</a:t>
            </a:r>
            <a:endParaRPr lang="en-US" altLang="zh-CN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Arial" charset="0"/>
              <a:ea typeface="宋体" pitchFamily="2" charset="-122"/>
              <a:cs typeface="Arial" charset="0"/>
            </a:endParaRPr>
          </a:p>
        </p:txBody>
      </p:sp>
      <p:grpSp>
        <p:nvGrpSpPr>
          <p:cNvPr id="22540" name="Group 48"/>
          <p:cNvGrpSpPr>
            <a:grpSpLocks/>
          </p:cNvGrpSpPr>
          <p:nvPr/>
        </p:nvGrpSpPr>
        <p:grpSpPr bwMode="auto">
          <a:xfrm>
            <a:off x="6200775" y="3113088"/>
            <a:ext cx="219075" cy="190500"/>
            <a:chOff x="4232" y="2571"/>
            <a:chExt cx="152" cy="132"/>
          </a:xfrm>
        </p:grpSpPr>
        <p:sp>
          <p:nvSpPr>
            <p:cNvPr id="22541" name="AutoShape 49"/>
            <p:cNvSpPr>
              <a:spLocks noChangeArrowheads="1"/>
            </p:cNvSpPr>
            <p:nvPr/>
          </p:nvSpPr>
          <p:spPr bwMode="auto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9E9668"/>
                </a:gs>
                <a:gs pos="80000">
                  <a:srgbClr val="CFC48A"/>
                </a:gs>
                <a:gs pos="100000">
                  <a:srgbClr val="D2C689"/>
                </a:gs>
                <a:gs pos="100000">
                  <a:srgbClr val="D2C689"/>
                </a:gs>
              </a:gsLst>
              <a:lin ang="16200000"/>
            </a:gradFill>
            <a:ln w="9525">
              <a:solidFill>
                <a:srgbClr val="CBC192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22542" name="AutoShape 50"/>
            <p:cNvSpPr>
              <a:spLocks noChangeArrowheads="1"/>
            </p:cNvSpPr>
            <p:nvPr/>
          </p:nvSpPr>
          <p:spPr bwMode="auto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9E9668"/>
                </a:gs>
                <a:gs pos="80000">
                  <a:srgbClr val="CFC48A"/>
                </a:gs>
                <a:gs pos="100000">
                  <a:srgbClr val="D2C689"/>
                </a:gs>
                <a:gs pos="100000">
                  <a:srgbClr val="D2C689"/>
                </a:gs>
              </a:gsLst>
              <a:lin ang="16200000"/>
            </a:gradFill>
            <a:ln w="9525">
              <a:solidFill>
                <a:srgbClr val="CBC192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grpSp>
        <p:nvGrpSpPr>
          <p:cNvPr id="22543" name="Group 51"/>
          <p:cNvGrpSpPr>
            <a:grpSpLocks/>
          </p:cNvGrpSpPr>
          <p:nvPr/>
        </p:nvGrpSpPr>
        <p:grpSpPr bwMode="auto">
          <a:xfrm>
            <a:off x="6200775" y="2084388"/>
            <a:ext cx="236538" cy="193675"/>
            <a:chOff x="4232" y="1845"/>
            <a:chExt cx="164" cy="135"/>
          </a:xfrm>
        </p:grpSpPr>
        <p:sp>
          <p:nvSpPr>
            <p:cNvPr id="22544" name="AutoShape 52"/>
            <p:cNvSpPr>
              <a:spLocks noChangeArrowheads="1"/>
            </p:cNvSpPr>
            <p:nvPr/>
          </p:nvSpPr>
          <p:spPr bwMode="auto">
            <a:xfrm rot="16200000" flipV="1">
              <a:off x="4222" y="1858"/>
              <a:ext cx="132" cy="11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908E7F"/>
                </a:gs>
                <a:gs pos="80000">
                  <a:srgbClr val="BCBAA7"/>
                </a:gs>
                <a:gs pos="100000">
                  <a:srgbClr val="BEBBA7"/>
                </a:gs>
                <a:gs pos="100000">
                  <a:srgbClr val="BEBBA7"/>
                </a:gs>
              </a:gsLst>
              <a:lin ang="16200000"/>
            </a:gradFill>
            <a:ln w="9525">
              <a:solidFill>
                <a:srgbClr val="BCBAAB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22545" name="AutoShape 53"/>
            <p:cNvSpPr>
              <a:spLocks noChangeArrowheads="1"/>
            </p:cNvSpPr>
            <p:nvPr/>
          </p:nvSpPr>
          <p:spPr bwMode="auto">
            <a:xfrm rot="16200000" flipV="1">
              <a:off x="4274" y="1855"/>
              <a:ext cx="132" cy="11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908E7F"/>
                </a:gs>
                <a:gs pos="80000">
                  <a:srgbClr val="BCBAA7"/>
                </a:gs>
                <a:gs pos="100000">
                  <a:srgbClr val="BEBBA7"/>
                </a:gs>
                <a:gs pos="100000">
                  <a:srgbClr val="BEBBA7"/>
                </a:gs>
              </a:gsLst>
              <a:lin ang="16200000"/>
            </a:gradFill>
            <a:ln w="9525">
              <a:solidFill>
                <a:srgbClr val="BCBAAB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22546" name="Rectangle 54"/>
          <p:cNvSpPr>
            <a:spLocks noChangeArrowheads="1"/>
          </p:cNvSpPr>
          <p:nvPr/>
        </p:nvSpPr>
        <p:spPr bwMode="auto">
          <a:xfrm>
            <a:off x="6427788" y="1851025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Describe a vision of company or strategic contents.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22547" name="Rectangle 55"/>
          <p:cNvSpPr>
            <a:spLocks noChangeArrowheads="1"/>
          </p:cNvSpPr>
          <p:nvPr/>
        </p:nvSpPr>
        <p:spPr bwMode="auto">
          <a:xfrm>
            <a:off x="6427788" y="2878138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Describe a vision of company or strategic contents.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55" name="AutoShape 56"/>
          <p:cNvSpPr>
            <a:spLocks noChangeArrowheads="1"/>
          </p:cNvSpPr>
          <p:nvPr/>
        </p:nvSpPr>
        <p:spPr bwMode="gray">
          <a:xfrm>
            <a:off x="5095875" y="1257300"/>
            <a:ext cx="3148013" cy="306388"/>
          </a:xfrm>
          <a:prstGeom prst="roundRect">
            <a:avLst>
              <a:gd name="adj" fmla="val 50000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 algn="ctr" eaLnBrk="0" hangingPunct="0"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  <a:cs typeface="Arial" charset="0"/>
            </a:endParaRPr>
          </a:p>
        </p:txBody>
      </p:sp>
      <p:sp>
        <p:nvSpPr>
          <p:cNvPr id="22549" name="Rectangle 57"/>
          <p:cNvSpPr>
            <a:spLocks noChangeArrowheads="1"/>
          </p:cNvSpPr>
          <p:nvPr/>
        </p:nvSpPr>
        <p:spPr bwMode="auto">
          <a:xfrm>
            <a:off x="5532438" y="1262063"/>
            <a:ext cx="252412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zh-CN" altLang="en-US" sz="1400" b="1">
                <a:solidFill>
                  <a:srgbClr val="FEFEFE"/>
                </a:solidFill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rgbClr val="FEFEFE"/>
                </a:solidFill>
                <a:ea typeface="宋体" pitchFamily="2" charset="-122"/>
              </a:rPr>
              <a:t>Description of the contents</a:t>
            </a:r>
            <a:endParaRPr lang="en-US" altLang="zh-CN">
              <a:ea typeface="宋体" pitchFamily="2" charset="-122"/>
            </a:endParaRPr>
          </a:p>
        </p:txBody>
      </p:sp>
      <p:grpSp>
        <p:nvGrpSpPr>
          <p:cNvPr id="22550" name="Group 58"/>
          <p:cNvGrpSpPr>
            <a:grpSpLocks/>
          </p:cNvGrpSpPr>
          <p:nvPr/>
        </p:nvGrpSpPr>
        <p:grpSpPr bwMode="auto">
          <a:xfrm>
            <a:off x="6200775" y="4210050"/>
            <a:ext cx="219075" cy="190500"/>
            <a:chOff x="4232" y="2571"/>
            <a:chExt cx="152" cy="132"/>
          </a:xfrm>
        </p:grpSpPr>
        <p:sp>
          <p:nvSpPr>
            <p:cNvPr id="22551" name="AutoShape 59"/>
            <p:cNvSpPr>
              <a:spLocks noChangeArrowheads="1"/>
            </p:cNvSpPr>
            <p:nvPr/>
          </p:nvSpPr>
          <p:spPr bwMode="auto">
            <a:xfrm rot="16200000" flipV="1">
              <a:off x="4222" y="2581"/>
              <a:ext cx="132" cy="11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D7D51"/>
                </a:gs>
                <a:gs pos="80000">
                  <a:srgbClr val="67A56C"/>
                </a:gs>
                <a:gs pos="100000">
                  <a:srgbClr val="66A76C"/>
                </a:gs>
                <a:gs pos="100000">
                  <a:srgbClr val="66A76C"/>
                </a:gs>
              </a:gsLst>
              <a:lin ang="16200000"/>
            </a:gradFill>
            <a:ln w="9525">
              <a:solidFill>
                <a:srgbClr val="6EA072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  <p:sp>
          <p:nvSpPr>
            <p:cNvPr id="22552" name="AutoShape 60"/>
            <p:cNvSpPr>
              <a:spLocks noChangeArrowheads="1"/>
            </p:cNvSpPr>
            <p:nvPr/>
          </p:nvSpPr>
          <p:spPr bwMode="auto">
            <a:xfrm rot="16200000" flipV="1">
              <a:off x="4262" y="2581"/>
              <a:ext cx="132" cy="112"/>
            </a:xfrm>
            <a:prstGeom prst="triangle">
              <a:avLst>
                <a:gd name="adj" fmla="val 50000"/>
              </a:avLst>
            </a:prstGeom>
            <a:gradFill rotWithShape="1">
              <a:gsLst>
                <a:gs pos="0">
                  <a:srgbClr val="4D7D51"/>
                </a:gs>
                <a:gs pos="80000">
                  <a:srgbClr val="67A56C"/>
                </a:gs>
                <a:gs pos="100000">
                  <a:srgbClr val="66A76C"/>
                </a:gs>
                <a:gs pos="100000">
                  <a:srgbClr val="66A76C"/>
                </a:gs>
              </a:gsLst>
              <a:lin ang="16200000"/>
            </a:gradFill>
            <a:ln w="9525">
              <a:solidFill>
                <a:srgbClr val="6EA072"/>
              </a:solidFill>
              <a:miter lim="800000"/>
              <a:headEnd/>
              <a:tailEnd/>
            </a:ln>
            <a:effectLst>
              <a:outerShdw dist="23000" dir="5400000" rotWithShape="0">
                <a:srgbClr val="000000">
                  <a:alpha val="34999"/>
                </a:srgbClr>
              </a:outerShdw>
            </a:effectLst>
          </p:spPr>
          <p:txBody>
            <a:bodyPr rot="10800000" vert="eaVert" wrap="none" anchor="ctr"/>
            <a:lstStyle/>
            <a:p>
              <a:pPr algn="ctr" eaLnBrk="0" hangingPunct="0"/>
              <a:endParaRPr lang="zh-CN" altLang="en-US">
                <a:solidFill>
                  <a:srgbClr val="FFFFFF"/>
                </a:solidFill>
                <a:ea typeface="宋体" pitchFamily="2" charset="-122"/>
              </a:endParaRPr>
            </a:p>
          </p:txBody>
        </p:sp>
      </p:grpSp>
      <p:sp>
        <p:nvSpPr>
          <p:cNvPr id="22553" name="Rectangle 61"/>
          <p:cNvSpPr>
            <a:spLocks noChangeArrowheads="1"/>
          </p:cNvSpPr>
          <p:nvPr/>
        </p:nvSpPr>
        <p:spPr bwMode="auto">
          <a:xfrm>
            <a:off x="6427788" y="3975100"/>
            <a:ext cx="1758950" cy="7302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Describe a vision of company or strategic contents.</a:t>
            </a:r>
            <a:endParaRPr lang="en-US" altLang="zh-CN">
              <a:ea typeface="宋体" pitchFamily="2" charset="-122"/>
            </a:endParaRPr>
          </a:p>
        </p:txBody>
      </p:sp>
      <p:sp>
        <p:nvSpPr>
          <p:cNvPr id="61" name="Freeform 62"/>
          <p:cNvSpPr/>
          <p:nvPr/>
        </p:nvSpPr>
        <p:spPr bwMode="ltGray">
          <a:xfrm>
            <a:off x="1733550" y="3346450"/>
            <a:ext cx="1862138" cy="1277938"/>
          </a:xfrm>
          <a:custGeom>
            <a:avLst/>
            <a:gdLst>
              <a:gd name="T0" fmla="*/ 0 w 1291"/>
              <a:gd name="T1" fmla="*/ 2147483647 h 886"/>
              <a:gd name="T2" fmla="*/ 2147483647 w 1291"/>
              <a:gd name="T3" fmla="*/ 2147483647 h 886"/>
              <a:gd name="T4" fmla="*/ 2147483647 w 1291"/>
              <a:gd name="T5" fmla="*/ 2147483647 h 886"/>
              <a:gd name="T6" fmla="*/ 2147483647 w 1291"/>
              <a:gd name="T7" fmla="*/ 2147483647 h 886"/>
              <a:gd name="T8" fmla="*/ 2147483647 w 1291"/>
              <a:gd name="T9" fmla="*/ 0 h 886"/>
              <a:gd name="T10" fmla="*/ 2147483647 w 1291"/>
              <a:gd name="T11" fmla="*/ 2147483647 h 886"/>
              <a:gd name="T12" fmla="*/ 2147483647 w 1291"/>
              <a:gd name="T13" fmla="*/ 2147483647 h 886"/>
              <a:gd name="T14" fmla="*/ 2147483647 w 1291"/>
              <a:gd name="T15" fmla="*/ 2147483647 h 886"/>
              <a:gd name="T16" fmla="*/ 2147483647 w 1291"/>
              <a:gd name="T17" fmla="*/ 2147483647 h 886"/>
              <a:gd name="T18" fmla="*/ 0 w 1291"/>
              <a:gd name="T19" fmla="*/ 2147483647 h 88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w 1291"/>
              <a:gd name="T31" fmla="*/ 0 h 886"/>
              <a:gd name="T32" fmla="*/ 1291 w 1291"/>
              <a:gd name="T33" fmla="*/ 886 h 886"/>
            </a:gdLst>
            <a:ahLst/>
            <a:cxnLst>
              <a:cxn ang="T20">
                <a:pos x="T0" y="T1"/>
              </a:cxn>
              <a:cxn ang="T21">
                <a:pos x="T2" y="T3"/>
              </a:cxn>
              <a:cxn ang="T22">
                <a:pos x="T4" y="T5"/>
              </a:cxn>
              <a:cxn ang="T23">
                <a:pos x="T6" y="T7"/>
              </a:cxn>
              <a:cxn ang="T24">
                <a:pos x="T8" y="T9"/>
              </a:cxn>
              <a:cxn ang="T25">
                <a:pos x="T10" y="T11"/>
              </a:cxn>
              <a:cxn ang="T26">
                <a:pos x="T12" y="T13"/>
              </a:cxn>
              <a:cxn ang="T27">
                <a:pos x="T14" y="T15"/>
              </a:cxn>
              <a:cxn ang="T28">
                <a:pos x="T16" y="T17"/>
              </a:cxn>
              <a:cxn ang="T29">
                <a:pos x="T18" y="T19"/>
              </a:cxn>
            </a:cxnLst>
            <a:rect l="T30" t="T31" r="T32" b="T33"/>
            <a:pathLst>
              <a:path w="1291" h="886">
                <a:moveTo>
                  <a:pt x="0" y="687"/>
                </a:moveTo>
                <a:cubicBezTo>
                  <a:pt x="261" y="646"/>
                  <a:pt x="345" y="660"/>
                  <a:pt x="671" y="532"/>
                </a:cubicBezTo>
                <a:cubicBezTo>
                  <a:pt x="997" y="404"/>
                  <a:pt x="1069" y="227"/>
                  <a:pt x="1103" y="149"/>
                </a:cubicBezTo>
                <a:cubicBezTo>
                  <a:pt x="1045" y="140"/>
                  <a:pt x="988" y="131"/>
                  <a:pt x="988" y="131"/>
                </a:cubicBezTo>
                <a:lnTo>
                  <a:pt x="1164" y="0"/>
                </a:lnTo>
                <a:lnTo>
                  <a:pt x="1291" y="183"/>
                </a:lnTo>
                <a:lnTo>
                  <a:pt x="1164" y="161"/>
                </a:lnTo>
                <a:cubicBezTo>
                  <a:pt x="1120" y="317"/>
                  <a:pt x="981" y="576"/>
                  <a:pt x="798" y="714"/>
                </a:cubicBezTo>
                <a:cubicBezTo>
                  <a:pt x="615" y="852"/>
                  <a:pt x="749" y="772"/>
                  <a:pt x="554" y="886"/>
                </a:cubicBezTo>
                <a:lnTo>
                  <a:pt x="0" y="687"/>
                </a:lnTo>
                <a:close/>
              </a:path>
            </a:pathLst>
          </a:cu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 algn="ctr" eaLnBrk="0" hangingPunct="0"/>
            <a:endParaRPr lang="zh-CN" altLang="en-US">
              <a:solidFill>
                <a:srgbClr val="000000"/>
              </a:solidFill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22555" name="Group 63"/>
          <p:cNvGrpSpPr>
            <a:grpSpLocks/>
          </p:cNvGrpSpPr>
          <p:nvPr/>
        </p:nvGrpSpPr>
        <p:grpSpPr bwMode="auto">
          <a:xfrm>
            <a:off x="2957513" y="1593850"/>
            <a:ext cx="1797050" cy="1674813"/>
            <a:chOff x="2208" y="1392"/>
            <a:chExt cx="1132" cy="1055"/>
          </a:xfrm>
        </p:grpSpPr>
        <p:sp>
          <p:nvSpPr>
            <p:cNvPr id="22556" name="Freeform 64"/>
            <p:cNvSpPr>
              <a:spLocks noChangeArrowheads="1"/>
            </p:cNvSpPr>
            <p:nvPr/>
          </p:nvSpPr>
          <p:spPr bwMode="auto">
            <a:xfrm>
              <a:off x="2332" y="2158"/>
              <a:ext cx="467" cy="232"/>
            </a:xfrm>
            <a:custGeom>
              <a:avLst/>
              <a:gdLst>
                <a:gd name="T0" fmla="*/ 0 w 335"/>
                <a:gd name="T1" fmla="*/ 166 h 173"/>
                <a:gd name="T2" fmla="*/ 58 w 335"/>
                <a:gd name="T3" fmla="*/ 173 h 173"/>
                <a:gd name="T4" fmla="*/ 297 w 335"/>
                <a:gd name="T5" fmla="*/ 32 h 173"/>
                <a:gd name="T6" fmla="*/ 289 w 335"/>
                <a:gd name="T7" fmla="*/ 8 h 173"/>
                <a:gd name="T8" fmla="*/ 223 w 335"/>
                <a:gd name="T9" fmla="*/ 26 h 173"/>
                <a:gd name="T10" fmla="*/ 0 w 335"/>
                <a:gd name="T11" fmla="*/ 166 h 17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35" h="173">
                  <a:moveTo>
                    <a:pt x="0" y="166"/>
                  </a:moveTo>
                  <a:lnTo>
                    <a:pt x="58" y="173"/>
                  </a:lnTo>
                  <a:lnTo>
                    <a:pt x="297" y="32"/>
                  </a:lnTo>
                  <a:cubicBezTo>
                    <a:pt x="335" y="5"/>
                    <a:pt x="301" y="9"/>
                    <a:pt x="289" y="8"/>
                  </a:cubicBezTo>
                  <a:cubicBezTo>
                    <a:pt x="277" y="7"/>
                    <a:pt x="271" y="0"/>
                    <a:pt x="223" y="26"/>
                  </a:cubicBezTo>
                  <a:lnTo>
                    <a:pt x="0" y="166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4" name="Freeform 65"/>
            <p:cNvSpPr/>
            <p:nvPr/>
          </p:nvSpPr>
          <p:spPr bwMode="gray">
            <a:xfrm>
              <a:off x="2208" y="1553"/>
              <a:ext cx="312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22558" name="Freeform 66"/>
            <p:cNvSpPr>
              <a:spLocks noChangeArrowheads="1"/>
            </p:cNvSpPr>
            <p:nvPr/>
          </p:nvSpPr>
          <p:spPr bwMode="auto">
            <a:xfrm>
              <a:off x="2630" y="2172"/>
              <a:ext cx="578" cy="275"/>
            </a:xfrm>
            <a:custGeom>
              <a:avLst/>
              <a:gdLst>
                <a:gd name="T0" fmla="*/ 0 w 367"/>
                <a:gd name="T1" fmla="*/ 158 h 170"/>
                <a:gd name="T2" fmla="*/ 80 w 367"/>
                <a:gd name="T3" fmla="*/ 170 h 170"/>
                <a:gd name="T4" fmla="*/ 332 w 367"/>
                <a:gd name="T5" fmla="*/ 37 h 170"/>
                <a:gd name="T6" fmla="*/ 292 w 367"/>
                <a:gd name="T7" fmla="*/ 1 h 170"/>
                <a:gd name="T8" fmla="*/ 230 w 367"/>
                <a:gd name="T9" fmla="*/ 29 h 170"/>
                <a:gd name="T10" fmla="*/ 0 w 367"/>
                <a:gd name="T11" fmla="*/ 158 h 1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7" h="170">
                  <a:moveTo>
                    <a:pt x="0" y="158"/>
                  </a:moveTo>
                  <a:lnTo>
                    <a:pt x="80" y="170"/>
                  </a:lnTo>
                  <a:lnTo>
                    <a:pt x="332" y="37"/>
                  </a:lnTo>
                  <a:cubicBezTo>
                    <a:pt x="367" y="9"/>
                    <a:pt x="309" y="2"/>
                    <a:pt x="292" y="1"/>
                  </a:cubicBezTo>
                  <a:cubicBezTo>
                    <a:pt x="280" y="0"/>
                    <a:pt x="279" y="3"/>
                    <a:pt x="230" y="29"/>
                  </a:cubicBezTo>
                  <a:lnTo>
                    <a:pt x="0" y="15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22559" name="Freeform 67"/>
            <p:cNvSpPr>
              <a:spLocks noChangeArrowheads="1"/>
            </p:cNvSpPr>
            <p:nvPr/>
          </p:nvSpPr>
          <p:spPr bwMode="auto">
            <a:xfrm>
              <a:off x="3014" y="2205"/>
              <a:ext cx="326" cy="150"/>
            </a:xfrm>
            <a:custGeom>
              <a:avLst/>
              <a:gdLst>
                <a:gd name="T0" fmla="*/ 0 w 234"/>
                <a:gd name="T1" fmla="*/ 98 h 112"/>
                <a:gd name="T2" fmla="*/ 61 w 234"/>
                <a:gd name="T3" fmla="*/ 112 h 112"/>
                <a:gd name="T4" fmla="*/ 218 w 234"/>
                <a:gd name="T5" fmla="*/ 32 h 112"/>
                <a:gd name="T6" fmla="*/ 157 w 234"/>
                <a:gd name="T7" fmla="*/ 11 h 112"/>
                <a:gd name="T8" fmla="*/ 0 w 234"/>
                <a:gd name="T9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67" name="Freeform 68"/>
            <p:cNvSpPr/>
            <p:nvPr/>
          </p:nvSpPr>
          <p:spPr bwMode="gray">
            <a:xfrm>
              <a:off x="2899" y="1513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63529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Arial" charset="0"/>
                <a:ea typeface="宋体" pitchFamily="2" charset="-122"/>
                <a:cs typeface="Arial" charset="0"/>
              </a:endParaRPr>
            </a:p>
          </p:txBody>
        </p:sp>
        <p:sp>
          <p:nvSpPr>
            <p:cNvPr id="68" name="Freeform 69"/>
            <p:cNvSpPr/>
            <p:nvPr/>
          </p:nvSpPr>
          <p:spPr bwMode="gray">
            <a:xfrm>
              <a:off x="2473" y="1392"/>
              <a:ext cx="393" cy="1054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  <a:gradFill rotWithShape="1">
              <a:gsLst>
                <a:gs pos="0">
                  <a:schemeClr val="accent2"/>
                </a:gs>
                <a:gs pos="100000">
                  <a:schemeClr val="accent2">
                    <a:gamma/>
                    <a:shade val="46275"/>
                    <a:invGamma/>
                  </a:schemeClr>
                </a:gs>
              </a:gsLst>
              <a:lin ang="5400000" scaled="1"/>
            </a:gradFill>
            <a:ln w="9525">
              <a:miter lim="800000"/>
            </a:ln>
            <a:scene3d>
              <a:camera prst="legacyPerspectiveTopRight">
                <a:rot lat="0" lon="899999" rev="0"/>
              </a:camera>
              <a:lightRig rig="legacyFlat1" dir="t"/>
            </a:scene3d>
            <a:sp3d extrusionH="36500" prstMaterial="legacyMetal">
              <a:bevelT w="13500" h="13500" prst="angle"/>
              <a:bevelB w="13500" h="13500" prst="angle"/>
              <a:extrusionClr>
                <a:srgbClr val="333333"/>
              </a:extrusionClr>
            </a:sp3d>
          </p:spPr>
          <p:txBody>
            <a:bodyPr>
              <a:flatTx/>
            </a:bodyPr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latin typeface="Arial" charset="0"/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2562" name="Group 70"/>
          <p:cNvGrpSpPr>
            <a:grpSpLocks/>
          </p:cNvGrpSpPr>
          <p:nvPr/>
        </p:nvGrpSpPr>
        <p:grpSpPr bwMode="auto">
          <a:xfrm>
            <a:off x="1890713" y="3498850"/>
            <a:ext cx="693737" cy="1331913"/>
            <a:chOff x="1536" y="2592"/>
            <a:chExt cx="437" cy="839"/>
          </a:xfrm>
        </p:grpSpPr>
        <p:sp>
          <p:nvSpPr>
            <p:cNvPr id="22563" name="Freeform 71"/>
            <p:cNvSpPr>
              <a:spLocks noChangeArrowheads="1"/>
            </p:cNvSpPr>
            <p:nvPr/>
          </p:nvSpPr>
          <p:spPr bwMode="auto">
            <a:xfrm>
              <a:off x="1647" y="3281"/>
              <a:ext cx="326" cy="150"/>
            </a:xfrm>
            <a:custGeom>
              <a:avLst/>
              <a:gdLst>
                <a:gd name="T0" fmla="*/ 0 w 234"/>
                <a:gd name="T1" fmla="*/ 98 h 112"/>
                <a:gd name="T2" fmla="*/ 61 w 234"/>
                <a:gd name="T3" fmla="*/ 112 h 112"/>
                <a:gd name="T4" fmla="*/ 218 w 234"/>
                <a:gd name="T5" fmla="*/ 32 h 112"/>
                <a:gd name="T6" fmla="*/ 157 w 234"/>
                <a:gd name="T7" fmla="*/ 11 h 112"/>
                <a:gd name="T8" fmla="*/ 0 w 234"/>
                <a:gd name="T9" fmla="*/ 98 h 1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4" h="112">
                  <a:moveTo>
                    <a:pt x="0" y="98"/>
                  </a:moveTo>
                  <a:lnTo>
                    <a:pt x="61" y="112"/>
                  </a:lnTo>
                  <a:lnTo>
                    <a:pt x="218" y="32"/>
                  </a:lnTo>
                  <a:cubicBezTo>
                    <a:pt x="234" y="15"/>
                    <a:pt x="193" y="0"/>
                    <a:pt x="157" y="11"/>
                  </a:cubicBezTo>
                  <a:lnTo>
                    <a:pt x="0" y="98"/>
                  </a:lnTo>
                  <a:close/>
                </a:path>
              </a:pathLst>
            </a:custGeom>
            <a:gradFill rotWithShape="1">
              <a:gsLst>
                <a:gs pos="0">
                  <a:srgbClr val="525252">
                    <a:alpha val="0"/>
                  </a:srgbClr>
                </a:gs>
                <a:gs pos="100000">
                  <a:srgbClr val="5F5F5F"/>
                </a:gs>
              </a:gsLst>
              <a:lin ang="54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71" name="Freeform 72"/>
            <p:cNvSpPr/>
            <p:nvPr/>
          </p:nvSpPr>
          <p:spPr bwMode="gray">
            <a:xfrm>
              <a:off x="1536" y="2592"/>
              <a:ext cx="313" cy="837"/>
            </a:xfrm>
            <a:custGeom>
              <a:avLst/>
              <a:gdLst>
                <a:gd name="T0" fmla="*/ 103 w 224"/>
                <a:gd name="T1" fmla="*/ 101 h 569"/>
                <a:gd name="T2" fmla="*/ 74 w 224"/>
                <a:gd name="T3" fmla="*/ 50 h 569"/>
                <a:gd name="T4" fmla="*/ 121 w 224"/>
                <a:gd name="T5" fmla="*/ 1 h 569"/>
                <a:gd name="T6" fmla="*/ 171 w 224"/>
                <a:gd name="T7" fmla="*/ 52 h 569"/>
                <a:gd name="T8" fmla="*/ 135 w 224"/>
                <a:gd name="T9" fmla="*/ 101 h 569"/>
                <a:gd name="T10" fmla="*/ 134 w 224"/>
                <a:gd name="T11" fmla="*/ 124 h 569"/>
                <a:gd name="T12" fmla="*/ 209 w 224"/>
                <a:gd name="T13" fmla="*/ 145 h 569"/>
                <a:gd name="T14" fmla="*/ 221 w 224"/>
                <a:gd name="T15" fmla="*/ 204 h 569"/>
                <a:gd name="T16" fmla="*/ 218 w 224"/>
                <a:gd name="T17" fmla="*/ 321 h 569"/>
                <a:gd name="T18" fmla="*/ 209 w 224"/>
                <a:gd name="T19" fmla="*/ 365 h 569"/>
                <a:gd name="T20" fmla="*/ 196 w 224"/>
                <a:gd name="T21" fmla="*/ 308 h 569"/>
                <a:gd name="T22" fmla="*/ 187 w 224"/>
                <a:gd name="T23" fmla="*/ 202 h 569"/>
                <a:gd name="T24" fmla="*/ 170 w 224"/>
                <a:gd name="T25" fmla="*/ 321 h 569"/>
                <a:gd name="T26" fmla="*/ 144 w 224"/>
                <a:gd name="T27" fmla="*/ 569 h 569"/>
                <a:gd name="T28" fmla="*/ 78 w 224"/>
                <a:gd name="T29" fmla="*/ 565 h 569"/>
                <a:gd name="T30" fmla="*/ 50 w 224"/>
                <a:gd name="T31" fmla="*/ 325 h 569"/>
                <a:gd name="T32" fmla="*/ 33 w 224"/>
                <a:gd name="T33" fmla="*/ 208 h 569"/>
                <a:gd name="T34" fmla="*/ 25 w 224"/>
                <a:gd name="T35" fmla="*/ 310 h 569"/>
                <a:gd name="T36" fmla="*/ 12 w 224"/>
                <a:gd name="T37" fmla="*/ 365 h 569"/>
                <a:gd name="T38" fmla="*/ 1 w 224"/>
                <a:gd name="T39" fmla="*/ 305 h 569"/>
                <a:gd name="T40" fmla="*/ 7 w 224"/>
                <a:gd name="T41" fmla="*/ 184 h 569"/>
                <a:gd name="T42" fmla="*/ 23 w 224"/>
                <a:gd name="T43" fmla="*/ 140 h 569"/>
                <a:gd name="T44" fmla="*/ 102 w 224"/>
                <a:gd name="T45" fmla="*/ 124 h 569"/>
                <a:gd name="T46" fmla="*/ 103 w 224"/>
                <a:gd name="T47" fmla="*/ 101 h 569"/>
                <a:gd name="T48" fmla="*/ 0 60000 65536"/>
                <a:gd name="T49" fmla="*/ 0 60000 65536"/>
                <a:gd name="T50" fmla="*/ 0 60000 65536"/>
                <a:gd name="T51" fmla="*/ 0 60000 65536"/>
                <a:gd name="T52" fmla="*/ 0 60000 65536"/>
                <a:gd name="T53" fmla="*/ 0 60000 65536"/>
                <a:gd name="T54" fmla="*/ 0 60000 65536"/>
                <a:gd name="T55" fmla="*/ 0 60000 65536"/>
                <a:gd name="T56" fmla="*/ 0 60000 65536"/>
                <a:gd name="T57" fmla="*/ 0 60000 65536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w 224"/>
                <a:gd name="T73" fmla="*/ 0 h 569"/>
                <a:gd name="T74" fmla="*/ 224 w 224"/>
                <a:gd name="T75" fmla="*/ 569 h 569"/>
              </a:gdLst>
              <a:ahLst/>
              <a:cxnLst>
                <a:cxn ang="T48">
                  <a:pos x="T0" y="T1"/>
                </a:cxn>
                <a:cxn ang="T49">
                  <a:pos x="T2" y="T3"/>
                </a:cxn>
                <a:cxn ang="T50">
                  <a:pos x="T4" y="T5"/>
                </a:cxn>
                <a:cxn ang="T51">
                  <a:pos x="T6" y="T7"/>
                </a:cxn>
                <a:cxn ang="T52">
                  <a:pos x="T8" y="T9"/>
                </a:cxn>
                <a:cxn ang="T53">
                  <a:pos x="T10" y="T11"/>
                </a:cxn>
                <a:cxn ang="T54">
                  <a:pos x="T12" y="T13"/>
                </a:cxn>
                <a:cxn ang="T55">
                  <a:pos x="T14" y="T15"/>
                </a:cxn>
                <a:cxn ang="T56">
                  <a:pos x="T16" y="T17"/>
                </a:cxn>
                <a:cxn ang="T57">
                  <a:pos x="T18" y="T19"/>
                </a:cxn>
                <a:cxn ang="T58">
                  <a:pos x="T20" y="T21"/>
                </a:cxn>
                <a:cxn ang="T59">
                  <a:pos x="T22" y="T23"/>
                </a:cxn>
                <a:cxn ang="T60">
                  <a:pos x="T24" y="T25"/>
                </a:cxn>
                <a:cxn ang="T61">
                  <a:pos x="T26" y="T27"/>
                </a:cxn>
                <a:cxn ang="T62">
                  <a:pos x="T28" y="T29"/>
                </a:cxn>
                <a:cxn ang="T63">
                  <a:pos x="T30" y="T31"/>
                </a:cxn>
                <a:cxn ang="T64">
                  <a:pos x="T32" y="T33"/>
                </a:cxn>
                <a:cxn ang="T65">
                  <a:pos x="T34" y="T35"/>
                </a:cxn>
                <a:cxn ang="T66">
                  <a:pos x="T36" y="T37"/>
                </a:cxn>
                <a:cxn ang="T67">
                  <a:pos x="T38" y="T39"/>
                </a:cxn>
                <a:cxn ang="T68">
                  <a:pos x="T40" y="T41"/>
                </a:cxn>
                <a:cxn ang="T69">
                  <a:pos x="T42" y="T43"/>
                </a:cxn>
                <a:cxn ang="T70">
                  <a:pos x="T44" y="T45"/>
                </a:cxn>
                <a:cxn ang="T71">
                  <a:pos x="T46" y="T47"/>
                </a:cxn>
              </a:cxnLst>
              <a:rect l="T72" t="T73" r="T74" b="T75"/>
              <a:pathLst>
                <a:path w="224" h="569">
                  <a:moveTo>
                    <a:pt x="103" y="101"/>
                  </a:moveTo>
                  <a:cubicBezTo>
                    <a:pt x="87" y="94"/>
                    <a:pt x="75" y="75"/>
                    <a:pt x="74" y="50"/>
                  </a:cubicBezTo>
                  <a:cubicBezTo>
                    <a:pt x="72" y="26"/>
                    <a:pt x="90" y="0"/>
                    <a:pt x="121" y="1"/>
                  </a:cubicBezTo>
                  <a:cubicBezTo>
                    <a:pt x="152" y="2"/>
                    <a:pt x="172" y="18"/>
                    <a:pt x="171" y="52"/>
                  </a:cubicBezTo>
                  <a:cubicBezTo>
                    <a:pt x="170" y="85"/>
                    <a:pt x="151" y="96"/>
                    <a:pt x="135" y="101"/>
                  </a:cubicBezTo>
                  <a:cubicBezTo>
                    <a:pt x="132" y="111"/>
                    <a:pt x="132" y="118"/>
                    <a:pt x="134" y="124"/>
                  </a:cubicBezTo>
                  <a:cubicBezTo>
                    <a:pt x="151" y="131"/>
                    <a:pt x="194" y="132"/>
                    <a:pt x="209" y="145"/>
                  </a:cubicBezTo>
                  <a:cubicBezTo>
                    <a:pt x="224" y="156"/>
                    <a:pt x="219" y="175"/>
                    <a:pt x="221" y="204"/>
                  </a:cubicBezTo>
                  <a:lnTo>
                    <a:pt x="218" y="321"/>
                  </a:lnTo>
                  <a:cubicBezTo>
                    <a:pt x="216" y="348"/>
                    <a:pt x="212" y="367"/>
                    <a:pt x="209" y="365"/>
                  </a:cubicBezTo>
                  <a:cubicBezTo>
                    <a:pt x="199" y="370"/>
                    <a:pt x="200" y="335"/>
                    <a:pt x="196" y="308"/>
                  </a:cubicBezTo>
                  <a:lnTo>
                    <a:pt x="187" y="202"/>
                  </a:lnTo>
                  <a:cubicBezTo>
                    <a:pt x="182" y="204"/>
                    <a:pt x="177" y="260"/>
                    <a:pt x="170" y="321"/>
                  </a:cubicBezTo>
                  <a:lnTo>
                    <a:pt x="144" y="569"/>
                  </a:lnTo>
                  <a:lnTo>
                    <a:pt x="78" y="565"/>
                  </a:lnTo>
                  <a:lnTo>
                    <a:pt x="50" y="325"/>
                  </a:lnTo>
                  <a:cubicBezTo>
                    <a:pt x="39" y="255"/>
                    <a:pt x="37" y="211"/>
                    <a:pt x="33" y="208"/>
                  </a:cubicBezTo>
                  <a:lnTo>
                    <a:pt x="25" y="310"/>
                  </a:lnTo>
                  <a:cubicBezTo>
                    <a:pt x="22" y="336"/>
                    <a:pt x="16" y="366"/>
                    <a:pt x="12" y="365"/>
                  </a:cubicBezTo>
                  <a:cubicBezTo>
                    <a:pt x="4" y="365"/>
                    <a:pt x="2" y="335"/>
                    <a:pt x="1" y="305"/>
                  </a:cubicBezTo>
                  <a:cubicBezTo>
                    <a:pt x="0" y="275"/>
                    <a:pt x="3" y="212"/>
                    <a:pt x="7" y="184"/>
                  </a:cubicBezTo>
                  <a:cubicBezTo>
                    <a:pt x="12" y="157"/>
                    <a:pt x="7" y="150"/>
                    <a:pt x="23" y="140"/>
                  </a:cubicBezTo>
                  <a:cubicBezTo>
                    <a:pt x="39" y="131"/>
                    <a:pt x="89" y="131"/>
                    <a:pt x="102" y="124"/>
                  </a:cubicBezTo>
                  <a:cubicBezTo>
                    <a:pt x="106" y="120"/>
                    <a:pt x="108" y="108"/>
                    <a:pt x="103" y="101"/>
                  </a:cubicBezTo>
                  <a:close/>
                </a:path>
              </a:pathLst>
            </a:cu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>
              <a:flatTx/>
            </a:bodyPr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2565" name="Group 73"/>
          <p:cNvGrpSpPr>
            <a:grpSpLocks/>
          </p:cNvGrpSpPr>
          <p:nvPr/>
        </p:nvGrpSpPr>
        <p:grpSpPr bwMode="auto">
          <a:xfrm>
            <a:off x="5313363" y="3951288"/>
            <a:ext cx="701675" cy="701675"/>
            <a:chOff x="2430" y="1692"/>
            <a:chExt cx="339" cy="339"/>
          </a:xfrm>
        </p:grpSpPr>
        <p:sp>
          <p:nvSpPr>
            <p:cNvPr id="73" name="Freeform 74"/>
            <p:cNvSpPr>
              <a:spLocks noEditPoints="1"/>
            </p:cNvSpPr>
            <p:nvPr/>
          </p:nvSpPr>
          <p:spPr bwMode="gray">
            <a:xfrm>
              <a:off x="2430" y="1692"/>
              <a:ext cx="339" cy="339"/>
            </a:xfrm>
            <a:custGeom>
              <a:avLst/>
              <a:gdLst/>
              <a:ahLst/>
              <a:cxnLst>
                <a:cxn ang="0">
                  <a:pos x="170" y="0"/>
                </a:cxn>
                <a:cxn ang="0">
                  <a:pos x="131" y="5"/>
                </a:cxn>
                <a:cxn ang="0">
                  <a:pos x="95" y="17"/>
                </a:cxn>
                <a:cxn ang="0">
                  <a:pos x="63" y="38"/>
                </a:cxn>
                <a:cxn ang="0">
                  <a:pos x="38" y="63"/>
                </a:cxn>
                <a:cxn ang="0">
                  <a:pos x="18" y="95"/>
                </a:cxn>
                <a:cxn ang="0">
                  <a:pos x="5" y="131"/>
                </a:cxn>
                <a:cxn ang="0">
                  <a:pos x="0" y="170"/>
                </a:cxn>
                <a:cxn ang="0">
                  <a:pos x="5" y="209"/>
                </a:cxn>
                <a:cxn ang="0">
                  <a:pos x="18" y="245"/>
                </a:cxn>
                <a:cxn ang="0">
                  <a:pos x="38" y="276"/>
                </a:cxn>
                <a:cxn ang="0">
                  <a:pos x="63" y="302"/>
                </a:cxn>
                <a:cxn ang="0">
                  <a:pos x="95" y="323"/>
                </a:cxn>
                <a:cxn ang="0">
                  <a:pos x="131" y="335"/>
                </a:cxn>
                <a:cxn ang="0">
                  <a:pos x="170" y="339"/>
                </a:cxn>
                <a:cxn ang="0">
                  <a:pos x="209" y="335"/>
                </a:cxn>
                <a:cxn ang="0">
                  <a:pos x="245" y="323"/>
                </a:cxn>
                <a:cxn ang="0">
                  <a:pos x="276" y="302"/>
                </a:cxn>
                <a:cxn ang="0">
                  <a:pos x="303" y="276"/>
                </a:cxn>
                <a:cxn ang="0">
                  <a:pos x="323" y="245"/>
                </a:cxn>
                <a:cxn ang="0">
                  <a:pos x="335" y="209"/>
                </a:cxn>
                <a:cxn ang="0">
                  <a:pos x="339" y="170"/>
                </a:cxn>
                <a:cxn ang="0">
                  <a:pos x="335" y="131"/>
                </a:cxn>
                <a:cxn ang="0">
                  <a:pos x="323" y="95"/>
                </a:cxn>
                <a:cxn ang="0">
                  <a:pos x="303" y="63"/>
                </a:cxn>
                <a:cxn ang="0">
                  <a:pos x="276" y="38"/>
                </a:cxn>
                <a:cxn ang="0">
                  <a:pos x="245" y="17"/>
                </a:cxn>
                <a:cxn ang="0">
                  <a:pos x="209" y="5"/>
                </a:cxn>
                <a:cxn ang="0">
                  <a:pos x="170" y="0"/>
                </a:cxn>
                <a:cxn ang="0">
                  <a:pos x="170" y="294"/>
                </a:cxn>
                <a:cxn ang="0">
                  <a:pos x="137" y="291"/>
                </a:cxn>
                <a:cxn ang="0">
                  <a:pos x="107" y="278"/>
                </a:cxn>
                <a:cxn ang="0">
                  <a:pos x="81" y="258"/>
                </a:cxn>
                <a:cxn ang="0">
                  <a:pos x="62" y="233"/>
                </a:cxn>
                <a:cxn ang="0">
                  <a:pos x="50" y="203"/>
                </a:cxn>
                <a:cxn ang="0">
                  <a:pos x="45" y="170"/>
                </a:cxn>
                <a:cxn ang="0">
                  <a:pos x="50" y="137"/>
                </a:cxn>
                <a:cxn ang="0">
                  <a:pos x="62" y="107"/>
                </a:cxn>
                <a:cxn ang="0">
                  <a:pos x="81" y="81"/>
                </a:cxn>
                <a:cxn ang="0">
                  <a:pos x="107" y="62"/>
                </a:cxn>
                <a:cxn ang="0">
                  <a:pos x="137" y="48"/>
                </a:cxn>
                <a:cxn ang="0">
                  <a:pos x="170" y="44"/>
                </a:cxn>
                <a:cxn ang="0">
                  <a:pos x="203" y="48"/>
                </a:cxn>
                <a:cxn ang="0">
                  <a:pos x="233" y="62"/>
                </a:cxn>
                <a:cxn ang="0">
                  <a:pos x="258" y="81"/>
                </a:cxn>
                <a:cxn ang="0">
                  <a:pos x="278" y="107"/>
                </a:cxn>
                <a:cxn ang="0">
                  <a:pos x="291" y="137"/>
                </a:cxn>
                <a:cxn ang="0">
                  <a:pos x="296" y="170"/>
                </a:cxn>
                <a:cxn ang="0">
                  <a:pos x="291" y="203"/>
                </a:cxn>
                <a:cxn ang="0">
                  <a:pos x="278" y="233"/>
                </a:cxn>
                <a:cxn ang="0">
                  <a:pos x="258" y="258"/>
                </a:cxn>
                <a:cxn ang="0">
                  <a:pos x="233" y="278"/>
                </a:cxn>
                <a:cxn ang="0">
                  <a:pos x="203" y="291"/>
                </a:cxn>
                <a:cxn ang="0">
                  <a:pos x="170" y="294"/>
                </a:cxn>
              </a:cxnLst>
              <a:rect l="0" t="0" r="r" b="b"/>
              <a:pathLst>
                <a:path w="339" h="339">
                  <a:moveTo>
                    <a:pt x="170" y="0"/>
                  </a:moveTo>
                  <a:lnTo>
                    <a:pt x="131" y="5"/>
                  </a:lnTo>
                  <a:lnTo>
                    <a:pt x="95" y="17"/>
                  </a:lnTo>
                  <a:lnTo>
                    <a:pt x="63" y="38"/>
                  </a:lnTo>
                  <a:lnTo>
                    <a:pt x="38" y="63"/>
                  </a:lnTo>
                  <a:lnTo>
                    <a:pt x="18" y="95"/>
                  </a:lnTo>
                  <a:lnTo>
                    <a:pt x="5" y="131"/>
                  </a:lnTo>
                  <a:lnTo>
                    <a:pt x="0" y="170"/>
                  </a:lnTo>
                  <a:lnTo>
                    <a:pt x="5" y="209"/>
                  </a:lnTo>
                  <a:lnTo>
                    <a:pt x="18" y="245"/>
                  </a:lnTo>
                  <a:lnTo>
                    <a:pt x="38" y="276"/>
                  </a:lnTo>
                  <a:lnTo>
                    <a:pt x="63" y="302"/>
                  </a:lnTo>
                  <a:lnTo>
                    <a:pt x="95" y="323"/>
                  </a:lnTo>
                  <a:lnTo>
                    <a:pt x="131" y="335"/>
                  </a:lnTo>
                  <a:lnTo>
                    <a:pt x="170" y="339"/>
                  </a:lnTo>
                  <a:lnTo>
                    <a:pt x="209" y="335"/>
                  </a:lnTo>
                  <a:lnTo>
                    <a:pt x="245" y="323"/>
                  </a:lnTo>
                  <a:lnTo>
                    <a:pt x="276" y="302"/>
                  </a:lnTo>
                  <a:lnTo>
                    <a:pt x="303" y="276"/>
                  </a:lnTo>
                  <a:lnTo>
                    <a:pt x="323" y="245"/>
                  </a:lnTo>
                  <a:lnTo>
                    <a:pt x="335" y="209"/>
                  </a:lnTo>
                  <a:lnTo>
                    <a:pt x="339" y="170"/>
                  </a:lnTo>
                  <a:lnTo>
                    <a:pt x="335" y="131"/>
                  </a:lnTo>
                  <a:lnTo>
                    <a:pt x="323" y="95"/>
                  </a:lnTo>
                  <a:lnTo>
                    <a:pt x="303" y="63"/>
                  </a:lnTo>
                  <a:lnTo>
                    <a:pt x="276" y="38"/>
                  </a:lnTo>
                  <a:lnTo>
                    <a:pt x="245" y="17"/>
                  </a:lnTo>
                  <a:lnTo>
                    <a:pt x="209" y="5"/>
                  </a:lnTo>
                  <a:lnTo>
                    <a:pt x="170" y="0"/>
                  </a:lnTo>
                  <a:close/>
                  <a:moveTo>
                    <a:pt x="170" y="294"/>
                  </a:moveTo>
                  <a:lnTo>
                    <a:pt x="137" y="291"/>
                  </a:lnTo>
                  <a:lnTo>
                    <a:pt x="107" y="278"/>
                  </a:lnTo>
                  <a:lnTo>
                    <a:pt x="81" y="258"/>
                  </a:lnTo>
                  <a:lnTo>
                    <a:pt x="62" y="233"/>
                  </a:lnTo>
                  <a:lnTo>
                    <a:pt x="50" y="203"/>
                  </a:lnTo>
                  <a:lnTo>
                    <a:pt x="45" y="170"/>
                  </a:lnTo>
                  <a:lnTo>
                    <a:pt x="50" y="137"/>
                  </a:lnTo>
                  <a:lnTo>
                    <a:pt x="62" y="107"/>
                  </a:lnTo>
                  <a:lnTo>
                    <a:pt x="81" y="81"/>
                  </a:lnTo>
                  <a:lnTo>
                    <a:pt x="107" y="62"/>
                  </a:lnTo>
                  <a:lnTo>
                    <a:pt x="137" y="48"/>
                  </a:lnTo>
                  <a:lnTo>
                    <a:pt x="170" y="44"/>
                  </a:lnTo>
                  <a:lnTo>
                    <a:pt x="203" y="48"/>
                  </a:lnTo>
                  <a:lnTo>
                    <a:pt x="233" y="62"/>
                  </a:lnTo>
                  <a:lnTo>
                    <a:pt x="258" y="81"/>
                  </a:lnTo>
                  <a:lnTo>
                    <a:pt x="278" y="107"/>
                  </a:lnTo>
                  <a:lnTo>
                    <a:pt x="291" y="137"/>
                  </a:lnTo>
                  <a:lnTo>
                    <a:pt x="296" y="170"/>
                  </a:lnTo>
                  <a:lnTo>
                    <a:pt x="291" y="203"/>
                  </a:lnTo>
                  <a:lnTo>
                    <a:pt x="278" y="233"/>
                  </a:lnTo>
                  <a:lnTo>
                    <a:pt x="258" y="258"/>
                  </a:lnTo>
                  <a:lnTo>
                    <a:pt x="233" y="278"/>
                  </a:lnTo>
                  <a:lnTo>
                    <a:pt x="203" y="291"/>
                  </a:lnTo>
                  <a:lnTo>
                    <a:pt x="170" y="294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74" name="Freeform 75"/>
            <p:cNvSpPr>
              <a:spLocks noEditPoints="1"/>
            </p:cNvSpPr>
            <p:nvPr/>
          </p:nvSpPr>
          <p:spPr bwMode="gray">
            <a:xfrm>
              <a:off x="2516" y="1799"/>
              <a:ext cx="168" cy="156"/>
            </a:xfrm>
            <a:custGeom>
              <a:avLst/>
              <a:gdLst/>
              <a:ahLst/>
              <a:cxnLst>
                <a:cxn ang="0">
                  <a:pos x="12" y="76"/>
                </a:cxn>
                <a:cxn ang="0">
                  <a:pos x="30" y="114"/>
                </a:cxn>
                <a:cxn ang="0">
                  <a:pos x="63" y="132"/>
                </a:cxn>
                <a:cxn ang="0">
                  <a:pos x="106" y="132"/>
                </a:cxn>
                <a:cxn ang="0">
                  <a:pos x="139" y="114"/>
                </a:cxn>
                <a:cxn ang="0">
                  <a:pos x="157" y="76"/>
                </a:cxn>
                <a:cxn ang="0">
                  <a:pos x="163" y="100"/>
                </a:cxn>
                <a:cxn ang="0">
                  <a:pos x="142" y="136"/>
                </a:cxn>
                <a:cxn ang="0">
                  <a:pos x="106" y="156"/>
                </a:cxn>
                <a:cxn ang="0">
                  <a:pos x="61" y="156"/>
                </a:cxn>
                <a:cxn ang="0">
                  <a:pos x="27" y="136"/>
                </a:cxn>
                <a:cxn ang="0">
                  <a:pos x="4" y="100"/>
                </a:cxn>
                <a:cxn ang="0">
                  <a:pos x="39" y="45"/>
                </a:cxn>
                <a:cxn ang="0">
                  <a:pos x="27" y="42"/>
                </a:cxn>
                <a:cxn ang="0">
                  <a:pos x="19" y="34"/>
                </a:cxn>
                <a:cxn ang="0">
                  <a:pos x="16" y="22"/>
                </a:cxn>
                <a:cxn ang="0">
                  <a:pos x="19" y="12"/>
                </a:cxn>
                <a:cxn ang="0">
                  <a:pos x="27" y="3"/>
                </a:cxn>
                <a:cxn ang="0">
                  <a:pos x="39" y="0"/>
                </a:cxn>
                <a:cxn ang="0">
                  <a:pos x="49" y="3"/>
                </a:cxn>
                <a:cxn ang="0">
                  <a:pos x="58" y="12"/>
                </a:cxn>
                <a:cxn ang="0">
                  <a:pos x="61" y="22"/>
                </a:cxn>
                <a:cxn ang="0">
                  <a:pos x="58" y="34"/>
                </a:cxn>
                <a:cxn ang="0">
                  <a:pos x="49" y="42"/>
                </a:cxn>
                <a:cxn ang="0">
                  <a:pos x="39" y="45"/>
                </a:cxn>
                <a:cxn ang="0">
                  <a:pos x="124" y="45"/>
                </a:cxn>
                <a:cxn ang="0">
                  <a:pos x="114" y="39"/>
                </a:cxn>
                <a:cxn ang="0">
                  <a:pos x="108" y="28"/>
                </a:cxn>
                <a:cxn ang="0">
                  <a:pos x="108" y="16"/>
                </a:cxn>
                <a:cxn ang="0">
                  <a:pos x="114" y="6"/>
                </a:cxn>
                <a:cxn ang="0">
                  <a:pos x="124" y="1"/>
                </a:cxn>
                <a:cxn ang="0">
                  <a:pos x="136" y="1"/>
                </a:cxn>
                <a:cxn ang="0">
                  <a:pos x="145" y="6"/>
                </a:cxn>
                <a:cxn ang="0">
                  <a:pos x="151" y="16"/>
                </a:cxn>
                <a:cxn ang="0">
                  <a:pos x="151" y="28"/>
                </a:cxn>
                <a:cxn ang="0">
                  <a:pos x="145" y="39"/>
                </a:cxn>
                <a:cxn ang="0">
                  <a:pos x="136" y="45"/>
                </a:cxn>
              </a:cxnLst>
              <a:rect l="0" t="0" r="r" b="b"/>
              <a:pathLst>
                <a:path w="168" h="157">
                  <a:moveTo>
                    <a:pt x="0" y="76"/>
                  </a:moveTo>
                  <a:lnTo>
                    <a:pt x="12" y="76"/>
                  </a:lnTo>
                  <a:lnTo>
                    <a:pt x="18" y="97"/>
                  </a:lnTo>
                  <a:lnTo>
                    <a:pt x="30" y="114"/>
                  </a:lnTo>
                  <a:lnTo>
                    <a:pt x="43" y="126"/>
                  </a:lnTo>
                  <a:lnTo>
                    <a:pt x="63" y="132"/>
                  </a:lnTo>
                  <a:lnTo>
                    <a:pt x="84" y="135"/>
                  </a:lnTo>
                  <a:lnTo>
                    <a:pt x="106" y="132"/>
                  </a:lnTo>
                  <a:lnTo>
                    <a:pt x="124" y="126"/>
                  </a:lnTo>
                  <a:lnTo>
                    <a:pt x="139" y="114"/>
                  </a:lnTo>
                  <a:lnTo>
                    <a:pt x="150" y="97"/>
                  </a:lnTo>
                  <a:lnTo>
                    <a:pt x="157" y="76"/>
                  </a:lnTo>
                  <a:lnTo>
                    <a:pt x="168" y="76"/>
                  </a:lnTo>
                  <a:lnTo>
                    <a:pt x="163" y="100"/>
                  </a:lnTo>
                  <a:lnTo>
                    <a:pt x="154" y="120"/>
                  </a:lnTo>
                  <a:lnTo>
                    <a:pt x="142" y="136"/>
                  </a:lnTo>
                  <a:lnTo>
                    <a:pt x="126" y="148"/>
                  </a:lnTo>
                  <a:lnTo>
                    <a:pt x="106" y="156"/>
                  </a:lnTo>
                  <a:lnTo>
                    <a:pt x="84" y="157"/>
                  </a:lnTo>
                  <a:lnTo>
                    <a:pt x="61" y="156"/>
                  </a:lnTo>
                  <a:lnTo>
                    <a:pt x="43" y="148"/>
                  </a:lnTo>
                  <a:lnTo>
                    <a:pt x="27" y="136"/>
                  </a:lnTo>
                  <a:lnTo>
                    <a:pt x="13" y="120"/>
                  </a:lnTo>
                  <a:lnTo>
                    <a:pt x="4" y="100"/>
                  </a:lnTo>
                  <a:lnTo>
                    <a:pt x="0" y="76"/>
                  </a:lnTo>
                  <a:close/>
                  <a:moveTo>
                    <a:pt x="39" y="45"/>
                  </a:moveTo>
                  <a:lnTo>
                    <a:pt x="33" y="45"/>
                  </a:lnTo>
                  <a:lnTo>
                    <a:pt x="27" y="42"/>
                  </a:lnTo>
                  <a:lnTo>
                    <a:pt x="22" y="39"/>
                  </a:lnTo>
                  <a:lnTo>
                    <a:pt x="19" y="34"/>
                  </a:lnTo>
                  <a:lnTo>
                    <a:pt x="16" y="28"/>
                  </a:lnTo>
                  <a:lnTo>
                    <a:pt x="16" y="22"/>
                  </a:lnTo>
                  <a:lnTo>
                    <a:pt x="16" y="16"/>
                  </a:lnTo>
                  <a:lnTo>
                    <a:pt x="19" y="12"/>
                  </a:lnTo>
                  <a:lnTo>
                    <a:pt x="22" y="6"/>
                  </a:lnTo>
                  <a:lnTo>
                    <a:pt x="27" y="3"/>
                  </a:lnTo>
                  <a:lnTo>
                    <a:pt x="33" y="1"/>
                  </a:lnTo>
                  <a:lnTo>
                    <a:pt x="39" y="0"/>
                  </a:lnTo>
                  <a:lnTo>
                    <a:pt x="45" y="1"/>
                  </a:lnTo>
                  <a:lnTo>
                    <a:pt x="49" y="3"/>
                  </a:lnTo>
                  <a:lnTo>
                    <a:pt x="55" y="6"/>
                  </a:lnTo>
                  <a:lnTo>
                    <a:pt x="58" y="12"/>
                  </a:lnTo>
                  <a:lnTo>
                    <a:pt x="61" y="16"/>
                  </a:lnTo>
                  <a:lnTo>
                    <a:pt x="61" y="22"/>
                  </a:lnTo>
                  <a:lnTo>
                    <a:pt x="61" y="28"/>
                  </a:lnTo>
                  <a:lnTo>
                    <a:pt x="58" y="34"/>
                  </a:lnTo>
                  <a:lnTo>
                    <a:pt x="55" y="39"/>
                  </a:lnTo>
                  <a:lnTo>
                    <a:pt x="49" y="42"/>
                  </a:lnTo>
                  <a:lnTo>
                    <a:pt x="45" y="45"/>
                  </a:lnTo>
                  <a:lnTo>
                    <a:pt x="39" y="45"/>
                  </a:lnTo>
                  <a:close/>
                  <a:moveTo>
                    <a:pt x="130" y="45"/>
                  </a:moveTo>
                  <a:lnTo>
                    <a:pt x="124" y="45"/>
                  </a:lnTo>
                  <a:lnTo>
                    <a:pt x="118" y="42"/>
                  </a:lnTo>
                  <a:lnTo>
                    <a:pt x="114" y="39"/>
                  </a:lnTo>
                  <a:lnTo>
                    <a:pt x="109" y="34"/>
                  </a:lnTo>
                  <a:lnTo>
                    <a:pt x="108" y="28"/>
                  </a:lnTo>
                  <a:lnTo>
                    <a:pt x="106" y="22"/>
                  </a:lnTo>
                  <a:lnTo>
                    <a:pt x="108" y="16"/>
                  </a:lnTo>
                  <a:lnTo>
                    <a:pt x="109" y="12"/>
                  </a:lnTo>
                  <a:lnTo>
                    <a:pt x="114" y="6"/>
                  </a:lnTo>
                  <a:lnTo>
                    <a:pt x="118" y="3"/>
                  </a:lnTo>
                  <a:lnTo>
                    <a:pt x="124" y="1"/>
                  </a:lnTo>
                  <a:lnTo>
                    <a:pt x="130" y="0"/>
                  </a:lnTo>
                  <a:lnTo>
                    <a:pt x="136" y="1"/>
                  </a:lnTo>
                  <a:lnTo>
                    <a:pt x="141" y="3"/>
                  </a:lnTo>
                  <a:lnTo>
                    <a:pt x="145" y="6"/>
                  </a:lnTo>
                  <a:lnTo>
                    <a:pt x="150" y="12"/>
                  </a:lnTo>
                  <a:lnTo>
                    <a:pt x="151" y="16"/>
                  </a:lnTo>
                  <a:lnTo>
                    <a:pt x="153" y="22"/>
                  </a:lnTo>
                  <a:lnTo>
                    <a:pt x="151" y="28"/>
                  </a:lnTo>
                  <a:lnTo>
                    <a:pt x="150" y="34"/>
                  </a:lnTo>
                  <a:lnTo>
                    <a:pt x="145" y="39"/>
                  </a:lnTo>
                  <a:lnTo>
                    <a:pt x="141" y="42"/>
                  </a:lnTo>
                  <a:lnTo>
                    <a:pt x="136" y="45"/>
                  </a:lnTo>
                  <a:lnTo>
                    <a:pt x="130" y="45"/>
                  </a:lnTo>
                  <a:close/>
                </a:path>
              </a:pathLst>
            </a:custGeom>
          </p:spPr>
          <p:style>
            <a:lnRef idx="1">
              <a:schemeClr val="accent1"/>
            </a:lnRef>
            <a:fillRef idx="3">
              <a:schemeClr val="accent1"/>
            </a:fillRef>
            <a:effectRef idx="2">
              <a:schemeClr val="accent1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2568" name="Group 76"/>
          <p:cNvGrpSpPr>
            <a:grpSpLocks/>
          </p:cNvGrpSpPr>
          <p:nvPr/>
        </p:nvGrpSpPr>
        <p:grpSpPr bwMode="auto">
          <a:xfrm>
            <a:off x="5294313" y="2887663"/>
            <a:ext cx="701675" cy="698500"/>
            <a:chOff x="1884" y="3188"/>
            <a:chExt cx="411" cy="409"/>
          </a:xfrm>
        </p:grpSpPr>
        <p:sp>
          <p:nvSpPr>
            <p:cNvPr id="76" name="Freeform 77"/>
            <p:cNvSpPr>
              <a:spLocks noEditPoints="1"/>
            </p:cNvSpPr>
            <p:nvPr/>
          </p:nvSpPr>
          <p:spPr bwMode="gray">
            <a:xfrm>
              <a:off x="1884" y="3188"/>
              <a:ext cx="411" cy="409"/>
            </a:xfrm>
            <a:custGeom>
              <a:avLst/>
              <a:gdLst/>
              <a:ahLst/>
              <a:cxnLst>
                <a:cxn ang="0">
                  <a:pos x="0" y="204"/>
                </a:cxn>
                <a:cxn ang="0">
                  <a:pos x="5" y="246"/>
                </a:cxn>
                <a:cxn ang="0">
                  <a:pos x="17" y="285"/>
                </a:cxn>
                <a:cxn ang="0">
                  <a:pos x="36" y="319"/>
                </a:cxn>
                <a:cxn ang="0">
                  <a:pos x="60" y="349"/>
                </a:cxn>
                <a:cxn ang="0">
                  <a:pos x="92" y="375"/>
                </a:cxn>
                <a:cxn ang="0">
                  <a:pos x="126" y="393"/>
                </a:cxn>
                <a:cxn ang="0">
                  <a:pos x="165" y="405"/>
                </a:cxn>
                <a:cxn ang="0">
                  <a:pos x="206" y="409"/>
                </a:cxn>
                <a:cxn ang="0">
                  <a:pos x="248" y="405"/>
                </a:cxn>
                <a:cxn ang="0">
                  <a:pos x="285" y="393"/>
                </a:cxn>
                <a:cxn ang="0">
                  <a:pos x="321" y="375"/>
                </a:cxn>
                <a:cxn ang="0">
                  <a:pos x="351" y="349"/>
                </a:cxn>
                <a:cxn ang="0">
                  <a:pos x="375" y="319"/>
                </a:cxn>
                <a:cxn ang="0">
                  <a:pos x="395" y="285"/>
                </a:cxn>
                <a:cxn ang="0">
                  <a:pos x="407" y="246"/>
                </a:cxn>
                <a:cxn ang="0">
                  <a:pos x="411" y="204"/>
                </a:cxn>
                <a:cxn ang="0">
                  <a:pos x="407" y="163"/>
                </a:cxn>
                <a:cxn ang="0">
                  <a:pos x="395" y="124"/>
                </a:cxn>
                <a:cxn ang="0">
                  <a:pos x="375" y="90"/>
                </a:cxn>
                <a:cxn ang="0">
                  <a:pos x="351" y="60"/>
                </a:cxn>
                <a:cxn ang="0">
                  <a:pos x="321" y="34"/>
                </a:cxn>
                <a:cxn ang="0">
                  <a:pos x="285" y="15"/>
                </a:cxn>
                <a:cxn ang="0">
                  <a:pos x="248" y="3"/>
                </a:cxn>
                <a:cxn ang="0">
                  <a:pos x="206" y="0"/>
                </a:cxn>
                <a:cxn ang="0">
                  <a:pos x="165" y="3"/>
                </a:cxn>
                <a:cxn ang="0">
                  <a:pos x="126" y="15"/>
                </a:cxn>
                <a:cxn ang="0">
                  <a:pos x="92" y="34"/>
                </a:cxn>
                <a:cxn ang="0">
                  <a:pos x="60" y="60"/>
                </a:cxn>
                <a:cxn ang="0">
                  <a:pos x="36" y="90"/>
                </a:cxn>
                <a:cxn ang="0">
                  <a:pos x="17" y="124"/>
                </a:cxn>
                <a:cxn ang="0">
                  <a:pos x="5" y="163"/>
                </a:cxn>
                <a:cxn ang="0">
                  <a:pos x="0" y="204"/>
                </a:cxn>
                <a:cxn ang="0">
                  <a:pos x="42" y="204"/>
                </a:cxn>
                <a:cxn ang="0">
                  <a:pos x="47" y="166"/>
                </a:cxn>
                <a:cxn ang="0">
                  <a:pos x="59" y="133"/>
                </a:cxn>
                <a:cxn ang="0">
                  <a:pos x="78" y="102"/>
                </a:cxn>
                <a:cxn ang="0">
                  <a:pos x="104" y="76"/>
                </a:cxn>
                <a:cxn ang="0">
                  <a:pos x="134" y="58"/>
                </a:cxn>
                <a:cxn ang="0">
                  <a:pos x="168" y="45"/>
                </a:cxn>
                <a:cxn ang="0">
                  <a:pos x="206" y="42"/>
                </a:cxn>
                <a:cxn ang="0">
                  <a:pos x="243" y="45"/>
                </a:cxn>
                <a:cxn ang="0">
                  <a:pos x="278" y="58"/>
                </a:cxn>
                <a:cxn ang="0">
                  <a:pos x="308" y="76"/>
                </a:cxn>
                <a:cxn ang="0">
                  <a:pos x="333" y="102"/>
                </a:cxn>
                <a:cxn ang="0">
                  <a:pos x="353" y="133"/>
                </a:cxn>
                <a:cxn ang="0">
                  <a:pos x="365" y="166"/>
                </a:cxn>
                <a:cxn ang="0">
                  <a:pos x="369" y="204"/>
                </a:cxn>
                <a:cxn ang="0">
                  <a:pos x="365" y="241"/>
                </a:cxn>
                <a:cxn ang="0">
                  <a:pos x="353" y="276"/>
                </a:cxn>
                <a:cxn ang="0">
                  <a:pos x="333" y="306"/>
                </a:cxn>
                <a:cxn ang="0">
                  <a:pos x="308" y="331"/>
                </a:cxn>
                <a:cxn ang="0">
                  <a:pos x="278" y="351"/>
                </a:cxn>
                <a:cxn ang="0">
                  <a:pos x="243" y="363"/>
                </a:cxn>
                <a:cxn ang="0">
                  <a:pos x="206" y="367"/>
                </a:cxn>
                <a:cxn ang="0">
                  <a:pos x="168" y="363"/>
                </a:cxn>
                <a:cxn ang="0">
                  <a:pos x="134" y="351"/>
                </a:cxn>
                <a:cxn ang="0">
                  <a:pos x="104" y="331"/>
                </a:cxn>
                <a:cxn ang="0">
                  <a:pos x="78" y="306"/>
                </a:cxn>
                <a:cxn ang="0">
                  <a:pos x="59" y="276"/>
                </a:cxn>
                <a:cxn ang="0">
                  <a:pos x="47" y="241"/>
                </a:cxn>
                <a:cxn ang="0">
                  <a:pos x="42" y="204"/>
                </a:cxn>
              </a:cxnLst>
              <a:rect l="0" t="0" r="r" b="b"/>
              <a:pathLst>
                <a:path w="411" h="409">
                  <a:moveTo>
                    <a:pt x="0" y="204"/>
                  </a:moveTo>
                  <a:lnTo>
                    <a:pt x="5" y="246"/>
                  </a:lnTo>
                  <a:lnTo>
                    <a:pt x="17" y="285"/>
                  </a:lnTo>
                  <a:lnTo>
                    <a:pt x="36" y="319"/>
                  </a:lnTo>
                  <a:lnTo>
                    <a:pt x="60" y="349"/>
                  </a:lnTo>
                  <a:lnTo>
                    <a:pt x="92" y="375"/>
                  </a:lnTo>
                  <a:lnTo>
                    <a:pt x="126" y="393"/>
                  </a:lnTo>
                  <a:lnTo>
                    <a:pt x="165" y="405"/>
                  </a:lnTo>
                  <a:lnTo>
                    <a:pt x="206" y="409"/>
                  </a:lnTo>
                  <a:lnTo>
                    <a:pt x="248" y="405"/>
                  </a:lnTo>
                  <a:lnTo>
                    <a:pt x="285" y="393"/>
                  </a:lnTo>
                  <a:lnTo>
                    <a:pt x="321" y="375"/>
                  </a:lnTo>
                  <a:lnTo>
                    <a:pt x="351" y="349"/>
                  </a:lnTo>
                  <a:lnTo>
                    <a:pt x="375" y="319"/>
                  </a:lnTo>
                  <a:lnTo>
                    <a:pt x="395" y="285"/>
                  </a:lnTo>
                  <a:lnTo>
                    <a:pt x="407" y="246"/>
                  </a:lnTo>
                  <a:lnTo>
                    <a:pt x="411" y="204"/>
                  </a:lnTo>
                  <a:lnTo>
                    <a:pt x="407" y="163"/>
                  </a:lnTo>
                  <a:lnTo>
                    <a:pt x="395" y="124"/>
                  </a:lnTo>
                  <a:lnTo>
                    <a:pt x="375" y="90"/>
                  </a:lnTo>
                  <a:lnTo>
                    <a:pt x="351" y="60"/>
                  </a:lnTo>
                  <a:lnTo>
                    <a:pt x="321" y="34"/>
                  </a:lnTo>
                  <a:lnTo>
                    <a:pt x="285" y="15"/>
                  </a:lnTo>
                  <a:lnTo>
                    <a:pt x="248" y="3"/>
                  </a:lnTo>
                  <a:lnTo>
                    <a:pt x="206" y="0"/>
                  </a:lnTo>
                  <a:lnTo>
                    <a:pt x="165" y="3"/>
                  </a:lnTo>
                  <a:lnTo>
                    <a:pt x="126" y="15"/>
                  </a:lnTo>
                  <a:lnTo>
                    <a:pt x="92" y="34"/>
                  </a:lnTo>
                  <a:lnTo>
                    <a:pt x="60" y="60"/>
                  </a:lnTo>
                  <a:lnTo>
                    <a:pt x="36" y="90"/>
                  </a:lnTo>
                  <a:lnTo>
                    <a:pt x="17" y="124"/>
                  </a:lnTo>
                  <a:lnTo>
                    <a:pt x="5" y="163"/>
                  </a:lnTo>
                  <a:lnTo>
                    <a:pt x="0" y="204"/>
                  </a:lnTo>
                  <a:close/>
                  <a:moveTo>
                    <a:pt x="42" y="204"/>
                  </a:moveTo>
                  <a:lnTo>
                    <a:pt x="47" y="166"/>
                  </a:lnTo>
                  <a:lnTo>
                    <a:pt x="59" y="133"/>
                  </a:lnTo>
                  <a:lnTo>
                    <a:pt x="78" y="102"/>
                  </a:lnTo>
                  <a:lnTo>
                    <a:pt x="104" y="76"/>
                  </a:lnTo>
                  <a:lnTo>
                    <a:pt x="134" y="58"/>
                  </a:lnTo>
                  <a:lnTo>
                    <a:pt x="168" y="45"/>
                  </a:lnTo>
                  <a:lnTo>
                    <a:pt x="206" y="42"/>
                  </a:lnTo>
                  <a:lnTo>
                    <a:pt x="243" y="45"/>
                  </a:lnTo>
                  <a:lnTo>
                    <a:pt x="278" y="58"/>
                  </a:lnTo>
                  <a:lnTo>
                    <a:pt x="308" y="76"/>
                  </a:lnTo>
                  <a:lnTo>
                    <a:pt x="333" y="102"/>
                  </a:lnTo>
                  <a:lnTo>
                    <a:pt x="353" y="133"/>
                  </a:lnTo>
                  <a:lnTo>
                    <a:pt x="365" y="166"/>
                  </a:lnTo>
                  <a:lnTo>
                    <a:pt x="369" y="204"/>
                  </a:lnTo>
                  <a:lnTo>
                    <a:pt x="365" y="241"/>
                  </a:lnTo>
                  <a:lnTo>
                    <a:pt x="353" y="276"/>
                  </a:lnTo>
                  <a:lnTo>
                    <a:pt x="333" y="306"/>
                  </a:lnTo>
                  <a:lnTo>
                    <a:pt x="308" y="331"/>
                  </a:lnTo>
                  <a:lnTo>
                    <a:pt x="278" y="351"/>
                  </a:lnTo>
                  <a:lnTo>
                    <a:pt x="243" y="363"/>
                  </a:lnTo>
                  <a:lnTo>
                    <a:pt x="206" y="367"/>
                  </a:lnTo>
                  <a:lnTo>
                    <a:pt x="168" y="363"/>
                  </a:lnTo>
                  <a:lnTo>
                    <a:pt x="134" y="351"/>
                  </a:lnTo>
                  <a:lnTo>
                    <a:pt x="104" y="331"/>
                  </a:lnTo>
                  <a:lnTo>
                    <a:pt x="78" y="306"/>
                  </a:lnTo>
                  <a:lnTo>
                    <a:pt x="59" y="276"/>
                  </a:lnTo>
                  <a:lnTo>
                    <a:pt x="47" y="241"/>
                  </a:lnTo>
                  <a:lnTo>
                    <a:pt x="42" y="204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77" name="Freeform 78"/>
            <p:cNvSpPr/>
            <p:nvPr/>
          </p:nvSpPr>
          <p:spPr bwMode="gray">
            <a:xfrm>
              <a:off x="2064" y="3269"/>
              <a:ext cx="139" cy="229"/>
            </a:xfrm>
            <a:custGeom>
              <a:avLst/>
              <a:gdLst/>
              <a:ahLst/>
              <a:cxnLst>
                <a:cxn ang="0">
                  <a:pos x="32" y="229"/>
                </a:cxn>
                <a:cxn ang="0">
                  <a:pos x="24" y="229"/>
                </a:cxn>
                <a:cxn ang="0">
                  <a:pos x="18" y="228"/>
                </a:cxn>
                <a:cxn ang="0">
                  <a:pos x="12" y="225"/>
                </a:cxn>
                <a:cxn ang="0">
                  <a:pos x="8" y="222"/>
                </a:cxn>
                <a:cxn ang="0">
                  <a:pos x="5" y="217"/>
                </a:cxn>
                <a:cxn ang="0">
                  <a:pos x="3" y="213"/>
                </a:cxn>
                <a:cxn ang="0">
                  <a:pos x="2" y="207"/>
                </a:cxn>
                <a:cxn ang="0">
                  <a:pos x="0" y="199"/>
                </a:cxn>
                <a:cxn ang="0">
                  <a:pos x="2" y="190"/>
                </a:cxn>
                <a:cxn ang="0">
                  <a:pos x="5" y="181"/>
                </a:cxn>
                <a:cxn ang="0">
                  <a:pos x="11" y="172"/>
                </a:cxn>
                <a:cxn ang="0">
                  <a:pos x="18" y="162"/>
                </a:cxn>
                <a:cxn ang="0">
                  <a:pos x="80" y="88"/>
                </a:cxn>
                <a:cxn ang="0">
                  <a:pos x="83" y="84"/>
                </a:cxn>
                <a:cxn ang="0">
                  <a:pos x="86" y="79"/>
                </a:cxn>
                <a:cxn ang="0">
                  <a:pos x="87" y="73"/>
                </a:cxn>
                <a:cxn ang="0">
                  <a:pos x="89" y="69"/>
                </a:cxn>
                <a:cxn ang="0">
                  <a:pos x="87" y="63"/>
                </a:cxn>
                <a:cxn ang="0">
                  <a:pos x="86" y="58"/>
                </a:cxn>
                <a:cxn ang="0">
                  <a:pos x="83" y="55"/>
                </a:cxn>
                <a:cxn ang="0">
                  <a:pos x="78" y="51"/>
                </a:cxn>
                <a:cxn ang="0">
                  <a:pos x="74" y="49"/>
                </a:cxn>
                <a:cxn ang="0">
                  <a:pos x="68" y="49"/>
                </a:cxn>
                <a:cxn ang="0">
                  <a:pos x="63" y="49"/>
                </a:cxn>
                <a:cxn ang="0">
                  <a:pos x="59" y="51"/>
                </a:cxn>
                <a:cxn ang="0">
                  <a:pos x="56" y="55"/>
                </a:cxn>
                <a:cxn ang="0">
                  <a:pos x="53" y="58"/>
                </a:cxn>
                <a:cxn ang="0">
                  <a:pos x="51" y="64"/>
                </a:cxn>
                <a:cxn ang="0">
                  <a:pos x="50" y="69"/>
                </a:cxn>
                <a:cxn ang="0">
                  <a:pos x="51" y="75"/>
                </a:cxn>
                <a:cxn ang="0">
                  <a:pos x="53" y="81"/>
                </a:cxn>
                <a:cxn ang="0">
                  <a:pos x="56" y="85"/>
                </a:cxn>
                <a:cxn ang="0">
                  <a:pos x="62" y="91"/>
                </a:cxn>
                <a:cxn ang="0">
                  <a:pos x="30" y="129"/>
                </a:cxn>
                <a:cxn ang="0">
                  <a:pos x="17" y="115"/>
                </a:cxn>
                <a:cxn ang="0">
                  <a:pos x="9" y="102"/>
                </a:cxn>
                <a:cxn ang="0">
                  <a:pos x="3" y="87"/>
                </a:cxn>
                <a:cxn ang="0">
                  <a:pos x="2" y="70"/>
                </a:cxn>
                <a:cxn ang="0">
                  <a:pos x="5" y="51"/>
                </a:cxn>
                <a:cxn ang="0">
                  <a:pos x="11" y="34"/>
                </a:cxn>
                <a:cxn ang="0">
                  <a:pos x="21" y="19"/>
                </a:cxn>
                <a:cxn ang="0">
                  <a:pos x="35" y="9"/>
                </a:cxn>
                <a:cxn ang="0">
                  <a:pos x="51" y="1"/>
                </a:cxn>
                <a:cxn ang="0">
                  <a:pos x="71" y="0"/>
                </a:cxn>
                <a:cxn ang="0">
                  <a:pos x="89" y="1"/>
                </a:cxn>
                <a:cxn ang="0">
                  <a:pos x="105" y="7"/>
                </a:cxn>
                <a:cxn ang="0">
                  <a:pos x="119" y="19"/>
                </a:cxn>
                <a:cxn ang="0">
                  <a:pos x="129" y="33"/>
                </a:cxn>
                <a:cxn ang="0">
                  <a:pos x="135" y="49"/>
                </a:cxn>
                <a:cxn ang="0">
                  <a:pos x="137" y="69"/>
                </a:cxn>
                <a:cxn ang="0">
                  <a:pos x="134" y="91"/>
                </a:cxn>
                <a:cxn ang="0">
                  <a:pos x="122" y="115"/>
                </a:cxn>
                <a:cxn ang="0">
                  <a:pos x="101" y="139"/>
                </a:cxn>
                <a:cxn ang="0">
                  <a:pos x="99" y="142"/>
                </a:cxn>
                <a:cxn ang="0">
                  <a:pos x="66" y="177"/>
                </a:cxn>
                <a:cxn ang="0">
                  <a:pos x="141" y="177"/>
                </a:cxn>
                <a:cxn ang="0">
                  <a:pos x="141" y="229"/>
                </a:cxn>
                <a:cxn ang="0">
                  <a:pos x="32" y="229"/>
                </a:cxn>
              </a:cxnLst>
              <a:rect l="0" t="0" r="r" b="b"/>
              <a:pathLst>
                <a:path w="141" h="229">
                  <a:moveTo>
                    <a:pt x="32" y="229"/>
                  </a:moveTo>
                  <a:lnTo>
                    <a:pt x="24" y="229"/>
                  </a:lnTo>
                  <a:lnTo>
                    <a:pt x="18" y="228"/>
                  </a:lnTo>
                  <a:lnTo>
                    <a:pt x="12" y="225"/>
                  </a:lnTo>
                  <a:lnTo>
                    <a:pt x="8" y="222"/>
                  </a:lnTo>
                  <a:lnTo>
                    <a:pt x="5" y="217"/>
                  </a:lnTo>
                  <a:lnTo>
                    <a:pt x="3" y="213"/>
                  </a:lnTo>
                  <a:lnTo>
                    <a:pt x="2" y="207"/>
                  </a:lnTo>
                  <a:lnTo>
                    <a:pt x="0" y="199"/>
                  </a:lnTo>
                  <a:lnTo>
                    <a:pt x="2" y="190"/>
                  </a:lnTo>
                  <a:lnTo>
                    <a:pt x="5" y="181"/>
                  </a:lnTo>
                  <a:lnTo>
                    <a:pt x="11" y="172"/>
                  </a:lnTo>
                  <a:lnTo>
                    <a:pt x="18" y="162"/>
                  </a:lnTo>
                  <a:lnTo>
                    <a:pt x="80" y="88"/>
                  </a:lnTo>
                  <a:lnTo>
                    <a:pt x="83" y="84"/>
                  </a:lnTo>
                  <a:lnTo>
                    <a:pt x="86" y="79"/>
                  </a:lnTo>
                  <a:lnTo>
                    <a:pt x="87" y="73"/>
                  </a:lnTo>
                  <a:lnTo>
                    <a:pt x="89" y="69"/>
                  </a:lnTo>
                  <a:lnTo>
                    <a:pt x="87" y="63"/>
                  </a:lnTo>
                  <a:lnTo>
                    <a:pt x="86" y="58"/>
                  </a:lnTo>
                  <a:lnTo>
                    <a:pt x="83" y="55"/>
                  </a:lnTo>
                  <a:lnTo>
                    <a:pt x="78" y="51"/>
                  </a:lnTo>
                  <a:lnTo>
                    <a:pt x="74" y="49"/>
                  </a:lnTo>
                  <a:lnTo>
                    <a:pt x="68" y="49"/>
                  </a:lnTo>
                  <a:lnTo>
                    <a:pt x="63" y="49"/>
                  </a:lnTo>
                  <a:lnTo>
                    <a:pt x="59" y="51"/>
                  </a:lnTo>
                  <a:lnTo>
                    <a:pt x="56" y="55"/>
                  </a:lnTo>
                  <a:lnTo>
                    <a:pt x="53" y="58"/>
                  </a:lnTo>
                  <a:lnTo>
                    <a:pt x="51" y="64"/>
                  </a:lnTo>
                  <a:lnTo>
                    <a:pt x="50" y="69"/>
                  </a:lnTo>
                  <a:lnTo>
                    <a:pt x="51" y="75"/>
                  </a:lnTo>
                  <a:lnTo>
                    <a:pt x="53" y="81"/>
                  </a:lnTo>
                  <a:lnTo>
                    <a:pt x="56" y="85"/>
                  </a:lnTo>
                  <a:lnTo>
                    <a:pt x="62" y="91"/>
                  </a:lnTo>
                  <a:lnTo>
                    <a:pt x="30" y="129"/>
                  </a:lnTo>
                  <a:lnTo>
                    <a:pt x="17" y="115"/>
                  </a:lnTo>
                  <a:lnTo>
                    <a:pt x="9" y="102"/>
                  </a:lnTo>
                  <a:lnTo>
                    <a:pt x="3" y="87"/>
                  </a:lnTo>
                  <a:lnTo>
                    <a:pt x="2" y="70"/>
                  </a:lnTo>
                  <a:lnTo>
                    <a:pt x="5" y="51"/>
                  </a:lnTo>
                  <a:lnTo>
                    <a:pt x="11" y="34"/>
                  </a:lnTo>
                  <a:lnTo>
                    <a:pt x="21" y="19"/>
                  </a:lnTo>
                  <a:lnTo>
                    <a:pt x="35" y="9"/>
                  </a:lnTo>
                  <a:lnTo>
                    <a:pt x="51" y="1"/>
                  </a:lnTo>
                  <a:lnTo>
                    <a:pt x="71" y="0"/>
                  </a:lnTo>
                  <a:lnTo>
                    <a:pt x="89" y="1"/>
                  </a:lnTo>
                  <a:lnTo>
                    <a:pt x="105" y="7"/>
                  </a:lnTo>
                  <a:lnTo>
                    <a:pt x="119" y="19"/>
                  </a:lnTo>
                  <a:lnTo>
                    <a:pt x="129" y="33"/>
                  </a:lnTo>
                  <a:lnTo>
                    <a:pt x="135" y="49"/>
                  </a:lnTo>
                  <a:lnTo>
                    <a:pt x="137" y="69"/>
                  </a:lnTo>
                  <a:lnTo>
                    <a:pt x="134" y="91"/>
                  </a:lnTo>
                  <a:lnTo>
                    <a:pt x="122" y="115"/>
                  </a:lnTo>
                  <a:lnTo>
                    <a:pt x="101" y="139"/>
                  </a:lnTo>
                  <a:lnTo>
                    <a:pt x="99" y="142"/>
                  </a:lnTo>
                  <a:lnTo>
                    <a:pt x="66" y="177"/>
                  </a:lnTo>
                  <a:lnTo>
                    <a:pt x="141" y="177"/>
                  </a:lnTo>
                  <a:lnTo>
                    <a:pt x="141" y="229"/>
                  </a:lnTo>
                  <a:lnTo>
                    <a:pt x="32" y="229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78" name="Freeform 79"/>
            <p:cNvSpPr/>
            <p:nvPr/>
          </p:nvSpPr>
          <p:spPr bwMode="gray">
            <a:xfrm>
              <a:off x="1946" y="3333"/>
              <a:ext cx="99" cy="113"/>
            </a:xfrm>
            <a:custGeom>
              <a:avLst/>
              <a:gdLst/>
              <a:ahLst/>
              <a:cxnLst>
                <a:cxn ang="0">
                  <a:pos x="0" y="113"/>
                </a:cxn>
                <a:cxn ang="0">
                  <a:pos x="33" y="54"/>
                </a:cxn>
                <a:cxn ang="0">
                  <a:pos x="3" y="0"/>
                </a:cxn>
                <a:cxn ang="0">
                  <a:pos x="33" y="0"/>
                </a:cxn>
                <a:cxn ang="0">
                  <a:pos x="51" y="33"/>
                </a:cxn>
                <a:cxn ang="0">
                  <a:pos x="70" y="0"/>
                </a:cxn>
                <a:cxn ang="0">
                  <a:pos x="99" y="0"/>
                </a:cxn>
                <a:cxn ang="0">
                  <a:pos x="69" y="54"/>
                </a:cxn>
                <a:cxn ang="0">
                  <a:pos x="102" y="113"/>
                </a:cxn>
                <a:cxn ang="0">
                  <a:pos x="72" y="113"/>
                </a:cxn>
                <a:cxn ang="0">
                  <a:pos x="51" y="75"/>
                </a:cxn>
                <a:cxn ang="0">
                  <a:pos x="30" y="113"/>
                </a:cxn>
                <a:cxn ang="0">
                  <a:pos x="0" y="113"/>
                </a:cxn>
              </a:cxnLst>
              <a:rect l="0" t="0" r="r" b="b"/>
              <a:pathLst>
                <a:path w="102" h="113">
                  <a:moveTo>
                    <a:pt x="0" y="113"/>
                  </a:moveTo>
                  <a:lnTo>
                    <a:pt x="33" y="54"/>
                  </a:lnTo>
                  <a:lnTo>
                    <a:pt x="3" y="0"/>
                  </a:lnTo>
                  <a:lnTo>
                    <a:pt x="33" y="0"/>
                  </a:lnTo>
                  <a:lnTo>
                    <a:pt x="51" y="33"/>
                  </a:lnTo>
                  <a:lnTo>
                    <a:pt x="70" y="0"/>
                  </a:lnTo>
                  <a:lnTo>
                    <a:pt x="99" y="0"/>
                  </a:lnTo>
                  <a:lnTo>
                    <a:pt x="69" y="54"/>
                  </a:lnTo>
                  <a:lnTo>
                    <a:pt x="102" y="113"/>
                  </a:lnTo>
                  <a:lnTo>
                    <a:pt x="72" y="113"/>
                  </a:lnTo>
                  <a:lnTo>
                    <a:pt x="51" y="75"/>
                  </a:lnTo>
                  <a:lnTo>
                    <a:pt x="30" y="113"/>
                  </a:lnTo>
                  <a:lnTo>
                    <a:pt x="0" y="113"/>
                  </a:lnTo>
                  <a:close/>
                </a:path>
              </a:pathLst>
            </a:cu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grpSp>
        <p:nvGrpSpPr>
          <p:cNvPr id="22572" name="Group 80"/>
          <p:cNvGrpSpPr>
            <a:grpSpLocks/>
          </p:cNvGrpSpPr>
          <p:nvPr/>
        </p:nvGrpSpPr>
        <p:grpSpPr bwMode="auto">
          <a:xfrm>
            <a:off x="5322888" y="1833563"/>
            <a:ext cx="698500" cy="698500"/>
            <a:chOff x="3349" y="3250"/>
            <a:chExt cx="380" cy="380"/>
          </a:xfrm>
        </p:grpSpPr>
        <p:sp>
          <p:nvSpPr>
            <p:cNvPr id="80" name="Freeform 81"/>
            <p:cNvSpPr/>
            <p:nvPr/>
          </p:nvSpPr>
          <p:spPr bwMode="gray">
            <a:xfrm>
              <a:off x="3349" y="3250"/>
              <a:ext cx="380" cy="190"/>
            </a:xfrm>
            <a:custGeom>
              <a:avLst/>
              <a:gdLst/>
              <a:ahLst/>
              <a:cxnLst>
                <a:cxn ang="0">
                  <a:pos x="204" y="0"/>
                </a:cxn>
                <a:cxn ang="0">
                  <a:pos x="246" y="5"/>
                </a:cxn>
                <a:cxn ang="0">
                  <a:pos x="285" y="17"/>
                </a:cxn>
                <a:cxn ang="0">
                  <a:pos x="319" y="36"/>
                </a:cxn>
                <a:cxn ang="0">
                  <a:pos x="349" y="60"/>
                </a:cxn>
                <a:cxn ang="0">
                  <a:pos x="375" y="92"/>
                </a:cxn>
                <a:cxn ang="0">
                  <a:pos x="393" y="126"/>
                </a:cxn>
                <a:cxn ang="0">
                  <a:pos x="405" y="164"/>
                </a:cxn>
                <a:cxn ang="0">
                  <a:pos x="409" y="206"/>
                </a:cxn>
                <a:cxn ang="0">
                  <a:pos x="409" y="207"/>
                </a:cxn>
                <a:cxn ang="0">
                  <a:pos x="409" y="207"/>
                </a:cxn>
                <a:cxn ang="0">
                  <a:pos x="358" y="207"/>
                </a:cxn>
                <a:cxn ang="0">
                  <a:pos x="270" y="69"/>
                </a:cxn>
                <a:cxn ang="0">
                  <a:pos x="270" y="108"/>
                </a:cxn>
                <a:cxn ang="0">
                  <a:pos x="204" y="108"/>
                </a:cxn>
                <a:cxn ang="0">
                  <a:pos x="204" y="42"/>
                </a:cxn>
                <a:cxn ang="0">
                  <a:pos x="168" y="47"/>
                </a:cxn>
                <a:cxn ang="0">
                  <a:pos x="133" y="59"/>
                </a:cxn>
                <a:cxn ang="0">
                  <a:pos x="102" y="78"/>
                </a:cxn>
                <a:cxn ang="0">
                  <a:pos x="78" y="104"/>
                </a:cxn>
                <a:cxn ang="0">
                  <a:pos x="58" y="134"/>
                </a:cxn>
                <a:cxn ang="0">
                  <a:pos x="46" y="168"/>
                </a:cxn>
                <a:cxn ang="0">
                  <a:pos x="42" y="206"/>
                </a:cxn>
                <a:cxn ang="0">
                  <a:pos x="42" y="207"/>
                </a:cxn>
                <a:cxn ang="0">
                  <a:pos x="42" y="207"/>
                </a:cxn>
                <a:cxn ang="0">
                  <a:pos x="0" y="207"/>
                </a:cxn>
                <a:cxn ang="0">
                  <a:pos x="0" y="207"/>
                </a:cxn>
                <a:cxn ang="0">
                  <a:pos x="0" y="206"/>
                </a:cxn>
                <a:cxn ang="0">
                  <a:pos x="3" y="164"/>
                </a:cxn>
                <a:cxn ang="0">
                  <a:pos x="15" y="126"/>
                </a:cxn>
                <a:cxn ang="0">
                  <a:pos x="34" y="92"/>
                </a:cxn>
                <a:cxn ang="0">
                  <a:pos x="60" y="60"/>
                </a:cxn>
                <a:cxn ang="0">
                  <a:pos x="90" y="36"/>
                </a:cxn>
                <a:cxn ang="0">
                  <a:pos x="124" y="17"/>
                </a:cxn>
                <a:cxn ang="0">
                  <a:pos x="163" y="5"/>
                </a:cxn>
                <a:cxn ang="0">
                  <a:pos x="204" y="0"/>
                </a:cxn>
              </a:cxnLst>
              <a:rect l="0" t="0" r="r" b="b"/>
              <a:pathLst>
                <a:path w="409" h="207">
                  <a:moveTo>
                    <a:pt x="204" y="0"/>
                  </a:moveTo>
                  <a:lnTo>
                    <a:pt x="246" y="5"/>
                  </a:lnTo>
                  <a:lnTo>
                    <a:pt x="285" y="17"/>
                  </a:lnTo>
                  <a:lnTo>
                    <a:pt x="319" y="36"/>
                  </a:lnTo>
                  <a:lnTo>
                    <a:pt x="349" y="60"/>
                  </a:lnTo>
                  <a:lnTo>
                    <a:pt x="375" y="92"/>
                  </a:lnTo>
                  <a:lnTo>
                    <a:pt x="393" y="126"/>
                  </a:lnTo>
                  <a:lnTo>
                    <a:pt x="405" y="164"/>
                  </a:lnTo>
                  <a:lnTo>
                    <a:pt x="409" y="206"/>
                  </a:lnTo>
                  <a:lnTo>
                    <a:pt x="409" y="207"/>
                  </a:lnTo>
                  <a:lnTo>
                    <a:pt x="409" y="207"/>
                  </a:lnTo>
                  <a:lnTo>
                    <a:pt x="358" y="207"/>
                  </a:lnTo>
                  <a:lnTo>
                    <a:pt x="270" y="69"/>
                  </a:lnTo>
                  <a:lnTo>
                    <a:pt x="270" y="108"/>
                  </a:lnTo>
                  <a:lnTo>
                    <a:pt x="204" y="108"/>
                  </a:lnTo>
                  <a:lnTo>
                    <a:pt x="204" y="42"/>
                  </a:lnTo>
                  <a:lnTo>
                    <a:pt x="168" y="47"/>
                  </a:lnTo>
                  <a:lnTo>
                    <a:pt x="133" y="59"/>
                  </a:lnTo>
                  <a:lnTo>
                    <a:pt x="102" y="78"/>
                  </a:lnTo>
                  <a:lnTo>
                    <a:pt x="78" y="104"/>
                  </a:lnTo>
                  <a:lnTo>
                    <a:pt x="58" y="134"/>
                  </a:lnTo>
                  <a:lnTo>
                    <a:pt x="46" y="168"/>
                  </a:lnTo>
                  <a:lnTo>
                    <a:pt x="42" y="206"/>
                  </a:lnTo>
                  <a:lnTo>
                    <a:pt x="42" y="207"/>
                  </a:lnTo>
                  <a:lnTo>
                    <a:pt x="42" y="207"/>
                  </a:lnTo>
                  <a:lnTo>
                    <a:pt x="0" y="207"/>
                  </a:lnTo>
                  <a:lnTo>
                    <a:pt x="0" y="207"/>
                  </a:lnTo>
                  <a:lnTo>
                    <a:pt x="0" y="206"/>
                  </a:lnTo>
                  <a:lnTo>
                    <a:pt x="3" y="164"/>
                  </a:lnTo>
                  <a:lnTo>
                    <a:pt x="15" y="126"/>
                  </a:lnTo>
                  <a:lnTo>
                    <a:pt x="34" y="92"/>
                  </a:lnTo>
                  <a:lnTo>
                    <a:pt x="60" y="60"/>
                  </a:lnTo>
                  <a:lnTo>
                    <a:pt x="90" y="36"/>
                  </a:lnTo>
                  <a:lnTo>
                    <a:pt x="124" y="17"/>
                  </a:lnTo>
                  <a:lnTo>
                    <a:pt x="163" y="5"/>
                  </a:lnTo>
                  <a:lnTo>
                    <a:pt x="204" y="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81" name="Freeform 82"/>
            <p:cNvSpPr/>
            <p:nvPr/>
          </p:nvSpPr>
          <p:spPr bwMode="gray">
            <a:xfrm>
              <a:off x="3396" y="3313"/>
              <a:ext cx="143" cy="254"/>
            </a:xfrm>
            <a:custGeom>
              <a:avLst/>
              <a:gdLst/>
              <a:ahLst/>
              <a:cxnLst>
                <a:cxn ang="0">
                  <a:pos x="88" y="276"/>
                </a:cxn>
                <a:cxn ang="0">
                  <a:pos x="88" y="237"/>
                </a:cxn>
                <a:cxn ang="0">
                  <a:pos x="153" y="237"/>
                </a:cxn>
                <a:cxn ang="0">
                  <a:pos x="153" y="39"/>
                </a:cxn>
                <a:cxn ang="0">
                  <a:pos x="88" y="39"/>
                </a:cxn>
                <a:cxn ang="0">
                  <a:pos x="88" y="0"/>
                </a:cxn>
                <a:cxn ang="0">
                  <a:pos x="0" y="138"/>
                </a:cxn>
                <a:cxn ang="0">
                  <a:pos x="88" y="276"/>
                </a:cxn>
              </a:cxnLst>
              <a:rect l="0" t="0" r="r" b="b"/>
              <a:pathLst>
                <a:path w="153" h="276">
                  <a:moveTo>
                    <a:pt x="88" y="276"/>
                  </a:moveTo>
                  <a:lnTo>
                    <a:pt x="88" y="237"/>
                  </a:lnTo>
                  <a:lnTo>
                    <a:pt x="153" y="237"/>
                  </a:lnTo>
                  <a:lnTo>
                    <a:pt x="153" y="39"/>
                  </a:lnTo>
                  <a:lnTo>
                    <a:pt x="88" y="39"/>
                  </a:lnTo>
                  <a:lnTo>
                    <a:pt x="88" y="0"/>
                  </a:lnTo>
                  <a:lnTo>
                    <a:pt x="0" y="138"/>
                  </a:lnTo>
                  <a:lnTo>
                    <a:pt x="88" y="276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  <p:sp>
          <p:nvSpPr>
            <p:cNvPr id="82" name="Freeform 83"/>
            <p:cNvSpPr/>
            <p:nvPr/>
          </p:nvSpPr>
          <p:spPr bwMode="gray">
            <a:xfrm>
              <a:off x="3349" y="3440"/>
              <a:ext cx="380" cy="190"/>
            </a:xfrm>
            <a:custGeom>
              <a:avLst/>
              <a:gdLst/>
              <a:ahLst/>
              <a:cxnLst>
                <a:cxn ang="0">
                  <a:pos x="204" y="207"/>
                </a:cxn>
                <a:cxn ang="0">
                  <a:pos x="246" y="203"/>
                </a:cxn>
                <a:cxn ang="0">
                  <a:pos x="285" y="191"/>
                </a:cxn>
                <a:cxn ang="0">
                  <a:pos x="319" y="173"/>
                </a:cxn>
                <a:cxn ang="0">
                  <a:pos x="349" y="147"/>
                </a:cxn>
                <a:cxn ang="0">
                  <a:pos x="375" y="117"/>
                </a:cxn>
                <a:cxn ang="0">
                  <a:pos x="393" y="83"/>
                </a:cxn>
                <a:cxn ang="0">
                  <a:pos x="405" y="44"/>
                </a:cxn>
                <a:cxn ang="0">
                  <a:pos x="409" y="2"/>
                </a:cxn>
                <a:cxn ang="0">
                  <a:pos x="409" y="2"/>
                </a:cxn>
                <a:cxn ang="0">
                  <a:pos x="409" y="0"/>
                </a:cxn>
                <a:cxn ang="0">
                  <a:pos x="358" y="0"/>
                </a:cxn>
                <a:cxn ang="0">
                  <a:pos x="270" y="138"/>
                </a:cxn>
                <a:cxn ang="0">
                  <a:pos x="270" y="99"/>
                </a:cxn>
                <a:cxn ang="0">
                  <a:pos x="204" y="99"/>
                </a:cxn>
                <a:cxn ang="0">
                  <a:pos x="204" y="165"/>
                </a:cxn>
                <a:cxn ang="0">
                  <a:pos x="168" y="161"/>
                </a:cxn>
                <a:cxn ang="0">
                  <a:pos x="133" y="149"/>
                </a:cxn>
                <a:cxn ang="0">
                  <a:pos x="102" y="129"/>
                </a:cxn>
                <a:cxn ang="0">
                  <a:pos x="78" y="104"/>
                </a:cxn>
                <a:cxn ang="0">
                  <a:pos x="58" y="74"/>
                </a:cxn>
                <a:cxn ang="0">
                  <a:pos x="46" y="39"/>
                </a:cxn>
                <a:cxn ang="0">
                  <a:pos x="42" y="2"/>
                </a:cxn>
                <a:cxn ang="0">
                  <a:pos x="42" y="2"/>
                </a:cxn>
                <a:cxn ang="0">
                  <a:pos x="42" y="0"/>
                </a:cxn>
                <a:cxn ang="0">
                  <a:pos x="0" y="0"/>
                </a:cxn>
                <a:cxn ang="0">
                  <a:pos x="0" y="2"/>
                </a:cxn>
                <a:cxn ang="0">
                  <a:pos x="0" y="2"/>
                </a:cxn>
                <a:cxn ang="0">
                  <a:pos x="3" y="44"/>
                </a:cxn>
                <a:cxn ang="0">
                  <a:pos x="15" y="83"/>
                </a:cxn>
                <a:cxn ang="0">
                  <a:pos x="34" y="117"/>
                </a:cxn>
                <a:cxn ang="0">
                  <a:pos x="60" y="147"/>
                </a:cxn>
                <a:cxn ang="0">
                  <a:pos x="90" y="173"/>
                </a:cxn>
                <a:cxn ang="0">
                  <a:pos x="124" y="191"/>
                </a:cxn>
                <a:cxn ang="0">
                  <a:pos x="163" y="203"/>
                </a:cxn>
                <a:cxn ang="0">
                  <a:pos x="204" y="207"/>
                </a:cxn>
              </a:cxnLst>
              <a:rect l="0" t="0" r="r" b="b"/>
              <a:pathLst>
                <a:path w="409" h="207">
                  <a:moveTo>
                    <a:pt x="204" y="207"/>
                  </a:moveTo>
                  <a:lnTo>
                    <a:pt x="246" y="203"/>
                  </a:lnTo>
                  <a:lnTo>
                    <a:pt x="285" y="191"/>
                  </a:lnTo>
                  <a:lnTo>
                    <a:pt x="319" y="173"/>
                  </a:lnTo>
                  <a:lnTo>
                    <a:pt x="349" y="147"/>
                  </a:lnTo>
                  <a:lnTo>
                    <a:pt x="375" y="117"/>
                  </a:lnTo>
                  <a:lnTo>
                    <a:pt x="393" y="83"/>
                  </a:lnTo>
                  <a:lnTo>
                    <a:pt x="405" y="44"/>
                  </a:lnTo>
                  <a:lnTo>
                    <a:pt x="409" y="2"/>
                  </a:lnTo>
                  <a:lnTo>
                    <a:pt x="409" y="2"/>
                  </a:lnTo>
                  <a:lnTo>
                    <a:pt x="409" y="0"/>
                  </a:lnTo>
                  <a:lnTo>
                    <a:pt x="358" y="0"/>
                  </a:lnTo>
                  <a:lnTo>
                    <a:pt x="270" y="138"/>
                  </a:lnTo>
                  <a:lnTo>
                    <a:pt x="270" y="99"/>
                  </a:lnTo>
                  <a:lnTo>
                    <a:pt x="204" y="99"/>
                  </a:lnTo>
                  <a:lnTo>
                    <a:pt x="204" y="165"/>
                  </a:lnTo>
                  <a:lnTo>
                    <a:pt x="168" y="161"/>
                  </a:lnTo>
                  <a:lnTo>
                    <a:pt x="133" y="149"/>
                  </a:lnTo>
                  <a:lnTo>
                    <a:pt x="102" y="129"/>
                  </a:lnTo>
                  <a:lnTo>
                    <a:pt x="78" y="104"/>
                  </a:lnTo>
                  <a:lnTo>
                    <a:pt x="58" y="74"/>
                  </a:lnTo>
                  <a:lnTo>
                    <a:pt x="46" y="39"/>
                  </a:lnTo>
                  <a:lnTo>
                    <a:pt x="42" y="2"/>
                  </a:lnTo>
                  <a:lnTo>
                    <a:pt x="42" y="2"/>
                  </a:lnTo>
                  <a:lnTo>
                    <a:pt x="42" y="0"/>
                  </a:lnTo>
                  <a:lnTo>
                    <a:pt x="0" y="0"/>
                  </a:lnTo>
                  <a:lnTo>
                    <a:pt x="0" y="2"/>
                  </a:lnTo>
                  <a:lnTo>
                    <a:pt x="0" y="2"/>
                  </a:lnTo>
                  <a:lnTo>
                    <a:pt x="3" y="44"/>
                  </a:lnTo>
                  <a:lnTo>
                    <a:pt x="15" y="83"/>
                  </a:lnTo>
                  <a:lnTo>
                    <a:pt x="34" y="117"/>
                  </a:lnTo>
                  <a:lnTo>
                    <a:pt x="60" y="147"/>
                  </a:lnTo>
                  <a:lnTo>
                    <a:pt x="90" y="173"/>
                  </a:lnTo>
                  <a:lnTo>
                    <a:pt x="124" y="191"/>
                  </a:lnTo>
                  <a:lnTo>
                    <a:pt x="163" y="203"/>
                  </a:lnTo>
                  <a:lnTo>
                    <a:pt x="204" y="207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/>
            <a:lstStyle/>
            <a:p>
              <a:pPr algn="ctr" eaLnBrk="0" hangingPunct="0">
                <a:buFontTx/>
                <a:buNone/>
                <a:defRPr/>
              </a:pPr>
              <a:endParaRPr lang="zh-CN" altLang="en-US">
                <a:ea typeface="宋体" pitchFamily="2" charset="-122"/>
                <a:cs typeface="Arial" charset="0"/>
              </a:endParaRPr>
            </a:p>
          </p:txBody>
        </p:sp>
      </p:grpSp>
      <p:sp>
        <p:nvSpPr>
          <p:cNvPr id="53" name="矩形 52"/>
          <p:cNvSpPr/>
          <p:nvPr/>
        </p:nvSpPr>
        <p:spPr>
          <a:xfrm>
            <a:off x="684213" y="333375"/>
            <a:ext cx="1876425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未来发展</a:t>
            </a:r>
          </a:p>
        </p:txBody>
      </p:sp>
      <p:sp>
        <p:nvSpPr>
          <p:cNvPr id="22577" name="矩形 5"/>
          <p:cNvSpPr>
            <a:spLocks noChangeArrowheads="1"/>
          </p:cNvSpPr>
          <p:nvPr/>
        </p:nvSpPr>
        <p:spPr bwMode="auto">
          <a:xfrm>
            <a:off x="323850" y="468313"/>
            <a:ext cx="425450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7.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22578" name="矩形 6"/>
          <p:cNvSpPr>
            <a:spLocks noChangeArrowheads="1"/>
          </p:cNvSpPr>
          <p:nvPr/>
        </p:nvSpPr>
        <p:spPr bwMode="auto">
          <a:xfrm>
            <a:off x="2573338" y="530225"/>
            <a:ext cx="2282825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Future Development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5" name="矩形 24"/>
          <p:cNvSpPr/>
          <p:nvPr/>
        </p:nvSpPr>
        <p:spPr>
          <a:xfrm>
            <a:off x="254000" y="160338"/>
            <a:ext cx="1365250" cy="11080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6600" spc="-20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目录</a:t>
            </a:r>
          </a:p>
        </p:txBody>
      </p:sp>
      <p:sp>
        <p:nvSpPr>
          <p:cNvPr id="27" name="矩形 26"/>
          <p:cNvSpPr/>
          <p:nvPr/>
        </p:nvSpPr>
        <p:spPr>
          <a:xfrm>
            <a:off x="1924050" y="869950"/>
            <a:ext cx="187801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企业简介</a:t>
            </a:r>
          </a:p>
        </p:txBody>
      </p:sp>
      <p:sp>
        <p:nvSpPr>
          <p:cNvPr id="5123" name="矩形 28"/>
          <p:cNvSpPr>
            <a:spLocks noChangeArrowheads="1"/>
          </p:cNvSpPr>
          <p:nvPr/>
        </p:nvSpPr>
        <p:spPr bwMode="auto">
          <a:xfrm>
            <a:off x="1563688" y="100488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1.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24" name="矩形 29"/>
          <p:cNvSpPr>
            <a:spLocks noChangeArrowheads="1"/>
          </p:cNvSpPr>
          <p:nvPr/>
        </p:nvSpPr>
        <p:spPr bwMode="auto">
          <a:xfrm>
            <a:off x="3814763" y="1066800"/>
            <a:ext cx="127793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Us</a:t>
            </a:r>
            <a:endParaRPr lang="zh-CN" altLang="en-US" sz="2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1" name="矩形 30"/>
          <p:cNvSpPr/>
          <p:nvPr/>
        </p:nvSpPr>
        <p:spPr>
          <a:xfrm>
            <a:off x="1924050" y="1550988"/>
            <a:ext cx="1878013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组织结构</a:t>
            </a:r>
          </a:p>
        </p:txBody>
      </p:sp>
      <p:sp>
        <p:nvSpPr>
          <p:cNvPr id="5126" name="矩形 31"/>
          <p:cNvSpPr>
            <a:spLocks noChangeArrowheads="1"/>
          </p:cNvSpPr>
          <p:nvPr/>
        </p:nvSpPr>
        <p:spPr bwMode="auto">
          <a:xfrm>
            <a:off x="1563688" y="1685925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2.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27" name="矩形 32"/>
          <p:cNvSpPr>
            <a:spLocks noChangeArrowheads="1"/>
          </p:cNvSpPr>
          <p:nvPr/>
        </p:nvSpPr>
        <p:spPr bwMode="auto">
          <a:xfrm>
            <a:off x="3814763" y="1747838"/>
            <a:ext cx="2486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Organization Structure</a:t>
            </a:r>
            <a:endParaRPr lang="zh-CN" altLang="en-US" sz="2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4" name="矩形 33"/>
          <p:cNvSpPr/>
          <p:nvPr/>
        </p:nvSpPr>
        <p:spPr>
          <a:xfrm>
            <a:off x="1924050" y="2238375"/>
            <a:ext cx="1878013" cy="830263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售后服务</a:t>
            </a:r>
          </a:p>
        </p:txBody>
      </p:sp>
      <p:sp>
        <p:nvSpPr>
          <p:cNvPr id="5129" name="矩形 34"/>
          <p:cNvSpPr>
            <a:spLocks noChangeArrowheads="1"/>
          </p:cNvSpPr>
          <p:nvPr/>
        </p:nvSpPr>
        <p:spPr bwMode="auto">
          <a:xfrm>
            <a:off x="1563688" y="2373313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3.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30" name="矩形 35"/>
          <p:cNvSpPr>
            <a:spLocks noChangeArrowheads="1"/>
          </p:cNvSpPr>
          <p:nvPr/>
        </p:nvSpPr>
        <p:spPr bwMode="auto">
          <a:xfrm>
            <a:off x="3814763" y="2435225"/>
            <a:ext cx="941387" cy="5222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Service</a:t>
            </a:r>
            <a:endParaRPr lang="zh-CN" altLang="en-US" sz="2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37" name="矩形 36"/>
          <p:cNvSpPr/>
          <p:nvPr/>
        </p:nvSpPr>
        <p:spPr>
          <a:xfrm>
            <a:off x="1924050" y="2919413"/>
            <a:ext cx="1878013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公司业绩</a:t>
            </a:r>
          </a:p>
        </p:txBody>
      </p:sp>
      <p:sp>
        <p:nvSpPr>
          <p:cNvPr id="5132" name="矩形 37"/>
          <p:cNvSpPr>
            <a:spLocks noChangeArrowheads="1"/>
          </p:cNvSpPr>
          <p:nvPr/>
        </p:nvSpPr>
        <p:spPr bwMode="auto">
          <a:xfrm>
            <a:off x="1563688" y="305435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4.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33" name="矩形 38"/>
          <p:cNvSpPr>
            <a:spLocks noChangeArrowheads="1"/>
          </p:cNvSpPr>
          <p:nvPr/>
        </p:nvSpPr>
        <p:spPr bwMode="auto">
          <a:xfrm>
            <a:off x="3814763" y="3116263"/>
            <a:ext cx="1493837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Achievement</a:t>
            </a:r>
            <a:endParaRPr lang="zh-CN" altLang="en-US" sz="2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0" name="矩形 39"/>
          <p:cNvSpPr/>
          <p:nvPr/>
        </p:nvSpPr>
        <p:spPr>
          <a:xfrm>
            <a:off x="1924050" y="3605213"/>
            <a:ext cx="187801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企业文化</a:t>
            </a:r>
          </a:p>
        </p:txBody>
      </p:sp>
      <p:sp>
        <p:nvSpPr>
          <p:cNvPr id="5135" name="矩形 40"/>
          <p:cNvSpPr>
            <a:spLocks noChangeArrowheads="1"/>
          </p:cNvSpPr>
          <p:nvPr/>
        </p:nvSpPr>
        <p:spPr bwMode="auto">
          <a:xfrm>
            <a:off x="1563688" y="3741738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5.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36" name="矩形 41"/>
          <p:cNvSpPr>
            <a:spLocks noChangeArrowheads="1"/>
          </p:cNvSpPr>
          <p:nvPr/>
        </p:nvSpPr>
        <p:spPr bwMode="auto">
          <a:xfrm>
            <a:off x="3814763" y="3802063"/>
            <a:ext cx="19510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Corporate Culture</a:t>
            </a:r>
            <a:endParaRPr lang="zh-CN" altLang="en-US" sz="2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43" name="矩形 42"/>
          <p:cNvSpPr/>
          <p:nvPr/>
        </p:nvSpPr>
        <p:spPr>
          <a:xfrm>
            <a:off x="1924050" y="4287838"/>
            <a:ext cx="1878013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关于品牌</a:t>
            </a:r>
          </a:p>
        </p:txBody>
      </p:sp>
      <p:sp>
        <p:nvSpPr>
          <p:cNvPr id="5138" name="矩形 43"/>
          <p:cNvSpPr>
            <a:spLocks noChangeArrowheads="1"/>
          </p:cNvSpPr>
          <p:nvPr/>
        </p:nvSpPr>
        <p:spPr bwMode="auto">
          <a:xfrm>
            <a:off x="1563688" y="4422775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6.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39" name="矩形 44"/>
          <p:cNvSpPr>
            <a:spLocks noChangeArrowheads="1"/>
          </p:cNvSpPr>
          <p:nvPr/>
        </p:nvSpPr>
        <p:spPr bwMode="auto">
          <a:xfrm>
            <a:off x="3814763" y="4484688"/>
            <a:ext cx="208597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 the  Brand</a:t>
            </a:r>
          </a:p>
        </p:txBody>
      </p:sp>
      <p:sp>
        <p:nvSpPr>
          <p:cNvPr id="46" name="矩形 45"/>
          <p:cNvSpPr/>
          <p:nvPr/>
        </p:nvSpPr>
        <p:spPr>
          <a:xfrm>
            <a:off x="1924050" y="4973638"/>
            <a:ext cx="1878013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未来发展</a:t>
            </a:r>
          </a:p>
        </p:txBody>
      </p:sp>
      <p:sp>
        <p:nvSpPr>
          <p:cNvPr id="5141" name="矩形 46"/>
          <p:cNvSpPr>
            <a:spLocks noChangeArrowheads="1"/>
          </p:cNvSpPr>
          <p:nvPr/>
        </p:nvSpPr>
        <p:spPr bwMode="auto">
          <a:xfrm>
            <a:off x="1563688" y="5108575"/>
            <a:ext cx="425450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solidFill>
                  <a:srgbClr val="000000"/>
                </a:solidFill>
                <a:latin typeface="方正黄草简体" pitchFamily="65" charset="-122"/>
                <a:ea typeface="方正黄草简体" pitchFamily="65" charset="-122"/>
              </a:rPr>
              <a:t>7.</a:t>
            </a:r>
            <a:endParaRPr lang="zh-CN" altLang="en-US" sz="3200">
              <a:solidFill>
                <a:srgbClr val="000000"/>
              </a:solidFill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5142" name="矩形 47"/>
          <p:cNvSpPr>
            <a:spLocks noChangeArrowheads="1"/>
          </p:cNvSpPr>
          <p:nvPr/>
        </p:nvSpPr>
        <p:spPr bwMode="auto">
          <a:xfrm>
            <a:off x="3814763" y="5170488"/>
            <a:ext cx="2281237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solidFill>
                  <a:srgbClr val="000000"/>
                </a:solidFill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Future Development</a:t>
            </a:r>
            <a:endParaRPr lang="zh-CN" altLang="en-US" sz="2800">
              <a:solidFill>
                <a:srgbClr val="000000"/>
              </a:solidFill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3553" name="组合 12"/>
          <p:cNvGrpSpPr>
            <a:grpSpLocks/>
          </p:cNvGrpSpPr>
          <p:nvPr/>
        </p:nvGrpSpPr>
        <p:grpSpPr bwMode="auto">
          <a:xfrm>
            <a:off x="6300788" y="1331913"/>
            <a:ext cx="1889125" cy="3076575"/>
            <a:chOff x="2915816" y="0"/>
            <a:chExt cx="1889244" cy="3075350"/>
          </a:xfrm>
        </p:grpSpPr>
        <p:sp>
          <p:nvSpPr>
            <p:cNvPr id="23554" name="TextBox 5"/>
            <p:cNvSpPr txBox="1">
              <a:spLocks noChangeArrowheads="1"/>
            </p:cNvSpPr>
            <p:nvPr/>
          </p:nvSpPr>
          <p:spPr bwMode="auto">
            <a:xfrm>
              <a:off x="2915816" y="0"/>
              <a:ext cx="103105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6600">
                  <a:latin typeface="方正黄草简体" pitchFamily="65" charset="-122"/>
                  <a:ea typeface="方正黄草简体" pitchFamily="65" charset="-122"/>
                </a:rPr>
                <a:t>谢</a:t>
              </a:r>
            </a:p>
          </p:txBody>
        </p:sp>
        <p:sp>
          <p:nvSpPr>
            <p:cNvPr id="23555" name="TextBox 6"/>
            <p:cNvSpPr txBox="1">
              <a:spLocks noChangeArrowheads="1"/>
            </p:cNvSpPr>
            <p:nvPr/>
          </p:nvSpPr>
          <p:spPr bwMode="auto">
            <a:xfrm>
              <a:off x="2987824" y="980728"/>
              <a:ext cx="131318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800">
                  <a:latin typeface="方正黄草简体" pitchFamily="65" charset="-122"/>
                  <a:ea typeface="方正黄草简体" pitchFamily="65" charset="-122"/>
                </a:rPr>
                <a:t>大</a:t>
              </a:r>
              <a:endParaRPr lang="en-US" altLang="zh-CN" sz="8800">
                <a:latin typeface="方正黄草简体" pitchFamily="65" charset="-122"/>
                <a:ea typeface="方正黄草简体" pitchFamily="65" charset="-122"/>
              </a:endParaRPr>
            </a:p>
          </p:txBody>
        </p:sp>
        <p:sp>
          <p:nvSpPr>
            <p:cNvPr id="23556" name="TextBox 7"/>
            <p:cNvSpPr txBox="1">
              <a:spLocks noChangeArrowheads="1"/>
            </p:cNvSpPr>
            <p:nvPr/>
          </p:nvSpPr>
          <p:spPr bwMode="auto">
            <a:xfrm>
              <a:off x="3419872" y="332656"/>
              <a:ext cx="1031051" cy="110799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6600">
                  <a:latin typeface="方正黄草简体" pitchFamily="65" charset="-122"/>
                  <a:ea typeface="方正黄草简体" pitchFamily="65" charset="-122"/>
                </a:rPr>
                <a:t>谢</a:t>
              </a:r>
            </a:p>
          </p:txBody>
        </p:sp>
        <p:sp>
          <p:nvSpPr>
            <p:cNvPr id="23557" name="矩形 9"/>
            <p:cNvSpPr>
              <a:spLocks noChangeArrowheads="1"/>
            </p:cNvSpPr>
            <p:nvPr/>
          </p:nvSpPr>
          <p:spPr bwMode="auto">
            <a:xfrm>
              <a:off x="3491880" y="1628800"/>
              <a:ext cx="1313180" cy="14465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r>
                <a:rPr lang="zh-CN" altLang="en-US" sz="8800">
                  <a:latin typeface="方正黄草简体" pitchFamily="65" charset="-122"/>
                  <a:ea typeface="方正黄草简体" pitchFamily="65" charset="-122"/>
                </a:rPr>
                <a:t>家</a:t>
              </a:r>
            </a:p>
          </p:txBody>
        </p:sp>
      </p:grpSp>
      <p:sp>
        <p:nvSpPr>
          <p:cNvPr id="23558" name="TextBox 10"/>
          <p:cNvSpPr txBox="1">
            <a:spLocks noChangeArrowheads="1"/>
          </p:cNvSpPr>
          <p:nvPr/>
        </p:nvSpPr>
        <p:spPr bwMode="auto">
          <a:xfrm>
            <a:off x="5703888" y="3636963"/>
            <a:ext cx="1343025" cy="8302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4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Thank</a:t>
            </a:r>
            <a:endParaRPr lang="zh-CN" altLang="en-US" sz="4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23559" name="TextBox 11"/>
          <p:cNvSpPr txBox="1">
            <a:spLocks noChangeArrowheads="1"/>
          </p:cNvSpPr>
          <p:nvPr/>
        </p:nvSpPr>
        <p:spPr bwMode="auto">
          <a:xfrm>
            <a:off x="6594475" y="4213225"/>
            <a:ext cx="6842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 b="1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You</a:t>
            </a:r>
            <a:endParaRPr lang="zh-CN" altLang="en-US" sz="3200" b="1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pic>
        <p:nvPicPr>
          <p:cNvPr id="23560" name="Picture 11" descr="E:\jimin\nipic\ppt\ppt0107\pics\pic01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05525" y="3860800"/>
            <a:ext cx="3038475" cy="17716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E:\小小草店铺中的素材\Y3030-30套合集+文艺唯美风格（把时间改成了2016）\扫一扫更多惊喜等着您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909" y="57729"/>
            <a:ext cx="8936182" cy="674254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16287932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" name="矩形 90"/>
          <p:cNvSpPr/>
          <p:nvPr/>
        </p:nvSpPr>
        <p:spPr>
          <a:xfrm>
            <a:off x="5213350" y="2574925"/>
            <a:ext cx="776288" cy="230188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模板下载：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www.1ppt.com/moban/     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行业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www.1ppt.com/hangye/ </a:t>
            </a:r>
          </a:p>
          <a:p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节日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模板：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www.1ppt.com/jieri/           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素材下载：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www.1ppt.com/sucai/</a:t>
            </a:r>
          </a:p>
          <a:p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背景图片：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www.1ppt.com/beijing/      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图表下载：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www.1ppt.com/tubiao/      </a:t>
            </a:r>
          </a:p>
          <a:p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优秀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www.1ppt.com/xiazai/        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www.1ppt.com/powerpoint/      </a:t>
            </a:r>
          </a:p>
          <a:p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Word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教程： 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www.1ppt.com/word/              Excel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教程：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www.1ppt.com/excel/  </a:t>
            </a:r>
          </a:p>
          <a:p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资料下载：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www.1ppt.com/ziliao/                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课件下载：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www.1ppt.com/kejian/ </a:t>
            </a:r>
          </a:p>
          <a:p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范文下载：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www.1ppt.com/fanwen/             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试卷下载：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www.1ppt.com/shiti/  </a:t>
            </a:r>
          </a:p>
          <a:p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教案下载：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www.1ppt.com/jiaoan/        PPT</a:t>
            </a:r>
            <a:r>
              <a:rPr lang="zh-CN" altLang="en-US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论坛：</a:t>
            </a:r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www.1ppt.cn</a:t>
            </a:r>
          </a:p>
          <a:p>
            <a:r>
              <a:rPr lang="en-US" altLang="zh-CN" sz="100">
                <a:solidFill>
                  <a:srgbClr val="FFFFFF"/>
                </a:solidFill>
                <a:ea typeface="宋体" pitchFamily="2" charset="-122"/>
                <a:cs typeface="Arial" pitchFamily="34" charset="0"/>
              </a:rPr>
              <a:t> </a:t>
            </a:r>
            <a:endParaRPr lang="zh-CN" altLang="en-US" sz="100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grpSp>
        <p:nvGrpSpPr>
          <p:cNvPr id="6146" name="Group 74"/>
          <p:cNvGrpSpPr>
            <a:grpSpLocks/>
          </p:cNvGrpSpPr>
          <p:nvPr/>
        </p:nvGrpSpPr>
        <p:grpSpPr bwMode="auto">
          <a:xfrm>
            <a:off x="0" y="1989138"/>
            <a:ext cx="9144000" cy="1254125"/>
            <a:chOff x="0" y="2006"/>
            <a:chExt cx="5760" cy="790"/>
          </a:xfrm>
        </p:grpSpPr>
        <p:sp>
          <p:nvSpPr>
            <p:cNvPr id="81" name="Line 75"/>
            <p:cNvSpPr>
              <a:spLocks noChangeShapeType="1"/>
            </p:cNvSpPr>
            <p:nvPr/>
          </p:nvSpPr>
          <p:spPr bwMode="gray">
            <a:xfrm flipH="1">
              <a:off x="0" y="2405"/>
              <a:ext cx="652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2" name="Line 76"/>
            <p:cNvSpPr>
              <a:spLocks noChangeShapeType="1"/>
            </p:cNvSpPr>
            <p:nvPr/>
          </p:nvSpPr>
          <p:spPr bwMode="gray">
            <a:xfrm flipH="1">
              <a:off x="3839" y="2405"/>
              <a:ext cx="510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3" name="Arc 77"/>
            <p:cNvSpPr/>
            <p:nvPr/>
          </p:nvSpPr>
          <p:spPr bwMode="gray">
            <a:xfrm rot="16200000" flipV="1">
              <a:off x="2051" y="1832"/>
              <a:ext cx="412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4" name="Arc 78"/>
            <p:cNvSpPr/>
            <p:nvPr/>
          </p:nvSpPr>
          <p:spPr bwMode="gray">
            <a:xfrm rot="16200000" flipV="1">
              <a:off x="4501" y="1831"/>
              <a:ext cx="418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5" name="Line 79"/>
            <p:cNvSpPr>
              <a:spLocks noChangeShapeType="1"/>
            </p:cNvSpPr>
            <p:nvPr/>
          </p:nvSpPr>
          <p:spPr bwMode="gray">
            <a:xfrm flipH="1">
              <a:off x="2619" y="2405"/>
              <a:ext cx="496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6" name="Arc 80"/>
            <p:cNvSpPr/>
            <p:nvPr/>
          </p:nvSpPr>
          <p:spPr bwMode="gray">
            <a:xfrm rot="5400000">
              <a:off x="3277" y="2210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7" name="Line 81"/>
            <p:cNvSpPr>
              <a:spLocks noChangeShapeType="1"/>
            </p:cNvSpPr>
            <p:nvPr/>
          </p:nvSpPr>
          <p:spPr bwMode="gray">
            <a:xfrm flipH="1">
              <a:off x="5071" y="2405"/>
              <a:ext cx="689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8" name="Line 82"/>
            <p:cNvSpPr>
              <a:spLocks noChangeShapeType="1"/>
            </p:cNvSpPr>
            <p:nvPr/>
          </p:nvSpPr>
          <p:spPr bwMode="gray">
            <a:xfrm flipH="1">
              <a:off x="1377" y="2405"/>
              <a:ext cx="523" cy="0"/>
            </a:xfrm>
            <a:prstGeom prst="line">
              <a:avLst/>
            </a:prstGeom>
          </p:spPr>
          <p:style>
            <a:lnRef idx="3">
              <a:schemeClr val="accent4"/>
            </a:lnRef>
            <a:fillRef idx="0">
              <a:schemeClr val="accent4"/>
            </a:fillRef>
            <a:effectRef idx="2">
              <a:schemeClr val="accent4"/>
            </a:effectRef>
            <a:fontRef idx="minor">
              <a:schemeClr val="tx1"/>
            </a:fontRef>
          </p:style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89" name="Arc 83"/>
            <p:cNvSpPr/>
            <p:nvPr/>
          </p:nvSpPr>
          <p:spPr bwMode="gray">
            <a:xfrm rot="5400000">
              <a:off x="814" y="2210"/>
              <a:ext cx="400" cy="769"/>
            </a:xfrm>
            <a:custGeom>
              <a:avLst/>
              <a:gdLst>
                <a:gd name="G0" fmla="+- 1194 0 0"/>
                <a:gd name="G1" fmla="+- 21600 0 0"/>
                <a:gd name="G2" fmla="+- 21600 0 0"/>
                <a:gd name="T0" fmla="*/ 750 w 22794"/>
                <a:gd name="T1" fmla="*/ 5 h 43200"/>
                <a:gd name="T2" fmla="*/ 0 w 22794"/>
                <a:gd name="T3" fmla="*/ 43167 h 43200"/>
                <a:gd name="T4" fmla="*/ 1194 w 22794"/>
                <a:gd name="T5" fmla="*/ 21600 h 432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2794" h="43200" fill="none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</a:path>
                <a:path w="22794" h="43200" stroke="0" extrusionOk="0">
                  <a:moveTo>
                    <a:pt x="749" y="4"/>
                  </a:moveTo>
                  <a:cubicBezTo>
                    <a:pt x="897" y="1"/>
                    <a:pt x="1045" y="-1"/>
                    <a:pt x="1194" y="0"/>
                  </a:cubicBezTo>
                  <a:cubicBezTo>
                    <a:pt x="13123" y="0"/>
                    <a:pt x="22794" y="9670"/>
                    <a:pt x="22794" y="21600"/>
                  </a:cubicBezTo>
                  <a:cubicBezTo>
                    <a:pt x="22794" y="33529"/>
                    <a:pt x="13123" y="43200"/>
                    <a:pt x="1194" y="43200"/>
                  </a:cubicBezTo>
                  <a:cubicBezTo>
                    <a:pt x="795" y="43200"/>
                    <a:pt x="397" y="43188"/>
                    <a:pt x="0" y="43166"/>
                  </a:cubicBezTo>
                  <a:lnTo>
                    <a:pt x="1194" y="21600"/>
                  </a:lnTo>
                  <a:close/>
                </a:path>
              </a:pathLst>
            </a:cu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endParaRPr lang="zh-CN" altLang="en-US">
                <a:solidFill>
                  <a:srgbClr val="FFFFFF"/>
                </a:solidFill>
                <a:ea typeface="宋体" pitchFamily="2" charset="-122"/>
                <a:cs typeface="Arial" pitchFamily="34" charset="0"/>
              </a:endParaRPr>
            </a:p>
          </p:txBody>
        </p:sp>
      </p:grpSp>
      <p:sp>
        <p:nvSpPr>
          <p:cNvPr id="32" name="矩形 31"/>
          <p:cNvSpPr/>
          <p:nvPr/>
        </p:nvSpPr>
        <p:spPr>
          <a:xfrm>
            <a:off x="827088" y="366713"/>
            <a:ext cx="1878012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企业简介</a:t>
            </a:r>
          </a:p>
        </p:txBody>
      </p:sp>
      <p:sp>
        <p:nvSpPr>
          <p:cNvPr id="6157" name="矩形 32"/>
          <p:cNvSpPr>
            <a:spLocks noChangeArrowheads="1"/>
          </p:cNvSpPr>
          <p:nvPr/>
        </p:nvSpPr>
        <p:spPr bwMode="auto">
          <a:xfrm>
            <a:off x="468313" y="501650"/>
            <a:ext cx="4238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1.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6158" name="矩形 33"/>
          <p:cNvSpPr>
            <a:spLocks noChangeArrowheads="1"/>
          </p:cNvSpPr>
          <p:nvPr/>
        </p:nvSpPr>
        <p:spPr bwMode="auto">
          <a:xfrm>
            <a:off x="2717800" y="563563"/>
            <a:ext cx="1277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Us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6159" name="Group 2"/>
          <p:cNvGrpSpPr>
            <a:grpSpLocks/>
          </p:cNvGrpSpPr>
          <p:nvPr/>
        </p:nvGrpSpPr>
        <p:grpSpPr bwMode="auto">
          <a:xfrm>
            <a:off x="1096963" y="2101850"/>
            <a:ext cx="1041400" cy="1052513"/>
            <a:chOff x="691" y="2077"/>
            <a:chExt cx="656" cy="663"/>
          </a:xfrm>
        </p:grpSpPr>
        <p:pic>
          <p:nvPicPr>
            <p:cNvPr id="6160" name="Picture 3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691" y="2077"/>
              <a:ext cx="656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7" name="Oval 4"/>
            <p:cNvSpPr>
              <a:spLocks noChangeArrowheads="1"/>
            </p:cNvSpPr>
            <p:nvPr/>
          </p:nvSpPr>
          <p:spPr bwMode="gray">
            <a:xfrm>
              <a:off x="691" y="2077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hlink"/>
                </a:gs>
                <a:gs pos="50000">
                  <a:schemeClr val="hlink">
                    <a:gamma/>
                    <a:tint val="22353"/>
                    <a:invGamma/>
                  </a:schemeClr>
                </a:gs>
                <a:gs pos="100000">
                  <a:schemeClr val="hlink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6162" name="Group 5"/>
            <p:cNvGrpSpPr>
              <a:grpSpLocks/>
            </p:cNvGrpSpPr>
            <p:nvPr/>
          </p:nvGrpSpPr>
          <p:grpSpPr bwMode="auto">
            <a:xfrm>
              <a:off x="726" y="2607"/>
              <a:ext cx="570" cy="110"/>
              <a:chOff x="3706" y="1872"/>
              <a:chExt cx="825" cy="156"/>
            </a:xfrm>
          </p:grpSpPr>
          <p:grpSp>
            <p:nvGrpSpPr>
              <p:cNvPr id="6163" name="Group 6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6164" name="AutoShape 7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65" name="AutoShape 8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66" name="AutoShape 9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67" name="AutoShape 10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6168" name="Group 11"/>
              <p:cNvGrpSpPr>
                <a:grpSpLocks/>
              </p:cNvGrpSpPr>
              <p:nvPr/>
            </p:nvGrpSpPr>
            <p:grpSpPr bwMode="auto">
              <a:xfrm rot="56115" flipH="1" flipV="1">
                <a:off x="3706" y="1878"/>
                <a:ext cx="681" cy="150"/>
                <a:chOff x="1565" y="2568"/>
                <a:chExt cx="1118" cy="279"/>
              </a:xfrm>
            </p:grpSpPr>
            <p:sp>
              <p:nvSpPr>
                <p:cNvPr id="6169" name="AutoShape 12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70" name="AutoShape 13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71" name="AutoShape 14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72" name="AutoShape 15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6173" name="Group 16"/>
          <p:cNvGrpSpPr>
            <a:grpSpLocks/>
          </p:cNvGrpSpPr>
          <p:nvPr/>
        </p:nvGrpSpPr>
        <p:grpSpPr bwMode="auto">
          <a:xfrm>
            <a:off x="3060700" y="2093913"/>
            <a:ext cx="1041400" cy="1052512"/>
            <a:chOff x="1928" y="2072"/>
            <a:chExt cx="656" cy="663"/>
          </a:xfrm>
        </p:grpSpPr>
        <p:pic>
          <p:nvPicPr>
            <p:cNvPr id="6174" name="Picture 17" descr="circuler_1"/>
            <p:cNvPicPr>
              <a:picLocks noChangeAspect="1" noChangeArrowheads="1"/>
            </p:cNvPicPr>
            <p:nvPr/>
          </p:nvPicPr>
          <p:blipFill>
            <a:blip r:embed="rId2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1928" y="2072"/>
              <a:ext cx="656" cy="66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21" name="Oval 18"/>
            <p:cNvSpPr>
              <a:spLocks noChangeArrowheads="1"/>
            </p:cNvSpPr>
            <p:nvPr/>
          </p:nvSpPr>
          <p:spPr bwMode="gray">
            <a:xfrm>
              <a:off x="1928" y="2072"/>
              <a:ext cx="652" cy="663"/>
            </a:xfrm>
            <a:prstGeom prst="ellipse">
              <a:avLst/>
            </a:prstGeom>
            <a:gradFill rotWithShape="1">
              <a:gsLst>
                <a:gs pos="0">
                  <a:schemeClr val="accent2"/>
                </a:gs>
                <a:gs pos="50000">
                  <a:schemeClr val="accent2">
                    <a:gamma/>
                    <a:tint val="22353"/>
                    <a:invGamma/>
                  </a:schemeClr>
                </a:gs>
                <a:gs pos="100000">
                  <a:schemeClr val="accent2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6176" name="Group 19"/>
            <p:cNvGrpSpPr>
              <a:grpSpLocks/>
            </p:cNvGrpSpPr>
            <p:nvPr/>
          </p:nvGrpSpPr>
          <p:grpSpPr bwMode="auto">
            <a:xfrm>
              <a:off x="1963" y="2602"/>
              <a:ext cx="570" cy="110"/>
              <a:chOff x="3706" y="1872"/>
              <a:chExt cx="825" cy="156"/>
            </a:xfrm>
          </p:grpSpPr>
          <p:grpSp>
            <p:nvGrpSpPr>
              <p:cNvPr id="6177" name="Group 20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6178" name="AutoShape 21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79" name="AutoShape 22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80" name="AutoShape 23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81" name="AutoShape 24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6182" name="Group 25"/>
              <p:cNvGrpSpPr>
                <a:grpSpLocks/>
              </p:cNvGrpSpPr>
              <p:nvPr/>
            </p:nvGrpSpPr>
            <p:grpSpPr bwMode="auto">
              <a:xfrm rot="56115" flipH="1" flipV="1">
                <a:off x="3706" y="1878"/>
                <a:ext cx="681" cy="150"/>
                <a:chOff x="1565" y="2568"/>
                <a:chExt cx="1118" cy="279"/>
              </a:xfrm>
            </p:grpSpPr>
            <p:sp>
              <p:nvSpPr>
                <p:cNvPr id="6183" name="AutoShape 26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84" name="AutoShape 27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85" name="AutoShape 28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86" name="AutoShape 29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6187" name="Group 30"/>
          <p:cNvGrpSpPr>
            <a:grpSpLocks/>
          </p:cNvGrpSpPr>
          <p:nvPr/>
        </p:nvGrpSpPr>
        <p:grpSpPr bwMode="auto">
          <a:xfrm>
            <a:off x="4999038" y="2105025"/>
            <a:ext cx="1041400" cy="1050925"/>
            <a:chOff x="3149" y="2079"/>
            <a:chExt cx="656" cy="662"/>
          </a:xfrm>
        </p:grpSpPr>
        <p:pic>
          <p:nvPicPr>
            <p:cNvPr id="6188" name="Picture 31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3149" y="2079"/>
              <a:ext cx="656" cy="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38" name="Oval 32"/>
            <p:cNvSpPr>
              <a:spLocks noChangeArrowheads="1"/>
            </p:cNvSpPr>
            <p:nvPr/>
          </p:nvSpPr>
          <p:spPr bwMode="gray">
            <a:xfrm>
              <a:off x="3149" y="2079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folHlink"/>
                </a:gs>
                <a:gs pos="50000">
                  <a:schemeClr val="folHlink">
                    <a:gamma/>
                    <a:tint val="22353"/>
                    <a:invGamma/>
                  </a:schemeClr>
                </a:gs>
                <a:gs pos="100000">
                  <a:schemeClr val="folHlink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6190" name="Group 33"/>
            <p:cNvGrpSpPr>
              <a:grpSpLocks/>
            </p:cNvGrpSpPr>
            <p:nvPr/>
          </p:nvGrpSpPr>
          <p:grpSpPr bwMode="auto">
            <a:xfrm>
              <a:off x="3184" y="2596"/>
              <a:ext cx="570" cy="110"/>
              <a:chOff x="3706" y="1872"/>
              <a:chExt cx="825" cy="156"/>
            </a:xfrm>
          </p:grpSpPr>
          <p:grpSp>
            <p:nvGrpSpPr>
              <p:cNvPr id="6191" name="Group 34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6192" name="AutoShape 35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93" name="AutoShape 36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94" name="AutoShape 37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95" name="AutoShape 38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6196" name="Group 39"/>
              <p:cNvGrpSpPr>
                <a:grpSpLocks/>
              </p:cNvGrpSpPr>
              <p:nvPr/>
            </p:nvGrpSpPr>
            <p:grpSpPr bwMode="auto">
              <a:xfrm rot="56115" flipH="1" flipV="1">
                <a:off x="3706" y="1878"/>
                <a:ext cx="681" cy="150"/>
                <a:chOff x="1565" y="2568"/>
                <a:chExt cx="1118" cy="279"/>
              </a:xfrm>
            </p:grpSpPr>
            <p:sp>
              <p:nvSpPr>
                <p:cNvPr id="6197" name="AutoShape 40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98" name="AutoShape 41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199" name="AutoShape 42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00" name="AutoShape 43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</p:grpSp>
      <p:grpSp>
        <p:nvGrpSpPr>
          <p:cNvPr id="6201" name="Group 44"/>
          <p:cNvGrpSpPr>
            <a:grpSpLocks/>
          </p:cNvGrpSpPr>
          <p:nvPr/>
        </p:nvGrpSpPr>
        <p:grpSpPr bwMode="auto">
          <a:xfrm>
            <a:off x="6961188" y="2097088"/>
            <a:ext cx="1041400" cy="1050925"/>
            <a:chOff x="4385" y="2074"/>
            <a:chExt cx="656" cy="662"/>
          </a:xfrm>
        </p:grpSpPr>
        <p:pic>
          <p:nvPicPr>
            <p:cNvPr id="6202" name="Picture 45" descr="circuler_1"/>
            <p:cNvPicPr>
              <a:picLocks noChangeAspect="1" noChangeArrowheads="1"/>
            </p:cNvPicPr>
            <p:nvPr/>
          </p:nvPicPr>
          <p:blipFill>
            <a:blip r:embed="rId3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385" y="2074"/>
              <a:ext cx="656" cy="6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  <p:sp>
          <p:nvSpPr>
            <p:cNvPr id="52" name="Oval 46"/>
            <p:cNvSpPr>
              <a:spLocks noChangeArrowheads="1"/>
            </p:cNvSpPr>
            <p:nvPr/>
          </p:nvSpPr>
          <p:spPr bwMode="gray">
            <a:xfrm>
              <a:off x="4385" y="2074"/>
              <a:ext cx="652" cy="662"/>
            </a:xfrm>
            <a:prstGeom prst="ellipse">
              <a:avLst/>
            </a:prstGeom>
            <a:gradFill rotWithShape="1">
              <a:gsLst>
                <a:gs pos="0">
                  <a:schemeClr val="accent1"/>
                </a:gs>
                <a:gs pos="50000">
                  <a:schemeClr val="accent1">
                    <a:gamma/>
                    <a:tint val="22353"/>
                    <a:invGamma/>
                  </a:schemeClr>
                </a:gs>
                <a:gs pos="100000">
                  <a:schemeClr val="accent1"/>
                </a:gs>
              </a:gsLst>
              <a:lin ang="5400000" scaled="1"/>
            </a:gradFill>
            <a:ln w="9525" algn="ctr">
              <a:noFill/>
              <a:round/>
            </a:ln>
            <a:effectLst/>
          </p:spPr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latin typeface="Arial" charset="0"/>
                <a:ea typeface="宋体" charset="-122"/>
              </a:endParaRPr>
            </a:p>
          </p:txBody>
        </p:sp>
        <p:grpSp>
          <p:nvGrpSpPr>
            <p:cNvPr id="6204" name="Group 47"/>
            <p:cNvGrpSpPr>
              <a:grpSpLocks/>
            </p:cNvGrpSpPr>
            <p:nvPr/>
          </p:nvGrpSpPr>
          <p:grpSpPr bwMode="auto">
            <a:xfrm>
              <a:off x="4420" y="2591"/>
              <a:ext cx="570" cy="110"/>
              <a:chOff x="3706" y="1872"/>
              <a:chExt cx="825" cy="156"/>
            </a:xfrm>
          </p:grpSpPr>
          <p:grpSp>
            <p:nvGrpSpPr>
              <p:cNvPr id="6205" name="Group 48"/>
              <p:cNvGrpSpPr>
                <a:grpSpLocks/>
              </p:cNvGrpSpPr>
              <p:nvPr/>
            </p:nvGrpSpPr>
            <p:grpSpPr bwMode="auto">
              <a:xfrm rot="-1297425" flipH="1" flipV="1">
                <a:off x="3850" y="1872"/>
                <a:ext cx="681" cy="150"/>
                <a:chOff x="1565" y="2568"/>
                <a:chExt cx="1118" cy="279"/>
              </a:xfrm>
            </p:grpSpPr>
            <p:sp>
              <p:nvSpPr>
                <p:cNvPr id="6206" name="AutoShape 49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07" name="AutoShape 50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08" name="AutoShape 51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09" name="AutoShape 52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  <p:grpSp>
            <p:nvGrpSpPr>
              <p:cNvPr id="6210" name="Group 53"/>
              <p:cNvGrpSpPr>
                <a:grpSpLocks/>
              </p:cNvGrpSpPr>
              <p:nvPr/>
            </p:nvGrpSpPr>
            <p:grpSpPr bwMode="auto">
              <a:xfrm rot="56115" flipH="1" flipV="1">
                <a:off x="3706" y="1878"/>
                <a:ext cx="681" cy="150"/>
                <a:chOff x="1565" y="2568"/>
                <a:chExt cx="1118" cy="279"/>
              </a:xfrm>
            </p:grpSpPr>
            <p:sp>
              <p:nvSpPr>
                <p:cNvPr id="6211" name="AutoShape 54"/>
                <p:cNvSpPr>
                  <a:spLocks noChangeArrowheads="1"/>
                </p:cNvSpPr>
                <p:nvPr/>
              </p:nvSpPr>
              <p:spPr bwMode="auto">
                <a:xfrm rot="5263130">
                  <a:off x="1858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12" name="AutoShape 55"/>
                <p:cNvSpPr>
                  <a:spLocks noChangeArrowheads="1"/>
                </p:cNvSpPr>
                <p:nvPr/>
              </p:nvSpPr>
              <p:spPr bwMode="auto">
                <a:xfrm rot="6078281">
                  <a:off x="1994" y="2273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13" name="AutoShape 56"/>
                <p:cNvSpPr>
                  <a:spLocks noChangeArrowheads="1"/>
                </p:cNvSpPr>
                <p:nvPr/>
              </p:nvSpPr>
              <p:spPr bwMode="auto">
                <a:xfrm rot="6373927">
                  <a:off x="2070" y="229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  <p:sp>
              <p:nvSpPr>
                <p:cNvPr id="6214" name="AutoShape 57"/>
                <p:cNvSpPr>
                  <a:spLocks noChangeArrowheads="1"/>
                </p:cNvSpPr>
                <p:nvPr/>
              </p:nvSpPr>
              <p:spPr bwMode="auto">
                <a:xfrm rot="6906312">
                  <a:off x="2160" y="2325"/>
                  <a:ext cx="227" cy="816"/>
                </a:xfrm>
                <a:prstGeom prst="moon">
                  <a:avLst>
                    <a:gd name="adj" fmla="val 49773"/>
                  </a:avLst>
                </a:prstGeom>
                <a:solidFill>
                  <a:srgbClr val="FFFFFF">
                    <a:alpha val="3922"/>
                  </a:srgbClr>
                </a:solidFill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miter lim="800000"/>
                      <a:headEnd/>
                      <a:tailEnd/>
                    </a14:hiddenLine>
                  </a:ext>
                </a:extLst>
              </p:spPr>
              <p:txBody>
                <a:bodyPr wrap="none" anchor="ctr"/>
                <a:lstStyle/>
                <a:p>
                  <a:endParaRPr lang="zh-CN" altLang="en-US">
                    <a:ea typeface="宋体" pitchFamily="2" charset="-122"/>
                  </a:endParaRPr>
                </a:p>
              </p:txBody>
            </p:sp>
          </p:grpSp>
        </p:grpSp>
      </p:grpSp>
      <p:sp>
        <p:nvSpPr>
          <p:cNvPr id="6215" name="Text Box 61"/>
          <p:cNvSpPr txBox="1">
            <a:spLocks noChangeArrowheads="1"/>
          </p:cNvSpPr>
          <p:nvPr/>
        </p:nvSpPr>
        <p:spPr bwMode="auto">
          <a:xfrm>
            <a:off x="1093788" y="2320925"/>
            <a:ext cx="1044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216" name="Text Box 62"/>
          <p:cNvSpPr txBox="1">
            <a:spLocks noChangeArrowheads="1"/>
          </p:cNvSpPr>
          <p:nvPr/>
        </p:nvSpPr>
        <p:spPr bwMode="auto">
          <a:xfrm>
            <a:off x="3049588" y="2320925"/>
            <a:ext cx="1044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217" name="Text Box 63"/>
          <p:cNvSpPr txBox="1">
            <a:spLocks noChangeArrowheads="1"/>
          </p:cNvSpPr>
          <p:nvPr/>
        </p:nvSpPr>
        <p:spPr bwMode="auto">
          <a:xfrm>
            <a:off x="4997450" y="2320925"/>
            <a:ext cx="1044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6218" name="Text Box 64"/>
          <p:cNvSpPr txBox="1">
            <a:spLocks noChangeArrowheads="1"/>
          </p:cNvSpPr>
          <p:nvPr/>
        </p:nvSpPr>
        <p:spPr bwMode="auto">
          <a:xfrm>
            <a:off x="6945313" y="2320925"/>
            <a:ext cx="104457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120650" indent="-120650">
              <a:defRPr>
                <a:solidFill>
                  <a:schemeClr val="tx1"/>
                </a:solidFill>
                <a:latin typeface="Arial" pitchFamily="34" charset="0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</a:defRPr>
            </a:lvl9pPr>
          </a:lstStyle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1C1C1C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77" name="Line 71"/>
          <p:cNvSpPr>
            <a:spLocks noChangeShapeType="1"/>
          </p:cNvSpPr>
          <p:nvPr/>
        </p:nvSpPr>
        <p:spPr bwMode="gray">
          <a:xfrm flipH="1">
            <a:off x="1052513" y="3284538"/>
            <a:ext cx="423862" cy="19208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78" name="Line 72"/>
          <p:cNvSpPr>
            <a:spLocks noChangeShapeType="1"/>
          </p:cNvSpPr>
          <p:nvPr/>
        </p:nvSpPr>
        <p:spPr bwMode="gray">
          <a:xfrm flipH="1">
            <a:off x="241300" y="3476625"/>
            <a:ext cx="1587500" cy="0"/>
          </a:xfrm>
          <a:prstGeom prst="line">
            <a:avLst/>
          </a:prstGeom>
          <a:noFill/>
          <a:ln w="19050">
            <a:solidFill>
              <a:schemeClr val="accent5">
                <a:lumMod val="75000"/>
              </a:schemeClr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221" name="Text Box 73"/>
          <p:cNvSpPr txBox="1">
            <a:spLocks noChangeArrowheads="1"/>
          </p:cNvSpPr>
          <p:nvPr/>
        </p:nvSpPr>
        <p:spPr bwMode="auto">
          <a:xfrm>
            <a:off x="206375" y="3540125"/>
            <a:ext cx="1701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</p:txBody>
      </p:sp>
      <p:pic>
        <p:nvPicPr>
          <p:cNvPr id="6222" name="Picture 84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04913" y="2112963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23" name="Picture 85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81350" y="2103438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24" name="Picture 86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14925" y="2122488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225" name="Picture 87" descr="Picture1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077075" y="2112963"/>
            <a:ext cx="825500" cy="37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4" name="Line 71"/>
          <p:cNvSpPr>
            <a:spLocks noChangeShapeType="1"/>
          </p:cNvSpPr>
          <p:nvPr/>
        </p:nvSpPr>
        <p:spPr bwMode="gray">
          <a:xfrm flipH="1">
            <a:off x="2779713" y="3284538"/>
            <a:ext cx="423862" cy="19208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5" name="Line 72"/>
          <p:cNvSpPr>
            <a:spLocks noChangeShapeType="1"/>
          </p:cNvSpPr>
          <p:nvPr/>
        </p:nvSpPr>
        <p:spPr bwMode="gray">
          <a:xfrm flipH="1">
            <a:off x="1968500" y="3476625"/>
            <a:ext cx="1587500" cy="0"/>
          </a:xfrm>
          <a:prstGeom prst="line">
            <a:avLst/>
          </a:prstGeom>
          <a:noFill/>
          <a:ln w="19050">
            <a:solidFill>
              <a:schemeClr val="accent5">
                <a:lumMod val="75000"/>
              </a:schemeClr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228" name="Text Box 73"/>
          <p:cNvSpPr txBox="1">
            <a:spLocks noChangeArrowheads="1"/>
          </p:cNvSpPr>
          <p:nvPr/>
        </p:nvSpPr>
        <p:spPr bwMode="auto">
          <a:xfrm>
            <a:off x="1933575" y="3540125"/>
            <a:ext cx="1701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</p:txBody>
      </p:sp>
      <p:sp>
        <p:nvSpPr>
          <p:cNvPr id="97" name="Line 71"/>
          <p:cNvSpPr>
            <a:spLocks noChangeShapeType="1"/>
          </p:cNvSpPr>
          <p:nvPr/>
        </p:nvSpPr>
        <p:spPr bwMode="gray">
          <a:xfrm flipH="1">
            <a:off x="4508500" y="3284538"/>
            <a:ext cx="423863" cy="19208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98" name="Line 72"/>
          <p:cNvSpPr>
            <a:spLocks noChangeShapeType="1"/>
          </p:cNvSpPr>
          <p:nvPr/>
        </p:nvSpPr>
        <p:spPr bwMode="gray">
          <a:xfrm flipH="1">
            <a:off x="3697288" y="3476625"/>
            <a:ext cx="1587500" cy="0"/>
          </a:xfrm>
          <a:prstGeom prst="line">
            <a:avLst/>
          </a:prstGeom>
          <a:noFill/>
          <a:ln w="19050">
            <a:solidFill>
              <a:schemeClr val="accent5">
                <a:lumMod val="75000"/>
              </a:schemeClr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231" name="Text Box 73"/>
          <p:cNvSpPr txBox="1">
            <a:spLocks noChangeArrowheads="1"/>
          </p:cNvSpPr>
          <p:nvPr/>
        </p:nvSpPr>
        <p:spPr bwMode="auto">
          <a:xfrm>
            <a:off x="3662363" y="3540125"/>
            <a:ext cx="1701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</p:txBody>
      </p:sp>
      <p:sp>
        <p:nvSpPr>
          <p:cNvPr id="100" name="Line 71"/>
          <p:cNvSpPr>
            <a:spLocks noChangeShapeType="1"/>
          </p:cNvSpPr>
          <p:nvPr/>
        </p:nvSpPr>
        <p:spPr bwMode="gray">
          <a:xfrm flipH="1">
            <a:off x="6237288" y="3284538"/>
            <a:ext cx="422275" cy="192087"/>
          </a:xfrm>
          <a:prstGeom prst="line">
            <a:avLst/>
          </a:prstGeom>
        </p:spPr>
        <p:style>
          <a:lnRef idx="2">
            <a:schemeClr val="accent3"/>
          </a:lnRef>
          <a:fillRef idx="0">
            <a:schemeClr val="accent3"/>
          </a:fillRef>
          <a:effectRef idx="1">
            <a:schemeClr val="accent3"/>
          </a:effectRef>
          <a:fontRef idx="minor">
            <a:schemeClr val="tx1"/>
          </a:fontRef>
        </p:style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101" name="Line 72"/>
          <p:cNvSpPr>
            <a:spLocks noChangeShapeType="1"/>
          </p:cNvSpPr>
          <p:nvPr/>
        </p:nvSpPr>
        <p:spPr bwMode="gray">
          <a:xfrm flipH="1">
            <a:off x="5426075" y="3476625"/>
            <a:ext cx="1587500" cy="0"/>
          </a:xfrm>
          <a:prstGeom prst="line">
            <a:avLst/>
          </a:prstGeom>
          <a:noFill/>
          <a:ln w="19050">
            <a:solidFill>
              <a:schemeClr val="accent5">
                <a:lumMod val="75000"/>
              </a:schemeClr>
            </a:solidFill>
            <a:prstDash val="sysDot"/>
            <a:round/>
          </a:ln>
        </p:spPr>
        <p:txBody>
          <a:bodyPr/>
          <a:lstStyle/>
          <a:p>
            <a:endParaRPr lang="zh-CN" altLang="en-US">
              <a:ea typeface="宋体" pitchFamily="2" charset="-122"/>
              <a:cs typeface="Arial" pitchFamily="34" charset="0"/>
            </a:endParaRPr>
          </a:p>
        </p:txBody>
      </p:sp>
      <p:sp>
        <p:nvSpPr>
          <p:cNvPr id="6234" name="Text Box 73"/>
          <p:cNvSpPr txBox="1">
            <a:spLocks noChangeArrowheads="1"/>
          </p:cNvSpPr>
          <p:nvPr/>
        </p:nvSpPr>
        <p:spPr bwMode="auto">
          <a:xfrm>
            <a:off x="5391150" y="3540125"/>
            <a:ext cx="1701800" cy="1196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  <a:p>
            <a:pPr eaLnBrk="0" hangingPunct="0">
              <a:lnSpc>
                <a:spcPct val="130000"/>
              </a:lnSpc>
              <a:buClr>
                <a:schemeClr val="folHlink"/>
              </a:buClr>
              <a:buFont typeface="Wingdings" pitchFamily="2" charset="2"/>
              <a:buChar char="§"/>
            </a:pP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 Click to add Text</a:t>
            </a:r>
          </a:p>
        </p:txBody>
      </p:sp>
    </p:spTree>
  </p:cSld>
  <p:clrMapOvr>
    <a:masterClrMapping/>
  </p:clrMapOvr>
  <p:transition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2" name="矩形 31"/>
          <p:cNvSpPr/>
          <p:nvPr/>
        </p:nvSpPr>
        <p:spPr>
          <a:xfrm>
            <a:off x="827088" y="366713"/>
            <a:ext cx="1878012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企业简介</a:t>
            </a:r>
          </a:p>
        </p:txBody>
      </p:sp>
      <p:sp>
        <p:nvSpPr>
          <p:cNvPr id="7170" name="矩形 32"/>
          <p:cNvSpPr>
            <a:spLocks noChangeArrowheads="1"/>
          </p:cNvSpPr>
          <p:nvPr/>
        </p:nvSpPr>
        <p:spPr bwMode="auto">
          <a:xfrm>
            <a:off x="468313" y="501650"/>
            <a:ext cx="4238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1.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7171" name="矩形 33"/>
          <p:cNvSpPr>
            <a:spLocks noChangeArrowheads="1"/>
          </p:cNvSpPr>
          <p:nvPr/>
        </p:nvSpPr>
        <p:spPr bwMode="auto">
          <a:xfrm>
            <a:off x="2717800" y="563563"/>
            <a:ext cx="1277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Us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7172" name="Group 3"/>
          <p:cNvGrpSpPr>
            <a:grpSpLocks/>
          </p:cNvGrpSpPr>
          <p:nvPr/>
        </p:nvGrpSpPr>
        <p:grpSpPr bwMode="auto">
          <a:xfrm>
            <a:off x="1331913" y="1341438"/>
            <a:ext cx="5295900" cy="4310062"/>
            <a:chOff x="1177" y="1296"/>
            <a:chExt cx="3336" cy="2715"/>
          </a:xfrm>
        </p:grpSpPr>
        <p:sp>
          <p:nvSpPr>
            <p:cNvPr id="117" name="Freeform 4"/>
            <p:cNvSpPr/>
            <p:nvPr/>
          </p:nvSpPr>
          <p:spPr bwMode="gray">
            <a:xfrm rot="-794496">
              <a:off x="2989" y="1859"/>
              <a:ext cx="725" cy="2089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48" y="14"/>
                </a:cxn>
                <a:cxn ang="0">
                  <a:pos x="98" y="32"/>
                </a:cxn>
                <a:cxn ang="0">
                  <a:pos x="147" y="54"/>
                </a:cxn>
                <a:cxn ang="0">
                  <a:pos x="195" y="81"/>
                </a:cxn>
                <a:cxn ang="0">
                  <a:pos x="242" y="111"/>
                </a:cxn>
                <a:cxn ang="0">
                  <a:pos x="288" y="147"/>
                </a:cxn>
                <a:cxn ang="0">
                  <a:pos x="333" y="185"/>
                </a:cxn>
                <a:cxn ang="0">
                  <a:pos x="377" y="228"/>
                </a:cxn>
                <a:cxn ang="0">
                  <a:pos x="418" y="275"/>
                </a:cxn>
                <a:cxn ang="0">
                  <a:pos x="457" y="325"/>
                </a:cxn>
                <a:cxn ang="0">
                  <a:pos x="493" y="379"/>
                </a:cxn>
                <a:cxn ang="0">
                  <a:pos x="526" y="437"/>
                </a:cxn>
                <a:cxn ang="0">
                  <a:pos x="555" y="497"/>
                </a:cxn>
                <a:cxn ang="0">
                  <a:pos x="582" y="562"/>
                </a:cxn>
                <a:cxn ang="0">
                  <a:pos x="604" y="630"/>
                </a:cxn>
                <a:cxn ang="0">
                  <a:pos x="621" y="700"/>
                </a:cxn>
                <a:cxn ang="0">
                  <a:pos x="634" y="774"/>
                </a:cxn>
                <a:cxn ang="0">
                  <a:pos x="642" y="851"/>
                </a:cxn>
                <a:cxn ang="0">
                  <a:pos x="646" y="930"/>
                </a:cxn>
                <a:cxn ang="0">
                  <a:pos x="643" y="1011"/>
                </a:cxn>
                <a:cxn ang="0">
                  <a:pos x="636" y="1086"/>
                </a:cxn>
                <a:cxn ang="0">
                  <a:pos x="623" y="1160"/>
                </a:cxn>
                <a:cxn ang="0">
                  <a:pos x="607" y="1230"/>
                </a:cxn>
                <a:cxn ang="0">
                  <a:pos x="585" y="1297"/>
                </a:cxn>
                <a:cxn ang="0">
                  <a:pos x="561" y="1361"/>
                </a:cxn>
                <a:cxn ang="0">
                  <a:pos x="533" y="1421"/>
                </a:cxn>
                <a:cxn ang="0">
                  <a:pos x="500" y="1478"/>
                </a:cxn>
                <a:cxn ang="0">
                  <a:pos x="466" y="1532"/>
                </a:cxn>
                <a:cxn ang="0">
                  <a:pos x="428" y="1582"/>
                </a:cxn>
                <a:cxn ang="0">
                  <a:pos x="388" y="1627"/>
                </a:cxn>
                <a:cxn ang="0">
                  <a:pos x="345" y="1670"/>
                </a:cxn>
                <a:cxn ang="0">
                  <a:pos x="301" y="1709"/>
                </a:cxn>
                <a:cxn ang="0">
                  <a:pos x="254" y="1744"/>
                </a:cxn>
                <a:cxn ang="0">
                  <a:pos x="205" y="1776"/>
                </a:cxn>
                <a:cxn ang="0">
                  <a:pos x="156" y="1803"/>
                </a:cxn>
                <a:cxn ang="0">
                  <a:pos x="104" y="1826"/>
                </a:cxn>
                <a:cxn ang="0">
                  <a:pos x="53" y="1846"/>
                </a:cxn>
                <a:cxn ang="0">
                  <a:pos x="0" y="1861"/>
                </a:cxn>
                <a:cxn ang="0">
                  <a:pos x="0" y="0"/>
                </a:cxn>
              </a:cxnLst>
              <a:rect l="0" t="0" r="r" b="b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3"/>
                </a:gs>
              </a:gsLst>
              <a:lin ang="0" scaled="1"/>
            </a:gradFill>
            <a:ln w="6350">
              <a:noFill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8" name="Freeform 5"/>
            <p:cNvSpPr/>
            <p:nvPr/>
          </p:nvSpPr>
          <p:spPr bwMode="gray">
            <a:xfrm rot="5461794">
              <a:off x="1858" y="1576"/>
              <a:ext cx="725" cy="2089"/>
            </a:xfrm>
            <a:custGeom>
              <a:avLst/>
              <a:gdLst>
                <a:gd name="T0" fmla="*/ 0 w 646"/>
                <a:gd name="T1" fmla="*/ 0 h 1861"/>
                <a:gd name="T2" fmla="*/ 68 w 646"/>
                <a:gd name="T3" fmla="*/ 20 h 1861"/>
                <a:gd name="T4" fmla="*/ 138 w 646"/>
                <a:gd name="T5" fmla="*/ 45 h 1861"/>
                <a:gd name="T6" fmla="*/ 208 w 646"/>
                <a:gd name="T7" fmla="*/ 76 h 1861"/>
                <a:gd name="T8" fmla="*/ 276 w 646"/>
                <a:gd name="T9" fmla="*/ 114 h 1861"/>
                <a:gd name="T10" fmla="*/ 342 w 646"/>
                <a:gd name="T11" fmla="*/ 157 h 1861"/>
                <a:gd name="T12" fmla="*/ 407 w 646"/>
                <a:gd name="T13" fmla="*/ 208 h 1861"/>
                <a:gd name="T14" fmla="*/ 471 w 646"/>
                <a:gd name="T15" fmla="*/ 262 h 1861"/>
                <a:gd name="T16" fmla="*/ 533 w 646"/>
                <a:gd name="T17" fmla="*/ 322 h 1861"/>
                <a:gd name="T18" fmla="*/ 590 w 646"/>
                <a:gd name="T19" fmla="*/ 390 h 1861"/>
                <a:gd name="T20" fmla="*/ 646 w 646"/>
                <a:gd name="T21" fmla="*/ 460 h 1861"/>
                <a:gd name="T22" fmla="*/ 697 w 646"/>
                <a:gd name="T23" fmla="*/ 535 h 1861"/>
                <a:gd name="T24" fmla="*/ 743 w 646"/>
                <a:gd name="T25" fmla="*/ 619 h 1861"/>
                <a:gd name="T26" fmla="*/ 784 w 646"/>
                <a:gd name="T27" fmla="*/ 703 h 1861"/>
                <a:gd name="T28" fmla="*/ 823 w 646"/>
                <a:gd name="T29" fmla="*/ 795 h 1861"/>
                <a:gd name="T30" fmla="*/ 854 w 646"/>
                <a:gd name="T31" fmla="*/ 891 h 1861"/>
                <a:gd name="T32" fmla="*/ 878 w 646"/>
                <a:gd name="T33" fmla="*/ 990 h 1861"/>
                <a:gd name="T34" fmla="*/ 897 w 646"/>
                <a:gd name="T35" fmla="*/ 1094 h 1861"/>
                <a:gd name="T36" fmla="*/ 908 w 646"/>
                <a:gd name="T37" fmla="*/ 1203 h 1861"/>
                <a:gd name="T38" fmla="*/ 914 w 646"/>
                <a:gd name="T39" fmla="*/ 1316 h 1861"/>
                <a:gd name="T40" fmla="*/ 909 w 646"/>
                <a:gd name="T41" fmla="*/ 1430 h 1861"/>
                <a:gd name="T42" fmla="*/ 899 w 646"/>
                <a:gd name="T43" fmla="*/ 1536 h 1861"/>
                <a:gd name="T44" fmla="*/ 880 w 646"/>
                <a:gd name="T45" fmla="*/ 1641 h 1861"/>
                <a:gd name="T46" fmla="*/ 857 w 646"/>
                <a:gd name="T47" fmla="*/ 1740 h 1861"/>
                <a:gd name="T48" fmla="*/ 827 w 646"/>
                <a:gd name="T49" fmla="*/ 1834 h 1861"/>
                <a:gd name="T50" fmla="*/ 793 w 646"/>
                <a:gd name="T51" fmla="*/ 1925 h 1861"/>
                <a:gd name="T52" fmla="*/ 753 w 646"/>
                <a:gd name="T53" fmla="*/ 2009 h 1861"/>
                <a:gd name="T54" fmla="*/ 707 w 646"/>
                <a:gd name="T55" fmla="*/ 2090 h 1861"/>
                <a:gd name="T56" fmla="*/ 659 w 646"/>
                <a:gd name="T57" fmla="*/ 2168 h 1861"/>
                <a:gd name="T58" fmla="*/ 605 w 646"/>
                <a:gd name="T59" fmla="*/ 2238 h 1861"/>
                <a:gd name="T60" fmla="*/ 548 w 646"/>
                <a:gd name="T61" fmla="*/ 2301 h 1861"/>
                <a:gd name="T62" fmla="*/ 487 w 646"/>
                <a:gd name="T63" fmla="*/ 2363 h 1861"/>
                <a:gd name="T64" fmla="*/ 425 w 646"/>
                <a:gd name="T65" fmla="*/ 2417 h 1861"/>
                <a:gd name="T66" fmla="*/ 359 w 646"/>
                <a:gd name="T67" fmla="*/ 2467 h 1861"/>
                <a:gd name="T68" fmla="*/ 290 w 646"/>
                <a:gd name="T69" fmla="*/ 2512 h 1861"/>
                <a:gd name="T70" fmla="*/ 220 w 646"/>
                <a:gd name="T71" fmla="*/ 2550 h 1861"/>
                <a:gd name="T72" fmla="*/ 147 w 646"/>
                <a:gd name="T73" fmla="*/ 2583 h 1861"/>
                <a:gd name="T74" fmla="*/ 74 w 646"/>
                <a:gd name="T75" fmla="*/ 2611 h 1861"/>
                <a:gd name="T76" fmla="*/ 0 w 646"/>
                <a:gd name="T77" fmla="*/ 2632 h 1861"/>
                <a:gd name="T78" fmla="*/ 0 w 646"/>
                <a:gd name="T79" fmla="*/ 0 h 18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6"/>
                <a:gd name="T121" fmla="*/ 0 h 1861"/>
                <a:gd name="T122" fmla="*/ 646 w 646"/>
                <a:gd name="T123" fmla="*/ 1861 h 18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3"/>
                </a:gs>
              </a:gsLst>
              <a:lin ang="0" scaled="1"/>
            </a:gradFill>
            <a:ln w="6350">
              <a:noFill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119" name="Freeform 6"/>
            <p:cNvSpPr/>
            <p:nvPr/>
          </p:nvSpPr>
          <p:spPr bwMode="gray">
            <a:xfrm rot="-7471624">
              <a:off x="3024" y="609"/>
              <a:ext cx="725" cy="2090"/>
            </a:xfrm>
            <a:custGeom>
              <a:avLst/>
              <a:gdLst>
                <a:gd name="T0" fmla="*/ 0 w 646"/>
                <a:gd name="T1" fmla="*/ 0 h 1861"/>
                <a:gd name="T2" fmla="*/ 68 w 646"/>
                <a:gd name="T3" fmla="*/ 20 h 1861"/>
                <a:gd name="T4" fmla="*/ 138 w 646"/>
                <a:gd name="T5" fmla="*/ 45 h 1861"/>
                <a:gd name="T6" fmla="*/ 208 w 646"/>
                <a:gd name="T7" fmla="*/ 77 h 1861"/>
                <a:gd name="T8" fmla="*/ 276 w 646"/>
                <a:gd name="T9" fmla="*/ 115 h 1861"/>
                <a:gd name="T10" fmla="*/ 342 w 646"/>
                <a:gd name="T11" fmla="*/ 157 h 1861"/>
                <a:gd name="T12" fmla="*/ 407 w 646"/>
                <a:gd name="T13" fmla="*/ 208 h 1861"/>
                <a:gd name="T14" fmla="*/ 471 w 646"/>
                <a:gd name="T15" fmla="*/ 263 h 1861"/>
                <a:gd name="T16" fmla="*/ 533 w 646"/>
                <a:gd name="T17" fmla="*/ 323 h 1861"/>
                <a:gd name="T18" fmla="*/ 590 w 646"/>
                <a:gd name="T19" fmla="*/ 390 h 1861"/>
                <a:gd name="T20" fmla="*/ 646 w 646"/>
                <a:gd name="T21" fmla="*/ 460 h 1861"/>
                <a:gd name="T22" fmla="*/ 697 w 646"/>
                <a:gd name="T23" fmla="*/ 537 h 1861"/>
                <a:gd name="T24" fmla="*/ 743 w 646"/>
                <a:gd name="T25" fmla="*/ 619 h 1861"/>
                <a:gd name="T26" fmla="*/ 784 w 646"/>
                <a:gd name="T27" fmla="*/ 704 h 1861"/>
                <a:gd name="T28" fmla="*/ 823 w 646"/>
                <a:gd name="T29" fmla="*/ 796 h 1861"/>
                <a:gd name="T30" fmla="*/ 854 w 646"/>
                <a:gd name="T31" fmla="*/ 893 h 1861"/>
                <a:gd name="T32" fmla="*/ 878 w 646"/>
                <a:gd name="T33" fmla="*/ 992 h 1861"/>
                <a:gd name="T34" fmla="*/ 897 w 646"/>
                <a:gd name="T35" fmla="*/ 1096 h 1861"/>
                <a:gd name="T36" fmla="*/ 908 w 646"/>
                <a:gd name="T37" fmla="*/ 1206 h 1861"/>
                <a:gd name="T38" fmla="*/ 914 w 646"/>
                <a:gd name="T39" fmla="*/ 1316 h 1861"/>
                <a:gd name="T40" fmla="*/ 909 w 646"/>
                <a:gd name="T41" fmla="*/ 1432 h 1861"/>
                <a:gd name="T42" fmla="*/ 899 w 646"/>
                <a:gd name="T43" fmla="*/ 1539 h 1861"/>
                <a:gd name="T44" fmla="*/ 880 w 646"/>
                <a:gd name="T45" fmla="*/ 1643 h 1861"/>
                <a:gd name="T46" fmla="*/ 857 w 646"/>
                <a:gd name="T47" fmla="*/ 1742 h 1861"/>
                <a:gd name="T48" fmla="*/ 827 w 646"/>
                <a:gd name="T49" fmla="*/ 1837 h 1861"/>
                <a:gd name="T50" fmla="*/ 793 w 646"/>
                <a:gd name="T51" fmla="*/ 1927 h 1861"/>
                <a:gd name="T52" fmla="*/ 753 w 646"/>
                <a:gd name="T53" fmla="*/ 2013 h 1861"/>
                <a:gd name="T54" fmla="*/ 707 w 646"/>
                <a:gd name="T55" fmla="*/ 2093 h 1861"/>
                <a:gd name="T56" fmla="*/ 659 w 646"/>
                <a:gd name="T57" fmla="*/ 2171 h 1861"/>
                <a:gd name="T58" fmla="*/ 605 w 646"/>
                <a:gd name="T59" fmla="*/ 2242 h 1861"/>
                <a:gd name="T60" fmla="*/ 548 w 646"/>
                <a:gd name="T61" fmla="*/ 2305 h 1861"/>
                <a:gd name="T62" fmla="*/ 487 w 646"/>
                <a:gd name="T63" fmla="*/ 2365 h 1861"/>
                <a:gd name="T64" fmla="*/ 425 w 646"/>
                <a:gd name="T65" fmla="*/ 2420 h 1861"/>
                <a:gd name="T66" fmla="*/ 359 w 646"/>
                <a:gd name="T67" fmla="*/ 2471 h 1861"/>
                <a:gd name="T68" fmla="*/ 290 w 646"/>
                <a:gd name="T69" fmla="*/ 2516 h 1861"/>
                <a:gd name="T70" fmla="*/ 220 w 646"/>
                <a:gd name="T71" fmla="*/ 2554 h 1861"/>
                <a:gd name="T72" fmla="*/ 147 w 646"/>
                <a:gd name="T73" fmla="*/ 2586 h 1861"/>
                <a:gd name="T74" fmla="*/ 74 w 646"/>
                <a:gd name="T75" fmla="*/ 2614 h 1861"/>
                <a:gd name="T76" fmla="*/ 0 w 646"/>
                <a:gd name="T77" fmla="*/ 2636 h 1861"/>
                <a:gd name="T78" fmla="*/ 0 w 646"/>
                <a:gd name="T79" fmla="*/ 0 h 1861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w 646"/>
                <a:gd name="T121" fmla="*/ 0 h 1861"/>
                <a:gd name="T122" fmla="*/ 646 w 646"/>
                <a:gd name="T123" fmla="*/ 1861 h 1861"/>
              </a:gdLst>
              <a:ahLst/>
              <a:cxnLst>
                <a:cxn ang="T80">
                  <a:pos x="T0" y="T1"/>
                </a:cxn>
                <a:cxn ang="T81">
                  <a:pos x="T2" y="T3"/>
                </a:cxn>
                <a:cxn ang="T82">
                  <a:pos x="T4" y="T5"/>
                </a:cxn>
                <a:cxn ang="T83">
                  <a:pos x="T6" y="T7"/>
                </a:cxn>
                <a:cxn ang="T84">
                  <a:pos x="T8" y="T9"/>
                </a:cxn>
                <a:cxn ang="T85">
                  <a:pos x="T10" y="T11"/>
                </a:cxn>
                <a:cxn ang="T86">
                  <a:pos x="T12" y="T13"/>
                </a:cxn>
                <a:cxn ang="T87">
                  <a:pos x="T14" y="T15"/>
                </a:cxn>
                <a:cxn ang="T88">
                  <a:pos x="T16" y="T17"/>
                </a:cxn>
                <a:cxn ang="T89">
                  <a:pos x="T18" y="T19"/>
                </a:cxn>
                <a:cxn ang="T90">
                  <a:pos x="T20" y="T21"/>
                </a:cxn>
                <a:cxn ang="T91">
                  <a:pos x="T22" y="T23"/>
                </a:cxn>
                <a:cxn ang="T92">
                  <a:pos x="T24" y="T25"/>
                </a:cxn>
                <a:cxn ang="T93">
                  <a:pos x="T26" y="T27"/>
                </a:cxn>
                <a:cxn ang="T94">
                  <a:pos x="T28" y="T29"/>
                </a:cxn>
                <a:cxn ang="T95">
                  <a:pos x="T30" y="T31"/>
                </a:cxn>
                <a:cxn ang="T96">
                  <a:pos x="T32" y="T33"/>
                </a:cxn>
                <a:cxn ang="T97">
                  <a:pos x="T34" y="T35"/>
                </a:cxn>
                <a:cxn ang="T98">
                  <a:pos x="T36" y="T37"/>
                </a:cxn>
                <a:cxn ang="T99">
                  <a:pos x="T38" y="T39"/>
                </a:cxn>
                <a:cxn ang="T100">
                  <a:pos x="T40" y="T41"/>
                </a:cxn>
                <a:cxn ang="T101">
                  <a:pos x="T42" y="T43"/>
                </a:cxn>
                <a:cxn ang="T102">
                  <a:pos x="T44" y="T45"/>
                </a:cxn>
                <a:cxn ang="T103">
                  <a:pos x="T46" y="T47"/>
                </a:cxn>
                <a:cxn ang="T104">
                  <a:pos x="T48" y="T49"/>
                </a:cxn>
                <a:cxn ang="T105">
                  <a:pos x="T50" y="T51"/>
                </a:cxn>
                <a:cxn ang="T106">
                  <a:pos x="T52" y="T53"/>
                </a:cxn>
                <a:cxn ang="T107">
                  <a:pos x="T54" y="T55"/>
                </a:cxn>
                <a:cxn ang="T108">
                  <a:pos x="T56" y="T57"/>
                </a:cxn>
                <a:cxn ang="T109">
                  <a:pos x="T58" y="T59"/>
                </a:cxn>
                <a:cxn ang="T110">
                  <a:pos x="T60" y="T61"/>
                </a:cxn>
                <a:cxn ang="T111">
                  <a:pos x="T62" y="T63"/>
                </a:cxn>
                <a:cxn ang="T112">
                  <a:pos x="T64" y="T65"/>
                </a:cxn>
                <a:cxn ang="T113">
                  <a:pos x="T66" y="T67"/>
                </a:cxn>
                <a:cxn ang="T114">
                  <a:pos x="T68" y="T69"/>
                </a:cxn>
                <a:cxn ang="T115">
                  <a:pos x="T70" y="T71"/>
                </a:cxn>
                <a:cxn ang="T116">
                  <a:pos x="T72" y="T73"/>
                </a:cxn>
                <a:cxn ang="T117">
                  <a:pos x="T74" y="T75"/>
                </a:cxn>
                <a:cxn ang="T118">
                  <a:pos x="T76" y="T77"/>
                </a:cxn>
                <a:cxn ang="T119">
                  <a:pos x="T78" y="T79"/>
                </a:cxn>
              </a:cxnLst>
              <a:rect l="T120" t="T121" r="T122" b="T123"/>
              <a:pathLst>
                <a:path w="646" h="1861">
                  <a:moveTo>
                    <a:pt x="0" y="0"/>
                  </a:moveTo>
                  <a:lnTo>
                    <a:pt x="48" y="14"/>
                  </a:lnTo>
                  <a:lnTo>
                    <a:pt x="98" y="32"/>
                  </a:lnTo>
                  <a:lnTo>
                    <a:pt x="147" y="54"/>
                  </a:lnTo>
                  <a:lnTo>
                    <a:pt x="195" y="81"/>
                  </a:lnTo>
                  <a:lnTo>
                    <a:pt x="242" y="111"/>
                  </a:lnTo>
                  <a:lnTo>
                    <a:pt x="288" y="147"/>
                  </a:lnTo>
                  <a:lnTo>
                    <a:pt x="333" y="185"/>
                  </a:lnTo>
                  <a:lnTo>
                    <a:pt x="377" y="228"/>
                  </a:lnTo>
                  <a:lnTo>
                    <a:pt x="418" y="275"/>
                  </a:lnTo>
                  <a:lnTo>
                    <a:pt x="457" y="325"/>
                  </a:lnTo>
                  <a:lnTo>
                    <a:pt x="493" y="379"/>
                  </a:lnTo>
                  <a:lnTo>
                    <a:pt x="526" y="437"/>
                  </a:lnTo>
                  <a:lnTo>
                    <a:pt x="555" y="497"/>
                  </a:lnTo>
                  <a:lnTo>
                    <a:pt x="582" y="562"/>
                  </a:lnTo>
                  <a:lnTo>
                    <a:pt x="604" y="630"/>
                  </a:lnTo>
                  <a:lnTo>
                    <a:pt x="621" y="700"/>
                  </a:lnTo>
                  <a:lnTo>
                    <a:pt x="634" y="774"/>
                  </a:lnTo>
                  <a:lnTo>
                    <a:pt x="642" y="851"/>
                  </a:lnTo>
                  <a:lnTo>
                    <a:pt x="646" y="930"/>
                  </a:lnTo>
                  <a:lnTo>
                    <a:pt x="643" y="1011"/>
                  </a:lnTo>
                  <a:lnTo>
                    <a:pt x="636" y="1086"/>
                  </a:lnTo>
                  <a:lnTo>
                    <a:pt x="623" y="1160"/>
                  </a:lnTo>
                  <a:lnTo>
                    <a:pt x="607" y="1230"/>
                  </a:lnTo>
                  <a:lnTo>
                    <a:pt x="585" y="1297"/>
                  </a:lnTo>
                  <a:lnTo>
                    <a:pt x="561" y="1361"/>
                  </a:lnTo>
                  <a:lnTo>
                    <a:pt x="533" y="1421"/>
                  </a:lnTo>
                  <a:lnTo>
                    <a:pt x="500" y="1478"/>
                  </a:lnTo>
                  <a:lnTo>
                    <a:pt x="466" y="1532"/>
                  </a:lnTo>
                  <a:lnTo>
                    <a:pt x="428" y="1582"/>
                  </a:lnTo>
                  <a:lnTo>
                    <a:pt x="388" y="1627"/>
                  </a:lnTo>
                  <a:lnTo>
                    <a:pt x="345" y="1670"/>
                  </a:lnTo>
                  <a:lnTo>
                    <a:pt x="301" y="1709"/>
                  </a:lnTo>
                  <a:lnTo>
                    <a:pt x="254" y="1744"/>
                  </a:lnTo>
                  <a:lnTo>
                    <a:pt x="205" y="1776"/>
                  </a:lnTo>
                  <a:lnTo>
                    <a:pt x="156" y="1803"/>
                  </a:lnTo>
                  <a:lnTo>
                    <a:pt x="104" y="1826"/>
                  </a:lnTo>
                  <a:lnTo>
                    <a:pt x="53" y="1846"/>
                  </a:lnTo>
                  <a:lnTo>
                    <a:pt x="0" y="1861"/>
                  </a:lnTo>
                  <a:lnTo>
                    <a:pt x="0" y="0"/>
                  </a:lnTo>
                </a:path>
              </a:pathLst>
            </a:custGeom>
            <a:gradFill rotWithShape="1">
              <a:gsLst>
                <a:gs pos="0">
                  <a:srgbClr val="FFFFFF"/>
                </a:gs>
                <a:gs pos="100000">
                  <a:schemeClr val="accent3"/>
                </a:gs>
              </a:gsLst>
              <a:lin ang="0" scaled="1"/>
            </a:gradFill>
            <a:ln w="6350">
              <a:noFill/>
              <a:round/>
            </a:ln>
          </p:spPr>
          <p:txBody>
            <a:bodyPr/>
            <a:lstStyle/>
            <a:p>
              <a:endParaRPr lang="zh-CN" altLang="en-US">
                <a:ea typeface="宋体" pitchFamily="2" charset="-122"/>
                <a:cs typeface="Arial" pitchFamily="34" charset="0"/>
              </a:endParaRPr>
            </a:p>
          </p:txBody>
        </p:sp>
        <p:grpSp>
          <p:nvGrpSpPr>
            <p:cNvPr id="7176" name="Group 7"/>
            <p:cNvGrpSpPr>
              <a:grpSpLocks/>
            </p:cNvGrpSpPr>
            <p:nvPr/>
          </p:nvGrpSpPr>
          <p:grpSpPr bwMode="auto">
            <a:xfrm>
              <a:off x="1177" y="1440"/>
              <a:ext cx="3336" cy="2571"/>
              <a:chOff x="768" y="1104"/>
              <a:chExt cx="3984" cy="3072"/>
            </a:xfrm>
          </p:grpSpPr>
          <p:sp>
            <p:nvSpPr>
              <p:cNvPr id="7177" name="Freeform 8"/>
              <p:cNvSpPr>
                <a:spLocks noChangeArrowheads="1"/>
              </p:cNvSpPr>
              <p:nvPr/>
            </p:nvSpPr>
            <p:spPr bwMode="auto">
              <a:xfrm>
                <a:off x="2784" y="1680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tx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8" name="Freeform 9"/>
              <p:cNvSpPr>
                <a:spLocks noChangeArrowheads="1"/>
              </p:cNvSpPr>
              <p:nvPr/>
            </p:nvSpPr>
            <p:spPr bwMode="auto">
              <a:xfrm rot="6256290">
                <a:off x="1583" y="1153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tx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  <p:sp>
            <p:nvSpPr>
              <p:cNvPr id="7179" name="Freeform 10"/>
              <p:cNvSpPr>
                <a:spLocks noChangeArrowheads="1"/>
              </p:cNvSpPr>
              <p:nvPr/>
            </p:nvSpPr>
            <p:spPr bwMode="auto">
              <a:xfrm rot="-6677128">
                <a:off x="3071" y="289"/>
                <a:ext cx="866" cy="2496"/>
              </a:xfrm>
              <a:custGeom>
                <a:avLst/>
                <a:gdLst>
                  <a:gd name="T0" fmla="*/ 0 w 646"/>
                  <a:gd name="T1" fmla="*/ 0 h 1861"/>
                  <a:gd name="T2" fmla="*/ 48 w 646"/>
                  <a:gd name="T3" fmla="*/ 14 h 1861"/>
                  <a:gd name="T4" fmla="*/ 98 w 646"/>
                  <a:gd name="T5" fmla="*/ 32 h 1861"/>
                  <a:gd name="T6" fmla="*/ 147 w 646"/>
                  <a:gd name="T7" fmla="*/ 54 h 1861"/>
                  <a:gd name="T8" fmla="*/ 195 w 646"/>
                  <a:gd name="T9" fmla="*/ 81 h 1861"/>
                  <a:gd name="T10" fmla="*/ 242 w 646"/>
                  <a:gd name="T11" fmla="*/ 111 h 1861"/>
                  <a:gd name="T12" fmla="*/ 288 w 646"/>
                  <a:gd name="T13" fmla="*/ 147 h 1861"/>
                  <a:gd name="T14" fmla="*/ 333 w 646"/>
                  <a:gd name="T15" fmla="*/ 185 h 1861"/>
                  <a:gd name="T16" fmla="*/ 377 w 646"/>
                  <a:gd name="T17" fmla="*/ 228 h 1861"/>
                  <a:gd name="T18" fmla="*/ 418 w 646"/>
                  <a:gd name="T19" fmla="*/ 275 h 1861"/>
                  <a:gd name="T20" fmla="*/ 457 w 646"/>
                  <a:gd name="T21" fmla="*/ 325 h 1861"/>
                  <a:gd name="T22" fmla="*/ 493 w 646"/>
                  <a:gd name="T23" fmla="*/ 379 h 1861"/>
                  <a:gd name="T24" fmla="*/ 526 w 646"/>
                  <a:gd name="T25" fmla="*/ 437 h 1861"/>
                  <a:gd name="T26" fmla="*/ 555 w 646"/>
                  <a:gd name="T27" fmla="*/ 497 h 1861"/>
                  <a:gd name="T28" fmla="*/ 582 w 646"/>
                  <a:gd name="T29" fmla="*/ 562 h 1861"/>
                  <a:gd name="T30" fmla="*/ 604 w 646"/>
                  <a:gd name="T31" fmla="*/ 630 h 1861"/>
                  <a:gd name="T32" fmla="*/ 621 w 646"/>
                  <a:gd name="T33" fmla="*/ 700 h 1861"/>
                  <a:gd name="T34" fmla="*/ 634 w 646"/>
                  <a:gd name="T35" fmla="*/ 774 h 1861"/>
                  <a:gd name="T36" fmla="*/ 642 w 646"/>
                  <a:gd name="T37" fmla="*/ 851 h 1861"/>
                  <a:gd name="T38" fmla="*/ 646 w 646"/>
                  <a:gd name="T39" fmla="*/ 930 h 1861"/>
                  <a:gd name="T40" fmla="*/ 643 w 646"/>
                  <a:gd name="T41" fmla="*/ 1011 h 1861"/>
                  <a:gd name="T42" fmla="*/ 636 w 646"/>
                  <a:gd name="T43" fmla="*/ 1086 h 1861"/>
                  <a:gd name="T44" fmla="*/ 623 w 646"/>
                  <a:gd name="T45" fmla="*/ 1160 h 1861"/>
                  <a:gd name="T46" fmla="*/ 607 w 646"/>
                  <a:gd name="T47" fmla="*/ 1230 h 1861"/>
                  <a:gd name="T48" fmla="*/ 585 w 646"/>
                  <a:gd name="T49" fmla="*/ 1297 h 1861"/>
                  <a:gd name="T50" fmla="*/ 561 w 646"/>
                  <a:gd name="T51" fmla="*/ 1361 h 1861"/>
                  <a:gd name="T52" fmla="*/ 533 w 646"/>
                  <a:gd name="T53" fmla="*/ 1421 h 1861"/>
                  <a:gd name="T54" fmla="*/ 500 w 646"/>
                  <a:gd name="T55" fmla="*/ 1478 h 1861"/>
                  <a:gd name="T56" fmla="*/ 466 w 646"/>
                  <a:gd name="T57" fmla="*/ 1532 h 1861"/>
                  <a:gd name="T58" fmla="*/ 428 w 646"/>
                  <a:gd name="T59" fmla="*/ 1582 h 1861"/>
                  <a:gd name="T60" fmla="*/ 388 w 646"/>
                  <a:gd name="T61" fmla="*/ 1627 h 1861"/>
                  <a:gd name="T62" fmla="*/ 345 w 646"/>
                  <a:gd name="T63" fmla="*/ 1670 h 1861"/>
                  <a:gd name="T64" fmla="*/ 301 w 646"/>
                  <a:gd name="T65" fmla="*/ 1709 h 1861"/>
                  <a:gd name="T66" fmla="*/ 254 w 646"/>
                  <a:gd name="T67" fmla="*/ 1744 h 1861"/>
                  <a:gd name="T68" fmla="*/ 205 w 646"/>
                  <a:gd name="T69" fmla="*/ 1776 h 1861"/>
                  <a:gd name="T70" fmla="*/ 156 w 646"/>
                  <a:gd name="T71" fmla="*/ 1803 h 1861"/>
                  <a:gd name="T72" fmla="*/ 104 w 646"/>
                  <a:gd name="T73" fmla="*/ 1826 h 1861"/>
                  <a:gd name="T74" fmla="*/ 53 w 646"/>
                  <a:gd name="T75" fmla="*/ 1846 h 1861"/>
                  <a:gd name="T76" fmla="*/ 0 w 646"/>
                  <a:gd name="T77" fmla="*/ 1861 h 1861"/>
                  <a:gd name="T78" fmla="*/ 0 w 646"/>
                  <a:gd name="T79" fmla="*/ 0 h 18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646" h="1861">
                    <a:moveTo>
                      <a:pt x="0" y="0"/>
                    </a:moveTo>
                    <a:lnTo>
                      <a:pt x="48" y="14"/>
                    </a:lnTo>
                    <a:lnTo>
                      <a:pt x="98" y="32"/>
                    </a:lnTo>
                    <a:lnTo>
                      <a:pt x="147" y="54"/>
                    </a:lnTo>
                    <a:lnTo>
                      <a:pt x="195" y="81"/>
                    </a:lnTo>
                    <a:lnTo>
                      <a:pt x="242" y="111"/>
                    </a:lnTo>
                    <a:lnTo>
                      <a:pt x="288" y="147"/>
                    </a:lnTo>
                    <a:lnTo>
                      <a:pt x="333" y="185"/>
                    </a:lnTo>
                    <a:lnTo>
                      <a:pt x="377" y="228"/>
                    </a:lnTo>
                    <a:lnTo>
                      <a:pt x="418" y="275"/>
                    </a:lnTo>
                    <a:lnTo>
                      <a:pt x="457" y="325"/>
                    </a:lnTo>
                    <a:lnTo>
                      <a:pt x="493" y="379"/>
                    </a:lnTo>
                    <a:lnTo>
                      <a:pt x="526" y="437"/>
                    </a:lnTo>
                    <a:lnTo>
                      <a:pt x="555" y="497"/>
                    </a:lnTo>
                    <a:lnTo>
                      <a:pt x="582" y="562"/>
                    </a:lnTo>
                    <a:lnTo>
                      <a:pt x="604" y="630"/>
                    </a:lnTo>
                    <a:lnTo>
                      <a:pt x="621" y="700"/>
                    </a:lnTo>
                    <a:lnTo>
                      <a:pt x="634" y="774"/>
                    </a:lnTo>
                    <a:lnTo>
                      <a:pt x="642" y="851"/>
                    </a:lnTo>
                    <a:lnTo>
                      <a:pt x="646" y="930"/>
                    </a:lnTo>
                    <a:lnTo>
                      <a:pt x="643" y="1011"/>
                    </a:lnTo>
                    <a:lnTo>
                      <a:pt x="636" y="1086"/>
                    </a:lnTo>
                    <a:lnTo>
                      <a:pt x="623" y="1160"/>
                    </a:lnTo>
                    <a:lnTo>
                      <a:pt x="607" y="1230"/>
                    </a:lnTo>
                    <a:lnTo>
                      <a:pt x="585" y="1297"/>
                    </a:lnTo>
                    <a:lnTo>
                      <a:pt x="561" y="1361"/>
                    </a:lnTo>
                    <a:lnTo>
                      <a:pt x="533" y="1421"/>
                    </a:lnTo>
                    <a:lnTo>
                      <a:pt x="500" y="1478"/>
                    </a:lnTo>
                    <a:lnTo>
                      <a:pt x="466" y="1532"/>
                    </a:lnTo>
                    <a:lnTo>
                      <a:pt x="428" y="1582"/>
                    </a:lnTo>
                    <a:lnTo>
                      <a:pt x="388" y="1627"/>
                    </a:lnTo>
                    <a:lnTo>
                      <a:pt x="345" y="1670"/>
                    </a:lnTo>
                    <a:lnTo>
                      <a:pt x="301" y="1709"/>
                    </a:lnTo>
                    <a:lnTo>
                      <a:pt x="254" y="1744"/>
                    </a:lnTo>
                    <a:lnTo>
                      <a:pt x="205" y="1776"/>
                    </a:lnTo>
                    <a:lnTo>
                      <a:pt x="156" y="1803"/>
                    </a:lnTo>
                    <a:lnTo>
                      <a:pt x="104" y="1826"/>
                    </a:lnTo>
                    <a:lnTo>
                      <a:pt x="53" y="1846"/>
                    </a:lnTo>
                    <a:lnTo>
                      <a:pt x="0" y="1861"/>
                    </a:lnTo>
                    <a:lnTo>
                      <a:pt x="0" y="0"/>
                    </a:lnTo>
                  </a:path>
                </a:pathLst>
              </a:custGeom>
              <a:gradFill rotWithShape="1">
                <a:gsLst>
                  <a:gs pos="0">
                    <a:schemeClr val="bg1"/>
                  </a:gs>
                  <a:gs pos="100000">
                    <a:schemeClr val="tx2"/>
                  </a:gs>
                </a:gsLst>
                <a:lin ang="0" scaled="1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6350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/>
              <a:lstStyle/>
              <a:p>
                <a:endParaRPr lang="zh-CN" altLang="en-US">
                  <a:ea typeface="宋体" pitchFamily="2" charset="-122"/>
                </a:endParaRPr>
              </a:p>
            </p:txBody>
          </p:sp>
        </p:grpSp>
        <p:grpSp>
          <p:nvGrpSpPr>
            <p:cNvPr id="7180" name="Group 11"/>
            <p:cNvGrpSpPr>
              <a:grpSpLocks/>
            </p:cNvGrpSpPr>
            <p:nvPr/>
          </p:nvGrpSpPr>
          <p:grpSpPr bwMode="auto">
            <a:xfrm>
              <a:off x="2543" y="1899"/>
              <a:ext cx="844" cy="843"/>
              <a:chOff x="2016" y="1920"/>
              <a:chExt cx="1680" cy="1680"/>
            </a:xfrm>
          </p:grpSpPr>
          <p:sp>
            <p:nvSpPr>
              <p:cNvPr id="126" name="Oval 12"/>
              <p:cNvSpPr>
                <a:spLocks noChangeArrowheads="1"/>
              </p:cNvSpPr>
              <p:nvPr/>
            </p:nvSpPr>
            <p:spPr bwMode="gray">
              <a:xfrm>
                <a:off x="2016" y="1920"/>
                <a:ext cx="1680" cy="1680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ea typeface="宋体" charset="-122"/>
                </a:endParaRPr>
              </a:p>
            </p:txBody>
          </p:sp>
          <p:sp>
            <p:nvSpPr>
              <p:cNvPr id="6160" name="Freeform 13"/>
              <p:cNvSpPr/>
              <p:nvPr/>
            </p:nvSpPr>
            <p:spPr bwMode="gray">
              <a:xfrm>
                <a:off x="2275" y="2016"/>
                <a:ext cx="1139" cy="397"/>
              </a:xfrm>
              <a:custGeom>
                <a:avLst/>
                <a:gdLst>
                  <a:gd name="T0" fmla="*/ 1182 w 1321"/>
                  <a:gd name="T1" fmla="*/ 224 h 712"/>
                  <a:gd name="T2" fmla="*/ 1197 w 1321"/>
                  <a:gd name="T3" fmla="*/ 248 h 712"/>
                  <a:gd name="T4" fmla="*/ 1200 w 1321"/>
                  <a:gd name="T5" fmla="*/ 269 h 712"/>
                  <a:gd name="T6" fmla="*/ 1195 w 1321"/>
                  <a:gd name="T7" fmla="*/ 289 h 712"/>
                  <a:gd name="T8" fmla="*/ 1179 w 1321"/>
                  <a:gd name="T9" fmla="*/ 307 h 712"/>
                  <a:gd name="T10" fmla="*/ 1156 w 1321"/>
                  <a:gd name="T11" fmla="*/ 324 h 712"/>
                  <a:gd name="T12" fmla="*/ 1126 w 1321"/>
                  <a:gd name="T13" fmla="*/ 338 h 712"/>
                  <a:gd name="T14" fmla="*/ 1087 w 1321"/>
                  <a:gd name="T15" fmla="*/ 351 h 712"/>
                  <a:gd name="T16" fmla="*/ 1043 w 1321"/>
                  <a:gd name="T17" fmla="*/ 364 h 712"/>
                  <a:gd name="T18" fmla="*/ 992 w 1321"/>
                  <a:gd name="T19" fmla="*/ 373 h 712"/>
                  <a:gd name="T20" fmla="*/ 937 w 1321"/>
                  <a:gd name="T21" fmla="*/ 382 h 712"/>
                  <a:gd name="T22" fmla="*/ 879 w 1321"/>
                  <a:gd name="T23" fmla="*/ 388 h 712"/>
                  <a:gd name="T24" fmla="*/ 814 w 1321"/>
                  <a:gd name="T25" fmla="*/ 394 h 712"/>
                  <a:gd name="T26" fmla="*/ 749 w 1321"/>
                  <a:gd name="T27" fmla="*/ 397 h 712"/>
                  <a:gd name="T28" fmla="*/ 723 w 1321"/>
                  <a:gd name="T29" fmla="*/ 399 h 712"/>
                  <a:gd name="T30" fmla="*/ 433 w 1321"/>
                  <a:gd name="T31" fmla="*/ 399 h 712"/>
                  <a:gd name="T32" fmla="*/ 429 w 1321"/>
                  <a:gd name="T33" fmla="*/ 399 h 712"/>
                  <a:gd name="T34" fmla="*/ 372 w 1321"/>
                  <a:gd name="T35" fmla="*/ 396 h 712"/>
                  <a:gd name="T36" fmla="*/ 317 w 1321"/>
                  <a:gd name="T37" fmla="*/ 394 h 712"/>
                  <a:gd name="T38" fmla="*/ 265 w 1321"/>
                  <a:gd name="T39" fmla="*/ 390 h 712"/>
                  <a:gd name="T40" fmla="*/ 215 w 1321"/>
                  <a:gd name="T41" fmla="*/ 386 h 712"/>
                  <a:gd name="T42" fmla="*/ 170 w 1321"/>
                  <a:gd name="T43" fmla="*/ 379 h 712"/>
                  <a:gd name="T44" fmla="*/ 128 w 1321"/>
                  <a:gd name="T45" fmla="*/ 370 h 712"/>
                  <a:gd name="T46" fmla="*/ 92 w 1321"/>
                  <a:gd name="T47" fmla="*/ 363 h 712"/>
                  <a:gd name="T48" fmla="*/ 62 w 1321"/>
                  <a:gd name="T49" fmla="*/ 353 h 712"/>
                  <a:gd name="T50" fmla="*/ 34 w 1321"/>
                  <a:gd name="T51" fmla="*/ 340 h 712"/>
                  <a:gd name="T52" fmla="*/ 18 w 1321"/>
                  <a:gd name="T53" fmla="*/ 326 h 712"/>
                  <a:gd name="T54" fmla="*/ 6 w 1321"/>
                  <a:gd name="T55" fmla="*/ 310 h 712"/>
                  <a:gd name="T56" fmla="*/ 0 w 1321"/>
                  <a:gd name="T57" fmla="*/ 293 h 712"/>
                  <a:gd name="T58" fmla="*/ 0 w 1321"/>
                  <a:gd name="T59" fmla="*/ 291 h 712"/>
                  <a:gd name="T60" fmla="*/ 4 w 1321"/>
                  <a:gd name="T61" fmla="*/ 272 h 712"/>
                  <a:gd name="T62" fmla="*/ 16 w 1321"/>
                  <a:gd name="T63" fmla="*/ 249 h 712"/>
                  <a:gd name="T64" fmla="*/ 46 w 1321"/>
                  <a:gd name="T65" fmla="*/ 207 h 712"/>
                  <a:gd name="T66" fmla="*/ 84 w 1321"/>
                  <a:gd name="T67" fmla="*/ 167 h 712"/>
                  <a:gd name="T68" fmla="*/ 132 w 1321"/>
                  <a:gd name="T69" fmla="*/ 132 h 712"/>
                  <a:gd name="T70" fmla="*/ 184 w 1321"/>
                  <a:gd name="T71" fmla="*/ 99 h 712"/>
                  <a:gd name="T72" fmla="*/ 245 w 1321"/>
                  <a:gd name="T73" fmla="*/ 69 h 712"/>
                  <a:gd name="T74" fmla="*/ 311 w 1321"/>
                  <a:gd name="T75" fmla="*/ 46 h 712"/>
                  <a:gd name="T76" fmla="*/ 377 w 1321"/>
                  <a:gd name="T77" fmla="*/ 26 h 712"/>
                  <a:gd name="T78" fmla="*/ 452 w 1321"/>
                  <a:gd name="T79" fmla="*/ 12 h 712"/>
                  <a:gd name="T80" fmla="*/ 528 w 1321"/>
                  <a:gd name="T81" fmla="*/ 4 h 712"/>
                  <a:gd name="T82" fmla="*/ 606 w 1321"/>
                  <a:gd name="T83" fmla="*/ 0 h 712"/>
                  <a:gd name="T84" fmla="*/ 606 w 1321"/>
                  <a:gd name="T85" fmla="*/ 0 h 712"/>
                  <a:gd name="T86" fmla="*/ 690 w 1321"/>
                  <a:gd name="T87" fmla="*/ 4 h 712"/>
                  <a:gd name="T88" fmla="*/ 770 w 1321"/>
                  <a:gd name="T89" fmla="*/ 12 h 712"/>
                  <a:gd name="T90" fmla="*/ 847 w 1321"/>
                  <a:gd name="T91" fmla="*/ 29 h 712"/>
                  <a:gd name="T92" fmla="*/ 918 w 1321"/>
                  <a:gd name="T93" fmla="*/ 50 h 712"/>
                  <a:gd name="T94" fmla="*/ 984 w 1321"/>
                  <a:gd name="T95" fmla="*/ 77 h 712"/>
                  <a:gd name="T96" fmla="*/ 1044 w 1321"/>
                  <a:gd name="T97" fmla="*/ 109 h 712"/>
                  <a:gd name="T98" fmla="*/ 1098 w 1321"/>
                  <a:gd name="T99" fmla="*/ 143 h 712"/>
                  <a:gd name="T100" fmla="*/ 1144 w 1321"/>
                  <a:gd name="T101" fmla="*/ 182 h 712"/>
                  <a:gd name="T102" fmla="*/ 1182 w 1321"/>
                  <a:gd name="T103" fmla="*/ 224 h 712"/>
                  <a:gd name="T104" fmla="*/ 1182 w 1321"/>
                  <a:gd name="T105" fmla="*/ 224 h 712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w 1321"/>
                  <a:gd name="T160" fmla="*/ 0 h 712"/>
                  <a:gd name="T161" fmla="*/ 1321 w 1321"/>
                  <a:gd name="T162" fmla="*/ 712 h 712"/>
                </a:gdLst>
                <a:ahLst/>
                <a:cxnLst>
                  <a:cxn ang="T106">
                    <a:pos x="T0" y="T1"/>
                  </a:cxn>
                  <a:cxn ang="T107">
                    <a:pos x="T2" y="T3"/>
                  </a:cxn>
                  <a:cxn ang="T108">
                    <a:pos x="T4" y="T5"/>
                  </a:cxn>
                  <a:cxn ang="T109">
                    <a:pos x="T6" y="T7"/>
                  </a:cxn>
                  <a:cxn ang="T110">
                    <a:pos x="T8" y="T9"/>
                  </a:cxn>
                  <a:cxn ang="T111">
                    <a:pos x="T10" y="T11"/>
                  </a:cxn>
                  <a:cxn ang="T112">
                    <a:pos x="T12" y="T13"/>
                  </a:cxn>
                  <a:cxn ang="T113">
                    <a:pos x="T14" y="T15"/>
                  </a:cxn>
                  <a:cxn ang="T114">
                    <a:pos x="T16" y="T17"/>
                  </a:cxn>
                  <a:cxn ang="T115">
                    <a:pos x="T18" y="T19"/>
                  </a:cxn>
                  <a:cxn ang="T116">
                    <a:pos x="T20" y="T21"/>
                  </a:cxn>
                  <a:cxn ang="T117">
                    <a:pos x="T22" y="T23"/>
                  </a:cxn>
                  <a:cxn ang="T118">
                    <a:pos x="T24" y="T25"/>
                  </a:cxn>
                  <a:cxn ang="T119">
                    <a:pos x="T26" y="T27"/>
                  </a:cxn>
                  <a:cxn ang="T120">
                    <a:pos x="T28" y="T29"/>
                  </a:cxn>
                  <a:cxn ang="T121">
                    <a:pos x="T30" y="T31"/>
                  </a:cxn>
                  <a:cxn ang="T122">
                    <a:pos x="T32" y="T33"/>
                  </a:cxn>
                  <a:cxn ang="T123">
                    <a:pos x="T34" y="T35"/>
                  </a:cxn>
                  <a:cxn ang="T124">
                    <a:pos x="T36" y="T37"/>
                  </a:cxn>
                  <a:cxn ang="T125">
                    <a:pos x="T38" y="T39"/>
                  </a:cxn>
                  <a:cxn ang="T126">
                    <a:pos x="T40" y="T41"/>
                  </a:cxn>
                  <a:cxn ang="T127">
                    <a:pos x="T42" y="T43"/>
                  </a:cxn>
                  <a:cxn ang="T128">
                    <a:pos x="T44" y="T45"/>
                  </a:cxn>
                  <a:cxn ang="T129">
                    <a:pos x="T46" y="T47"/>
                  </a:cxn>
                  <a:cxn ang="T130">
                    <a:pos x="T48" y="T49"/>
                  </a:cxn>
                  <a:cxn ang="T131">
                    <a:pos x="T50" y="T51"/>
                  </a:cxn>
                  <a:cxn ang="T132">
                    <a:pos x="T52" y="T53"/>
                  </a:cxn>
                  <a:cxn ang="T133">
                    <a:pos x="T54" y="T55"/>
                  </a:cxn>
                  <a:cxn ang="T134">
                    <a:pos x="T56" y="T57"/>
                  </a:cxn>
                  <a:cxn ang="T135">
                    <a:pos x="T58" y="T59"/>
                  </a:cxn>
                  <a:cxn ang="T136">
                    <a:pos x="T60" y="T61"/>
                  </a:cxn>
                  <a:cxn ang="T137">
                    <a:pos x="T62" y="T63"/>
                  </a:cxn>
                  <a:cxn ang="T138">
                    <a:pos x="T64" y="T65"/>
                  </a:cxn>
                  <a:cxn ang="T139">
                    <a:pos x="T66" y="T67"/>
                  </a:cxn>
                  <a:cxn ang="T140">
                    <a:pos x="T68" y="T69"/>
                  </a:cxn>
                  <a:cxn ang="T141">
                    <a:pos x="T70" y="T71"/>
                  </a:cxn>
                  <a:cxn ang="T142">
                    <a:pos x="T72" y="T73"/>
                  </a:cxn>
                  <a:cxn ang="T143">
                    <a:pos x="T74" y="T75"/>
                  </a:cxn>
                  <a:cxn ang="T144">
                    <a:pos x="T76" y="T77"/>
                  </a:cxn>
                  <a:cxn ang="T145">
                    <a:pos x="T78" y="T79"/>
                  </a:cxn>
                  <a:cxn ang="T146">
                    <a:pos x="T80" y="T81"/>
                  </a:cxn>
                  <a:cxn ang="T147">
                    <a:pos x="T82" y="T83"/>
                  </a:cxn>
                  <a:cxn ang="T148">
                    <a:pos x="T84" y="T85"/>
                  </a:cxn>
                  <a:cxn ang="T149">
                    <a:pos x="T86" y="T87"/>
                  </a:cxn>
                  <a:cxn ang="T150">
                    <a:pos x="T88" y="T89"/>
                  </a:cxn>
                  <a:cxn ang="T151">
                    <a:pos x="T90" y="T91"/>
                  </a:cxn>
                  <a:cxn ang="T152">
                    <a:pos x="T92" y="T93"/>
                  </a:cxn>
                  <a:cxn ang="T153">
                    <a:pos x="T94" y="T95"/>
                  </a:cxn>
                  <a:cxn ang="T154">
                    <a:pos x="T96" y="T97"/>
                  </a:cxn>
                  <a:cxn ang="T155">
                    <a:pos x="T98" y="T99"/>
                  </a:cxn>
                  <a:cxn ang="T156">
                    <a:pos x="T100" y="T101"/>
                  </a:cxn>
                  <a:cxn ang="T157">
                    <a:pos x="T102" y="T103"/>
                  </a:cxn>
                  <a:cxn ang="T158">
                    <a:pos x="T104" y="T105"/>
                  </a:cxn>
                </a:cxnLst>
                <a:rect l="T159" t="T160" r="T161" b="T162"/>
                <a:pathLst>
                  <a:path w="1321" h="712">
                    <a:moveTo>
                      <a:pt x="1301" y="401"/>
                    </a:moveTo>
                    <a:lnTo>
                      <a:pt x="1317" y="442"/>
                    </a:lnTo>
                    <a:lnTo>
                      <a:pt x="1321" y="481"/>
                    </a:lnTo>
                    <a:lnTo>
                      <a:pt x="1315" y="516"/>
                    </a:lnTo>
                    <a:lnTo>
                      <a:pt x="1298" y="550"/>
                    </a:lnTo>
                    <a:lnTo>
                      <a:pt x="1272" y="579"/>
                    </a:lnTo>
                    <a:lnTo>
                      <a:pt x="1239" y="604"/>
                    </a:lnTo>
                    <a:lnTo>
                      <a:pt x="1196" y="628"/>
                    </a:lnTo>
                    <a:lnTo>
                      <a:pt x="1147" y="649"/>
                    </a:lnTo>
                    <a:lnTo>
                      <a:pt x="1092" y="667"/>
                    </a:lnTo>
                    <a:lnTo>
                      <a:pt x="1031" y="683"/>
                    </a:lnTo>
                    <a:lnTo>
                      <a:pt x="967" y="694"/>
                    </a:lnTo>
                    <a:lnTo>
                      <a:pt x="896" y="704"/>
                    </a:lnTo>
                    <a:lnTo>
                      <a:pt x="824" y="710"/>
                    </a:lnTo>
                    <a:lnTo>
                      <a:pt x="795" y="712"/>
                    </a:lnTo>
                    <a:lnTo>
                      <a:pt x="476" y="712"/>
                    </a:lnTo>
                    <a:lnTo>
                      <a:pt x="472" y="712"/>
                    </a:lnTo>
                    <a:lnTo>
                      <a:pt x="409" y="708"/>
                    </a:lnTo>
                    <a:lnTo>
                      <a:pt x="348" y="704"/>
                    </a:lnTo>
                    <a:lnTo>
                      <a:pt x="290" y="696"/>
                    </a:lnTo>
                    <a:lnTo>
                      <a:pt x="235" y="689"/>
                    </a:lnTo>
                    <a:lnTo>
                      <a:pt x="186" y="677"/>
                    </a:lnTo>
                    <a:lnTo>
                      <a:pt x="141" y="663"/>
                    </a:lnTo>
                    <a:lnTo>
                      <a:pt x="102" y="648"/>
                    </a:lnTo>
                    <a:lnTo>
                      <a:pt x="67" y="630"/>
                    </a:lnTo>
                    <a:lnTo>
                      <a:pt x="39" y="608"/>
                    </a:lnTo>
                    <a:lnTo>
                      <a:pt x="18" y="583"/>
                    </a:lnTo>
                    <a:lnTo>
                      <a:pt x="6" y="554"/>
                    </a:lnTo>
                    <a:lnTo>
                      <a:pt x="0" y="524"/>
                    </a:lnTo>
                    <a:lnTo>
                      <a:pt x="0" y="520"/>
                    </a:lnTo>
                    <a:lnTo>
                      <a:pt x="4" y="487"/>
                    </a:lnTo>
                    <a:lnTo>
                      <a:pt x="16" y="446"/>
                    </a:lnTo>
                    <a:lnTo>
                      <a:pt x="51" y="370"/>
                    </a:lnTo>
                    <a:lnTo>
                      <a:pt x="94" y="299"/>
                    </a:lnTo>
                    <a:lnTo>
                      <a:pt x="147" y="235"/>
                    </a:lnTo>
                    <a:lnTo>
                      <a:pt x="204" y="176"/>
                    </a:lnTo>
                    <a:lnTo>
                      <a:pt x="270" y="125"/>
                    </a:lnTo>
                    <a:lnTo>
                      <a:pt x="341" y="82"/>
                    </a:lnTo>
                    <a:lnTo>
                      <a:pt x="415" y="47"/>
                    </a:lnTo>
                    <a:lnTo>
                      <a:pt x="497" y="21"/>
                    </a:lnTo>
                    <a:lnTo>
                      <a:pt x="581" y="6"/>
                    </a:lnTo>
                    <a:lnTo>
                      <a:pt x="667" y="0"/>
                    </a:lnTo>
                    <a:lnTo>
                      <a:pt x="759" y="6"/>
                    </a:lnTo>
                    <a:lnTo>
                      <a:pt x="847" y="23"/>
                    </a:lnTo>
                    <a:lnTo>
                      <a:pt x="932" y="53"/>
                    </a:lnTo>
                    <a:lnTo>
                      <a:pt x="1010" y="90"/>
                    </a:lnTo>
                    <a:lnTo>
                      <a:pt x="1082" y="137"/>
                    </a:lnTo>
                    <a:lnTo>
                      <a:pt x="1149" y="194"/>
                    </a:lnTo>
                    <a:lnTo>
                      <a:pt x="1208" y="256"/>
                    </a:lnTo>
                    <a:lnTo>
                      <a:pt x="1258" y="325"/>
                    </a:lnTo>
                    <a:lnTo>
                      <a:pt x="1301" y="401"/>
                    </a:lnTo>
                    <a:close/>
                  </a:path>
                </a:pathLst>
              </a:custGeom>
              <a:gradFill rotWithShape="1">
                <a:gsLst>
                  <a:gs pos="0">
                    <a:schemeClr val="bg1">
                      <a:alpha val="18000"/>
                    </a:schemeClr>
                  </a:gs>
                  <a:gs pos="100000">
                    <a:schemeClr val="accent3">
                      <a:lumMod val="60000"/>
                      <a:lumOff val="40000"/>
                      <a:alpha val="95000"/>
                    </a:schemeClr>
                  </a:gs>
                </a:gsLst>
                <a:lin ang="5400000" scaled="1"/>
              </a:gradFill>
              <a:ln w="0">
                <a:noFill/>
                <a:round/>
              </a:ln>
            </p:spPr>
            <p:txBody>
              <a:bodyPr/>
              <a:lstStyle/>
              <a:p>
                <a:endParaRPr lang="zh-CN" altLang="en-US">
                  <a:ea typeface="宋体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122" name="Text Box 14"/>
            <p:cNvSpPr txBox="1">
              <a:spLocks noChangeArrowheads="1"/>
            </p:cNvSpPr>
            <p:nvPr/>
          </p:nvSpPr>
          <p:spPr bwMode="gray">
            <a:xfrm>
              <a:off x="2665" y="2208"/>
              <a:ext cx="599" cy="365"/>
            </a:xfrm>
            <a:prstGeom prst="rect">
              <a:avLst/>
            </a:prstGeom>
            <a:noFill/>
            <a:ln w="9525" algn="ctr">
              <a:noFill/>
              <a:miter lim="800000"/>
            </a:ln>
            <a:effectLst/>
          </p:spPr>
          <p:txBody>
            <a:bodyPr wrap="none">
              <a:spAutoFit/>
            </a:bodyPr>
            <a:lstStyle/>
            <a:p>
              <a:pPr algn="ctr" eaLnBrk="0" hangingPunct="0">
                <a:buFontTx/>
                <a:buNone/>
                <a:defRPr/>
              </a:pPr>
              <a:r>
                <a:rPr lang="en-US" altLang="zh-CN" sz="3200">
                  <a:solidFill>
                    <a:schemeClr val="bg1"/>
                  </a:solidFill>
                  <a:effectLst>
                    <a:outerShdw blurRad="38100" dist="38100" dir="2700000" algn="tl">
                      <a:srgbClr val="C0C0C0"/>
                    </a:outerShdw>
                  </a:effectLst>
                  <a:latin typeface="Arial" charset="0"/>
                  <a:ea typeface="宋体" pitchFamily="2" charset="-122"/>
                </a:rPr>
                <a:t>Title</a:t>
              </a:r>
            </a:p>
          </p:txBody>
        </p:sp>
        <p:sp>
          <p:nvSpPr>
            <p:cNvPr id="7184" name="Text Box 15"/>
            <p:cNvSpPr txBox="1">
              <a:spLocks noChangeArrowheads="1"/>
            </p:cNvSpPr>
            <p:nvPr/>
          </p:nvSpPr>
          <p:spPr bwMode="auto">
            <a:xfrm>
              <a:off x="1323" y="1904"/>
              <a:ext cx="113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2000"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7185" name="Text Box 16"/>
            <p:cNvSpPr txBox="1">
              <a:spLocks noChangeArrowheads="1"/>
            </p:cNvSpPr>
            <p:nvPr/>
          </p:nvSpPr>
          <p:spPr bwMode="auto">
            <a:xfrm>
              <a:off x="3364" y="1722"/>
              <a:ext cx="113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eaLnBrk="0" hangingPunct="0"/>
              <a:r>
                <a:rPr lang="en-US" altLang="zh-CN" sz="2000">
                  <a:ea typeface="宋体" pitchFamily="2" charset="-122"/>
                </a:rPr>
                <a:t>Add Your Text</a:t>
              </a:r>
            </a:p>
          </p:txBody>
        </p:sp>
        <p:sp>
          <p:nvSpPr>
            <p:cNvPr id="7186" name="Text Box 17"/>
            <p:cNvSpPr txBox="1">
              <a:spLocks noChangeArrowheads="1"/>
            </p:cNvSpPr>
            <p:nvPr/>
          </p:nvSpPr>
          <p:spPr bwMode="auto">
            <a:xfrm>
              <a:off x="2185" y="3128"/>
              <a:ext cx="1138" cy="25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>
              <a:spAutoFit/>
            </a:bodyPr>
            <a:lstStyle/>
            <a:p>
              <a:pPr algn="r" eaLnBrk="0" hangingPunct="0"/>
              <a:r>
                <a:rPr lang="en-US" altLang="zh-CN" sz="2000">
                  <a:ea typeface="宋体" pitchFamily="2" charset="-122"/>
                </a:rPr>
                <a:t>Add Your Text</a:t>
              </a:r>
            </a:p>
          </p:txBody>
        </p:sp>
      </p:grpSp>
    </p:spTree>
  </p:cSld>
  <p:clrMapOvr>
    <a:masterClrMapping/>
  </p:clrMapOvr>
  <p:transition/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AutoShape 2"/>
          <p:cNvSpPr>
            <a:spLocks noChangeArrowheads="1"/>
          </p:cNvSpPr>
          <p:nvPr/>
        </p:nvSpPr>
        <p:spPr bwMode="gray">
          <a:xfrm>
            <a:off x="3846513" y="1497013"/>
            <a:ext cx="2262187" cy="487362"/>
          </a:xfrm>
          <a:prstGeom prst="bevel">
            <a:avLst>
              <a:gd name="adj" fmla="val 13681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1" name="AutoShape 4"/>
          <p:cNvSpPr>
            <a:spLocks noChangeArrowheads="1"/>
          </p:cNvSpPr>
          <p:nvPr/>
        </p:nvSpPr>
        <p:spPr bwMode="gray">
          <a:xfrm>
            <a:off x="1655763" y="1484313"/>
            <a:ext cx="2252662" cy="487362"/>
          </a:xfrm>
          <a:prstGeom prst="bevel">
            <a:avLst>
              <a:gd name="adj" fmla="val 13681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22" name="AutoShape 5"/>
          <p:cNvSpPr>
            <a:spLocks noChangeArrowheads="1"/>
          </p:cNvSpPr>
          <p:nvPr/>
        </p:nvSpPr>
        <p:spPr bwMode="ltGray">
          <a:xfrm>
            <a:off x="3879850" y="1958975"/>
            <a:ext cx="2252663" cy="1804988"/>
          </a:xfrm>
          <a:prstGeom prst="bevel">
            <a:avLst>
              <a:gd name="adj" fmla="val 360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3" name="AutoShape 6"/>
          <p:cNvSpPr>
            <a:spLocks noChangeArrowheads="1"/>
          </p:cNvSpPr>
          <p:nvPr/>
        </p:nvSpPr>
        <p:spPr bwMode="ltGray">
          <a:xfrm>
            <a:off x="1655763" y="3738563"/>
            <a:ext cx="2252662" cy="1804987"/>
          </a:xfrm>
          <a:prstGeom prst="bevel">
            <a:avLst>
              <a:gd name="adj" fmla="val 413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4" name="AutoShape 7"/>
          <p:cNvSpPr>
            <a:spLocks noChangeArrowheads="1"/>
          </p:cNvSpPr>
          <p:nvPr/>
        </p:nvSpPr>
        <p:spPr bwMode="ltGray">
          <a:xfrm>
            <a:off x="3879850" y="3738563"/>
            <a:ext cx="2252663" cy="1804987"/>
          </a:xfrm>
          <a:prstGeom prst="bevel">
            <a:avLst>
              <a:gd name="adj" fmla="val 413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25" name="AutoShape 8"/>
          <p:cNvSpPr>
            <a:spLocks noChangeArrowheads="1"/>
          </p:cNvSpPr>
          <p:nvPr/>
        </p:nvSpPr>
        <p:spPr bwMode="gray">
          <a:xfrm>
            <a:off x="623888" y="1993900"/>
            <a:ext cx="1038225" cy="1766888"/>
          </a:xfrm>
          <a:prstGeom prst="bevel">
            <a:avLst>
              <a:gd name="adj" fmla="val 6676"/>
            </a:avLst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8199" name="Rectangle 9"/>
          <p:cNvSpPr>
            <a:spLocks noChangeArrowheads="1"/>
          </p:cNvSpPr>
          <p:nvPr/>
        </p:nvSpPr>
        <p:spPr bwMode="auto">
          <a:xfrm>
            <a:off x="4071938" y="2397125"/>
            <a:ext cx="1958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8200" name="Rectangle 10"/>
          <p:cNvSpPr>
            <a:spLocks noChangeArrowheads="1"/>
          </p:cNvSpPr>
          <p:nvPr/>
        </p:nvSpPr>
        <p:spPr bwMode="auto">
          <a:xfrm>
            <a:off x="1768475" y="4240213"/>
            <a:ext cx="1958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8201" name="Rectangle 11"/>
          <p:cNvSpPr>
            <a:spLocks noChangeArrowheads="1"/>
          </p:cNvSpPr>
          <p:nvPr/>
        </p:nvSpPr>
        <p:spPr bwMode="auto">
          <a:xfrm>
            <a:off x="4071938" y="4240213"/>
            <a:ext cx="1958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7182" name="Text Box 12"/>
          <p:cNvSpPr txBox="1">
            <a:spLocks noChangeArrowheads="1"/>
          </p:cNvSpPr>
          <p:nvPr/>
        </p:nvSpPr>
        <p:spPr bwMode="gray">
          <a:xfrm>
            <a:off x="1833563" y="1593850"/>
            <a:ext cx="1884362" cy="274638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200" b="1" dirty="0">
                <a:solidFill>
                  <a:schemeClr val="bg1"/>
                </a:solidFill>
                <a:ea typeface="宋体" charset="-122"/>
              </a:rPr>
              <a:t>Click to add Text</a:t>
            </a:r>
          </a:p>
        </p:txBody>
      </p:sp>
      <p:sp>
        <p:nvSpPr>
          <p:cNvPr id="30" name="Text Box 13"/>
          <p:cNvSpPr txBox="1">
            <a:spLocks noChangeArrowheads="1"/>
          </p:cNvSpPr>
          <p:nvPr/>
        </p:nvSpPr>
        <p:spPr bwMode="gray">
          <a:xfrm>
            <a:off x="4052888" y="1573213"/>
            <a:ext cx="1884362" cy="27463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31" name="Text Box 14"/>
          <p:cNvSpPr txBox="1">
            <a:spLocks noChangeArrowheads="1"/>
          </p:cNvSpPr>
          <p:nvPr/>
        </p:nvSpPr>
        <p:spPr bwMode="gray">
          <a:xfrm>
            <a:off x="660400" y="2660650"/>
            <a:ext cx="960438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2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Click to add Text</a:t>
            </a:r>
          </a:p>
        </p:txBody>
      </p:sp>
      <p:sp>
        <p:nvSpPr>
          <p:cNvPr id="35" name="AutoShape 15"/>
          <p:cNvSpPr>
            <a:spLocks noChangeArrowheads="1"/>
          </p:cNvSpPr>
          <p:nvPr/>
        </p:nvSpPr>
        <p:spPr bwMode="gray">
          <a:xfrm>
            <a:off x="611188" y="3765550"/>
            <a:ext cx="1038225" cy="1776413"/>
          </a:xfrm>
          <a:prstGeom prst="bevel">
            <a:avLst>
              <a:gd name="adj" fmla="val 6676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36" name="Text Box 16"/>
          <p:cNvSpPr txBox="1">
            <a:spLocks noChangeArrowheads="1"/>
          </p:cNvSpPr>
          <p:nvPr/>
        </p:nvSpPr>
        <p:spPr bwMode="gray">
          <a:xfrm>
            <a:off x="660400" y="4410075"/>
            <a:ext cx="960438" cy="457200"/>
          </a:xfrm>
          <a:prstGeom prst="rect">
            <a:avLst/>
          </a:prstGeom>
          <a:noFill/>
          <a:ln w="9525" algn="ctr">
            <a:noFill/>
            <a:miter lim="800000"/>
          </a:ln>
        </p:spPr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2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Click to add Text</a:t>
            </a:r>
          </a:p>
        </p:txBody>
      </p:sp>
      <p:sp>
        <p:nvSpPr>
          <p:cNvPr id="37" name="AutoShape 17"/>
          <p:cNvSpPr>
            <a:spLocks noChangeArrowheads="1"/>
          </p:cNvSpPr>
          <p:nvPr/>
        </p:nvSpPr>
        <p:spPr bwMode="ltGray">
          <a:xfrm>
            <a:off x="6130925" y="3738563"/>
            <a:ext cx="2252663" cy="1804987"/>
          </a:xfrm>
          <a:prstGeom prst="bevel">
            <a:avLst>
              <a:gd name="adj" fmla="val 4134"/>
            </a:avLst>
          </a:prstGeom>
        </p:spPr>
        <p:style>
          <a:lnRef idx="1">
            <a:schemeClr val="accent3"/>
          </a:lnRef>
          <a:fillRef idx="2">
            <a:schemeClr val="accent3"/>
          </a:fillRef>
          <a:effectRef idx="1">
            <a:schemeClr val="accent3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08" name="Rectangle 18"/>
          <p:cNvSpPr>
            <a:spLocks noChangeArrowheads="1"/>
          </p:cNvSpPr>
          <p:nvPr/>
        </p:nvSpPr>
        <p:spPr bwMode="auto">
          <a:xfrm>
            <a:off x="6323013" y="4240213"/>
            <a:ext cx="1958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39" name="AutoShape 19"/>
          <p:cNvSpPr>
            <a:spLocks noChangeArrowheads="1"/>
          </p:cNvSpPr>
          <p:nvPr/>
        </p:nvSpPr>
        <p:spPr bwMode="gray">
          <a:xfrm>
            <a:off x="6110288" y="1497013"/>
            <a:ext cx="2262187" cy="487362"/>
          </a:xfrm>
          <a:prstGeom prst="bevel">
            <a:avLst>
              <a:gd name="adj" fmla="val 13681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40" name="Text Box 20"/>
          <p:cNvSpPr txBox="1">
            <a:spLocks noChangeArrowheads="1"/>
          </p:cNvSpPr>
          <p:nvPr/>
        </p:nvSpPr>
        <p:spPr bwMode="gray">
          <a:xfrm>
            <a:off x="6338888" y="1573213"/>
            <a:ext cx="1884362" cy="274637"/>
          </a:xfrm>
          <a:prstGeom prst="rect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>
            <a:spAutoFit/>
          </a:bodyPr>
          <a:lstStyle/>
          <a:p>
            <a:pPr algn="ctr" eaLnBrk="0" hangingPunct="0">
              <a:buFontTx/>
              <a:buNone/>
              <a:defRPr/>
            </a:pPr>
            <a:r>
              <a:rPr lang="en-US" altLang="zh-CN" sz="1200" b="1">
                <a:solidFill>
                  <a:schemeClr val="bg1"/>
                </a:solidFill>
              </a:rPr>
              <a:t>Click to add Text</a:t>
            </a:r>
          </a:p>
        </p:txBody>
      </p:sp>
      <p:sp>
        <p:nvSpPr>
          <p:cNvPr id="41" name="AutoShape 21"/>
          <p:cNvSpPr>
            <a:spLocks noChangeArrowheads="1"/>
          </p:cNvSpPr>
          <p:nvPr/>
        </p:nvSpPr>
        <p:spPr bwMode="ltGray">
          <a:xfrm>
            <a:off x="6130925" y="1958975"/>
            <a:ext cx="2252663" cy="1804988"/>
          </a:xfrm>
          <a:prstGeom prst="bevel">
            <a:avLst>
              <a:gd name="adj" fmla="val 3606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12" name="Rectangle 22"/>
          <p:cNvSpPr>
            <a:spLocks noChangeArrowheads="1"/>
          </p:cNvSpPr>
          <p:nvPr/>
        </p:nvSpPr>
        <p:spPr bwMode="auto">
          <a:xfrm>
            <a:off x="6323013" y="2397125"/>
            <a:ext cx="1958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43" name="AutoShape 23"/>
          <p:cNvSpPr>
            <a:spLocks noChangeArrowheads="1"/>
          </p:cNvSpPr>
          <p:nvPr/>
        </p:nvSpPr>
        <p:spPr bwMode="ltGray">
          <a:xfrm>
            <a:off x="1636713" y="1954213"/>
            <a:ext cx="2252662" cy="1804987"/>
          </a:xfrm>
          <a:prstGeom prst="bevel">
            <a:avLst>
              <a:gd name="adj" fmla="val 4134"/>
            </a:avLst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8214" name="Rectangle 24"/>
          <p:cNvSpPr>
            <a:spLocks noChangeArrowheads="1"/>
          </p:cNvSpPr>
          <p:nvPr/>
        </p:nvSpPr>
        <p:spPr bwMode="auto">
          <a:xfrm>
            <a:off x="1768475" y="2397125"/>
            <a:ext cx="1958975" cy="822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/>
            <a:r>
              <a:rPr lang="en-US" altLang="zh-CN" sz="12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2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</a:p>
        </p:txBody>
      </p:sp>
      <p:sp>
        <p:nvSpPr>
          <p:cNvPr id="27" name="矩形 26"/>
          <p:cNvSpPr/>
          <p:nvPr/>
        </p:nvSpPr>
        <p:spPr>
          <a:xfrm>
            <a:off x="827088" y="366713"/>
            <a:ext cx="1878012" cy="83026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企业简介</a:t>
            </a:r>
          </a:p>
        </p:txBody>
      </p:sp>
      <p:sp>
        <p:nvSpPr>
          <p:cNvPr id="8216" name="矩形 32"/>
          <p:cNvSpPr>
            <a:spLocks noChangeArrowheads="1"/>
          </p:cNvSpPr>
          <p:nvPr/>
        </p:nvSpPr>
        <p:spPr bwMode="auto">
          <a:xfrm>
            <a:off x="468313" y="501650"/>
            <a:ext cx="423862" cy="5857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1.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8217" name="矩形 33"/>
          <p:cNvSpPr>
            <a:spLocks noChangeArrowheads="1"/>
          </p:cNvSpPr>
          <p:nvPr/>
        </p:nvSpPr>
        <p:spPr bwMode="auto">
          <a:xfrm>
            <a:off x="2717800" y="563563"/>
            <a:ext cx="127793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About Us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81063" y="333375"/>
            <a:ext cx="1878012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组织结构</a:t>
            </a:r>
          </a:p>
        </p:txBody>
      </p:sp>
      <p:sp>
        <p:nvSpPr>
          <p:cNvPr id="9218" name="矩形 5"/>
          <p:cNvSpPr>
            <a:spLocks noChangeArrowheads="1"/>
          </p:cNvSpPr>
          <p:nvPr/>
        </p:nvSpPr>
        <p:spPr bwMode="auto">
          <a:xfrm>
            <a:off x="520700" y="4699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2.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9219" name="矩形 6"/>
          <p:cNvSpPr>
            <a:spLocks noChangeArrowheads="1"/>
          </p:cNvSpPr>
          <p:nvPr/>
        </p:nvSpPr>
        <p:spPr bwMode="auto">
          <a:xfrm>
            <a:off x="2771775" y="531813"/>
            <a:ext cx="2486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Organization Structure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grpSp>
        <p:nvGrpSpPr>
          <p:cNvPr id="9220" name="Group 3"/>
          <p:cNvGrpSpPr>
            <a:grpSpLocks/>
          </p:cNvGrpSpPr>
          <p:nvPr/>
        </p:nvGrpSpPr>
        <p:grpSpPr bwMode="auto">
          <a:xfrm>
            <a:off x="2122488" y="2498725"/>
            <a:ext cx="4905375" cy="2425700"/>
            <a:chOff x="995" y="1472"/>
            <a:chExt cx="3785" cy="1872"/>
          </a:xfrm>
        </p:grpSpPr>
        <p:sp>
          <p:nvSpPr>
            <p:cNvPr id="9221" name="AutoShape 4"/>
            <p:cNvSpPr>
              <a:spLocks noChangeArrowheads="1"/>
            </p:cNvSpPr>
            <p:nvPr/>
          </p:nvSpPr>
          <p:spPr bwMode="auto">
            <a:xfrm>
              <a:off x="995" y="1588"/>
              <a:ext cx="3785" cy="1756"/>
            </a:xfrm>
            <a:custGeom>
              <a:avLst/>
              <a:gdLst>
                <a:gd name="T0" fmla="*/ 0 w 21600"/>
                <a:gd name="T1" fmla="*/ 10800 h 21600"/>
                <a:gd name="T2" fmla="*/ 10800 w 21600"/>
                <a:gd name="T3" fmla="*/ 0 h 21600"/>
                <a:gd name="T4" fmla="*/ 21600 w 21600"/>
                <a:gd name="T5" fmla="*/ 10800 h 21600"/>
                <a:gd name="T6" fmla="*/ 10800 w 21600"/>
                <a:gd name="T7" fmla="*/ 21600 h 21600"/>
                <a:gd name="T8" fmla="*/ 0 w 21600"/>
                <a:gd name="T9" fmla="*/ 10800 h 21600"/>
                <a:gd name="T10" fmla="*/ 3013 w 21600"/>
                <a:gd name="T11" fmla="*/ 10800 h 21600"/>
                <a:gd name="T12" fmla="*/ 10800 w 21600"/>
                <a:gd name="T13" fmla="*/ 18587 h 21600"/>
                <a:gd name="T14" fmla="*/ 18587 w 21600"/>
                <a:gd name="T15" fmla="*/ 10800 h 21600"/>
                <a:gd name="T16" fmla="*/ 10800 w 21600"/>
                <a:gd name="T17" fmla="*/ 3013 h 21600"/>
                <a:gd name="T18" fmla="*/ 3013 w 21600"/>
                <a:gd name="T19" fmla="*/ 10800 h 2160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rgbClr val="3B3B3B"/>
                </a:gs>
                <a:gs pos="50000">
                  <a:srgbClr val="808080"/>
                </a:gs>
                <a:gs pos="100000">
                  <a:srgbClr val="3B3B3B"/>
                </a:gs>
              </a:gsLst>
              <a:lin ang="18900000" scaled="1"/>
            </a:gra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10" name="AutoShape 5"/>
            <p:cNvSpPr>
              <a:spLocks noChangeArrowheads="1"/>
            </p:cNvSpPr>
            <p:nvPr/>
          </p:nvSpPr>
          <p:spPr bwMode="gray">
            <a:xfrm>
              <a:off x="995" y="1478"/>
              <a:ext cx="3785" cy="1756"/>
            </a:xfrm>
            <a:custGeom>
              <a:avLst/>
              <a:gdLst>
                <a:gd name="T0" fmla="*/ 1893 w 21600"/>
                <a:gd name="T1" fmla="*/ 0 h 21600"/>
                <a:gd name="T2" fmla="*/ 554 w 21600"/>
                <a:gd name="T3" fmla="*/ 257 h 21600"/>
                <a:gd name="T4" fmla="*/ 0 w 21600"/>
                <a:gd name="T5" fmla="*/ 878 h 21600"/>
                <a:gd name="T6" fmla="*/ 554 w 21600"/>
                <a:gd name="T7" fmla="*/ 1499 h 21600"/>
                <a:gd name="T8" fmla="*/ 1893 w 21600"/>
                <a:gd name="T9" fmla="*/ 1756 h 21600"/>
                <a:gd name="T10" fmla="*/ 3231 w 21600"/>
                <a:gd name="T11" fmla="*/ 1499 h 21600"/>
                <a:gd name="T12" fmla="*/ 3785 w 21600"/>
                <a:gd name="T13" fmla="*/ 878 h 21600"/>
                <a:gd name="T14" fmla="*/ 3231 w 21600"/>
                <a:gd name="T15" fmla="*/ 257 h 21600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3162 w 21600"/>
                <a:gd name="T25" fmla="*/ 3161 h 21600"/>
                <a:gd name="T26" fmla="*/ 18438 w 21600"/>
                <a:gd name="T27" fmla="*/ 18439 h 21600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21600" h="21600">
                  <a:moveTo>
                    <a:pt x="0" y="10800"/>
                  </a:moveTo>
                  <a:cubicBezTo>
                    <a:pt x="0" y="4835"/>
                    <a:pt x="4835" y="0"/>
                    <a:pt x="10800" y="0"/>
                  </a:cubicBezTo>
                  <a:cubicBezTo>
                    <a:pt x="16765" y="0"/>
                    <a:pt x="21600" y="4835"/>
                    <a:pt x="21600" y="10800"/>
                  </a:cubicBezTo>
                  <a:cubicBezTo>
                    <a:pt x="21600" y="16765"/>
                    <a:pt x="16765" y="21600"/>
                    <a:pt x="10800" y="21600"/>
                  </a:cubicBezTo>
                  <a:cubicBezTo>
                    <a:pt x="4835" y="21600"/>
                    <a:pt x="0" y="16765"/>
                    <a:pt x="0" y="10800"/>
                  </a:cubicBezTo>
                  <a:close/>
                  <a:moveTo>
                    <a:pt x="3013" y="10800"/>
                  </a:moveTo>
                  <a:cubicBezTo>
                    <a:pt x="3013" y="15101"/>
                    <a:pt x="6499" y="18587"/>
                    <a:pt x="10800" y="18587"/>
                  </a:cubicBezTo>
                  <a:cubicBezTo>
                    <a:pt x="15101" y="18587"/>
                    <a:pt x="18587" y="15101"/>
                    <a:pt x="18587" y="10800"/>
                  </a:cubicBezTo>
                  <a:cubicBezTo>
                    <a:pt x="18587" y="6499"/>
                    <a:pt x="15101" y="3013"/>
                    <a:pt x="10800" y="3013"/>
                  </a:cubicBezTo>
                  <a:cubicBezTo>
                    <a:pt x="6499" y="3013"/>
                    <a:pt x="3013" y="6499"/>
                    <a:pt x="3013" y="10800"/>
                  </a:cubicBezTo>
                  <a:close/>
                </a:path>
              </a:pathLst>
            </a:custGeom>
            <a:gradFill rotWithShape="1">
              <a:gsLst>
                <a:gs pos="0">
                  <a:schemeClr val="tx1"/>
                </a:gs>
                <a:gs pos="50000">
                  <a:schemeClr val="accent1"/>
                </a:gs>
                <a:gs pos="100000">
                  <a:schemeClr val="tx1"/>
                </a:gs>
              </a:gsLst>
              <a:lin ang="18900000" scaled="1"/>
            </a:gradFill>
            <a:ln w="9525" algn="ctr">
              <a:noFill/>
              <a:round/>
            </a:ln>
          </p:spPr>
          <p:txBody>
            <a:bodyPr wrap="none" anchor="ctr"/>
            <a:lstStyle/>
            <a:p>
              <a:endParaRPr lang="zh-CN" altLang="zh-CN">
                <a:latin typeface="Calibri" pitchFamily="34" charset="0"/>
                <a:ea typeface="宋体" pitchFamily="2" charset="-122"/>
                <a:cs typeface="Arial" pitchFamily="34" charset="0"/>
              </a:endParaRPr>
            </a:p>
          </p:txBody>
        </p:sp>
        <p:sp>
          <p:nvSpPr>
            <p:cNvPr id="9223" name="Line 6"/>
            <p:cNvSpPr>
              <a:spLocks noChangeShapeType="1"/>
            </p:cNvSpPr>
            <p:nvPr/>
          </p:nvSpPr>
          <p:spPr bwMode="auto">
            <a:xfrm flipV="1">
              <a:off x="2872" y="1472"/>
              <a:ext cx="0" cy="35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4" name="Line 7"/>
            <p:cNvSpPr>
              <a:spLocks noChangeShapeType="1"/>
            </p:cNvSpPr>
            <p:nvPr/>
          </p:nvSpPr>
          <p:spPr bwMode="auto">
            <a:xfrm>
              <a:off x="1793" y="1974"/>
              <a:ext cx="0" cy="11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5" name="Line 8"/>
            <p:cNvSpPr>
              <a:spLocks noChangeShapeType="1"/>
            </p:cNvSpPr>
            <p:nvPr/>
          </p:nvSpPr>
          <p:spPr bwMode="auto">
            <a:xfrm>
              <a:off x="3951" y="1959"/>
              <a:ext cx="0" cy="123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6" name="Line 9"/>
            <p:cNvSpPr>
              <a:spLocks noChangeShapeType="1"/>
            </p:cNvSpPr>
            <p:nvPr/>
          </p:nvSpPr>
          <p:spPr bwMode="auto">
            <a:xfrm flipV="1">
              <a:off x="3951" y="1794"/>
              <a:ext cx="384" cy="165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7" name="Line 10"/>
            <p:cNvSpPr>
              <a:spLocks noChangeShapeType="1"/>
            </p:cNvSpPr>
            <p:nvPr/>
          </p:nvSpPr>
          <p:spPr bwMode="auto">
            <a:xfrm flipH="1" flipV="1">
              <a:off x="1413" y="1801"/>
              <a:ext cx="378" cy="17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8" name="Line 11"/>
            <p:cNvSpPr>
              <a:spLocks noChangeShapeType="1"/>
            </p:cNvSpPr>
            <p:nvPr/>
          </p:nvSpPr>
          <p:spPr bwMode="auto">
            <a:xfrm flipH="1">
              <a:off x="1856" y="2884"/>
              <a:ext cx="291" cy="209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29" name="Line 12"/>
            <p:cNvSpPr>
              <a:spLocks noChangeShapeType="1"/>
            </p:cNvSpPr>
            <p:nvPr/>
          </p:nvSpPr>
          <p:spPr bwMode="auto">
            <a:xfrm>
              <a:off x="3752" y="2843"/>
              <a:ext cx="365" cy="181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30" name="Line 13"/>
            <p:cNvSpPr>
              <a:spLocks noChangeShapeType="1"/>
            </p:cNvSpPr>
            <p:nvPr/>
          </p:nvSpPr>
          <p:spPr bwMode="auto">
            <a:xfrm flipH="1">
              <a:off x="1850" y="3090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  <p:sp>
          <p:nvSpPr>
            <p:cNvPr id="9231" name="Line 14"/>
            <p:cNvSpPr>
              <a:spLocks noChangeShapeType="1"/>
            </p:cNvSpPr>
            <p:nvPr/>
          </p:nvSpPr>
          <p:spPr bwMode="auto">
            <a:xfrm flipH="1">
              <a:off x="4112" y="3022"/>
              <a:ext cx="7" cy="110"/>
            </a:xfrm>
            <a:prstGeom prst="line">
              <a:avLst/>
            </a:prstGeom>
            <a:noFill/>
            <a:ln w="9525">
              <a:solidFill>
                <a:schemeClr val="bg1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zh-CN" altLang="en-US">
                <a:ea typeface="宋体" pitchFamily="2" charset="-122"/>
              </a:endParaRPr>
            </a:p>
          </p:txBody>
        </p:sp>
      </p:grpSp>
      <p:sp>
        <p:nvSpPr>
          <p:cNvPr id="9232" name="Line 15"/>
          <p:cNvSpPr>
            <a:spLocks noChangeShapeType="1"/>
          </p:cNvSpPr>
          <p:nvPr/>
        </p:nvSpPr>
        <p:spPr bwMode="auto">
          <a:xfrm>
            <a:off x="3681413" y="2325688"/>
            <a:ext cx="0" cy="4365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233" name="Line 16"/>
          <p:cNvSpPr>
            <a:spLocks noChangeShapeType="1"/>
          </p:cNvSpPr>
          <p:nvPr/>
        </p:nvSpPr>
        <p:spPr bwMode="auto">
          <a:xfrm>
            <a:off x="5500688" y="2281238"/>
            <a:ext cx="0" cy="4810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234" name="Line 17"/>
          <p:cNvSpPr>
            <a:spLocks noChangeShapeType="1"/>
          </p:cNvSpPr>
          <p:nvPr/>
        </p:nvSpPr>
        <p:spPr bwMode="auto">
          <a:xfrm flipV="1">
            <a:off x="4660900" y="4624388"/>
            <a:ext cx="0" cy="5349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235" name="Line 18"/>
          <p:cNvSpPr>
            <a:spLocks noChangeShapeType="1"/>
          </p:cNvSpPr>
          <p:nvPr/>
        </p:nvSpPr>
        <p:spPr bwMode="auto">
          <a:xfrm flipH="1" flipV="1">
            <a:off x="6632575" y="3587750"/>
            <a:ext cx="5762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236" name="Line 19"/>
          <p:cNvSpPr>
            <a:spLocks noChangeShapeType="1"/>
          </p:cNvSpPr>
          <p:nvPr/>
        </p:nvSpPr>
        <p:spPr bwMode="auto">
          <a:xfrm flipV="1">
            <a:off x="1895475" y="3587750"/>
            <a:ext cx="576263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237" name="Text Box 20"/>
          <p:cNvSpPr txBox="1">
            <a:spLocks noChangeArrowheads="1"/>
          </p:cNvSpPr>
          <p:nvPr/>
        </p:nvSpPr>
        <p:spPr bwMode="auto">
          <a:xfrm>
            <a:off x="2832100" y="18907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238" name="Text Box 21"/>
          <p:cNvSpPr txBox="1">
            <a:spLocks noChangeArrowheads="1"/>
          </p:cNvSpPr>
          <p:nvPr/>
        </p:nvSpPr>
        <p:spPr bwMode="auto">
          <a:xfrm>
            <a:off x="4673600" y="18907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239" name="Text Box 22"/>
          <p:cNvSpPr txBox="1">
            <a:spLocks noChangeArrowheads="1"/>
          </p:cNvSpPr>
          <p:nvPr/>
        </p:nvSpPr>
        <p:spPr bwMode="auto">
          <a:xfrm>
            <a:off x="7210425" y="3424238"/>
            <a:ext cx="1609725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240" name="Text Box 23"/>
          <p:cNvSpPr txBox="1">
            <a:spLocks noChangeArrowheads="1"/>
          </p:cNvSpPr>
          <p:nvPr/>
        </p:nvSpPr>
        <p:spPr bwMode="auto">
          <a:xfrm>
            <a:off x="3813175" y="5180013"/>
            <a:ext cx="1676400" cy="33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241" name="Text Box 24"/>
          <p:cNvSpPr txBox="1">
            <a:spLocks noChangeArrowheads="1"/>
          </p:cNvSpPr>
          <p:nvPr/>
        </p:nvSpPr>
        <p:spPr bwMode="auto">
          <a:xfrm>
            <a:off x="900113" y="3284538"/>
            <a:ext cx="942975" cy="5857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r">
              <a:spcBef>
                <a:spcPct val="50000"/>
              </a:spcBef>
            </a:pPr>
            <a:r>
              <a:rPr lang="en-US" altLang="zh-CN" sz="1600" b="1">
                <a:solidFill>
                  <a:srgbClr val="000000"/>
                </a:solidFill>
                <a:ea typeface="宋体" pitchFamily="2" charset="-122"/>
              </a:rPr>
              <a:t>Text in here</a:t>
            </a:r>
          </a:p>
        </p:txBody>
      </p:sp>
      <p:sp>
        <p:nvSpPr>
          <p:cNvPr id="9242" name="Text Box 25"/>
          <p:cNvSpPr txBox="1">
            <a:spLocks noChangeArrowheads="1"/>
          </p:cNvSpPr>
          <p:nvPr/>
        </p:nvSpPr>
        <p:spPr bwMode="auto">
          <a:xfrm>
            <a:off x="3692525" y="3390900"/>
            <a:ext cx="1736725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b="1">
                <a:solidFill>
                  <a:srgbClr val="A50021"/>
                </a:solidFill>
                <a:ea typeface="宋体" pitchFamily="2" charset="-122"/>
              </a:rPr>
              <a:t>Description of the contents</a:t>
            </a:r>
          </a:p>
        </p:txBody>
      </p:sp>
      <p:sp>
        <p:nvSpPr>
          <p:cNvPr id="31" name="AutoShape 26"/>
          <p:cNvSpPr>
            <a:spLocks noChangeArrowheads="1"/>
          </p:cNvSpPr>
          <p:nvPr/>
        </p:nvSpPr>
        <p:spPr bwMode="gray">
          <a:xfrm>
            <a:off x="3375025" y="3057525"/>
            <a:ext cx="2339975" cy="663575"/>
          </a:xfrm>
          <a:custGeom>
            <a:avLst/>
            <a:gdLst>
              <a:gd name="T0" fmla="*/ 1190571 w 21600"/>
              <a:gd name="T1" fmla="*/ 31 h 21600"/>
              <a:gd name="T2" fmla="*/ 126640 w 21600"/>
              <a:gd name="T3" fmla="*/ 322418 h 21600"/>
              <a:gd name="T4" fmla="*/ 1186129 w 21600"/>
              <a:gd name="T5" fmla="*/ 71611 h 21600"/>
              <a:gd name="T6" fmla="*/ 2632363 w 21600"/>
              <a:gd name="T7" fmla="*/ 333293 h 21600"/>
              <a:gd name="T8" fmla="*/ 2212143 w 21600"/>
              <a:gd name="T9" fmla="*/ 451600 h 21600"/>
              <a:gd name="T10" fmla="*/ 1794956 w 21600"/>
              <a:gd name="T11" fmla="*/ 332433 h 21600"/>
              <a:gd name="T12" fmla="*/ 0 60000 65536"/>
              <a:gd name="T13" fmla="*/ 0 60000 65536"/>
              <a:gd name="T14" fmla="*/ 0 60000 65536"/>
              <a:gd name="T15" fmla="*/ 0 60000 65536"/>
              <a:gd name="T16" fmla="*/ 0 60000 65536"/>
              <a:gd name="T17" fmla="*/ 0 60000 65536"/>
              <a:gd name="T18" fmla="*/ 3163 w 21600"/>
              <a:gd name="T19" fmla="*/ 3163 h 21600"/>
              <a:gd name="T20" fmla="*/ 18437 w 21600"/>
              <a:gd name="T21" fmla="*/ 18437 h 21600"/>
            </a:gdLst>
            <a:ahLst/>
            <a:cxnLst>
              <a:cxn ang="T12">
                <a:pos x="T0" y="T1"/>
              </a:cxn>
              <a:cxn ang="T13">
                <a:pos x="T2" y="T3"/>
              </a:cxn>
              <a:cxn ang="T14">
                <a:pos x="T4" y="T5"/>
              </a:cxn>
              <a:cxn ang="T15">
                <a:pos x="T6" y="T7"/>
              </a:cxn>
              <a:cxn ang="T16">
                <a:pos x="T8" y="T9"/>
              </a:cxn>
              <a:cxn ang="T17">
                <a:pos x="T10" y="T11"/>
              </a:cxn>
            </a:cxnLst>
            <a:rect l="T18" t="T19" r="T20" b="T21"/>
            <a:pathLst>
              <a:path w="21600" h="21600">
                <a:moveTo>
                  <a:pt x="19269" y="10830"/>
                </a:moveTo>
                <a:cubicBezTo>
                  <a:pt x="19269" y="10820"/>
                  <a:pt x="19270" y="10810"/>
                  <a:pt x="19270" y="10800"/>
                </a:cubicBezTo>
                <a:cubicBezTo>
                  <a:pt x="19270" y="6122"/>
                  <a:pt x="15477" y="2330"/>
                  <a:pt x="10800" y="2330"/>
                </a:cubicBezTo>
                <a:cubicBezTo>
                  <a:pt x="6226" y="2329"/>
                  <a:pt x="2478" y="5961"/>
                  <a:pt x="2334" y="10532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64" y="0"/>
                  <a:pt x="21600" y="4835"/>
                  <a:pt x="21600" y="10800"/>
                </a:cubicBezTo>
                <a:cubicBezTo>
                  <a:pt x="21600" y="10813"/>
                  <a:pt x="21599" y="10826"/>
                  <a:pt x="21599" y="10839"/>
                </a:cubicBezTo>
                <a:lnTo>
                  <a:pt x="24299" y="10849"/>
                </a:lnTo>
                <a:lnTo>
                  <a:pt x="20420" y="14700"/>
                </a:lnTo>
                <a:lnTo>
                  <a:pt x="16569" y="10821"/>
                </a:lnTo>
                <a:lnTo>
                  <a:pt x="19269" y="10830"/>
                </a:lnTo>
                <a:close/>
              </a:path>
            </a:pathLst>
          </a:custGeom>
          <a:gradFill rotWithShape="1">
            <a:gsLst>
              <a:gs pos="0">
                <a:schemeClr val="hlink"/>
              </a:gs>
              <a:gs pos="100000">
                <a:schemeClr val="hlink">
                  <a:gamma/>
                  <a:shade val="46275"/>
                  <a:invGamma/>
                </a:schemeClr>
              </a:gs>
            </a:gsLst>
            <a:lin ang="0" scaled="1"/>
          </a:gradFill>
          <a:ln w="9525" algn="ctr">
            <a:noFill/>
            <a:miter lim="800000"/>
          </a:ln>
        </p:spPr>
        <p:txBody>
          <a:bodyPr wrap="none" anchor="ctr"/>
          <a:lstStyle/>
          <a:p>
            <a:endParaRPr lang="zh-CN" altLang="zh-CN">
              <a:latin typeface="Calibri" pitchFamily="34" charset="0"/>
              <a:ea typeface="宋体" pitchFamily="2" charset="-122"/>
              <a:cs typeface="Arial" pitchFamily="34" charset="0"/>
            </a:endParaRPr>
          </a:p>
        </p:txBody>
      </p:sp>
      <p:sp>
        <p:nvSpPr>
          <p:cNvPr id="9244" name="AutoShape 27"/>
          <p:cNvSpPr>
            <a:spLocks noChangeArrowheads="1"/>
          </p:cNvSpPr>
          <p:nvPr/>
        </p:nvSpPr>
        <p:spPr bwMode="auto">
          <a:xfrm flipH="1" flipV="1">
            <a:off x="3454400" y="3689350"/>
            <a:ext cx="2392363" cy="620713"/>
          </a:xfrm>
          <a:custGeom>
            <a:avLst/>
            <a:gdLst>
              <a:gd name="T0" fmla="*/ 19373 w 21600"/>
              <a:gd name="T1" fmla="*/ 10767 h 21600"/>
              <a:gd name="T2" fmla="*/ 10800 w 21600"/>
              <a:gd name="T3" fmla="*/ 2226 h 21600"/>
              <a:gd name="T4" fmla="*/ 2230 w 21600"/>
              <a:gd name="T5" fmla="*/ 10529 h 21600"/>
              <a:gd name="T6" fmla="*/ 5 w 21600"/>
              <a:gd name="T7" fmla="*/ 10459 h 21600"/>
              <a:gd name="T8" fmla="*/ 10800 w 21600"/>
              <a:gd name="T9" fmla="*/ 0 h 21600"/>
              <a:gd name="T10" fmla="*/ 21599 w 21600"/>
              <a:gd name="T11" fmla="*/ 10759 h 21600"/>
              <a:gd name="T12" fmla="*/ 24299 w 21600"/>
              <a:gd name="T13" fmla="*/ 10749 h 21600"/>
              <a:gd name="T14" fmla="*/ 20501 w 21600"/>
              <a:gd name="T15" fmla="*/ 14576 h 21600"/>
              <a:gd name="T16" fmla="*/ 16673 w 21600"/>
              <a:gd name="T17" fmla="*/ 10778 h 21600"/>
              <a:gd name="T18" fmla="*/ 19373 w 21600"/>
              <a:gd name="T19" fmla="*/ 10767 h 2160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0" t="0" r="r" b="b"/>
            <a:pathLst>
              <a:path w="21600" h="21600">
                <a:moveTo>
                  <a:pt x="19373" y="10767"/>
                </a:moveTo>
                <a:cubicBezTo>
                  <a:pt x="19356" y="6045"/>
                  <a:pt x="15522" y="2226"/>
                  <a:pt x="10800" y="2226"/>
                </a:cubicBezTo>
                <a:cubicBezTo>
                  <a:pt x="6170" y="2225"/>
                  <a:pt x="2376" y="5901"/>
                  <a:pt x="2230" y="10529"/>
                </a:cubicBezTo>
                <a:lnTo>
                  <a:pt x="5" y="10459"/>
                </a:lnTo>
                <a:cubicBezTo>
                  <a:pt x="189" y="4630"/>
                  <a:pt x="4968" y="-1"/>
                  <a:pt x="10800" y="0"/>
                </a:cubicBezTo>
                <a:cubicBezTo>
                  <a:pt x="16748" y="0"/>
                  <a:pt x="21577" y="4810"/>
                  <a:pt x="21599" y="10759"/>
                </a:cubicBezTo>
                <a:lnTo>
                  <a:pt x="24299" y="10749"/>
                </a:lnTo>
                <a:lnTo>
                  <a:pt x="20501" y="14576"/>
                </a:lnTo>
                <a:lnTo>
                  <a:pt x="16673" y="10778"/>
                </a:lnTo>
                <a:lnTo>
                  <a:pt x="19373" y="10767"/>
                </a:lnTo>
                <a:close/>
              </a:path>
            </a:pathLst>
          </a:custGeom>
          <a:gradFill rotWithShape="1">
            <a:gsLst>
              <a:gs pos="0">
                <a:schemeClr val="folHlink"/>
              </a:gs>
              <a:gs pos="100000">
                <a:srgbClr val="43191A"/>
              </a:gs>
            </a:gsLst>
            <a:lin ang="0" scaled="1"/>
          </a:gra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9245" name="Rectangle 28"/>
          <p:cNvSpPr>
            <a:spLocks noChangeArrowheads="1"/>
          </p:cNvSpPr>
          <p:nvPr/>
        </p:nvSpPr>
        <p:spPr bwMode="auto">
          <a:xfrm>
            <a:off x="468313" y="1268413"/>
            <a:ext cx="8243887" cy="330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eaLnBrk="0" hangingPunct="0">
              <a:lnSpc>
                <a:spcPct val="110000"/>
              </a:lnSpc>
            </a:pPr>
            <a:r>
              <a:rPr lang="en-US" altLang="zh-CN" sz="1400" b="1">
                <a:solidFill>
                  <a:srgbClr val="FF0000"/>
                </a:solidFill>
                <a:ea typeface="宋体" pitchFamily="2" charset="-122"/>
              </a:rPr>
              <a:t>ThemeGallery</a:t>
            </a:r>
            <a:r>
              <a:rPr lang="en-US" altLang="zh-CN" sz="1400" b="1">
                <a:solidFill>
                  <a:schemeClr val="tx2"/>
                </a:solidFill>
                <a:ea typeface="宋体" pitchFamily="2" charset="-122"/>
              </a:rPr>
              <a:t> </a:t>
            </a:r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 </a:t>
            </a:r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is a Design Digital Content &amp; Contents mall developed by Guild Design Inc.</a:t>
            </a:r>
          </a:p>
        </p:txBody>
      </p:sp>
    </p:spTree>
  </p:cSld>
  <p:clrMapOvr>
    <a:masterClrMapping/>
  </p:clrMapOvr>
  <p:transition/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6" name="Freeform 4"/>
          <p:cNvSpPr/>
          <p:nvPr/>
        </p:nvSpPr>
        <p:spPr bwMode="ltGray">
          <a:xfrm>
            <a:off x="469900" y="2686050"/>
            <a:ext cx="7767638" cy="3043238"/>
          </a:xfrm>
          <a:custGeom>
            <a:avLst/>
            <a:gdLst>
              <a:gd name="T0" fmla="*/ 7743826 w 4893"/>
              <a:gd name="T1" fmla="*/ 0 h 1917"/>
              <a:gd name="T2" fmla="*/ 7767638 w 4893"/>
              <a:gd name="T3" fmla="*/ 698500 h 1917"/>
              <a:gd name="T4" fmla="*/ 3916363 w 4893"/>
              <a:gd name="T5" fmla="*/ 3043237 h 1917"/>
              <a:gd name="T6" fmla="*/ 33338 w 4893"/>
              <a:gd name="T7" fmla="*/ 793750 h 1917"/>
              <a:gd name="T8" fmla="*/ 0 w 4893"/>
              <a:gd name="T9" fmla="*/ 3175 h 1917"/>
              <a:gd name="T10" fmla="*/ 3906838 w 4893"/>
              <a:gd name="T11" fmla="*/ 1058862 h 1917"/>
              <a:gd name="T12" fmla="*/ 7743826 w 4893"/>
              <a:gd name="T13" fmla="*/ 0 h 1917"/>
              <a:gd name="T14" fmla="*/ 0 60000 65536"/>
              <a:gd name="T15" fmla="*/ 0 60000 65536"/>
              <a:gd name="T16" fmla="*/ 0 60000 65536"/>
              <a:gd name="T17" fmla="*/ 0 60000 65536"/>
              <a:gd name="T18" fmla="*/ 0 60000 65536"/>
              <a:gd name="T19" fmla="*/ 0 60000 65536"/>
              <a:gd name="T20" fmla="*/ 0 60000 65536"/>
              <a:gd name="T21" fmla="*/ 0 w 4893"/>
              <a:gd name="T22" fmla="*/ 0 h 1917"/>
              <a:gd name="T23" fmla="*/ 4893 w 4893"/>
              <a:gd name="T24" fmla="*/ 1917 h 1917"/>
            </a:gdLst>
            <a:ahLst/>
            <a:cxnLst>
              <a:cxn ang="T14">
                <a:pos x="T0" y="T1"/>
              </a:cxn>
              <a:cxn ang="T15">
                <a:pos x="T2" y="T3"/>
              </a:cxn>
              <a:cxn ang="T16">
                <a:pos x="T4" y="T5"/>
              </a:cxn>
              <a:cxn ang="T17">
                <a:pos x="T6" y="T7"/>
              </a:cxn>
              <a:cxn ang="T18">
                <a:pos x="T8" y="T9"/>
              </a:cxn>
              <a:cxn ang="T19">
                <a:pos x="T10" y="T11"/>
              </a:cxn>
              <a:cxn ang="T20">
                <a:pos x="T12" y="T13"/>
              </a:cxn>
            </a:cxnLst>
            <a:rect l="T21" t="T22" r="T23" b="T24"/>
            <a:pathLst>
              <a:path w="4893" h="1917">
                <a:moveTo>
                  <a:pt x="4878" y="0"/>
                </a:moveTo>
                <a:cubicBezTo>
                  <a:pt x="4878" y="0"/>
                  <a:pt x="4891" y="226"/>
                  <a:pt x="4893" y="440"/>
                </a:cubicBezTo>
                <a:cubicBezTo>
                  <a:pt x="3867" y="440"/>
                  <a:pt x="3815" y="1811"/>
                  <a:pt x="2467" y="1917"/>
                </a:cubicBezTo>
                <a:cubicBezTo>
                  <a:pt x="1073" y="1877"/>
                  <a:pt x="1309" y="493"/>
                  <a:pt x="21" y="500"/>
                </a:cubicBezTo>
                <a:lnTo>
                  <a:pt x="0" y="2"/>
                </a:lnTo>
                <a:cubicBezTo>
                  <a:pt x="620" y="518"/>
                  <a:pt x="1873" y="671"/>
                  <a:pt x="2461" y="667"/>
                </a:cubicBezTo>
                <a:cubicBezTo>
                  <a:pt x="2461" y="667"/>
                  <a:pt x="4076" y="668"/>
                  <a:pt x="4878" y="0"/>
                </a:cubicBezTo>
                <a:close/>
              </a:path>
            </a:pathLst>
          </a:cu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/>
          <a:lstStyle/>
          <a:p>
            <a:endParaRPr lang="zh-CN" altLang="en-US">
              <a:solidFill>
                <a:srgbClr val="FFFFFF"/>
              </a:solidFill>
              <a:ea typeface="宋体" pitchFamily="2" charset="-122"/>
              <a:cs typeface="Arial" pitchFamily="34" charset="0"/>
            </a:endParaRPr>
          </a:p>
        </p:txBody>
      </p:sp>
      <p:sp>
        <p:nvSpPr>
          <p:cNvPr id="10242" name="Line 5"/>
          <p:cNvSpPr>
            <a:spLocks noChangeShapeType="1"/>
          </p:cNvSpPr>
          <p:nvPr/>
        </p:nvSpPr>
        <p:spPr bwMode="auto">
          <a:xfrm flipH="1">
            <a:off x="1993900" y="4652963"/>
            <a:ext cx="874713" cy="712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43" name="Line 6"/>
          <p:cNvSpPr>
            <a:spLocks noChangeShapeType="1"/>
          </p:cNvSpPr>
          <p:nvPr/>
        </p:nvSpPr>
        <p:spPr bwMode="auto">
          <a:xfrm>
            <a:off x="5748338" y="4668838"/>
            <a:ext cx="874712" cy="712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44" name="Line 7"/>
          <p:cNvSpPr>
            <a:spLocks noChangeShapeType="1"/>
          </p:cNvSpPr>
          <p:nvPr/>
        </p:nvSpPr>
        <p:spPr bwMode="auto">
          <a:xfrm flipH="1">
            <a:off x="444500" y="4308475"/>
            <a:ext cx="1143000" cy="331788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45" name="Line 8"/>
          <p:cNvSpPr>
            <a:spLocks noChangeShapeType="1"/>
          </p:cNvSpPr>
          <p:nvPr/>
        </p:nvSpPr>
        <p:spPr bwMode="auto">
          <a:xfrm>
            <a:off x="7140575" y="4303713"/>
            <a:ext cx="1103313" cy="331787"/>
          </a:xfrm>
          <a:prstGeom prst="line">
            <a:avLst/>
          </a:prstGeom>
          <a:noFill/>
          <a:ln w="9525">
            <a:solidFill>
              <a:srgbClr val="F8F8F8">
                <a:alpha val="1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46" name="Text Box 9"/>
          <p:cNvSpPr txBox="1">
            <a:spLocks noChangeArrowheads="1"/>
          </p:cNvSpPr>
          <p:nvPr/>
        </p:nvSpPr>
        <p:spPr bwMode="auto">
          <a:xfrm>
            <a:off x="2509838" y="4065588"/>
            <a:ext cx="3668712" cy="8255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pPr algn="ctr" eaLnBrk="0" hangingPunct="0"/>
            <a:r>
              <a:rPr lang="en-US" altLang="zh-CN" sz="1600">
                <a:solidFill>
                  <a:srgbClr val="FEFFFF"/>
                </a:solidFill>
                <a:ea typeface="宋体" pitchFamily="2" charset="-122"/>
              </a:rPr>
              <a:t>ThemeGallery is a Design Digital Content &amp; Contents mall developed by Guild Design Inc.</a:t>
            </a:r>
          </a:p>
        </p:txBody>
      </p:sp>
      <p:sp>
        <p:nvSpPr>
          <p:cNvPr id="10247" name="Line 10"/>
          <p:cNvSpPr>
            <a:spLocks noChangeShapeType="1"/>
          </p:cNvSpPr>
          <p:nvPr/>
        </p:nvSpPr>
        <p:spPr bwMode="auto">
          <a:xfrm flipH="1">
            <a:off x="2005013" y="2663825"/>
            <a:ext cx="874712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48" name="Line 11"/>
          <p:cNvSpPr>
            <a:spLocks noChangeShapeType="1"/>
          </p:cNvSpPr>
          <p:nvPr/>
        </p:nvSpPr>
        <p:spPr bwMode="auto">
          <a:xfrm>
            <a:off x="5759450" y="2679700"/>
            <a:ext cx="874713" cy="712788"/>
          </a:xfrm>
          <a:prstGeom prst="line">
            <a:avLst/>
          </a:prstGeom>
          <a:noFill/>
          <a:ln w="9525">
            <a:solidFill>
              <a:srgbClr val="F8F8F8">
                <a:alpha val="3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49" name="Line 12"/>
          <p:cNvSpPr>
            <a:spLocks noChangeShapeType="1"/>
          </p:cNvSpPr>
          <p:nvPr/>
        </p:nvSpPr>
        <p:spPr bwMode="auto">
          <a:xfrm>
            <a:off x="4352925" y="2862263"/>
            <a:ext cx="0" cy="825500"/>
          </a:xfrm>
          <a:prstGeom prst="line">
            <a:avLst/>
          </a:prstGeom>
          <a:noFill/>
          <a:ln w="9525">
            <a:solidFill>
              <a:srgbClr val="F8F8F8">
                <a:alpha val="30196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0250" name="Freeform 13"/>
          <p:cNvSpPr>
            <a:spLocks noChangeArrowheads="1"/>
          </p:cNvSpPr>
          <p:nvPr/>
        </p:nvSpPr>
        <p:spPr bwMode="auto">
          <a:xfrm>
            <a:off x="463550" y="2668588"/>
            <a:ext cx="7743825" cy="1036637"/>
          </a:xfrm>
          <a:custGeom>
            <a:avLst/>
            <a:gdLst>
              <a:gd name="T0" fmla="*/ 0 w 4878"/>
              <a:gd name="T1" fmla="*/ 0 h 653"/>
              <a:gd name="T2" fmla="*/ 2443 w 4878"/>
              <a:gd name="T3" fmla="*/ 649 h 653"/>
              <a:gd name="T4" fmla="*/ 4878 w 4878"/>
              <a:gd name="T5" fmla="*/ 17 h 65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4878" h="653">
                <a:moveTo>
                  <a:pt x="0" y="0"/>
                </a:moveTo>
                <a:cubicBezTo>
                  <a:pt x="522" y="422"/>
                  <a:pt x="1577" y="653"/>
                  <a:pt x="2443" y="649"/>
                </a:cubicBezTo>
                <a:cubicBezTo>
                  <a:pt x="3387" y="645"/>
                  <a:pt x="4229" y="447"/>
                  <a:pt x="4878" y="17"/>
                </a:cubicBezTo>
              </a:path>
            </a:pathLst>
          </a:custGeom>
          <a:noFill/>
          <a:ln w="28575">
            <a:solidFill>
              <a:srgbClr val="FFFFFF">
                <a:alpha val="79999"/>
              </a:srgbClr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  <p:grpSp>
        <p:nvGrpSpPr>
          <p:cNvPr id="10251" name="Group 14"/>
          <p:cNvGrpSpPr>
            <a:grpSpLocks/>
          </p:cNvGrpSpPr>
          <p:nvPr/>
        </p:nvGrpSpPr>
        <p:grpSpPr bwMode="auto">
          <a:xfrm>
            <a:off x="887413" y="1412875"/>
            <a:ext cx="1425575" cy="1508125"/>
            <a:chOff x="699" y="1238"/>
            <a:chExt cx="898" cy="950"/>
          </a:xfrm>
        </p:grpSpPr>
        <p:grpSp>
          <p:nvGrpSpPr>
            <p:cNvPr id="10252" name="Group 15"/>
            <p:cNvGrpSpPr>
              <a:grpSpLocks/>
            </p:cNvGrpSpPr>
            <p:nvPr/>
          </p:nvGrpSpPr>
          <p:grpSpPr bwMode="auto">
            <a:xfrm>
              <a:off x="699" y="1236"/>
              <a:ext cx="897" cy="949"/>
              <a:chOff x="192" y="1917"/>
              <a:chExt cx="1042" cy="1102"/>
            </a:xfrm>
          </p:grpSpPr>
          <p:pic>
            <p:nvPicPr>
              <p:cNvPr id="10253" name="Picture 16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54" name="Picture 17" descr="circuler_1"/>
              <p:cNvPicPr>
                <a:picLocks noChangeAspect="1" noChangeArrowheads="1"/>
              </p:cNvPicPr>
              <p:nvPr/>
            </p:nvPicPr>
            <p:blipFill>
              <a:blip r:embed="rId3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1" name="Oval 1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20"/>
              </a:xfrm>
              <a:prstGeom prst="ellipse">
                <a:avLst/>
              </a:prstGeom>
            </p:spPr>
            <p:style>
              <a:lnRef idx="1">
                <a:schemeClr val="accent2"/>
              </a:lnRef>
              <a:fillRef idx="3">
                <a:schemeClr val="accent2"/>
              </a:fillRef>
              <a:effectRef idx="2">
                <a:schemeClr val="accent2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ea typeface="宋体" charset="-122"/>
                </a:endParaRPr>
              </a:p>
            </p:txBody>
          </p:sp>
        </p:grpSp>
        <p:pic>
          <p:nvPicPr>
            <p:cNvPr id="10256" name="Picture 1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789" y="1247"/>
              <a:ext cx="709" cy="31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57" name="Group 20"/>
          <p:cNvGrpSpPr>
            <a:grpSpLocks/>
          </p:cNvGrpSpPr>
          <p:nvPr/>
        </p:nvGrpSpPr>
        <p:grpSpPr bwMode="auto">
          <a:xfrm>
            <a:off x="6330950" y="1412875"/>
            <a:ext cx="1425575" cy="1508125"/>
            <a:chOff x="192" y="1917"/>
            <a:chExt cx="1042" cy="1102"/>
          </a:xfrm>
        </p:grpSpPr>
        <p:grpSp>
          <p:nvGrpSpPr>
            <p:cNvPr id="10258" name="Group 21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10259" name="Picture 22" descr="light_shadow"/>
              <p:cNvPicPr>
                <a:picLocks noChangeAspect="1" noChangeArrowheads="1"/>
              </p:cNvPicPr>
              <p:nvPr/>
            </p:nvPicPr>
            <p:blipFill>
              <a:blip r:embed="rId2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0" name="Picture 23" descr="circuler_1"/>
              <p:cNvPicPr>
                <a:picLocks noChangeAspect="1" noChangeArrowheads="1"/>
              </p:cNvPicPr>
              <p:nvPr/>
            </p:nvPicPr>
            <p:blipFill>
              <a:blip r:embed="rId5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87" name="Oval 24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8"/>
              </a:xfrm>
              <a:prstGeom prst="ellipse">
                <a:avLst/>
              </a:prstGeom>
            </p:spPr>
            <p:style>
              <a:lnRef idx="1">
                <a:schemeClr val="accent1"/>
              </a:lnRef>
              <a:fillRef idx="3">
                <a:schemeClr val="accent1"/>
              </a:fillRef>
              <a:effectRef idx="2">
                <a:schemeClr val="accent1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ea typeface="宋体" charset="-122"/>
                </a:endParaRPr>
              </a:p>
            </p:txBody>
          </p:sp>
        </p:grpSp>
        <p:pic>
          <p:nvPicPr>
            <p:cNvPr id="10262" name="Picture 25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88" name="Rectangle 26"/>
          <p:cNvSpPr>
            <a:spLocks noChangeArrowheads="1"/>
          </p:cNvSpPr>
          <p:nvPr/>
        </p:nvSpPr>
        <p:spPr bwMode="gray">
          <a:xfrm>
            <a:off x="947738" y="1893888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2000" b="1" dirty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Contents</a:t>
            </a:r>
          </a:p>
        </p:txBody>
      </p:sp>
      <p:sp>
        <p:nvSpPr>
          <p:cNvPr id="89" name="Rectangle 27"/>
          <p:cNvSpPr>
            <a:spLocks noChangeArrowheads="1"/>
          </p:cNvSpPr>
          <p:nvPr/>
        </p:nvSpPr>
        <p:spPr bwMode="gray">
          <a:xfrm>
            <a:off x="6413500" y="1901825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Contents</a:t>
            </a:r>
          </a:p>
        </p:txBody>
      </p:sp>
      <p:grpSp>
        <p:nvGrpSpPr>
          <p:cNvPr id="10265" name="Group 28"/>
          <p:cNvGrpSpPr>
            <a:grpSpLocks/>
          </p:cNvGrpSpPr>
          <p:nvPr/>
        </p:nvGrpSpPr>
        <p:grpSpPr bwMode="auto">
          <a:xfrm>
            <a:off x="2520950" y="1676400"/>
            <a:ext cx="1654175" cy="1749425"/>
            <a:chOff x="192" y="1917"/>
            <a:chExt cx="1042" cy="1102"/>
          </a:xfrm>
        </p:grpSpPr>
        <p:grpSp>
          <p:nvGrpSpPr>
            <p:cNvPr id="10266" name="Group 29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10267" name="Picture 30" descr="light_shadow"/>
              <p:cNvPicPr>
                <a:picLocks noChangeAspect="1" noChangeArrowheads="1"/>
              </p:cNvPicPr>
              <p:nvPr/>
            </p:nvPicPr>
            <p:blipFill>
              <a:blip r:embed="rId6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68" name="Picture 31" descr="circuler_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95" name="Oval 32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</p:spPr>
            <p:style>
              <a:lnRef idx="1">
                <a:schemeClr val="accent3"/>
              </a:lnRef>
              <a:fillRef idx="3">
                <a:schemeClr val="accent3"/>
              </a:fillRef>
              <a:effectRef idx="2">
                <a:schemeClr val="accent3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ea typeface="宋体" charset="-122"/>
                </a:endParaRPr>
              </a:p>
            </p:txBody>
          </p:sp>
        </p:grpSp>
        <p:pic>
          <p:nvPicPr>
            <p:cNvPr id="10270" name="Picture 33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grpSp>
        <p:nvGrpSpPr>
          <p:cNvPr id="10271" name="Group 34"/>
          <p:cNvGrpSpPr>
            <a:grpSpLocks/>
          </p:cNvGrpSpPr>
          <p:nvPr/>
        </p:nvGrpSpPr>
        <p:grpSpPr bwMode="auto">
          <a:xfrm>
            <a:off x="4416425" y="1603375"/>
            <a:ext cx="1654175" cy="1749425"/>
            <a:chOff x="192" y="1917"/>
            <a:chExt cx="1042" cy="1102"/>
          </a:xfrm>
        </p:grpSpPr>
        <p:grpSp>
          <p:nvGrpSpPr>
            <p:cNvPr id="10272" name="Group 35"/>
            <p:cNvGrpSpPr>
              <a:grpSpLocks/>
            </p:cNvGrpSpPr>
            <p:nvPr/>
          </p:nvGrpSpPr>
          <p:grpSpPr bwMode="auto">
            <a:xfrm>
              <a:off x="192" y="1917"/>
              <a:ext cx="1042" cy="1102"/>
              <a:chOff x="192" y="1917"/>
              <a:chExt cx="1042" cy="1102"/>
            </a:xfrm>
          </p:grpSpPr>
          <p:pic>
            <p:nvPicPr>
              <p:cNvPr id="10273" name="Picture 36" descr="light_shadow"/>
              <p:cNvPicPr>
                <a:picLocks noChangeAspect="1" noChangeArrowheads="1"/>
              </p:cNvPicPr>
              <p:nvPr/>
            </p:nvPicPr>
            <p:blipFill>
              <a:blip r:embed="rId6">
                <a:lum bright="-78000" contrast="-78000"/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291" y="2781"/>
                <a:ext cx="858" cy="238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pic>
            <p:nvPicPr>
              <p:cNvPr id="10274" name="Picture 37" descr="circuler_1"/>
              <p:cNvPicPr>
                <a:picLocks noChangeAspect="1" noChangeArrowheads="1"/>
              </p:cNvPicPr>
              <p:nvPr/>
            </p:nvPicPr>
            <p:blipFill>
              <a:blip r:embed="rId7">
                <a:extLst>
                  <a:ext uri="{28A0092B-C50C-407E-A947-70E740481C1C}">
                    <a14:useLocalDpi xmlns:a14="http://schemas.microsoft.com/office/drawing/2010/main" val="0"/>
                  </a:ext>
                </a:extLst>
              </a:blip>
              <a:srcRect/>
              <a:stretch>
                <a:fillRect/>
              </a:stretch>
            </p:blipFill>
            <p:spPr bwMode="auto">
              <a:xfrm>
                <a:off x="192" y="1917"/>
                <a:ext cx="1042" cy="1016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</p:pic>
          <p:sp>
            <p:nvSpPr>
              <p:cNvPr id="101" name="Oval 38"/>
              <p:cNvSpPr>
                <a:spLocks noChangeArrowheads="1"/>
              </p:cNvSpPr>
              <p:nvPr/>
            </p:nvSpPr>
            <p:spPr bwMode="gray">
              <a:xfrm>
                <a:off x="192" y="1917"/>
                <a:ext cx="1035" cy="1019"/>
              </a:xfrm>
              <a:prstGeom prst="ellipse">
                <a:avLst/>
              </a:prstGeom>
            </p:spPr>
            <p:style>
              <a:lnRef idx="1">
                <a:schemeClr val="accent4"/>
              </a:lnRef>
              <a:fillRef idx="3">
                <a:schemeClr val="accent4"/>
              </a:fillRef>
              <a:effectRef idx="2">
                <a:schemeClr val="accent4"/>
              </a:effectRef>
              <a:fontRef idx="minor">
                <a:schemeClr val="lt1"/>
              </a:fontRef>
            </p:style>
            <p:txBody>
              <a:bodyPr wrap="none" anchor="ctr"/>
              <a:lstStyle/>
              <a:p>
                <a:pPr>
                  <a:buFontTx/>
                  <a:buNone/>
                  <a:defRPr/>
                </a:pPr>
                <a:endParaRPr lang="zh-CN" altLang="en-US">
                  <a:solidFill>
                    <a:srgbClr val="FFFFFF"/>
                  </a:solidFill>
                  <a:ea typeface="宋体" charset="-122"/>
                </a:endParaRPr>
              </a:p>
            </p:txBody>
          </p:sp>
        </p:grpSp>
        <p:pic>
          <p:nvPicPr>
            <p:cNvPr id="10276" name="Picture 39" descr="Picture2"/>
            <p:cNvPicPr>
              <a:picLocks noChangeAspect="1" noChangeArrowheads="1"/>
            </p:cNvPicPr>
            <p:nvPr/>
          </p:nvPicPr>
          <p:blipFill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96" y="1927"/>
              <a:ext cx="823" cy="3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102" name="Rectangle 40"/>
          <p:cNvSpPr>
            <a:spLocks noChangeArrowheads="1"/>
          </p:cNvSpPr>
          <p:nvPr/>
        </p:nvSpPr>
        <p:spPr bwMode="gray">
          <a:xfrm>
            <a:off x="2708275" y="2332038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Contents</a:t>
            </a:r>
          </a:p>
        </p:txBody>
      </p:sp>
      <p:sp>
        <p:nvSpPr>
          <p:cNvPr id="103" name="Rectangle 41"/>
          <p:cNvSpPr>
            <a:spLocks noChangeArrowheads="1"/>
          </p:cNvSpPr>
          <p:nvPr/>
        </p:nvSpPr>
        <p:spPr bwMode="gray">
          <a:xfrm>
            <a:off x="4605338" y="2208213"/>
            <a:ext cx="1285875" cy="3968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pPr>
              <a:buClr>
                <a:srgbClr val="FF0066"/>
              </a:buClr>
              <a:buSzPct val="75000"/>
              <a:buFont typeface="Arial" charset="0"/>
              <a:buNone/>
              <a:defRPr/>
            </a:pPr>
            <a:r>
              <a:rPr lang="en-US" altLang="zh-CN" sz="2000" b="1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Arial" charset="0"/>
              </a:rPr>
              <a:t>Contents</a:t>
            </a:r>
          </a:p>
        </p:txBody>
      </p:sp>
      <p:sp>
        <p:nvSpPr>
          <p:cNvPr id="46" name="矩形 45"/>
          <p:cNvSpPr/>
          <p:nvPr/>
        </p:nvSpPr>
        <p:spPr>
          <a:xfrm>
            <a:off x="881063" y="333375"/>
            <a:ext cx="1878012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组织结构</a:t>
            </a:r>
          </a:p>
        </p:txBody>
      </p:sp>
      <p:sp>
        <p:nvSpPr>
          <p:cNvPr id="10280" name="矩形 5"/>
          <p:cNvSpPr>
            <a:spLocks noChangeArrowheads="1"/>
          </p:cNvSpPr>
          <p:nvPr/>
        </p:nvSpPr>
        <p:spPr bwMode="auto">
          <a:xfrm>
            <a:off x="520700" y="469900"/>
            <a:ext cx="425450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2.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0281" name="矩形 6"/>
          <p:cNvSpPr>
            <a:spLocks noChangeArrowheads="1"/>
          </p:cNvSpPr>
          <p:nvPr/>
        </p:nvSpPr>
        <p:spPr bwMode="auto">
          <a:xfrm>
            <a:off x="2771775" y="531813"/>
            <a:ext cx="2486025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Organization Structure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088" y="365125"/>
            <a:ext cx="1878012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售后服务</a:t>
            </a:r>
          </a:p>
        </p:txBody>
      </p:sp>
      <p:sp>
        <p:nvSpPr>
          <p:cNvPr id="11266" name="矩形 5"/>
          <p:cNvSpPr>
            <a:spLocks noChangeArrowheads="1"/>
          </p:cNvSpPr>
          <p:nvPr/>
        </p:nvSpPr>
        <p:spPr bwMode="auto">
          <a:xfrm>
            <a:off x="468313" y="501650"/>
            <a:ext cx="423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3.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1267" name="矩形 6"/>
          <p:cNvSpPr>
            <a:spLocks noChangeArrowheads="1"/>
          </p:cNvSpPr>
          <p:nvPr/>
        </p:nvSpPr>
        <p:spPr bwMode="auto">
          <a:xfrm>
            <a:off x="2717800" y="561975"/>
            <a:ext cx="941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Service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  <p:sp>
        <p:nvSpPr>
          <p:cNvPr id="11268" name="Rectangle 3"/>
          <p:cNvSpPr>
            <a:spLocks noChangeArrowheads="1"/>
          </p:cNvSpPr>
          <p:nvPr/>
        </p:nvSpPr>
        <p:spPr bwMode="auto">
          <a:xfrm>
            <a:off x="3889375" y="1863725"/>
            <a:ext cx="4283075" cy="517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1400" b="1">
                <a:solidFill>
                  <a:srgbClr val="000000"/>
                </a:solidFill>
                <a:ea typeface="宋体" pitchFamily="2" charset="-122"/>
              </a:rPr>
              <a:t>ThemeGallery  is a Design Digital Content &amp; Contents mall developed by Guild Design Inc.</a:t>
            </a:r>
          </a:p>
        </p:txBody>
      </p:sp>
      <p:sp>
        <p:nvSpPr>
          <p:cNvPr id="11269" name="Rectangle 4"/>
          <p:cNvSpPr>
            <a:spLocks noChangeArrowheads="1"/>
          </p:cNvSpPr>
          <p:nvPr/>
        </p:nvSpPr>
        <p:spPr bwMode="auto">
          <a:xfrm>
            <a:off x="3921125" y="1412875"/>
            <a:ext cx="33988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/>
          <a:p>
            <a:r>
              <a:rPr lang="en-US" altLang="zh-CN" sz="2000" b="1">
                <a:solidFill>
                  <a:srgbClr val="FF0000"/>
                </a:solidFill>
                <a:ea typeface="宋体" pitchFamily="2" charset="-122"/>
              </a:rPr>
              <a:t>A title about content</a:t>
            </a:r>
          </a:p>
        </p:txBody>
      </p:sp>
      <p:sp>
        <p:nvSpPr>
          <p:cNvPr id="10" name="Oval 5"/>
          <p:cNvSpPr>
            <a:spLocks noChangeArrowheads="1"/>
          </p:cNvSpPr>
          <p:nvPr/>
        </p:nvSpPr>
        <p:spPr bwMode="gray">
          <a:xfrm>
            <a:off x="4862513" y="3952875"/>
            <a:ext cx="111125" cy="111125"/>
          </a:xfrm>
          <a:prstGeom prst="ellipse">
            <a:avLst/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" name="Oval 6"/>
          <p:cNvSpPr>
            <a:spLocks noChangeArrowheads="1"/>
          </p:cNvSpPr>
          <p:nvPr/>
        </p:nvSpPr>
        <p:spPr bwMode="gray">
          <a:xfrm>
            <a:off x="4860925" y="3636963"/>
            <a:ext cx="111125" cy="111125"/>
          </a:xfrm>
          <a:prstGeom prst="ellipse">
            <a:avLst/>
          </a:prstGeom>
        </p:spPr>
        <p:style>
          <a:lnRef idx="1">
            <a:schemeClr val="accent4"/>
          </a:lnRef>
          <a:fillRef idx="3">
            <a:schemeClr val="accent4"/>
          </a:fillRef>
          <a:effectRef idx="2">
            <a:schemeClr val="accent4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72" name="Rectangle 7"/>
          <p:cNvSpPr>
            <a:spLocks noChangeArrowheads="1"/>
          </p:cNvSpPr>
          <p:nvPr/>
        </p:nvSpPr>
        <p:spPr bwMode="auto">
          <a:xfrm>
            <a:off x="4986338" y="3836988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11273" name="Rectangle 8"/>
          <p:cNvSpPr>
            <a:spLocks noChangeArrowheads="1"/>
          </p:cNvSpPr>
          <p:nvPr/>
        </p:nvSpPr>
        <p:spPr bwMode="auto">
          <a:xfrm>
            <a:off x="4975225" y="3524250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contents</a:t>
            </a:r>
          </a:p>
        </p:txBody>
      </p:sp>
      <p:sp>
        <p:nvSpPr>
          <p:cNvPr id="11274" name="Text Box 10"/>
          <p:cNvSpPr txBox="1">
            <a:spLocks noChangeArrowheads="1"/>
          </p:cNvSpPr>
          <p:nvPr/>
        </p:nvSpPr>
        <p:spPr bwMode="auto">
          <a:xfrm>
            <a:off x="4572000" y="2565400"/>
            <a:ext cx="1809750" cy="3667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>
                <a:solidFill>
                  <a:srgbClr val="000000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6" name="Oval 11"/>
          <p:cNvSpPr>
            <a:spLocks noChangeArrowheads="1"/>
          </p:cNvSpPr>
          <p:nvPr/>
        </p:nvSpPr>
        <p:spPr bwMode="gray">
          <a:xfrm>
            <a:off x="4859338" y="3333750"/>
            <a:ext cx="114300" cy="111125"/>
          </a:xfrm>
          <a:prstGeom prst="ellipse">
            <a:avLst/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ea typeface="宋体" charset="-122"/>
            </a:endParaRPr>
          </a:p>
        </p:txBody>
      </p:sp>
      <p:sp>
        <p:nvSpPr>
          <p:cNvPr id="11276" name="Rectangle 12"/>
          <p:cNvSpPr>
            <a:spLocks noChangeArrowheads="1"/>
          </p:cNvSpPr>
          <p:nvPr/>
        </p:nvSpPr>
        <p:spPr bwMode="auto">
          <a:xfrm>
            <a:off x="4986338" y="3222625"/>
            <a:ext cx="854075" cy="30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algn="ctr"/>
            <a:r>
              <a:rPr lang="en-US" altLang="zh-CN" sz="1400">
                <a:solidFill>
                  <a:srgbClr val="000000"/>
                </a:solidFill>
                <a:ea typeface="宋体" pitchFamily="2" charset="-122"/>
              </a:rPr>
              <a:t>contents</a:t>
            </a:r>
          </a:p>
        </p:txBody>
      </p:sp>
      <p:grpSp>
        <p:nvGrpSpPr>
          <p:cNvPr id="11277" name="Group 93"/>
          <p:cNvGrpSpPr>
            <a:grpSpLocks/>
          </p:cNvGrpSpPr>
          <p:nvPr/>
        </p:nvGrpSpPr>
        <p:grpSpPr bwMode="auto">
          <a:xfrm>
            <a:off x="933450" y="1412875"/>
            <a:ext cx="3048000" cy="4267200"/>
            <a:chOff x="2640" y="1445"/>
            <a:chExt cx="1920" cy="2688"/>
          </a:xfrm>
        </p:grpSpPr>
        <p:grpSp>
          <p:nvGrpSpPr>
            <p:cNvPr id="11278" name="Group 14"/>
            <p:cNvGrpSpPr>
              <a:grpSpLocks/>
            </p:cNvGrpSpPr>
            <p:nvPr/>
          </p:nvGrpSpPr>
          <p:grpSpPr bwMode="auto">
            <a:xfrm>
              <a:off x="2668" y="1500"/>
              <a:ext cx="1902" cy="2638"/>
              <a:chOff x="2308" y="1038"/>
              <a:chExt cx="1140" cy="1812"/>
            </a:xfrm>
          </p:grpSpPr>
          <p:sp>
            <p:nvSpPr>
              <p:cNvPr id="69" name="Freeform 15"/>
              <p:cNvSpPr/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2"/>
                  <a:gd name="T97" fmla="*/ 0 h 184"/>
                  <a:gd name="T98" fmla="*/ 202 w 202"/>
                  <a:gd name="T99" fmla="*/ 184 h 18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0" name="Freeform 16"/>
              <p:cNvSpPr/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2"/>
                  <a:gd name="T97" fmla="*/ 0 h 184"/>
                  <a:gd name="T98" fmla="*/ 202 w 202"/>
                  <a:gd name="T99" fmla="*/ 184 h 18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1" name="Freeform 17"/>
              <p:cNvSpPr/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"/>
                  <a:gd name="T52" fmla="*/ 0 h 102"/>
                  <a:gd name="T53" fmla="*/ 126 w 126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2" name="Freeform 18"/>
              <p:cNvSpPr/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"/>
                  <a:gd name="T52" fmla="*/ 0 h 102"/>
                  <a:gd name="T53" fmla="*/ 126 w 126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3" name="Freeform 19"/>
              <p:cNvSpPr/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84"/>
                  <a:gd name="T136" fmla="*/ 0 h 500"/>
                  <a:gd name="T137" fmla="*/ 384 w 384"/>
                  <a:gd name="T138" fmla="*/ 500 h 5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4" name="Freeform 20"/>
              <p:cNvSpPr/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84"/>
                  <a:gd name="T136" fmla="*/ 0 h 500"/>
                  <a:gd name="T137" fmla="*/ 384 w 384"/>
                  <a:gd name="T138" fmla="*/ 500 h 5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5" name="Freeform 21"/>
              <p:cNvSpPr/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64"/>
                  <a:gd name="T127" fmla="*/ 0 h 548"/>
                  <a:gd name="T128" fmla="*/ 664 w 664"/>
                  <a:gd name="T129" fmla="*/ 548 h 54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6" name="Freeform 22"/>
              <p:cNvSpPr/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64"/>
                  <a:gd name="T127" fmla="*/ 0 h 548"/>
                  <a:gd name="T128" fmla="*/ 664 w 664"/>
                  <a:gd name="T129" fmla="*/ 548 h 54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7" name="Freeform 23"/>
              <p:cNvSpPr/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8"/>
                  <a:gd name="T70" fmla="*/ 0 h 78"/>
                  <a:gd name="T71" fmla="*/ 178 w 178"/>
                  <a:gd name="T72" fmla="*/ 78 h 7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8" name="Freeform 24"/>
              <p:cNvSpPr/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8"/>
                  <a:gd name="T70" fmla="*/ 0 h 78"/>
                  <a:gd name="T71" fmla="*/ 178 w 178"/>
                  <a:gd name="T72" fmla="*/ 78 h 7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79" name="Freeform 25"/>
              <p:cNvSpPr/>
              <p:nvPr/>
            </p:nvSpPr>
            <p:spPr bwMode="gray">
              <a:xfrm>
                <a:off x="2400" y="1576"/>
                <a:ext cx="465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4"/>
                  <a:gd name="T106" fmla="*/ 0 h 404"/>
                  <a:gd name="T107" fmla="*/ 464 w 464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0" name="Freeform 26"/>
              <p:cNvSpPr/>
              <p:nvPr/>
            </p:nvSpPr>
            <p:spPr bwMode="gray">
              <a:xfrm>
                <a:off x="2400" y="1576"/>
                <a:ext cx="465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4"/>
                  <a:gd name="T106" fmla="*/ 0 h 404"/>
                  <a:gd name="T107" fmla="*/ 464 w 464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1" name="Freeform 27"/>
              <p:cNvSpPr/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"/>
                  <a:gd name="T37" fmla="*/ 0 h 104"/>
                  <a:gd name="T38" fmla="*/ 82 w 82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2" name="Freeform 28"/>
              <p:cNvSpPr/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"/>
                  <a:gd name="T37" fmla="*/ 0 h 104"/>
                  <a:gd name="T38" fmla="*/ 82 w 82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3" name="Freeform 29"/>
              <p:cNvSpPr/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90"/>
                  <a:gd name="T187" fmla="*/ 0 h 456"/>
                  <a:gd name="T188" fmla="*/ 390 w 390"/>
                  <a:gd name="T189" fmla="*/ 456 h 4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4" name="Freeform 30"/>
              <p:cNvSpPr/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90"/>
                  <a:gd name="T187" fmla="*/ 0 h 456"/>
                  <a:gd name="T188" fmla="*/ 390 w 390"/>
                  <a:gd name="T189" fmla="*/ 456 h 4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5" name="Freeform 31"/>
              <p:cNvSpPr/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22"/>
                  <a:gd name="T142" fmla="*/ 0 h 594"/>
                  <a:gd name="T143" fmla="*/ 522 w 522"/>
                  <a:gd name="T144" fmla="*/ 594 h 59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6" name="Freeform 32"/>
              <p:cNvSpPr/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22"/>
                  <a:gd name="T142" fmla="*/ 0 h 594"/>
                  <a:gd name="T143" fmla="*/ 522 w 522"/>
                  <a:gd name="T144" fmla="*/ 594 h 59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7" name="Freeform 33"/>
              <p:cNvSpPr/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48"/>
                  <a:gd name="T184" fmla="*/ 0 h 322"/>
                  <a:gd name="T185" fmla="*/ 448 w 448"/>
                  <a:gd name="T186" fmla="*/ 322 h 3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8" name="Freeform 34"/>
              <p:cNvSpPr/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48"/>
                  <a:gd name="T184" fmla="*/ 0 h 322"/>
                  <a:gd name="T185" fmla="*/ 448 w 448"/>
                  <a:gd name="T186" fmla="*/ 322 h 3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89" name="Freeform 35"/>
              <p:cNvSpPr/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8"/>
                  <a:gd name="T112" fmla="*/ 0 h 452"/>
                  <a:gd name="T113" fmla="*/ 488 w 488"/>
                  <a:gd name="T114" fmla="*/ 452 h 45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0" name="Freeform 36"/>
              <p:cNvSpPr/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8"/>
                  <a:gd name="T112" fmla="*/ 0 h 452"/>
                  <a:gd name="T113" fmla="*/ 488 w 488"/>
                  <a:gd name="T114" fmla="*/ 452 h 45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1" name="Freeform 37"/>
              <p:cNvSpPr/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24"/>
                  <a:gd name="T61" fmla="*/ 0 h 144"/>
                  <a:gd name="T62" fmla="*/ 124 w 124"/>
                  <a:gd name="T63" fmla="*/ 144 h 1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2" name="Freeform 38"/>
              <p:cNvSpPr/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24"/>
                  <a:gd name="T61" fmla="*/ 0 h 144"/>
                  <a:gd name="T62" fmla="*/ 124 w 124"/>
                  <a:gd name="T63" fmla="*/ 144 h 1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3" name="Freeform 39"/>
              <p:cNvSpPr/>
              <p:nvPr/>
            </p:nvSpPr>
            <p:spPr bwMode="gray">
              <a:xfrm>
                <a:off x="3274" y="2070"/>
                <a:ext cx="144" cy="155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4"/>
                  <a:gd name="T61" fmla="*/ 0 h 154"/>
                  <a:gd name="T62" fmla="*/ 144 w 144"/>
                  <a:gd name="T63" fmla="*/ 154 h 1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4" name="Freeform 40"/>
              <p:cNvSpPr/>
              <p:nvPr/>
            </p:nvSpPr>
            <p:spPr bwMode="gray">
              <a:xfrm>
                <a:off x="3274" y="2070"/>
                <a:ext cx="144" cy="155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4"/>
                  <a:gd name="T61" fmla="*/ 0 h 154"/>
                  <a:gd name="T62" fmla="*/ 144 w 144"/>
                  <a:gd name="T63" fmla="*/ 154 h 1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5" name="Freeform 41"/>
              <p:cNvSpPr/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8"/>
                  <a:gd name="T82" fmla="*/ 0 h 164"/>
                  <a:gd name="T83" fmla="*/ 248 w 248"/>
                  <a:gd name="T84" fmla="*/ 164 h 1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6" name="Freeform 42"/>
              <p:cNvSpPr/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8"/>
                  <a:gd name="T82" fmla="*/ 0 h 164"/>
                  <a:gd name="T83" fmla="*/ 248 w 248"/>
                  <a:gd name="T84" fmla="*/ 164 h 1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7" name="Freeform 43"/>
              <p:cNvSpPr/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22"/>
                  <a:gd name="T127" fmla="*/ 0 h 494"/>
                  <a:gd name="T128" fmla="*/ 622 w 622"/>
                  <a:gd name="T129" fmla="*/ 494 h 4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8" name="Freeform 44"/>
              <p:cNvSpPr/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22"/>
                  <a:gd name="T127" fmla="*/ 0 h 494"/>
                  <a:gd name="T128" fmla="*/ 622 w 622"/>
                  <a:gd name="T129" fmla="*/ 494 h 4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99" name="Freeform 45"/>
              <p:cNvSpPr/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52"/>
                  <a:gd name="T67" fmla="*/ 0 h 150"/>
                  <a:gd name="T68" fmla="*/ 252 w 252"/>
                  <a:gd name="T69" fmla="*/ 150 h 15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100" name="Freeform 46"/>
              <p:cNvSpPr/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52"/>
                  <a:gd name="T67" fmla="*/ 0 h 150"/>
                  <a:gd name="T68" fmla="*/ 252 w 252"/>
                  <a:gd name="T69" fmla="*/ 150 h 15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</p:grpSp>
        <p:grpSp>
          <p:nvGrpSpPr>
            <p:cNvPr id="11311" name="Group 47"/>
            <p:cNvGrpSpPr>
              <a:grpSpLocks/>
            </p:cNvGrpSpPr>
            <p:nvPr/>
          </p:nvGrpSpPr>
          <p:grpSpPr bwMode="auto">
            <a:xfrm>
              <a:off x="2648" y="1447"/>
              <a:ext cx="1902" cy="2638"/>
              <a:chOff x="2308" y="1038"/>
              <a:chExt cx="1140" cy="1812"/>
            </a:xfrm>
          </p:grpSpPr>
          <p:sp>
            <p:nvSpPr>
              <p:cNvPr id="37" name="Freeform 48"/>
              <p:cNvSpPr/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2"/>
                  <a:gd name="T97" fmla="*/ 0 h 184"/>
                  <a:gd name="T98" fmla="*/ 202 w 202"/>
                  <a:gd name="T99" fmla="*/ 184 h 18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38" name="Freeform 49"/>
              <p:cNvSpPr/>
              <p:nvPr/>
            </p:nvSpPr>
            <p:spPr bwMode="gray">
              <a:xfrm>
                <a:off x="2414" y="1284"/>
                <a:ext cx="202" cy="184"/>
              </a:xfrm>
              <a:custGeom>
                <a:avLst/>
                <a:gdLst>
                  <a:gd name="T0" fmla="*/ 0 w 202"/>
                  <a:gd name="T1" fmla="*/ 76 h 184"/>
                  <a:gd name="T2" fmla="*/ 2 w 202"/>
                  <a:gd name="T3" fmla="*/ 60 h 184"/>
                  <a:gd name="T4" fmla="*/ 20 w 202"/>
                  <a:gd name="T5" fmla="*/ 50 h 184"/>
                  <a:gd name="T6" fmla="*/ 28 w 202"/>
                  <a:gd name="T7" fmla="*/ 28 h 184"/>
                  <a:gd name="T8" fmla="*/ 38 w 202"/>
                  <a:gd name="T9" fmla="*/ 18 h 184"/>
                  <a:gd name="T10" fmla="*/ 62 w 202"/>
                  <a:gd name="T11" fmla="*/ 18 h 184"/>
                  <a:gd name="T12" fmla="*/ 76 w 202"/>
                  <a:gd name="T13" fmla="*/ 0 h 184"/>
                  <a:gd name="T14" fmla="*/ 98 w 202"/>
                  <a:gd name="T15" fmla="*/ 10 h 184"/>
                  <a:gd name="T16" fmla="*/ 118 w 202"/>
                  <a:gd name="T17" fmla="*/ 32 h 184"/>
                  <a:gd name="T18" fmla="*/ 118 w 202"/>
                  <a:gd name="T19" fmla="*/ 48 h 184"/>
                  <a:gd name="T20" fmla="*/ 116 w 202"/>
                  <a:gd name="T21" fmla="*/ 72 h 184"/>
                  <a:gd name="T22" fmla="*/ 122 w 202"/>
                  <a:gd name="T23" fmla="*/ 98 h 184"/>
                  <a:gd name="T24" fmla="*/ 136 w 202"/>
                  <a:gd name="T25" fmla="*/ 98 h 184"/>
                  <a:gd name="T26" fmla="*/ 156 w 202"/>
                  <a:gd name="T27" fmla="*/ 80 h 184"/>
                  <a:gd name="T28" fmla="*/ 180 w 202"/>
                  <a:gd name="T29" fmla="*/ 100 h 184"/>
                  <a:gd name="T30" fmla="*/ 192 w 202"/>
                  <a:gd name="T31" fmla="*/ 112 h 184"/>
                  <a:gd name="T32" fmla="*/ 202 w 202"/>
                  <a:gd name="T33" fmla="*/ 134 h 184"/>
                  <a:gd name="T34" fmla="*/ 202 w 202"/>
                  <a:gd name="T35" fmla="*/ 146 h 184"/>
                  <a:gd name="T36" fmla="*/ 182 w 202"/>
                  <a:gd name="T37" fmla="*/ 168 h 184"/>
                  <a:gd name="T38" fmla="*/ 164 w 202"/>
                  <a:gd name="T39" fmla="*/ 180 h 184"/>
                  <a:gd name="T40" fmla="*/ 146 w 202"/>
                  <a:gd name="T41" fmla="*/ 166 h 184"/>
                  <a:gd name="T42" fmla="*/ 126 w 202"/>
                  <a:gd name="T43" fmla="*/ 154 h 184"/>
                  <a:gd name="T44" fmla="*/ 118 w 202"/>
                  <a:gd name="T45" fmla="*/ 164 h 184"/>
                  <a:gd name="T46" fmla="*/ 94 w 202"/>
                  <a:gd name="T47" fmla="*/ 164 h 184"/>
                  <a:gd name="T48" fmla="*/ 84 w 202"/>
                  <a:gd name="T49" fmla="*/ 184 h 184"/>
                  <a:gd name="T50" fmla="*/ 68 w 202"/>
                  <a:gd name="T51" fmla="*/ 170 h 184"/>
                  <a:gd name="T52" fmla="*/ 56 w 202"/>
                  <a:gd name="T53" fmla="*/ 142 h 184"/>
                  <a:gd name="T54" fmla="*/ 46 w 202"/>
                  <a:gd name="T55" fmla="*/ 132 h 184"/>
                  <a:gd name="T56" fmla="*/ 48 w 202"/>
                  <a:gd name="T57" fmla="*/ 100 h 184"/>
                  <a:gd name="T58" fmla="*/ 22 w 202"/>
                  <a:gd name="T59" fmla="*/ 98 h 184"/>
                  <a:gd name="T60" fmla="*/ 8 w 202"/>
                  <a:gd name="T61" fmla="*/ 86 h 184"/>
                  <a:gd name="T62" fmla="*/ 0 w 202"/>
                  <a:gd name="T63" fmla="*/ 76 h 184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w 202"/>
                  <a:gd name="T97" fmla="*/ 0 h 184"/>
                  <a:gd name="T98" fmla="*/ 202 w 202"/>
                  <a:gd name="T99" fmla="*/ 184 h 184"/>
                </a:gdLst>
                <a:ahLst/>
                <a:cxnLst>
                  <a:cxn ang="T64">
                    <a:pos x="T0" y="T1"/>
                  </a:cxn>
                  <a:cxn ang="T65">
                    <a:pos x="T2" y="T3"/>
                  </a:cxn>
                  <a:cxn ang="T66">
                    <a:pos x="T4" y="T5"/>
                  </a:cxn>
                  <a:cxn ang="T67">
                    <a:pos x="T6" y="T7"/>
                  </a:cxn>
                  <a:cxn ang="T68">
                    <a:pos x="T8" y="T9"/>
                  </a:cxn>
                  <a:cxn ang="T69">
                    <a:pos x="T10" y="T11"/>
                  </a:cxn>
                  <a:cxn ang="T70">
                    <a:pos x="T12" y="T13"/>
                  </a:cxn>
                  <a:cxn ang="T71">
                    <a:pos x="T14" y="T15"/>
                  </a:cxn>
                  <a:cxn ang="T72">
                    <a:pos x="T16" y="T17"/>
                  </a:cxn>
                  <a:cxn ang="T73">
                    <a:pos x="T18" y="T19"/>
                  </a:cxn>
                  <a:cxn ang="T74">
                    <a:pos x="T20" y="T21"/>
                  </a:cxn>
                  <a:cxn ang="T75">
                    <a:pos x="T22" y="T23"/>
                  </a:cxn>
                  <a:cxn ang="T76">
                    <a:pos x="T24" y="T25"/>
                  </a:cxn>
                  <a:cxn ang="T77">
                    <a:pos x="T26" y="T27"/>
                  </a:cxn>
                  <a:cxn ang="T78">
                    <a:pos x="T28" y="T29"/>
                  </a:cxn>
                  <a:cxn ang="T79">
                    <a:pos x="T30" y="T31"/>
                  </a:cxn>
                  <a:cxn ang="T80">
                    <a:pos x="T32" y="T33"/>
                  </a:cxn>
                  <a:cxn ang="T81">
                    <a:pos x="T34" y="T35"/>
                  </a:cxn>
                  <a:cxn ang="T82">
                    <a:pos x="T36" y="T37"/>
                  </a:cxn>
                  <a:cxn ang="T83">
                    <a:pos x="T38" y="T39"/>
                  </a:cxn>
                  <a:cxn ang="T84">
                    <a:pos x="T40" y="T41"/>
                  </a:cxn>
                  <a:cxn ang="T85">
                    <a:pos x="T42" y="T43"/>
                  </a:cxn>
                  <a:cxn ang="T86">
                    <a:pos x="T44" y="T45"/>
                  </a:cxn>
                  <a:cxn ang="T87">
                    <a:pos x="T46" y="T47"/>
                  </a:cxn>
                  <a:cxn ang="T88">
                    <a:pos x="T48" y="T49"/>
                  </a:cxn>
                  <a:cxn ang="T89">
                    <a:pos x="T50" y="T51"/>
                  </a:cxn>
                  <a:cxn ang="T90">
                    <a:pos x="T52" y="T53"/>
                  </a:cxn>
                  <a:cxn ang="T91">
                    <a:pos x="T54" y="T55"/>
                  </a:cxn>
                  <a:cxn ang="T92">
                    <a:pos x="T56" y="T57"/>
                  </a:cxn>
                  <a:cxn ang="T93">
                    <a:pos x="T58" y="T59"/>
                  </a:cxn>
                  <a:cxn ang="T94">
                    <a:pos x="T60" y="T61"/>
                  </a:cxn>
                  <a:cxn ang="T95">
                    <a:pos x="T62" y="T63"/>
                  </a:cxn>
                </a:cxnLst>
                <a:rect l="T96" t="T97" r="T98" b="T99"/>
                <a:pathLst>
                  <a:path w="202" h="184">
                    <a:moveTo>
                      <a:pt x="0" y="76"/>
                    </a:moveTo>
                    <a:lnTo>
                      <a:pt x="2" y="60"/>
                    </a:lnTo>
                    <a:lnTo>
                      <a:pt x="20" y="50"/>
                    </a:lnTo>
                    <a:lnTo>
                      <a:pt x="28" y="28"/>
                    </a:lnTo>
                    <a:lnTo>
                      <a:pt x="38" y="18"/>
                    </a:lnTo>
                    <a:lnTo>
                      <a:pt x="62" y="18"/>
                    </a:lnTo>
                    <a:lnTo>
                      <a:pt x="76" y="0"/>
                    </a:lnTo>
                    <a:lnTo>
                      <a:pt x="98" y="10"/>
                    </a:lnTo>
                    <a:lnTo>
                      <a:pt x="118" y="32"/>
                    </a:lnTo>
                    <a:lnTo>
                      <a:pt x="118" y="48"/>
                    </a:lnTo>
                    <a:lnTo>
                      <a:pt x="116" y="72"/>
                    </a:lnTo>
                    <a:lnTo>
                      <a:pt x="122" y="98"/>
                    </a:lnTo>
                    <a:lnTo>
                      <a:pt x="136" y="98"/>
                    </a:lnTo>
                    <a:lnTo>
                      <a:pt x="156" y="80"/>
                    </a:lnTo>
                    <a:lnTo>
                      <a:pt x="180" y="100"/>
                    </a:lnTo>
                    <a:lnTo>
                      <a:pt x="192" y="112"/>
                    </a:lnTo>
                    <a:lnTo>
                      <a:pt x="202" y="134"/>
                    </a:lnTo>
                    <a:lnTo>
                      <a:pt x="202" y="146"/>
                    </a:lnTo>
                    <a:lnTo>
                      <a:pt x="182" y="168"/>
                    </a:lnTo>
                    <a:lnTo>
                      <a:pt x="164" y="180"/>
                    </a:lnTo>
                    <a:lnTo>
                      <a:pt x="146" y="166"/>
                    </a:lnTo>
                    <a:lnTo>
                      <a:pt x="126" y="154"/>
                    </a:lnTo>
                    <a:lnTo>
                      <a:pt x="118" y="164"/>
                    </a:lnTo>
                    <a:lnTo>
                      <a:pt x="94" y="164"/>
                    </a:lnTo>
                    <a:lnTo>
                      <a:pt x="84" y="184"/>
                    </a:lnTo>
                    <a:lnTo>
                      <a:pt x="68" y="170"/>
                    </a:lnTo>
                    <a:lnTo>
                      <a:pt x="56" y="142"/>
                    </a:lnTo>
                    <a:lnTo>
                      <a:pt x="46" y="132"/>
                    </a:lnTo>
                    <a:lnTo>
                      <a:pt x="48" y="100"/>
                    </a:lnTo>
                    <a:lnTo>
                      <a:pt x="22" y="98"/>
                    </a:lnTo>
                    <a:lnTo>
                      <a:pt x="8" y="86"/>
                    </a:lnTo>
                    <a:lnTo>
                      <a:pt x="0" y="76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39" name="Freeform 50"/>
              <p:cNvSpPr/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"/>
                  <a:gd name="T52" fmla="*/ 0 h 102"/>
                  <a:gd name="T53" fmla="*/ 126 w 126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0" name="Freeform 51"/>
              <p:cNvSpPr/>
              <p:nvPr/>
            </p:nvSpPr>
            <p:spPr bwMode="gray">
              <a:xfrm>
                <a:off x="2604" y="1344"/>
                <a:ext cx="126" cy="102"/>
              </a:xfrm>
              <a:custGeom>
                <a:avLst/>
                <a:gdLst>
                  <a:gd name="T0" fmla="*/ 0 w 126"/>
                  <a:gd name="T1" fmla="*/ 50 h 102"/>
                  <a:gd name="T2" fmla="*/ 28 w 126"/>
                  <a:gd name="T3" fmla="*/ 46 h 102"/>
                  <a:gd name="T4" fmla="*/ 38 w 126"/>
                  <a:gd name="T5" fmla="*/ 28 h 102"/>
                  <a:gd name="T6" fmla="*/ 54 w 126"/>
                  <a:gd name="T7" fmla="*/ 18 h 102"/>
                  <a:gd name="T8" fmla="*/ 64 w 126"/>
                  <a:gd name="T9" fmla="*/ 0 h 102"/>
                  <a:gd name="T10" fmla="*/ 92 w 126"/>
                  <a:gd name="T11" fmla="*/ 0 h 102"/>
                  <a:gd name="T12" fmla="*/ 104 w 126"/>
                  <a:gd name="T13" fmla="*/ 26 h 102"/>
                  <a:gd name="T14" fmla="*/ 112 w 126"/>
                  <a:gd name="T15" fmla="*/ 40 h 102"/>
                  <a:gd name="T16" fmla="*/ 126 w 126"/>
                  <a:gd name="T17" fmla="*/ 46 h 102"/>
                  <a:gd name="T18" fmla="*/ 122 w 126"/>
                  <a:gd name="T19" fmla="*/ 68 h 102"/>
                  <a:gd name="T20" fmla="*/ 102 w 126"/>
                  <a:gd name="T21" fmla="*/ 92 h 102"/>
                  <a:gd name="T22" fmla="*/ 80 w 126"/>
                  <a:gd name="T23" fmla="*/ 102 h 102"/>
                  <a:gd name="T24" fmla="*/ 46 w 126"/>
                  <a:gd name="T25" fmla="*/ 96 h 102"/>
                  <a:gd name="T26" fmla="*/ 22 w 126"/>
                  <a:gd name="T27" fmla="*/ 90 h 102"/>
                  <a:gd name="T28" fmla="*/ 12 w 126"/>
                  <a:gd name="T29" fmla="*/ 84 h 102"/>
                  <a:gd name="T30" fmla="*/ 12 w 126"/>
                  <a:gd name="T31" fmla="*/ 74 h 102"/>
                  <a:gd name="T32" fmla="*/ 0 w 126"/>
                  <a:gd name="T33" fmla="*/ 50 h 102"/>
                  <a:gd name="T34" fmla="*/ 0 60000 65536"/>
                  <a:gd name="T35" fmla="*/ 0 60000 65536"/>
                  <a:gd name="T36" fmla="*/ 0 60000 65536"/>
                  <a:gd name="T37" fmla="*/ 0 60000 65536"/>
                  <a:gd name="T38" fmla="*/ 0 60000 65536"/>
                  <a:gd name="T39" fmla="*/ 0 60000 65536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w 126"/>
                  <a:gd name="T52" fmla="*/ 0 h 102"/>
                  <a:gd name="T53" fmla="*/ 126 w 126"/>
                  <a:gd name="T54" fmla="*/ 102 h 102"/>
                </a:gdLst>
                <a:ahLst/>
                <a:cxnLst>
                  <a:cxn ang="T34">
                    <a:pos x="T0" y="T1"/>
                  </a:cxn>
                  <a:cxn ang="T35">
                    <a:pos x="T2" y="T3"/>
                  </a:cxn>
                  <a:cxn ang="T36">
                    <a:pos x="T4" y="T5"/>
                  </a:cxn>
                  <a:cxn ang="T37">
                    <a:pos x="T6" y="T7"/>
                  </a:cxn>
                  <a:cxn ang="T38">
                    <a:pos x="T8" y="T9"/>
                  </a:cxn>
                  <a:cxn ang="T39">
                    <a:pos x="T10" y="T11"/>
                  </a:cxn>
                  <a:cxn ang="T40">
                    <a:pos x="T12" y="T13"/>
                  </a:cxn>
                  <a:cxn ang="T41">
                    <a:pos x="T14" y="T15"/>
                  </a:cxn>
                  <a:cxn ang="T42">
                    <a:pos x="T16" y="T17"/>
                  </a:cxn>
                  <a:cxn ang="T43">
                    <a:pos x="T18" y="T19"/>
                  </a:cxn>
                  <a:cxn ang="T44">
                    <a:pos x="T20" y="T21"/>
                  </a:cxn>
                  <a:cxn ang="T45">
                    <a:pos x="T22" y="T23"/>
                  </a:cxn>
                  <a:cxn ang="T46">
                    <a:pos x="T24" y="T25"/>
                  </a:cxn>
                  <a:cxn ang="T47">
                    <a:pos x="T26" y="T27"/>
                  </a:cxn>
                  <a:cxn ang="T48">
                    <a:pos x="T28" y="T29"/>
                  </a:cxn>
                  <a:cxn ang="T49">
                    <a:pos x="T30" y="T31"/>
                  </a:cxn>
                  <a:cxn ang="T50">
                    <a:pos x="T32" y="T33"/>
                  </a:cxn>
                </a:cxnLst>
                <a:rect l="T51" t="T52" r="T53" b="T54"/>
                <a:pathLst>
                  <a:path w="126" h="102">
                    <a:moveTo>
                      <a:pt x="0" y="50"/>
                    </a:moveTo>
                    <a:lnTo>
                      <a:pt x="28" y="46"/>
                    </a:lnTo>
                    <a:lnTo>
                      <a:pt x="38" y="28"/>
                    </a:lnTo>
                    <a:lnTo>
                      <a:pt x="54" y="18"/>
                    </a:lnTo>
                    <a:lnTo>
                      <a:pt x="64" y="0"/>
                    </a:lnTo>
                    <a:lnTo>
                      <a:pt x="92" y="0"/>
                    </a:lnTo>
                    <a:lnTo>
                      <a:pt x="104" y="26"/>
                    </a:lnTo>
                    <a:lnTo>
                      <a:pt x="112" y="40"/>
                    </a:lnTo>
                    <a:lnTo>
                      <a:pt x="126" y="46"/>
                    </a:lnTo>
                    <a:lnTo>
                      <a:pt x="122" y="68"/>
                    </a:lnTo>
                    <a:lnTo>
                      <a:pt x="102" y="92"/>
                    </a:lnTo>
                    <a:lnTo>
                      <a:pt x="80" y="102"/>
                    </a:lnTo>
                    <a:lnTo>
                      <a:pt x="46" y="96"/>
                    </a:lnTo>
                    <a:lnTo>
                      <a:pt x="22" y="90"/>
                    </a:lnTo>
                    <a:lnTo>
                      <a:pt x="12" y="84"/>
                    </a:lnTo>
                    <a:lnTo>
                      <a:pt x="12" y="74"/>
                    </a:lnTo>
                    <a:lnTo>
                      <a:pt x="0" y="5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1" name="Freeform 52"/>
              <p:cNvSpPr/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84"/>
                  <a:gd name="T136" fmla="*/ 0 h 500"/>
                  <a:gd name="T137" fmla="*/ 384 w 384"/>
                  <a:gd name="T138" fmla="*/ 500 h 5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2" name="Freeform 53"/>
              <p:cNvSpPr/>
              <p:nvPr/>
            </p:nvSpPr>
            <p:spPr bwMode="gray">
              <a:xfrm>
                <a:off x="2530" y="1142"/>
                <a:ext cx="384" cy="500"/>
              </a:xfrm>
              <a:custGeom>
                <a:avLst/>
                <a:gdLst>
                  <a:gd name="T0" fmla="*/ 2 w 384"/>
                  <a:gd name="T1" fmla="*/ 190 h 500"/>
                  <a:gd name="T2" fmla="*/ 6 w 384"/>
                  <a:gd name="T3" fmla="*/ 240 h 500"/>
                  <a:gd name="T4" fmla="*/ 40 w 384"/>
                  <a:gd name="T5" fmla="*/ 222 h 500"/>
                  <a:gd name="T6" fmla="*/ 76 w 384"/>
                  <a:gd name="T7" fmla="*/ 254 h 500"/>
                  <a:gd name="T8" fmla="*/ 112 w 384"/>
                  <a:gd name="T9" fmla="*/ 230 h 500"/>
                  <a:gd name="T10" fmla="*/ 138 w 384"/>
                  <a:gd name="T11" fmla="*/ 202 h 500"/>
                  <a:gd name="T12" fmla="*/ 178 w 384"/>
                  <a:gd name="T13" fmla="*/ 228 h 500"/>
                  <a:gd name="T14" fmla="*/ 200 w 384"/>
                  <a:gd name="T15" fmla="*/ 248 h 500"/>
                  <a:gd name="T16" fmla="*/ 176 w 384"/>
                  <a:gd name="T17" fmla="*/ 294 h 500"/>
                  <a:gd name="T18" fmla="*/ 118 w 384"/>
                  <a:gd name="T19" fmla="*/ 298 h 500"/>
                  <a:gd name="T20" fmla="*/ 86 w 384"/>
                  <a:gd name="T21" fmla="*/ 288 h 500"/>
                  <a:gd name="T22" fmla="*/ 46 w 384"/>
                  <a:gd name="T23" fmla="*/ 324 h 500"/>
                  <a:gd name="T24" fmla="*/ 36 w 384"/>
                  <a:gd name="T25" fmla="*/ 362 h 500"/>
                  <a:gd name="T26" fmla="*/ 22 w 384"/>
                  <a:gd name="T27" fmla="*/ 388 h 500"/>
                  <a:gd name="T28" fmla="*/ 20 w 384"/>
                  <a:gd name="T29" fmla="*/ 418 h 500"/>
                  <a:gd name="T30" fmla="*/ 50 w 384"/>
                  <a:gd name="T31" fmla="*/ 430 h 500"/>
                  <a:gd name="T32" fmla="*/ 90 w 384"/>
                  <a:gd name="T33" fmla="*/ 496 h 500"/>
                  <a:gd name="T34" fmla="*/ 140 w 384"/>
                  <a:gd name="T35" fmla="*/ 488 h 500"/>
                  <a:gd name="T36" fmla="*/ 196 w 384"/>
                  <a:gd name="T37" fmla="*/ 482 h 500"/>
                  <a:gd name="T38" fmla="*/ 222 w 384"/>
                  <a:gd name="T39" fmla="*/ 498 h 500"/>
                  <a:gd name="T40" fmla="*/ 272 w 384"/>
                  <a:gd name="T41" fmla="*/ 462 h 500"/>
                  <a:gd name="T42" fmla="*/ 334 w 384"/>
                  <a:gd name="T43" fmla="*/ 422 h 500"/>
                  <a:gd name="T44" fmla="*/ 364 w 384"/>
                  <a:gd name="T45" fmla="*/ 334 h 500"/>
                  <a:gd name="T46" fmla="*/ 374 w 384"/>
                  <a:gd name="T47" fmla="*/ 312 h 500"/>
                  <a:gd name="T48" fmla="*/ 372 w 384"/>
                  <a:gd name="T49" fmla="*/ 292 h 500"/>
                  <a:gd name="T50" fmla="*/ 384 w 384"/>
                  <a:gd name="T51" fmla="*/ 266 h 500"/>
                  <a:gd name="T52" fmla="*/ 344 w 384"/>
                  <a:gd name="T53" fmla="*/ 240 h 500"/>
                  <a:gd name="T54" fmla="*/ 306 w 384"/>
                  <a:gd name="T55" fmla="*/ 232 h 500"/>
                  <a:gd name="T56" fmla="*/ 300 w 384"/>
                  <a:gd name="T57" fmla="*/ 194 h 500"/>
                  <a:gd name="T58" fmla="*/ 294 w 384"/>
                  <a:gd name="T59" fmla="*/ 168 h 500"/>
                  <a:gd name="T60" fmla="*/ 314 w 384"/>
                  <a:gd name="T61" fmla="*/ 136 h 500"/>
                  <a:gd name="T62" fmla="*/ 288 w 384"/>
                  <a:gd name="T63" fmla="*/ 98 h 500"/>
                  <a:gd name="T64" fmla="*/ 254 w 384"/>
                  <a:gd name="T65" fmla="*/ 60 h 500"/>
                  <a:gd name="T66" fmla="*/ 206 w 384"/>
                  <a:gd name="T67" fmla="*/ 40 h 500"/>
                  <a:gd name="T68" fmla="*/ 184 w 384"/>
                  <a:gd name="T69" fmla="*/ 8 h 500"/>
                  <a:gd name="T70" fmla="*/ 146 w 384"/>
                  <a:gd name="T71" fmla="*/ 0 h 500"/>
                  <a:gd name="T72" fmla="*/ 102 w 384"/>
                  <a:gd name="T73" fmla="*/ 16 h 500"/>
                  <a:gd name="T74" fmla="*/ 70 w 384"/>
                  <a:gd name="T75" fmla="*/ 42 h 500"/>
                  <a:gd name="T76" fmla="*/ 100 w 384"/>
                  <a:gd name="T77" fmla="*/ 60 h 500"/>
                  <a:gd name="T78" fmla="*/ 92 w 384"/>
                  <a:gd name="T79" fmla="*/ 92 h 500"/>
                  <a:gd name="T80" fmla="*/ 60 w 384"/>
                  <a:gd name="T81" fmla="*/ 106 h 500"/>
                  <a:gd name="T82" fmla="*/ 52 w 384"/>
                  <a:gd name="T83" fmla="*/ 132 h 500"/>
                  <a:gd name="T84" fmla="*/ 60 w 384"/>
                  <a:gd name="T85" fmla="*/ 158 h 500"/>
                  <a:gd name="T86" fmla="*/ 42 w 384"/>
                  <a:gd name="T87" fmla="*/ 174 h 500"/>
                  <a:gd name="T88" fmla="*/ 2 w 384"/>
                  <a:gd name="T89" fmla="*/ 176 h 500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w 384"/>
                  <a:gd name="T136" fmla="*/ 0 h 500"/>
                  <a:gd name="T137" fmla="*/ 384 w 384"/>
                  <a:gd name="T138" fmla="*/ 500 h 500"/>
                </a:gdLst>
                <a:ahLst/>
                <a:cxnLst>
                  <a:cxn ang="T90">
                    <a:pos x="T0" y="T1"/>
                  </a:cxn>
                  <a:cxn ang="T91">
                    <a:pos x="T2" y="T3"/>
                  </a:cxn>
                  <a:cxn ang="T92">
                    <a:pos x="T4" y="T5"/>
                  </a:cxn>
                  <a:cxn ang="T93">
                    <a:pos x="T6" y="T7"/>
                  </a:cxn>
                  <a:cxn ang="T94">
                    <a:pos x="T8" y="T9"/>
                  </a:cxn>
                  <a:cxn ang="T95">
                    <a:pos x="T10" y="T11"/>
                  </a:cxn>
                  <a:cxn ang="T96">
                    <a:pos x="T12" y="T13"/>
                  </a:cxn>
                  <a:cxn ang="T97">
                    <a:pos x="T14" y="T15"/>
                  </a:cxn>
                  <a:cxn ang="T98">
                    <a:pos x="T16" y="T17"/>
                  </a:cxn>
                  <a:cxn ang="T99">
                    <a:pos x="T18" y="T19"/>
                  </a:cxn>
                  <a:cxn ang="T100">
                    <a:pos x="T20" y="T21"/>
                  </a:cxn>
                  <a:cxn ang="T101">
                    <a:pos x="T22" y="T23"/>
                  </a:cxn>
                  <a:cxn ang="T102">
                    <a:pos x="T24" y="T25"/>
                  </a:cxn>
                  <a:cxn ang="T103">
                    <a:pos x="T26" y="T27"/>
                  </a:cxn>
                  <a:cxn ang="T104">
                    <a:pos x="T28" y="T29"/>
                  </a:cxn>
                  <a:cxn ang="T105">
                    <a:pos x="T30" y="T31"/>
                  </a:cxn>
                  <a:cxn ang="T106">
                    <a:pos x="T32" y="T33"/>
                  </a:cxn>
                  <a:cxn ang="T107">
                    <a:pos x="T34" y="T35"/>
                  </a:cxn>
                  <a:cxn ang="T108">
                    <a:pos x="T36" y="T37"/>
                  </a:cxn>
                  <a:cxn ang="T109">
                    <a:pos x="T38" y="T39"/>
                  </a:cxn>
                  <a:cxn ang="T110">
                    <a:pos x="T40" y="T41"/>
                  </a:cxn>
                  <a:cxn ang="T111">
                    <a:pos x="T42" y="T43"/>
                  </a:cxn>
                  <a:cxn ang="T112">
                    <a:pos x="T44" y="T45"/>
                  </a:cxn>
                  <a:cxn ang="T113">
                    <a:pos x="T46" y="T47"/>
                  </a:cxn>
                  <a:cxn ang="T114">
                    <a:pos x="T48" y="T49"/>
                  </a:cxn>
                  <a:cxn ang="T115">
                    <a:pos x="T50" y="T51"/>
                  </a:cxn>
                  <a:cxn ang="T116">
                    <a:pos x="T52" y="T53"/>
                  </a:cxn>
                  <a:cxn ang="T117">
                    <a:pos x="T54" y="T55"/>
                  </a:cxn>
                  <a:cxn ang="T118">
                    <a:pos x="T56" y="T57"/>
                  </a:cxn>
                  <a:cxn ang="T119">
                    <a:pos x="T58" y="T59"/>
                  </a:cxn>
                  <a:cxn ang="T120">
                    <a:pos x="T60" y="T61"/>
                  </a:cxn>
                  <a:cxn ang="T121">
                    <a:pos x="T62" y="T63"/>
                  </a:cxn>
                  <a:cxn ang="T122">
                    <a:pos x="T64" y="T65"/>
                  </a:cxn>
                  <a:cxn ang="T123">
                    <a:pos x="T66" y="T67"/>
                  </a:cxn>
                  <a:cxn ang="T124">
                    <a:pos x="T68" y="T69"/>
                  </a:cxn>
                  <a:cxn ang="T125">
                    <a:pos x="T70" y="T71"/>
                  </a:cxn>
                  <a:cxn ang="T126">
                    <a:pos x="T72" y="T73"/>
                  </a:cxn>
                  <a:cxn ang="T127">
                    <a:pos x="T74" y="T75"/>
                  </a:cxn>
                  <a:cxn ang="T128">
                    <a:pos x="T76" y="T77"/>
                  </a:cxn>
                  <a:cxn ang="T129">
                    <a:pos x="T78" y="T79"/>
                  </a:cxn>
                  <a:cxn ang="T130">
                    <a:pos x="T80" y="T81"/>
                  </a:cxn>
                  <a:cxn ang="T131">
                    <a:pos x="T82" y="T83"/>
                  </a:cxn>
                  <a:cxn ang="T132">
                    <a:pos x="T84" y="T85"/>
                  </a:cxn>
                  <a:cxn ang="T133">
                    <a:pos x="T86" y="T87"/>
                  </a:cxn>
                  <a:cxn ang="T134">
                    <a:pos x="T88" y="T89"/>
                  </a:cxn>
                </a:cxnLst>
                <a:rect l="T135" t="T136" r="T137" b="T138"/>
                <a:pathLst>
                  <a:path w="384" h="500">
                    <a:moveTo>
                      <a:pt x="2" y="176"/>
                    </a:moveTo>
                    <a:lnTo>
                      <a:pt x="2" y="190"/>
                    </a:lnTo>
                    <a:lnTo>
                      <a:pt x="0" y="214"/>
                    </a:lnTo>
                    <a:lnTo>
                      <a:pt x="6" y="240"/>
                    </a:lnTo>
                    <a:lnTo>
                      <a:pt x="20" y="240"/>
                    </a:lnTo>
                    <a:lnTo>
                      <a:pt x="40" y="222"/>
                    </a:lnTo>
                    <a:lnTo>
                      <a:pt x="64" y="242"/>
                    </a:lnTo>
                    <a:lnTo>
                      <a:pt x="76" y="254"/>
                    </a:lnTo>
                    <a:lnTo>
                      <a:pt x="100" y="248"/>
                    </a:lnTo>
                    <a:lnTo>
                      <a:pt x="112" y="230"/>
                    </a:lnTo>
                    <a:lnTo>
                      <a:pt x="128" y="220"/>
                    </a:lnTo>
                    <a:lnTo>
                      <a:pt x="138" y="202"/>
                    </a:lnTo>
                    <a:lnTo>
                      <a:pt x="166" y="202"/>
                    </a:lnTo>
                    <a:lnTo>
                      <a:pt x="178" y="228"/>
                    </a:lnTo>
                    <a:lnTo>
                      <a:pt x="186" y="242"/>
                    </a:lnTo>
                    <a:lnTo>
                      <a:pt x="200" y="248"/>
                    </a:lnTo>
                    <a:lnTo>
                      <a:pt x="196" y="270"/>
                    </a:lnTo>
                    <a:lnTo>
                      <a:pt x="176" y="294"/>
                    </a:lnTo>
                    <a:lnTo>
                      <a:pt x="152" y="304"/>
                    </a:lnTo>
                    <a:lnTo>
                      <a:pt x="118" y="298"/>
                    </a:lnTo>
                    <a:lnTo>
                      <a:pt x="98" y="292"/>
                    </a:lnTo>
                    <a:lnTo>
                      <a:pt x="86" y="288"/>
                    </a:lnTo>
                    <a:lnTo>
                      <a:pt x="66" y="310"/>
                    </a:lnTo>
                    <a:lnTo>
                      <a:pt x="46" y="324"/>
                    </a:lnTo>
                    <a:lnTo>
                      <a:pt x="44" y="354"/>
                    </a:lnTo>
                    <a:lnTo>
                      <a:pt x="36" y="362"/>
                    </a:lnTo>
                    <a:lnTo>
                      <a:pt x="36" y="382"/>
                    </a:lnTo>
                    <a:lnTo>
                      <a:pt x="22" y="388"/>
                    </a:lnTo>
                    <a:lnTo>
                      <a:pt x="16" y="402"/>
                    </a:lnTo>
                    <a:lnTo>
                      <a:pt x="20" y="418"/>
                    </a:lnTo>
                    <a:lnTo>
                      <a:pt x="34" y="428"/>
                    </a:lnTo>
                    <a:lnTo>
                      <a:pt x="50" y="430"/>
                    </a:lnTo>
                    <a:lnTo>
                      <a:pt x="54" y="462"/>
                    </a:lnTo>
                    <a:lnTo>
                      <a:pt x="90" y="496"/>
                    </a:lnTo>
                    <a:lnTo>
                      <a:pt x="112" y="500"/>
                    </a:lnTo>
                    <a:lnTo>
                      <a:pt x="140" y="488"/>
                    </a:lnTo>
                    <a:lnTo>
                      <a:pt x="170" y="482"/>
                    </a:lnTo>
                    <a:lnTo>
                      <a:pt x="196" y="482"/>
                    </a:lnTo>
                    <a:lnTo>
                      <a:pt x="214" y="494"/>
                    </a:lnTo>
                    <a:lnTo>
                      <a:pt x="222" y="498"/>
                    </a:lnTo>
                    <a:lnTo>
                      <a:pt x="236" y="496"/>
                    </a:lnTo>
                    <a:lnTo>
                      <a:pt x="272" y="462"/>
                    </a:lnTo>
                    <a:lnTo>
                      <a:pt x="306" y="446"/>
                    </a:lnTo>
                    <a:lnTo>
                      <a:pt x="334" y="422"/>
                    </a:lnTo>
                    <a:lnTo>
                      <a:pt x="364" y="400"/>
                    </a:lnTo>
                    <a:lnTo>
                      <a:pt x="364" y="334"/>
                    </a:lnTo>
                    <a:lnTo>
                      <a:pt x="374" y="326"/>
                    </a:lnTo>
                    <a:lnTo>
                      <a:pt x="374" y="312"/>
                    </a:lnTo>
                    <a:lnTo>
                      <a:pt x="384" y="304"/>
                    </a:lnTo>
                    <a:lnTo>
                      <a:pt x="372" y="292"/>
                    </a:lnTo>
                    <a:lnTo>
                      <a:pt x="368" y="280"/>
                    </a:lnTo>
                    <a:lnTo>
                      <a:pt x="384" y="266"/>
                    </a:lnTo>
                    <a:lnTo>
                      <a:pt x="364" y="238"/>
                    </a:lnTo>
                    <a:lnTo>
                      <a:pt x="344" y="240"/>
                    </a:lnTo>
                    <a:lnTo>
                      <a:pt x="324" y="232"/>
                    </a:lnTo>
                    <a:lnTo>
                      <a:pt x="306" y="232"/>
                    </a:lnTo>
                    <a:lnTo>
                      <a:pt x="300" y="222"/>
                    </a:lnTo>
                    <a:lnTo>
                      <a:pt x="300" y="194"/>
                    </a:lnTo>
                    <a:lnTo>
                      <a:pt x="292" y="184"/>
                    </a:lnTo>
                    <a:lnTo>
                      <a:pt x="294" y="168"/>
                    </a:lnTo>
                    <a:lnTo>
                      <a:pt x="306" y="150"/>
                    </a:lnTo>
                    <a:lnTo>
                      <a:pt x="314" y="136"/>
                    </a:lnTo>
                    <a:lnTo>
                      <a:pt x="308" y="116"/>
                    </a:lnTo>
                    <a:lnTo>
                      <a:pt x="288" y="98"/>
                    </a:lnTo>
                    <a:lnTo>
                      <a:pt x="274" y="76"/>
                    </a:lnTo>
                    <a:lnTo>
                      <a:pt x="254" y="60"/>
                    </a:lnTo>
                    <a:lnTo>
                      <a:pt x="232" y="56"/>
                    </a:lnTo>
                    <a:lnTo>
                      <a:pt x="206" y="40"/>
                    </a:lnTo>
                    <a:lnTo>
                      <a:pt x="192" y="22"/>
                    </a:lnTo>
                    <a:lnTo>
                      <a:pt x="184" y="8"/>
                    </a:lnTo>
                    <a:lnTo>
                      <a:pt x="182" y="0"/>
                    </a:lnTo>
                    <a:lnTo>
                      <a:pt x="146" y="0"/>
                    </a:lnTo>
                    <a:lnTo>
                      <a:pt x="134" y="16"/>
                    </a:lnTo>
                    <a:lnTo>
                      <a:pt x="102" y="16"/>
                    </a:lnTo>
                    <a:lnTo>
                      <a:pt x="96" y="38"/>
                    </a:lnTo>
                    <a:lnTo>
                      <a:pt x="70" y="42"/>
                    </a:lnTo>
                    <a:lnTo>
                      <a:pt x="66" y="58"/>
                    </a:lnTo>
                    <a:lnTo>
                      <a:pt x="100" y="60"/>
                    </a:lnTo>
                    <a:lnTo>
                      <a:pt x="104" y="76"/>
                    </a:lnTo>
                    <a:lnTo>
                      <a:pt x="92" y="92"/>
                    </a:lnTo>
                    <a:lnTo>
                      <a:pt x="84" y="106"/>
                    </a:lnTo>
                    <a:lnTo>
                      <a:pt x="60" y="106"/>
                    </a:lnTo>
                    <a:lnTo>
                      <a:pt x="46" y="120"/>
                    </a:lnTo>
                    <a:lnTo>
                      <a:pt x="52" y="132"/>
                    </a:lnTo>
                    <a:lnTo>
                      <a:pt x="64" y="140"/>
                    </a:lnTo>
                    <a:lnTo>
                      <a:pt x="60" y="158"/>
                    </a:lnTo>
                    <a:lnTo>
                      <a:pt x="44" y="156"/>
                    </a:lnTo>
                    <a:lnTo>
                      <a:pt x="42" y="174"/>
                    </a:lnTo>
                    <a:lnTo>
                      <a:pt x="30" y="180"/>
                    </a:lnTo>
                    <a:lnTo>
                      <a:pt x="2" y="176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3" name="Freeform 54"/>
              <p:cNvSpPr/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64"/>
                  <a:gd name="T127" fmla="*/ 0 h 548"/>
                  <a:gd name="T128" fmla="*/ 664 w 664"/>
                  <a:gd name="T129" fmla="*/ 548 h 54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4" name="Freeform 55"/>
              <p:cNvSpPr/>
              <p:nvPr/>
            </p:nvSpPr>
            <p:spPr bwMode="gray">
              <a:xfrm>
                <a:off x="2712" y="1038"/>
                <a:ext cx="664" cy="548"/>
              </a:xfrm>
              <a:custGeom>
                <a:avLst/>
                <a:gdLst>
                  <a:gd name="T0" fmla="*/ 6 w 664"/>
                  <a:gd name="T1" fmla="*/ 120 h 548"/>
                  <a:gd name="T2" fmla="*/ 50 w 664"/>
                  <a:gd name="T3" fmla="*/ 160 h 548"/>
                  <a:gd name="T4" fmla="*/ 94 w 664"/>
                  <a:gd name="T5" fmla="*/ 184 h 548"/>
                  <a:gd name="T6" fmla="*/ 126 w 664"/>
                  <a:gd name="T7" fmla="*/ 220 h 548"/>
                  <a:gd name="T8" fmla="*/ 112 w 664"/>
                  <a:gd name="T9" fmla="*/ 274 h 548"/>
                  <a:gd name="T10" fmla="*/ 118 w 664"/>
                  <a:gd name="T11" fmla="*/ 300 h 548"/>
                  <a:gd name="T12" fmla="*/ 126 w 664"/>
                  <a:gd name="T13" fmla="*/ 336 h 548"/>
                  <a:gd name="T14" fmla="*/ 160 w 664"/>
                  <a:gd name="T15" fmla="*/ 344 h 548"/>
                  <a:gd name="T16" fmla="*/ 200 w 664"/>
                  <a:gd name="T17" fmla="*/ 370 h 548"/>
                  <a:gd name="T18" fmla="*/ 188 w 664"/>
                  <a:gd name="T19" fmla="*/ 398 h 548"/>
                  <a:gd name="T20" fmla="*/ 194 w 664"/>
                  <a:gd name="T21" fmla="*/ 416 h 548"/>
                  <a:gd name="T22" fmla="*/ 182 w 664"/>
                  <a:gd name="T23" fmla="*/ 442 h 548"/>
                  <a:gd name="T24" fmla="*/ 202 w 664"/>
                  <a:gd name="T25" fmla="*/ 516 h 548"/>
                  <a:gd name="T26" fmla="*/ 242 w 664"/>
                  <a:gd name="T27" fmla="*/ 486 h 548"/>
                  <a:gd name="T28" fmla="*/ 266 w 664"/>
                  <a:gd name="T29" fmla="*/ 486 h 548"/>
                  <a:gd name="T30" fmla="*/ 298 w 664"/>
                  <a:gd name="T31" fmla="*/ 488 h 548"/>
                  <a:gd name="T32" fmla="*/ 328 w 664"/>
                  <a:gd name="T33" fmla="*/ 482 h 548"/>
                  <a:gd name="T34" fmla="*/ 346 w 664"/>
                  <a:gd name="T35" fmla="*/ 514 h 548"/>
                  <a:gd name="T36" fmla="*/ 414 w 664"/>
                  <a:gd name="T37" fmla="*/ 538 h 548"/>
                  <a:gd name="T38" fmla="*/ 490 w 664"/>
                  <a:gd name="T39" fmla="*/ 540 h 548"/>
                  <a:gd name="T40" fmla="*/ 528 w 664"/>
                  <a:gd name="T41" fmla="*/ 548 h 548"/>
                  <a:gd name="T42" fmla="*/ 582 w 664"/>
                  <a:gd name="T43" fmla="*/ 540 h 548"/>
                  <a:gd name="T44" fmla="*/ 620 w 664"/>
                  <a:gd name="T45" fmla="*/ 534 h 548"/>
                  <a:gd name="T46" fmla="*/ 664 w 664"/>
                  <a:gd name="T47" fmla="*/ 506 h 548"/>
                  <a:gd name="T48" fmla="*/ 652 w 664"/>
                  <a:gd name="T49" fmla="*/ 456 h 548"/>
                  <a:gd name="T50" fmla="*/ 600 w 664"/>
                  <a:gd name="T51" fmla="*/ 390 h 548"/>
                  <a:gd name="T52" fmla="*/ 584 w 664"/>
                  <a:gd name="T53" fmla="*/ 342 h 548"/>
                  <a:gd name="T54" fmla="*/ 574 w 664"/>
                  <a:gd name="T55" fmla="*/ 310 h 548"/>
                  <a:gd name="T56" fmla="*/ 512 w 664"/>
                  <a:gd name="T57" fmla="*/ 248 h 548"/>
                  <a:gd name="T58" fmla="*/ 452 w 664"/>
                  <a:gd name="T59" fmla="*/ 170 h 548"/>
                  <a:gd name="T60" fmla="*/ 432 w 664"/>
                  <a:gd name="T61" fmla="*/ 138 h 548"/>
                  <a:gd name="T62" fmla="*/ 406 w 664"/>
                  <a:gd name="T63" fmla="*/ 72 h 548"/>
                  <a:gd name="T64" fmla="*/ 398 w 664"/>
                  <a:gd name="T65" fmla="*/ 32 h 548"/>
                  <a:gd name="T66" fmla="*/ 374 w 664"/>
                  <a:gd name="T67" fmla="*/ 0 h 548"/>
                  <a:gd name="T68" fmla="*/ 350 w 664"/>
                  <a:gd name="T69" fmla="*/ 36 h 548"/>
                  <a:gd name="T70" fmla="*/ 330 w 664"/>
                  <a:gd name="T71" fmla="*/ 64 h 548"/>
                  <a:gd name="T72" fmla="*/ 294 w 664"/>
                  <a:gd name="T73" fmla="*/ 48 h 548"/>
                  <a:gd name="T74" fmla="*/ 278 w 664"/>
                  <a:gd name="T75" fmla="*/ 92 h 548"/>
                  <a:gd name="T76" fmla="*/ 154 w 664"/>
                  <a:gd name="T77" fmla="*/ 96 h 548"/>
                  <a:gd name="T78" fmla="*/ 102 w 664"/>
                  <a:gd name="T79" fmla="*/ 80 h 548"/>
                  <a:gd name="T80" fmla="*/ 64 w 664"/>
                  <a:gd name="T81" fmla="*/ 96 h 548"/>
                  <a:gd name="T82" fmla="*/ 24 w 664"/>
                  <a:gd name="T83" fmla="*/ 86 h 548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64"/>
                  <a:gd name="T127" fmla="*/ 0 h 548"/>
                  <a:gd name="T128" fmla="*/ 664 w 664"/>
                  <a:gd name="T129" fmla="*/ 548 h 548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64" h="548">
                    <a:moveTo>
                      <a:pt x="0" y="104"/>
                    </a:moveTo>
                    <a:lnTo>
                      <a:pt x="6" y="120"/>
                    </a:lnTo>
                    <a:lnTo>
                      <a:pt x="24" y="144"/>
                    </a:lnTo>
                    <a:lnTo>
                      <a:pt x="50" y="160"/>
                    </a:lnTo>
                    <a:lnTo>
                      <a:pt x="72" y="164"/>
                    </a:lnTo>
                    <a:lnTo>
                      <a:pt x="94" y="184"/>
                    </a:lnTo>
                    <a:lnTo>
                      <a:pt x="104" y="204"/>
                    </a:lnTo>
                    <a:lnTo>
                      <a:pt x="126" y="220"/>
                    </a:lnTo>
                    <a:lnTo>
                      <a:pt x="132" y="240"/>
                    </a:lnTo>
                    <a:lnTo>
                      <a:pt x="112" y="274"/>
                    </a:lnTo>
                    <a:lnTo>
                      <a:pt x="110" y="288"/>
                    </a:lnTo>
                    <a:lnTo>
                      <a:pt x="118" y="300"/>
                    </a:lnTo>
                    <a:lnTo>
                      <a:pt x="118" y="328"/>
                    </a:lnTo>
                    <a:lnTo>
                      <a:pt x="126" y="336"/>
                    </a:lnTo>
                    <a:lnTo>
                      <a:pt x="144" y="336"/>
                    </a:lnTo>
                    <a:lnTo>
                      <a:pt x="160" y="344"/>
                    </a:lnTo>
                    <a:lnTo>
                      <a:pt x="182" y="344"/>
                    </a:lnTo>
                    <a:lnTo>
                      <a:pt x="200" y="370"/>
                    </a:lnTo>
                    <a:lnTo>
                      <a:pt x="186" y="384"/>
                    </a:lnTo>
                    <a:lnTo>
                      <a:pt x="188" y="398"/>
                    </a:lnTo>
                    <a:lnTo>
                      <a:pt x="202" y="408"/>
                    </a:lnTo>
                    <a:lnTo>
                      <a:pt x="194" y="416"/>
                    </a:lnTo>
                    <a:lnTo>
                      <a:pt x="192" y="432"/>
                    </a:lnTo>
                    <a:lnTo>
                      <a:pt x="182" y="442"/>
                    </a:lnTo>
                    <a:lnTo>
                      <a:pt x="182" y="506"/>
                    </a:lnTo>
                    <a:lnTo>
                      <a:pt x="202" y="516"/>
                    </a:lnTo>
                    <a:lnTo>
                      <a:pt x="226" y="514"/>
                    </a:lnTo>
                    <a:lnTo>
                      <a:pt x="242" y="486"/>
                    </a:lnTo>
                    <a:lnTo>
                      <a:pt x="258" y="474"/>
                    </a:lnTo>
                    <a:lnTo>
                      <a:pt x="266" y="486"/>
                    </a:lnTo>
                    <a:lnTo>
                      <a:pt x="266" y="498"/>
                    </a:lnTo>
                    <a:lnTo>
                      <a:pt x="298" y="488"/>
                    </a:lnTo>
                    <a:lnTo>
                      <a:pt x="302" y="480"/>
                    </a:lnTo>
                    <a:lnTo>
                      <a:pt x="328" y="482"/>
                    </a:lnTo>
                    <a:lnTo>
                      <a:pt x="346" y="500"/>
                    </a:lnTo>
                    <a:lnTo>
                      <a:pt x="346" y="514"/>
                    </a:lnTo>
                    <a:lnTo>
                      <a:pt x="378" y="516"/>
                    </a:lnTo>
                    <a:lnTo>
                      <a:pt x="414" y="538"/>
                    </a:lnTo>
                    <a:lnTo>
                      <a:pt x="442" y="546"/>
                    </a:lnTo>
                    <a:lnTo>
                      <a:pt x="490" y="540"/>
                    </a:lnTo>
                    <a:lnTo>
                      <a:pt x="518" y="540"/>
                    </a:lnTo>
                    <a:lnTo>
                      <a:pt x="528" y="548"/>
                    </a:lnTo>
                    <a:lnTo>
                      <a:pt x="558" y="536"/>
                    </a:lnTo>
                    <a:lnTo>
                      <a:pt x="582" y="540"/>
                    </a:lnTo>
                    <a:lnTo>
                      <a:pt x="602" y="546"/>
                    </a:lnTo>
                    <a:lnTo>
                      <a:pt x="620" y="534"/>
                    </a:lnTo>
                    <a:lnTo>
                      <a:pt x="646" y="506"/>
                    </a:lnTo>
                    <a:lnTo>
                      <a:pt x="664" y="506"/>
                    </a:lnTo>
                    <a:lnTo>
                      <a:pt x="660" y="492"/>
                    </a:lnTo>
                    <a:lnTo>
                      <a:pt x="652" y="456"/>
                    </a:lnTo>
                    <a:lnTo>
                      <a:pt x="648" y="438"/>
                    </a:lnTo>
                    <a:lnTo>
                      <a:pt x="600" y="390"/>
                    </a:lnTo>
                    <a:lnTo>
                      <a:pt x="590" y="372"/>
                    </a:lnTo>
                    <a:lnTo>
                      <a:pt x="584" y="342"/>
                    </a:lnTo>
                    <a:lnTo>
                      <a:pt x="568" y="334"/>
                    </a:lnTo>
                    <a:lnTo>
                      <a:pt x="574" y="310"/>
                    </a:lnTo>
                    <a:lnTo>
                      <a:pt x="544" y="288"/>
                    </a:lnTo>
                    <a:lnTo>
                      <a:pt x="512" y="248"/>
                    </a:lnTo>
                    <a:lnTo>
                      <a:pt x="492" y="218"/>
                    </a:lnTo>
                    <a:lnTo>
                      <a:pt x="452" y="170"/>
                    </a:lnTo>
                    <a:lnTo>
                      <a:pt x="438" y="144"/>
                    </a:lnTo>
                    <a:lnTo>
                      <a:pt x="432" y="138"/>
                    </a:lnTo>
                    <a:lnTo>
                      <a:pt x="432" y="110"/>
                    </a:lnTo>
                    <a:lnTo>
                      <a:pt x="406" y="72"/>
                    </a:lnTo>
                    <a:lnTo>
                      <a:pt x="398" y="54"/>
                    </a:lnTo>
                    <a:lnTo>
                      <a:pt x="398" y="32"/>
                    </a:lnTo>
                    <a:lnTo>
                      <a:pt x="384" y="10"/>
                    </a:lnTo>
                    <a:lnTo>
                      <a:pt x="374" y="0"/>
                    </a:lnTo>
                    <a:lnTo>
                      <a:pt x="350" y="0"/>
                    </a:lnTo>
                    <a:lnTo>
                      <a:pt x="350" y="36"/>
                    </a:lnTo>
                    <a:lnTo>
                      <a:pt x="342" y="66"/>
                    </a:lnTo>
                    <a:lnTo>
                      <a:pt x="330" y="64"/>
                    </a:lnTo>
                    <a:lnTo>
                      <a:pt x="316" y="48"/>
                    </a:lnTo>
                    <a:lnTo>
                      <a:pt x="294" y="48"/>
                    </a:lnTo>
                    <a:lnTo>
                      <a:pt x="278" y="60"/>
                    </a:lnTo>
                    <a:lnTo>
                      <a:pt x="278" y="92"/>
                    </a:lnTo>
                    <a:lnTo>
                      <a:pt x="270" y="98"/>
                    </a:lnTo>
                    <a:lnTo>
                      <a:pt x="154" y="96"/>
                    </a:lnTo>
                    <a:lnTo>
                      <a:pt x="136" y="82"/>
                    </a:lnTo>
                    <a:lnTo>
                      <a:pt x="102" y="80"/>
                    </a:lnTo>
                    <a:lnTo>
                      <a:pt x="92" y="94"/>
                    </a:lnTo>
                    <a:lnTo>
                      <a:pt x="64" y="96"/>
                    </a:lnTo>
                    <a:lnTo>
                      <a:pt x="50" y="84"/>
                    </a:lnTo>
                    <a:lnTo>
                      <a:pt x="24" y="86"/>
                    </a:lnTo>
                    <a:lnTo>
                      <a:pt x="0" y="104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5" name="Freeform 56"/>
              <p:cNvSpPr/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8"/>
                  <a:gd name="T70" fmla="*/ 0 h 78"/>
                  <a:gd name="T71" fmla="*/ 178 w 178"/>
                  <a:gd name="T72" fmla="*/ 78 h 7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6" name="Freeform 57"/>
              <p:cNvSpPr/>
              <p:nvPr/>
            </p:nvSpPr>
            <p:spPr bwMode="gray">
              <a:xfrm>
                <a:off x="2360" y="1492"/>
                <a:ext cx="178" cy="78"/>
              </a:xfrm>
              <a:custGeom>
                <a:avLst/>
                <a:gdLst>
                  <a:gd name="T0" fmla="*/ 0 w 178"/>
                  <a:gd name="T1" fmla="*/ 44 h 78"/>
                  <a:gd name="T2" fmla="*/ 6 w 178"/>
                  <a:gd name="T3" fmla="*/ 24 h 78"/>
                  <a:gd name="T4" fmla="*/ 20 w 178"/>
                  <a:gd name="T5" fmla="*/ 8 h 78"/>
                  <a:gd name="T6" fmla="*/ 32 w 178"/>
                  <a:gd name="T7" fmla="*/ 2 h 78"/>
                  <a:gd name="T8" fmla="*/ 64 w 178"/>
                  <a:gd name="T9" fmla="*/ 4 h 78"/>
                  <a:gd name="T10" fmla="*/ 74 w 178"/>
                  <a:gd name="T11" fmla="*/ 12 h 78"/>
                  <a:gd name="T12" fmla="*/ 88 w 178"/>
                  <a:gd name="T13" fmla="*/ 0 h 78"/>
                  <a:gd name="T14" fmla="*/ 108 w 178"/>
                  <a:gd name="T15" fmla="*/ 0 h 78"/>
                  <a:gd name="T16" fmla="*/ 126 w 178"/>
                  <a:gd name="T17" fmla="*/ 8 h 78"/>
                  <a:gd name="T18" fmla="*/ 138 w 178"/>
                  <a:gd name="T19" fmla="*/ 0 h 78"/>
                  <a:gd name="T20" fmla="*/ 166 w 178"/>
                  <a:gd name="T21" fmla="*/ 2 h 78"/>
                  <a:gd name="T22" fmla="*/ 178 w 178"/>
                  <a:gd name="T23" fmla="*/ 10 h 78"/>
                  <a:gd name="T24" fmla="*/ 174 w 178"/>
                  <a:gd name="T25" fmla="*/ 28 h 78"/>
                  <a:gd name="T26" fmla="*/ 160 w 178"/>
                  <a:gd name="T27" fmla="*/ 38 h 78"/>
                  <a:gd name="T28" fmla="*/ 138 w 178"/>
                  <a:gd name="T29" fmla="*/ 38 h 78"/>
                  <a:gd name="T30" fmla="*/ 108 w 178"/>
                  <a:gd name="T31" fmla="*/ 62 h 78"/>
                  <a:gd name="T32" fmla="*/ 88 w 178"/>
                  <a:gd name="T33" fmla="*/ 78 h 78"/>
                  <a:gd name="T34" fmla="*/ 70 w 178"/>
                  <a:gd name="T35" fmla="*/ 74 h 78"/>
                  <a:gd name="T36" fmla="*/ 52 w 178"/>
                  <a:gd name="T37" fmla="*/ 58 h 78"/>
                  <a:gd name="T38" fmla="*/ 30 w 178"/>
                  <a:gd name="T39" fmla="*/ 62 h 78"/>
                  <a:gd name="T40" fmla="*/ 20 w 178"/>
                  <a:gd name="T41" fmla="*/ 68 h 78"/>
                  <a:gd name="T42" fmla="*/ 6 w 178"/>
                  <a:gd name="T43" fmla="*/ 56 h 78"/>
                  <a:gd name="T44" fmla="*/ 0 w 178"/>
                  <a:gd name="T45" fmla="*/ 44 h 78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w 178"/>
                  <a:gd name="T70" fmla="*/ 0 h 78"/>
                  <a:gd name="T71" fmla="*/ 178 w 178"/>
                  <a:gd name="T72" fmla="*/ 78 h 78"/>
                </a:gdLst>
                <a:ahLst/>
                <a:cxnLst>
                  <a:cxn ang="T46">
                    <a:pos x="T0" y="T1"/>
                  </a:cxn>
                  <a:cxn ang="T47">
                    <a:pos x="T2" y="T3"/>
                  </a:cxn>
                  <a:cxn ang="T48">
                    <a:pos x="T4" y="T5"/>
                  </a:cxn>
                  <a:cxn ang="T49">
                    <a:pos x="T6" y="T7"/>
                  </a:cxn>
                  <a:cxn ang="T50">
                    <a:pos x="T8" y="T9"/>
                  </a:cxn>
                  <a:cxn ang="T51">
                    <a:pos x="T10" y="T11"/>
                  </a:cxn>
                  <a:cxn ang="T52">
                    <a:pos x="T12" y="T13"/>
                  </a:cxn>
                  <a:cxn ang="T53">
                    <a:pos x="T14" y="T15"/>
                  </a:cxn>
                  <a:cxn ang="T54">
                    <a:pos x="T16" y="T17"/>
                  </a:cxn>
                  <a:cxn ang="T55">
                    <a:pos x="T18" y="T19"/>
                  </a:cxn>
                  <a:cxn ang="T56">
                    <a:pos x="T20" y="T21"/>
                  </a:cxn>
                  <a:cxn ang="T57">
                    <a:pos x="T22" y="T23"/>
                  </a:cxn>
                  <a:cxn ang="T58">
                    <a:pos x="T24" y="T25"/>
                  </a:cxn>
                  <a:cxn ang="T59">
                    <a:pos x="T26" y="T27"/>
                  </a:cxn>
                  <a:cxn ang="T60">
                    <a:pos x="T28" y="T29"/>
                  </a:cxn>
                  <a:cxn ang="T61">
                    <a:pos x="T30" y="T31"/>
                  </a:cxn>
                  <a:cxn ang="T62">
                    <a:pos x="T32" y="T33"/>
                  </a:cxn>
                  <a:cxn ang="T63">
                    <a:pos x="T34" y="T35"/>
                  </a:cxn>
                  <a:cxn ang="T64">
                    <a:pos x="T36" y="T37"/>
                  </a:cxn>
                  <a:cxn ang="T65">
                    <a:pos x="T38" y="T39"/>
                  </a:cxn>
                  <a:cxn ang="T66">
                    <a:pos x="T40" y="T41"/>
                  </a:cxn>
                  <a:cxn ang="T67">
                    <a:pos x="T42" y="T43"/>
                  </a:cxn>
                  <a:cxn ang="T68">
                    <a:pos x="T44" y="T45"/>
                  </a:cxn>
                </a:cxnLst>
                <a:rect l="T69" t="T70" r="T71" b="T72"/>
                <a:pathLst>
                  <a:path w="178" h="78">
                    <a:moveTo>
                      <a:pt x="0" y="44"/>
                    </a:moveTo>
                    <a:lnTo>
                      <a:pt x="6" y="24"/>
                    </a:lnTo>
                    <a:lnTo>
                      <a:pt x="20" y="8"/>
                    </a:lnTo>
                    <a:lnTo>
                      <a:pt x="32" y="2"/>
                    </a:lnTo>
                    <a:lnTo>
                      <a:pt x="64" y="4"/>
                    </a:lnTo>
                    <a:lnTo>
                      <a:pt x="74" y="12"/>
                    </a:lnTo>
                    <a:lnTo>
                      <a:pt x="88" y="0"/>
                    </a:lnTo>
                    <a:lnTo>
                      <a:pt x="108" y="0"/>
                    </a:lnTo>
                    <a:lnTo>
                      <a:pt x="126" y="8"/>
                    </a:lnTo>
                    <a:lnTo>
                      <a:pt x="138" y="0"/>
                    </a:lnTo>
                    <a:lnTo>
                      <a:pt x="166" y="2"/>
                    </a:lnTo>
                    <a:lnTo>
                      <a:pt x="178" y="10"/>
                    </a:lnTo>
                    <a:lnTo>
                      <a:pt x="174" y="28"/>
                    </a:lnTo>
                    <a:lnTo>
                      <a:pt x="160" y="38"/>
                    </a:lnTo>
                    <a:lnTo>
                      <a:pt x="138" y="38"/>
                    </a:lnTo>
                    <a:lnTo>
                      <a:pt x="108" y="62"/>
                    </a:lnTo>
                    <a:lnTo>
                      <a:pt x="88" y="78"/>
                    </a:lnTo>
                    <a:lnTo>
                      <a:pt x="70" y="74"/>
                    </a:lnTo>
                    <a:lnTo>
                      <a:pt x="52" y="58"/>
                    </a:lnTo>
                    <a:lnTo>
                      <a:pt x="30" y="62"/>
                    </a:lnTo>
                    <a:lnTo>
                      <a:pt x="20" y="68"/>
                    </a:lnTo>
                    <a:lnTo>
                      <a:pt x="6" y="56"/>
                    </a:lnTo>
                    <a:lnTo>
                      <a:pt x="0" y="44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7" name="Freeform 58"/>
              <p:cNvSpPr/>
              <p:nvPr/>
            </p:nvSpPr>
            <p:spPr bwMode="gray">
              <a:xfrm>
                <a:off x="2400" y="1576"/>
                <a:ext cx="465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4"/>
                  <a:gd name="T106" fmla="*/ 0 h 404"/>
                  <a:gd name="T107" fmla="*/ 464 w 464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8" name="Freeform 59"/>
              <p:cNvSpPr/>
              <p:nvPr/>
            </p:nvSpPr>
            <p:spPr bwMode="gray">
              <a:xfrm>
                <a:off x="2400" y="1576"/>
                <a:ext cx="465" cy="404"/>
              </a:xfrm>
              <a:custGeom>
                <a:avLst/>
                <a:gdLst>
                  <a:gd name="T0" fmla="*/ 220 w 464"/>
                  <a:gd name="T1" fmla="*/ 62 h 404"/>
                  <a:gd name="T2" fmla="*/ 270 w 464"/>
                  <a:gd name="T3" fmla="*/ 56 h 404"/>
                  <a:gd name="T4" fmla="*/ 326 w 464"/>
                  <a:gd name="T5" fmla="*/ 48 h 404"/>
                  <a:gd name="T6" fmla="*/ 366 w 464"/>
                  <a:gd name="T7" fmla="*/ 62 h 404"/>
                  <a:gd name="T8" fmla="*/ 394 w 464"/>
                  <a:gd name="T9" fmla="*/ 104 h 404"/>
                  <a:gd name="T10" fmla="*/ 372 w 464"/>
                  <a:gd name="T11" fmla="*/ 122 h 404"/>
                  <a:gd name="T12" fmla="*/ 356 w 464"/>
                  <a:gd name="T13" fmla="*/ 160 h 404"/>
                  <a:gd name="T14" fmla="*/ 384 w 464"/>
                  <a:gd name="T15" fmla="*/ 220 h 404"/>
                  <a:gd name="T16" fmla="*/ 352 w 464"/>
                  <a:gd name="T17" fmla="*/ 300 h 404"/>
                  <a:gd name="T18" fmla="*/ 400 w 464"/>
                  <a:gd name="T19" fmla="*/ 324 h 404"/>
                  <a:gd name="T20" fmla="*/ 444 w 464"/>
                  <a:gd name="T21" fmla="*/ 312 h 404"/>
                  <a:gd name="T22" fmla="*/ 458 w 464"/>
                  <a:gd name="T23" fmla="*/ 370 h 404"/>
                  <a:gd name="T24" fmla="*/ 462 w 464"/>
                  <a:gd name="T25" fmla="*/ 390 h 404"/>
                  <a:gd name="T26" fmla="*/ 410 w 464"/>
                  <a:gd name="T27" fmla="*/ 404 h 404"/>
                  <a:gd name="T28" fmla="*/ 372 w 464"/>
                  <a:gd name="T29" fmla="*/ 354 h 404"/>
                  <a:gd name="T30" fmla="*/ 320 w 464"/>
                  <a:gd name="T31" fmla="*/ 374 h 404"/>
                  <a:gd name="T32" fmla="*/ 286 w 464"/>
                  <a:gd name="T33" fmla="*/ 370 h 404"/>
                  <a:gd name="T34" fmla="*/ 272 w 464"/>
                  <a:gd name="T35" fmla="*/ 336 h 404"/>
                  <a:gd name="T36" fmla="*/ 236 w 464"/>
                  <a:gd name="T37" fmla="*/ 350 h 404"/>
                  <a:gd name="T38" fmla="*/ 208 w 464"/>
                  <a:gd name="T39" fmla="*/ 388 h 404"/>
                  <a:gd name="T40" fmla="*/ 160 w 464"/>
                  <a:gd name="T41" fmla="*/ 398 h 404"/>
                  <a:gd name="T42" fmla="*/ 136 w 464"/>
                  <a:gd name="T43" fmla="*/ 352 h 404"/>
                  <a:gd name="T44" fmla="*/ 116 w 464"/>
                  <a:gd name="T45" fmla="*/ 340 h 404"/>
                  <a:gd name="T46" fmla="*/ 134 w 464"/>
                  <a:gd name="T47" fmla="*/ 298 h 404"/>
                  <a:gd name="T48" fmla="*/ 106 w 464"/>
                  <a:gd name="T49" fmla="*/ 264 h 404"/>
                  <a:gd name="T50" fmla="*/ 54 w 464"/>
                  <a:gd name="T51" fmla="*/ 242 h 404"/>
                  <a:gd name="T52" fmla="*/ 64 w 464"/>
                  <a:gd name="T53" fmla="*/ 206 h 404"/>
                  <a:gd name="T54" fmla="*/ 48 w 464"/>
                  <a:gd name="T55" fmla="*/ 172 h 404"/>
                  <a:gd name="T56" fmla="*/ 30 w 464"/>
                  <a:gd name="T57" fmla="*/ 158 h 404"/>
                  <a:gd name="T58" fmla="*/ 0 w 464"/>
                  <a:gd name="T59" fmla="*/ 146 h 404"/>
                  <a:gd name="T60" fmla="*/ 8 w 464"/>
                  <a:gd name="T61" fmla="*/ 112 h 404"/>
                  <a:gd name="T62" fmla="*/ 52 w 464"/>
                  <a:gd name="T63" fmla="*/ 44 h 404"/>
                  <a:gd name="T64" fmla="*/ 92 w 464"/>
                  <a:gd name="T65" fmla="*/ 0 h 404"/>
                  <a:gd name="T66" fmla="*/ 152 w 464"/>
                  <a:gd name="T67" fmla="*/ 20 h 404"/>
                  <a:gd name="T68" fmla="*/ 176 w 464"/>
                  <a:gd name="T69" fmla="*/ 36 h 404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w 464"/>
                  <a:gd name="T106" fmla="*/ 0 h 404"/>
                  <a:gd name="T107" fmla="*/ 464 w 464"/>
                  <a:gd name="T108" fmla="*/ 404 h 404"/>
                </a:gdLst>
                <a:ahLst/>
                <a:cxnLst>
                  <a:cxn ang="T70">
                    <a:pos x="T0" y="T1"/>
                  </a:cxn>
                  <a:cxn ang="T71">
                    <a:pos x="T2" y="T3"/>
                  </a:cxn>
                  <a:cxn ang="T72">
                    <a:pos x="T4" y="T5"/>
                  </a:cxn>
                  <a:cxn ang="T73">
                    <a:pos x="T6" y="T7"/>
                  </a:cxn>
                  <a:cxn ang="T74">
                    <a:pos x="T8" y="T9"/>
                  </a:cxn>
                  <a:cxn ang="T75">
                    <a:pos x="T10" y="T11"/>
                  </a:cxn>
                  <a:cxn ang="T76">
                    <a:pos x="T12" y="T13"/>
                  </a:cxn>
                  <a:cxn ang="T77">
                    <a:pos x="T14" y="T15"/>
                  </a:cxn>
                  <a:cxn ang="T78">
                    <a:pos x="T16" y="T17"/>
                  </a:cxn>
                  <a:cxn ang="T79">
                    <a:pos x="T18" y="T19"/>
                  </a:cxn>
                  <a:cxn ang="T80">
                    <a:pos x="T20" y="T21"/>
                  </a:cxn>
                  <a:cxn ang="T81">
                    <a:pos x="T22" y="T23"/>
                  </a:cxn>
                  <a:cxn ang="T82">
                    <a:pos x="T24" y="T25"/>
                  </a:cxn>
                  <a:cxn ang="T83">
                    <a:pos x="T26" y="T27"/>
                  </a:cxn>
                  <a:cxn ang="T84">
                    <a:pos x="T28" y="T29"/>
                  </a:cxn>
                  <a:cxn ang="T85">
                    <a:pos x="T30" y="T31"/>
                  </a:cxn>
                  <a:cxn ang="T86">
                    <a:pos x="T32" y="T33"/>
                  </a:cxn>
                  <a:cxn ang="T87">
                    <a:pos x="T34" y="T35"/>
                  </a:cxn>
                  <a:cxn ang="T88">
                    <a:pos x="T36" y="T37"/>
                  </a:cxn>
                  <a:cxn ang="T89">
                    <a:pos x="T38" y="T39"/>
                  </a:cxn>
                  <a:cxn ang="T90">
                    <a:pos x="T40" y="T41"/>
                  </a:cxn>
                  <a:cxn ang="T91">
                    <a:pos x="T42" y="T43"/>
                  </a:cxn>
                  <a:cxn ang="T92">
                    <a:pos x="T44" y="T45"/>
                  </a:cxn>
                  <a:cxn ang="T93">
                    <a:pos x="T46" y="T47"/>
                  </a:cxn>
                  <a:cxn ang="T94">
                    <a:pos x="T48" y="T49"/>
                  </a:cxn>
                  <a:cxn ang="T95">
                    <a:pos x="T50" y="T51"/>
                  </a:cxn>
                  <a:cxn ang="T96">
                    <a:pos x="T52" y="T53"/>
                  </a:cxn>
                  <a:cxn ang="T97">
                    <a:pos x="T54" y="T55"/>
                  </a:cxn>
                  <a:cxn ang="T98">
                    <a:pos x="T56" y="T57"/>
                  </a:cxn>
                  <a:cxn ang="T99">
                    <a:pos x="T58" y="T59"/>
                  </a:cxn>
                  <a:cxn ang="T100">
                    <a:pos x="T60" y="T61"/>
                  </a:cxn>
                  <a:cxn ang="T101">
                    <a:pos x="T62" y="T63"/>
                  </a:cxn>
                  <a:cxn ang="T102">
                    <a:pos x="T64" y="T65"/>
                  </a:cxn>
                  <a:cxn ang="T103">
                    <a:pos x="T66" y="T67"/>
                  </a:cxn>
                  <a:cxn ang="T104">
                    <a:pos x="T68" y="T69"/>
                  </a:cxn>
                </a:cxnLst>
                <a:rect l="T105" t="T106" r="T107" b="T108"/>
                <a:pathLst>
                  <a:path w="464" h="404">
                    <a:moveTo>
                      <a:pt x="184" y="28"/>
                    </a:moveTo>
                    <a:lnTo>
                      <a:pt x="220" y="62"/>
                    </a:lnTo>
                    <a:lnTo>
                      <a:pt x="242" y="66"/>
                    </a:lnTo>
                    <a:lnTo>
                      <a:pt x="270" y="56"/>
                    </a:lnTo>
                    <a:lnTo>
                      <a:pt x="292" y="50"/>
                    </a:lnTo>
                    <a:lnTo>
                      <a:pt x="326" y="48"/>
                    </a:lnTo>
                    <a:lnTo>
                      <a:pt x="350" y="62"/>
                    </a:lnTo>
                    <a:lnTo>
                      <a:pt x="366" y="62"/>
                    </a:lnTo>
                    <a:lnTo>
                      <a:pt x="370" y="78"/>
                    </a:lnTo>
                    <a:lnTo>
                      <a:pt x="394" y="104"/>
                    </a:lnTo>
                    <a:lnTo>
                      <a:pt x="400" y="122"/>
                    </a:lnTo>
                    <a:lnTo>
                      <a:pt x="372" y="122"/>
                    </a:lnTo>
                    <a:lnTo>
                      <a:pt x="356" y="140"/>
                    </a:lnTo>
                    <a:lnTo>
                      <a:pt x="356" y="160"/>
                    </a:lnTo>
                    <a:lnTo>
                      <a:pt x="384" y="194"/>
                    </a:lnTo>
                    <a:lnTo>
                      <a:pt x="384" y="220"/>
                    </a:lnTo>
                    <a:lnTo>
                      <a:pt x="352" y="260"/>
                    </a:lnTo>
                    <a:lnTo>
                      <a:pt x="352" y="300"/>
                    </a:lnTo>
                    <a:lnTo>
                      <a:pt x="378" y="320"/>
                    </a:lnTo>
                    <a:lnTo>
                      <a:pt x="400" y="324"/>
                    </a:lnTo>
                    <a:lnTo>
                      <a:pt x="418" y="312"/>
                    </a:lnTo>
                    <a:lnTo>
                      <a:pt x="444" y="312"/>
                    </a:lnTo>
                    <a:lnTo>
                      <a:pt x="448" y="346"/>
                    </a:lnTo>
                    <a:lnTo>
                      <a:pt x="458" y="370"/>
                    </a:lnTo>
                    <a:lnTo>
                      <a:pt x="464" y="376"/>
                    </a:lnTo>
                    <a:lnTo>
                      <a:pt x="462" y="390"/>
                    </a:lnTo>
                    <a:lnTo>
                      <a:pt x="438" y="404"/>
                    </a:lnTo>
                    <a:lnTo>
                      <a:pt x="410" y="404"/>
                    </a:lnTo>
                    <a:lnTo>
                      <a:pt x="390" y="382"/>
                    </a:lnTo>
                    <a:lnTo>
                      <a:pt x="372" y="354"/>
                    </a:lnTo>
                    <a:lnTo>
                      <a:pt x="338" y="358"/>
                    </a:lnTo>
                    <a:lnTo>
                      <a:pt x="320" y="374"/>
                    </a:lnTo>
                    <a:lnTo>
                      <a:pt x="304" y="382"/>
                    </a:lnTo>
                    <a:lnTo>
                      <a:pt x="286" y="370"/>
                    </a:lnTo>
                    <a:lnTo>
                      <a:pt x="288" y="346"/>
                    </a:lnTo>
                    <a:lnTo>
                      <a:pt x="272" y="336"/>
                    </a:lnTo>
                    <a:lnTo>
                      <a:pt x="244" y="338"/>
                    </a:lnTo>
                    <a:lnTo>
                      <a:pt x="236" y="350"/>
                    </a:lnTo>
                    <a:lnTo>
                      <a:pt x="236" y="368"/>
                    </a:lnTo>
                    <a:lnTo>
                      <a:pt x="208" y="388"/>
                    </a:lnTo>
                    <a:lnTo>
                      <a:pt x="186" y="400"/>
                    </a:lnTo>
                    <a:lnTo>
                      <a:pt x="160" y="398"/>
                    </a:lnTo>
                    <a:lnTo>
                      <a:pt x="160" y="374"/>
                    </a:lnTo>
                    <a:lnTo>
                      <a:pt x="136" y="352"/>
                    </a:lnTo>
                    <a:lnTo>
                      <a:pt x="126" y="352"/>
                    </a:lnTo>
                    <a:lnTo>
                      <a:pt x="116" y="340"/>
                    </a:lnTo>
                    <a:lnTo>
                      <a:pt x="118" y="312"/>
                    </a:lnTo>
                    <a:lnTo>
                      <a:pt x="134" y="298"/>
                    </a:lnTo>
                    <a:lnTo>
                      <a:pt x="120" y="270"/>
                    </a:lnTo>
                    <a:lnTo>
                      <a:pt x="106" y="264"/>
                    </a:lnTo>
                    <a:lnTo>
                      <a:pt x="76" y="262"/>
                    </a:lnTo>
                    <a:lnTo>
                      <a:pt x="54" y="242"/>
                    </a:lnTo>
                    <a:lnTo>
                      <a:pt x="56" y="212"/>
                    </a:lnTo>
                    <a:lnTo>
                      <a:pt x="64" y="206"/>
                    </a:lnTo>
                    <a:lnTo>
                      <a:pt x="64" y="182"/>
                    </a:lnTo>
                    <a:lnTo>
                      <a:pt x="48" y="172"/>
                    </a:lnTo>
                    <a:lnTo>
                      <a:pt x="46" y="140"/>
                    </a:lnTo>
                    <a:lnTo>
                      <a:pt x="30" y="158"/>
                    </a:lnTo>
                    <a:lnTo>
                      <a:pt x="10" y="162"/>
                    </a:lnTo>
                    <a:lnTo>
                      <a:pt x="0" y="146"/>
                    </a:lnTo>
                    <a:lnTo>
                      <a:pt x="2" y="120"/>
                    </a:lnTo>
                    <a:lnTo>
                      <a:pt x="8" y="112"/>
                    </a:lnTo>
                    <a:lnTo>
                      <a:pt x="8" y="86"/>
                    </a:lnTo>
                    <a:lnTo>
                      <a:pt x="52" y="44"/>
                    </a:lnTo>
                    <a:lnTo>
                      <a:pt x="80" y="18"/>
                    </a:lnTo>
                    <a:lnTo>
                      <a:pt x="92" y="0"/>
                    </a:lnTo>
                    <a:lnTo>
                      <a:pt x="134" y="4"/>
                    </a:lnTo>
                    <a:lnTo>
                      <a:pt x="152" y="20"/>
                    </a:lnTo>
                    <a:lnTo>
                      <a:pt x="162" y="38"/>
                    </a:lnTo>
                    <a:lnTo>
                      <a:pt x="176" y="36"/>
                    </a:lnTo>
                    <a:lnTo>
                      <a:pt x="184" y="28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49" name="Freeform 60"/>
              <p:cNvSpPr/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"/>
                  <a:gd name="T37" fmla="*/ 0 h 104"/>
                  <a:gd name="T38" fmla="*/ 82 w 82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0" name="Freeform 61"/>
              <p:cNvSpPr/>
              <p:nvPr/>
            </p:nvSpPr>
            <p:spPr bwMode="gray">
              <a:xfrm>
                <a:off x="2752" y="1796"/>
                <a:ext cx="82" cy="104"/>
              </a:xfrm>
              <a:custGeom>
                <a:avLst/>
                <a:gdLst>
                  <a:gd name="T0" fmla="*/ 32 w 82"/>
                  <a:gd name="T1" fmla="*/ 0 h 104"/>
                  <a:gd name="T2" fmla="*/ 0 w 82"/>
                  <a:gd name="T3" fmla="*/ 40 h 104"/>
                  <a:gd name="T4" fmla="*/ 0 w 82"/>
                  <a:gd name="T5" fmla="*/ 80 h 104"/>
                  <a:gd name="T6" fmla="*/ 24 w 82"/>
                  <a:gd name="T7" fmla="*/ 100 h 104"/>
                  <a:gd name="T8" fmla="*/ 48 w 82"/>
                  <a:gd name="T9" fmla="*/ 104 h 104"/>
                  <a:gd name="T10" fmla="*/ 66 w 82"/>
                  <a:gd name="T11" fmla="*/ 92 h 104"/>
                  <a:gd name="T12" fmla="*/ 68 w 82"/>
                  <a:gd name="T13" fmla="*/ 66 h 104"/>
                  <a:gd name="T14" fmla="*/ 82 w 82"/>
                  <a:gd name="T15" fmla="*/ 46 h 104"/>
                  <a:gd name="T16" fmla="*/ 80 w 82"/>
                  <a:gd name="T17" fmla="*/ 24 h 104"/>
                  <a:gd name="T18" fmla="*/ 66 w 82"/>
                  <a:gd name="T19" fmla="*/ 8 h 104"/>
                  <a:gd name="T20" fmla="*/ 44 w 82"/>
                  <a:gd name="T21" fmla="*/ 6 h 104"/>
                  <a:gd name="T22" fmla="*/ 32 w 82"/>
                  <a:gd name="T23" fmla="*/ 0 h 104"/>
                  <a:gd name="T24" fmla="*/ 0 60000 65536"/>
                  <a:gd name="T25" fmla="*/ 0 60000 65536"/>
                  <a:gd name="T26" fmla="*/ 0 60000 65536"/>
                  <a:gd name="T27" fmla="*/ 0 60000 65536"/>
                  <a:gd name="T28" fmla="*/ 0 60000 65536"/>
                  <a:gd name="T29" fmla="*/ 0 60000 65536"/>
                  <a:gd name="T30" fmla="*/ 0 60000 65536"/>
                  <a:gd name="T31" fmla="*/ 0 60000 65536"/>
                  <a:gd name="T32" fmla="*/ 0 60000 65536"/>
                  <a:gd name="T33" fmla="*/ 0 60000 65536"/>
                  <a:gd name="T34" fmla="*/ 0 60000 65536"/>
                  <a:gd name="T35" fmla="*/ 0 60000 65536"/>
                  <a:gd name="T36" fmla="*/ 0 w 82"/>
                  <a:gd name="T37" fmla="*/ 0 h 104"/>
                  <a:gd name="T38" fmla="*/ 82 w 82"/>
                  <a:gd name="T39" fmla="*/ 104 h 104"/>
                </a:gdLst>
                <a:ahLst/>
                <a:cxnLst>
                  <a:cxn ang="T24">
                    <a:pos x="T0" y="T1"/>
                  </a:cxn>
                  <a:cxn ang="T25">
                    <a:pos x="T2" y="T3"/>
                  </a:cxn>
                  <a:cxn ang="T26">
                    <a:pos x="T4" y="T5"/>
                  </a:cxn>
                  <a:cxn ang="T27">
                    <a:pos x="T6" y="T7"/>
                  </a:cxn>
                  <a:cxn ang="T28">
                    <a:pos x="T8" y="T9"/>
                  </a:cxn>
                  <a:cxn ang="T29">
                    <a:pos x="T10" y="T11"/>
                  </a:cxn>
                  <a:cxn ang="T30">
                    <a:pos x="T12" y="T13"/>
                  </a:cxn>
                  <a:cxn ang="T31">
                    <a:pos x="T14" y="T15"/>
                  </a:cxn>
                  <a:cxn ang="T32">
                    <a:pos x="T16" y="T17"/>
                  </a:cxn>
                  <a:cxn ang="T33">
                    <a:pos x="T18" y="T19"/>
                  </a:cxn>
                  <a:cxn ang="T34">
                    <a:pos x="T20" y="T21"/>
                  </a:cxn>
                  <a:cxn ang="T35">
                    <a:pos x="T22" y="T23"/>
                  </a:cxn>
                </a:cxnLst>
                <a:rect l="T36" t="T37" r="T38" b="T39"/>
                <a:pathLst>
                  <a:path w="82" h="104">
                    <a:moveTo>
                      <a:pt x="32" y="0"/>
                    </a:moveTo>
                    <a:lnTo>
                      <a:pt x="0" y="40"/>
                    </a:lnTo>
                    <a:lnTo>
                      <a:pt x="0" y="80"/>
                    </a:lnTo>
                    <a:lnTo>
                      <a:pt x="24" y="100"/>
                    </a:lnTo>
                    <a:lnTo>
                      <a:pt x="48" y="104"/>
                    </a:lnTo>
                    <a:lnTo>
                      <a:pt x="66" y="92"/>
                    </a:lnTo>
                    <a:lnTo>
                      <a:pt x="68" y="66"/>
                    </a:lnTo>
                    <a:lnTo>
                      <a:pt x="82" y="46"/>
                    </a:lnTo>
                    <a:lnTo>
                      <a:pt x="80" y="24"/>
                    </a:lnTo>
                    <a:lnTo>
                      <a:pt x="66" y="8"/>
                    </a:lnTo>
                    <a:lnTo>
                      <a:pt x="44" y="6"/>
                    </a:lnTo>
                    <a:lnTo>
                      <a:pt x="32" y="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1" name="Freeform 62"/>
              <p:cNvSpPr/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90"/>
                  <a:gd name="T187" fmla="*/ 0 h 456"/>
                  <a:gd name="T188" fmla="*/ 390 w 390"/>
                  <a:gd name="T189" fmla="*/ 456 h 4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2" name="Freeform 63"/>
              <p:cNvSpPr/>
              <p:nvPr/>
            </p:nvSpPr>
            <p:spPr bwMode="gray">
              <a:xfrm>
                <a:off x="2756" y="1512"/>
                <a:ext cx="390" cy="456"/>
              </a:xfrm>
              <a:custGeom>
                <a:avLst/>
                <a:gdLst>
                  <a:gd name="T0" fmla="*/ 138 w 390"/>
                  <a:gd name="T1" fmla="*/ 32 h 456"/>
                  <a:gd name="T2" fmla="*/ 108 w 390"/>
                  <a:gd name="T3" fmla="*/ 52 h 456"/>
                  <a:gd name="T4" fmla="*/ 80 w 390"/>
                  <a:gd name="T5" fmla="*/ 76 h 456"/>
                  <a:gd name="T6" fmla="*/ 46 w 390"/>
                  <a:gd name="T7" fmla="*/ 92 h 456"/>
                  <a:gd name="T8" fmla="*/ 10 w 390"/>
                  <a:gd name="T9" fmla="*/ 126 h 456"/>
                  <a:gd name="T10" fmla="*/ 12 w 390"/>
                  <a:gd name="T11" fmla="*/ 142 h 456"/>
                  <a:gd name="T12" fmla="*/ 38 w 390"/>
                  <a:gd name="T13" fmla="*/ 168 h 456"/>
                  <a:gd name="T14" fmla="*/ 44 w 390"/>
                  <a:gd name="T15" fmla="*/ 186 h 456"/>
                  <a:gd name="T16" fmla="*/ 16 w 390"/>
                  <a:gd name="T17" fmla="*/ 186 h 456"/>
                  <a:gd name="T18" fmla="*/ 0 w 390"/>
                  <a:gd name="T19" fmla="*/ 204 h 456"/>
                  <a:gd name="T20" fmla="*/ 0 w 390"/>
                  <a:gd name="T21" fmla="*/ 224 h 456"/>
                  <a:gd name="T22" fmla="*/ 28 w 390"/>
                  <a:gd name="T23" fmla="*/ 258 h 456"/>
                  <a:gd name="T24" fmla="*/ 28 w 390"/>
                  <a:gd name="T25" fmla="*/ 286 h 456"/>
                  <a:gd name="T26" fmla="*/ 40 w 390"/>
                  <a:gd name="T27" fmla="*/ 290 h 456"/>
                  <a:gd name="T28" fmla="*/ 62 w 390"/>
                  <a:gd name="T29" fmla="*/ 294 h 456"/>
                  <a:gd name="T30" fmla="*/ 78 w 390"/>
                  <a:gd name="T31" fmla="*/ 308 h 456"/>
                  <a:gd name="T32" fmla="*/ 78 w 390"/>
                  <a:gd name="T33" fmla="*/ 330 h 456"/>
                  <a:gd name="T34" fmla="*/ 64 w 390"/>
                  <a:gd name="T35" fmla="*/ 350 h 456"/>
                  <a:gd name="T36" fmla="*/ 62 w 390"/>
                  <a:gd name="T37" fmla="*/ 376 h 456"/>
                  <a:gd name="T38" fmla="*/ 86 w 390"/>
                  <a:gd name="T39" fmla="*/ 376 h 456"/>
                  <a:gd name="T40" fmla="*/ 92 w 390"/>
                  <a:gd name="T41" fmla="*/ 412 h 456"/>
                  <a:gd name="T42" fmla="*/ 102 w 390"/>
                  <a:gd name="T43" fmla="*/ 434 h 456"/>
                  <a:gd name="T44" fmla="*/ 108 w 390"/>
                  <a:gd name="T45" fmla="*/ 440 h 456"/>
                  <a:gd name="T46" fmla="*/ 130 w 390"/>
                  <a:gd name="T47" fmla="*/ 450 h 456"/>
                  <a:gd name="T48" fmla="*/ 162 w 390"/>
                  <a:gd name="T49" fmla="*/ 456 h 456"/>
                  <a:gd name="T50" fmla="*/ 192 w 390"/>
                  <a:gd name="T51" fmla="*/ 448 h 456"/>
                  <a:gd name="T52" fmla="*/ 206 w 390"/>
                  <a:gd name="T53" fmla="*/ 416 h 456"/>
                  <a:gd name="T54" fmla="*/ 218 w 390"/>
                  <a:gd name="T55" fmla="*/ 396 h 456"/>
                  <a:gd name="T56" fmla="*/ 230 w 390"/>
                  <a:gd name="T57" fmla="*/ 392 h 456"/>
                  <a:gd name="T58" fmla="*/ 234 w 390"/>
                  <a:gd name="T59" fmla="*/ 374 h 456"/>
                  <a:gd name="T60" fmla="*/ 212 w 390"/>
                  <a:gd name="T61" fmla="*/ 364 h 456"/>
                  <a:gd name="T62" fmla="*/ 182 w 390"/>
                  <a:gd name="T63" fmla="*/ 360 h 456"/>
                  <a:gd name="T64" fmla="*/ 170 w 390"/>
                  <a:gd name="T65" fmla="*/ 340 h 456"/>
                  <a:gd name="T66" fmla="*/ 180 w 390"/>
                  <a:gd name="T67" fmla="*/ 318 h 456"/>
                  <a:gd name="T68" fmla="*/ 188 w 390"/>
                  <a:gd name="T69" fmla="*/ 288 h 456"/>
                  <a:gd name="T70" fmla="*/ 182 w 390"/>
                  <a:gd name="T71" fmla="*/ 256 h 456"/>
                  <a:gd name="T72" fmla="*/ 170 w 390"/>
                  <a:gd name="T73" fmla="*/ 244 h 456"/>
                  <a:gd name="T74" fmla="*/ 184 w 390"/>
                  <a:gd name="T75" fmla="*/ 218 h 456"/>
                  <a:gd name="T76" fmla="*/ 232 w 390"/>
                  <a:gd name="T77" fmla="*/ 176 h 456"/>
                  <a:gd name="T78" fmla="*/ 272 w 390"/>
                  <a:gd name="T79" fmla="*/ 156 h 456"/>
                  <a:gd name="T80" fmla="*/ 284 w 390"/>
                  <a:gd name="T81" fmla="*/ 140 h 456"/>
                  <a:gd name="T82" fmla="*/ 298 w 390"/>
                  <a:gd name="T83" fmla="*/ 148 h 456"/>
                  <a:gd name="T84" fmla="*/ 302 w 390"/>
                  <a:gd name="T85" fmla="*/ 162 h 456"/>
                  <a:gd name="T86" fmla="*/ 326 w 390"/>
                  <a:gd name="T87" fmla="*/ 168 h 456"/>
                  <a:gd name="T88" fmla="*/ 348 w 390"/>
                  <a:gd name="T89" fmla="*/ 152 h 456"/>
                  <a:gd name="T90" fmla="*/ 348 w 390"/>
                  <a:gd name="T91" fmla="*/ 120 h 456"/>
                  <a:gd name="T92" fmla="*/ 364 w 390"/>
                  <a:gd name="T93" fmla="*/ 98 h 456"/>
                  <a:gd name="T94" fmla="*/ 390 w 390"/>
                  <a:gd name="T95" fmla="*/ 70 h 456"/>
                  <a:gd name="T96" fmla="*/ 370 w 390"/>
                  <a:gd name="T97" fmla="*/ 62 h 456"/>
                  <a:gd name="T98" fmla="*/ 334 w 390"/>
                  <a:gd name="T99" fmla="*/ 42 h 456"/>
                  <a:gd name="T100" fmla="*/ 302 w 390"/>
                  <a:gd name="T101" fmla="*/ 40 h 456"/>
                  <a:gd name="T102" fmla="*/ 302 w 390"/>
                  <a:gd name="T103" fmla="*/ 24 h 456"/>
                  <a:gd name="T104" fmla="*/ 284 w 390"/>
                  <a:gd name="T105" fmla="*/ 8 h 456"/>
                  <a:gd name="T106" fmla="*/ 258 w 390"/>
                  <a:gd name="T107" fmla="*/ 6 h 456"/>
                  <a:gd name="T108" fmla="*/ 254 w 390"/>
                  <a:gd name="T109" fmla="*/ 14 h 456"/>
                  <a:gd name="T110" fmla="*/ 224 w 390"/>
                  <a:gd name="T111" fmla="*/ 22 h 456"/>
                  <a:gd name="T112" fmla="*/ 222 w 390"/>
                  <a:gd name="T113" fmla="*/ 12 h 456"/>
                  <a:gd name="T114" fmla="*/ 214 w 390"/>
                  <a:gd name="T115" fmla="*/ 0 h 456"/>
                  <a:gd name="T116" fmla="*/ 198 w 390"/>
                  <a:gd name="T117" fmla="*/ 12 h 456"/>
                  <a:gd name="T118" fmla="*/ 184 w 390"/>
                  <a:gd name="T119" fmla="*/ 38 h 456"/>
                  <a:gd name="T120" fmla="*/ 160 w 390"/>
                  <a:gd name="T121" fmla="*/ 42 h 456"/>
                  <a:gd name="T122" fmla="*/ 138 w 390"/>
                  <a:gd name="T123" fmla="*/ 32 h 45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60000 65536"/>
                  <a:gd name="T184" fmla="*/ 0 60000 65536"/>
                  <a:gd name="T185" fmla="*/ 0 60000 65536"/>
                  <a:gd name="T186" fmla="*/ 0 w 390"/>
                  <a:gd name="T187" fmla="*/ 0 h 456"/>
                  <a:gd name="T188" fmla="*/ 390 w 390"/>
                  <a:gd name="T189" fmla="*/ 456 h 456"/>
                </a:gdLst>
                <a:ahLst/>
                <a:cxnLst>
                  <a:cxn ang="T124">
                    <a:pos x="T0" y="T1"/>
                  </a:cxn>
                  <a:cxn ang="T125">
                    <a:pos x="T2" y="T3"/>
                  </a:cxn>
                  <a:cxn ang="T126">
                    <a:pos x="T4" y="T5"/>
                  </a:cxn>
                  <a:cxn ang="T127">
                    <a:pos x="T6" y="T7"/>
                  </a:cxn>
                  <a:cxn ang="T128">
                    <a:pos x="T8" y="T9"/>
                  </a:cxn>
                  <a:cxn ang="T129">
                    <a:pos x="T10" y="T11"/>
                  </a:cxn>
                  <a:cxn ang="T130">
                    <a:pos x="T12" y="T13"/>
                  </a:cxn>
                  <a:cxn ang="T131">
                    <a:pos x="T14" y="T15"/>
                  </a:cxn>
                  <a:cxn ang="T132">
                    <a:pos x="T16" y="T17"/>
                  </a:cxn>
                  <a:cxn ang="T133">
                    <a:pos x="T18" y="T19"/>
                  </a:cxn>
                  <a:cxn ang="T134">
                    <a:pos x="T20" y="T21"/>
                  </a:cxn>
                  <a:cxn ang="T135">
                    <a:pos x="T22" y="T23"/>
                  </a:cxn>
                  <a:cxn ang="T136">
                    <a:pos x="T24" y="T25"/>
                  </a:cxn>
                  <a:cxn ang="T137">
                    <a:pos x="T26" y="T27"/>
                  </a:cxn>
                  <a:cxn ang="T138">
                    <a:pos x="T28" y="T29"/>
                  </a:cxn>
                  <a:cxn ang="T139">
                    <a:pos x="T30" y="T31"/>
                  </a:cxn>
                  <a:cxn ang="T140">
                    <a:pos x="T32" y="T33"/>
                  </a:cxn>
                  <a:cxn ang="T141">
                    <a:pos x="T34" y="T35"/>
                  </a:cxn>
                  <a:cxn ang="T142">
                    <a:pos x="T36" y="T37"/>
                  </a:cxn>
                  <a:cxn ang="T143">
                    <a:pos x="T38" y="T39"/>
                  </a:cxn>
                  <a:cxn ang="T144">
                    <a:pos x="T40" y="T41"/>
                  </a:cxn>
                  <a:cxn ang="T145">
                    <a:pos x="T42" y="T43"/>
                  </a:cxn>
                  <a:cxn ang="T146">
                    <a:pos x="T44" y="T45"/>
                  </a:cxn>
                  <a:cxn ang="T147">
                    <a:pos x="T46" y="T47"/>
                  </a:cxn>
                  <a:cxn ang="T148">
                    <a:pos x="T48" y="T49"/>
                  </a:cxn>
                  <a:cxn ang="T149">
                    <a:pos x="T50" y="T51"/>
                  </a:cxn>
                  <a:cxn ang="T150">
                    <a:pos x="T52" y="T53"/>
                  </a:cxn>
                  <a:cxn ang="T151">
                    <a:pos x="T54" y="T55"/>
                  </a:cxn>
                  <a:cxn ang="T152">
                    <a:pos x="T56" y="T57"/>
                  </a:cxn>
                  <a:cxn ang="T153">
                    <a:pos x="T58" y="T59"/>
                  </a:cxn>
                  <a:cxn ang="T154">
                    <a:pos x="T60" y="T61"/>
                  </a:cxn>
                  <a:cxn ang="T155">
                    <a:pos x="T62" y="T63"/>
                  </a:cxn>
                  <a:cxn ang="T156">
                    <a:pos x="T64" y="T65"/>
                  </a:cxn>
                  <a:cxn ang="T157">
                    <a:pos x="T66" y="T67"/>
                  </a:cxn>
                  <a:cxn ang="T158">
                    <a:pos x="T68" y="T69"/>
                  </a:cxn>
                  <a:cxn ang="T159">
                    <a:pos x="T70" y="T71"/>
                  </a:cxn>
                  <a:cxn ang="T160">
                    <a:pos x="T72" y="T73"/>
                  </a:cxn>
                  <a:cxn ang="T161">
                    <a:pos x="T74" y="T75"/>
                  </a:cxn>
                  <a:cxn ang="T162">
                    <a:pos x="T76" y="T77"/>
                  </a:cxn>
                  <a:cxn ang="T163">
                    <a:pos x="T78" y="T79"/>
                  </a:cxn>
                  <a:cxn ang="T164">
                    <a:pos x="T80" y="T81"/>
                  </a:cxn>
                  <a:cxn ang="T165">
                    <a:pos x="T82" y="T83"/>
                  </a:cxn>
                  <a:cxn ang="T166">
                    <a:pos x="T84" y="T85"/>
                  </a:cxn>
                  <a:cxn ang="T167">
                    <a:pos x="T86" y="T87"/>
                  </a:cxn>
                  <a:cxn ang="T168">
                    <a:pos x="T88" y="T89"/>
                  </a:cxn>
                  <a:cxn ang="T169">
                    <a:pos x="T90" y="T91"/>
                  </a:cxn>
                  <a:cxn ang="T170">
                    <a:pos x="T92" y="T93"/>
                  </a:cxn>
                  <a:cxn ang="T171">
                    <a:pos x="T94" y="T95"/>
                  </a:cxn>
                  <a:cxn ang="T172">
                    <a:pos x="T96" y="T97"/>
                  </a:cxn>
                  <a:cxn ang="T173">
                    <a:pos x="T98" y="T99"/>
                  </a:cxn>
                  <a:cxn ang="T174">
                    <a:pos x="T100" y="T101"/>
                  </a:cxn>
                  <a:cxn ang="T175">
                    <a:pos x="T102" y="T103"/>
                  </a:cxn>
                  <a:cxn ang="T176">
                    <a:pos x="T104" y="T105"/>
                  </a:cxn>
                  <a:cxn ang="T177">
                    <a:pos x="T106" y="T107"/>
                  </a:cxn>
                  <a:cxn ang="T178">
                    <a:pos x="T108" y="T109"/>
                  </a:cxn>
                  <a:cxn ang="T179">
                    <a:pos x="T110" y="T111"/>
                  </a:cxn>
                  <a:cxn ang="T180">
                    <a:pos x="T112" y="T113"/>
                  </a:cxn>
                  <a:cxn ang="T181">
                    <a:pos x="T114" y="T115"/>
                  </a:cxn>
                  <a:cxn ang="T182">
                    <a:pos x="T116" y="T117"/>
                  </a:cxn>
                  <a:cxn ang="T183">
                    <a:pos x="T118" y="T119"/>
                  </a:cxn>
                  <a:cxn ang="T184">
                    <a:pos x="T120" y="T121"/>
                  </a:cxn>
                  <a:cxn ang="T185">
                    <a:pos x="T122" y="T123"/>
                  </a:cxn>
                </a:cxnLst>
                <a:rect l="T186" t="T187" r="T188" b="T189"/>
                <a:pathLst>
                  <a:path w="390" h="456">
                    <a:moveTo>
                      <a:pt x="138" y="32"/>
                    </a:moveTo>
                    <a:lnTo>
                      <a:pt x="108" y="52"/>
                    </a:lnTo>
                    <a:lnTo>
                      <a:pt x="80" y="76"/>
                    </a:lnTo>
                    <a:lnTo>
                      <a:pt x="46" y="92"/>
                    </a:lnTo>
                    <a:lnTo>
                      <a:pt x="10" y="126"/>
                    </a:lnTo>
                    <a:lnTo>
                      <a:pt x="12" y="142"/>
                    </a:lnTo>
                    <a:lnTo>
                      <a:pt x="38" y="168"/>
                    </a:lnTo>
                    <a:lnTo>
                      <a:pt x="44" y="186"/>
                    </a:lnTo>
                    <a:lnTo>
                      <a:pt x="16" y="186"/>
                    </a:lnTo>
                    <a:lnTo>
                      <a:pt x="0" y="204"/>
                    </a:lnTo>
                    <a:lnTo>
                      <a:pt x="0" y="224"/>
                    </a:lnTo>
                    <a:lnTo>
                      <a:pt x="28" y="258"/>
                    </a:lnTo>
                    <a:lnTo>
                      <a:pt x="28" y="286"/>
                    </a:lnTo>
                    <a:lnTo>
                      <a:pt x="40" y="290"/>
                    </a:lnTo>
                    <a:lnTo>
                      <a:pt x="62" y="294"/>
                    </a:lnTo>
                    <a:lnTo>
                      <a:pt x="78" y="308"/>
                    </a:lnTo>
                    <a:lnTo>
                      <a:pt x="78" y="330"/>
                    </a:lnTo>
                    <a:lnTo>
                      <a:pt x="64" y="350"/>
                    </a:lnTo>
                    <a:lnTo>
                      <a:pt x="62" y="376"/>
                    </a:lnTo>
                    <a:lnTo>
                      <a:pt x="86" y="376"/>
                    </a:lnTo>
                    <a:lnTo>
                      <a:pt x="92" y="412"/>
                    </a:lnTo>
                    <a:lnTo>
                      <a:pt x="102" y="434"/>
                    </a:lnTo>
                    <a:lnTo>
                      <a:pt x="108" y="440"/>
                    </a:lnTo>
                    <a:lnTo>
                      <a:pt x="130" y="450"/>
                    </a:lnTo>
                    <a:lnTo>
                      <a:pt x="162" y="456"/>
                    </a:lnTo>
                    <a:lnTo>
                      <a:pt x="192" y="448"/>
                    </a:lnTo>
                    <a:lnTo>
                      <a:pt x="206" y="416"/>
                    </a:lnTo>
                    <a:lnTo>
                      <a:pt x="218" y="396"/>
                    </a:lnTo>
                    <a:lnTo>
                      <a:pt x="230" y="392"/>
                    </a:lnTo>
                    <a:lnTo>
                      <a:pt x="234" y="374"/>
                    </a:lnTo>
                    <a:lnTo>
                      <a:pt x="212" y="364"/>
                    </a:lnTo>
                    <a:lnTo>
                      <a:pt x="182" y="360"/>
                    </a:lnTo>
                    <a:lnTo>
                      <a:pt x="170" y="340"/>
                    </a:lnTo>
                    <a:lnTo>
                      <a:pt x="180" y="318"/>
                    </a:lnTo>
                    <a:lnTo>
                      <a:pt x="188" y="288"/>
                    </a:lnTo>
                    <a:lnTo>
                      <a:pt x="182" y="256"/>
                    </a:lnTo>
                    <a:lnTo>
                      <a:pt x="170" y="244"/>
                    </a:lnTo>
                    <a:lnTo>
                      <a:pt x="184" y="218"/>
                    </a:lnTo>
                    <a:lnTo>
                      <a:pt x="232" y="176"/>
                    </a:lnTo>
                    <a:lnTo>
                      <a:pt x="272" y="156"/>
                    </a:lnTo>
                    <a:lnTo>
                      <a:pt x="284" y="140"/>
                    </a:lnTo>
                    <a:lnTo>
                      <a:pt x="298" y="148"/>
                    </a:lnTo>
                    <a:lnTo>
                      <a:pt x="302" y="162"/>
                    </a:lnTo>
                    <a:lnTo>
                      <a:pt x="326" y="168"/>
                    </a:lnTo>
                    <a:lnTo>
                      <a:pt x="348" y="152"/>
                    </a:lnTo>
                    <a:lnTo>
                      <a:pt x="348" y="120"/>
                    </a:lnTo>
                    <a:lnTo>
                      <a:pt x="364" y="98"/>
                    </a:lnTo>
                    <a:lnTo>
                      <a:pt x="390" y="70"/>
                    </a:lnTo>
                    <a:lnTo>
                      <a:pt x="370" y="62"/>
                    </a:lnTo>
                    <a:lnTo>
                      <a:pt x="334" y="42"/>
                    </a:lnTo>
                    <a:lnTo>
                      <a:pt x="302" y="40"/>
                    </a:lnTo>
                    <a:lnTo>
                      <a:pt x="302" y="24"/>
                    </a:lnTo>
                    <a:lnTo>
                      <a:pt x="284" y="8"/>
                    </a:lnTo>
                    <a:lnTo>
                      <a:pt x="258" y="6"/>
                    </a:lnTo>
                    <a:lnTo>
                      <a:pt x="254" y="14"/>
                    </a:lnTo>
                    <a:lnTo>
                      <a:pt x="224" y="22"/>
                    </a:lnTo>
                    <a:lnTo>
                      <a:pt x="222" y="12"/>
                    </a:lnTo>
                    <a:lnTo>
                      <a:pt x="214" y="0"/>
                    </a:lnTo>
                    <a:lnTo>
                      <a:pt x="198" y="12"/>
                    </a:lnTo>
                    <a:lnTo>
                      <a:pt x="184" y="38"/>
                    </a:lnTo>
                    <a:lnTo>
                      <a:pt x="160" y="42"/>
                    </a:lnTo>
                    <a:lnTo>
                      <a:pt x="138" y="32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3" name="Freeform 64"/>
              <p:cNvSpPr/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22"/>
                  <a:gd name="T142" fmla="*/ 0 h 594"/>
                  <a:gd name="T143" fmla="*/ 522 w 522"/>
                  <a:gd name="T144" fmla="*/ 594 h 59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4" name="Freeform 65"/>
              <p:cNvSpPr/>
              <p:nvPr/>
            </p:nvSpPr>
            <p:spPr bwMode="gray">
              <a:xfrm>
                <a:off x="2926" y="1542"/>
                <a:ext cx="522" cy="594"/>
              </a:xfrm>
              <a:custGeom>
                <a:avLst/>
                <a:gdLst>
                  <a:gd name="T0" fmla="*/ 432 w 522"/>
                  <a:gd name="T1" fmla="*/ 2 h 594"/>
                  <a:gd name="T2" fmla="*/ 388 w 522"/>
                  <a:gd name="T3" fmla="*/ 42 h 594"/>
                  <a:gd name="T4" fmla="*/ 344 w 522"/>
                  <a:gd name="T5" fmla="*/ 32 h 594"/>
                  <a:gd name="T6" fmla="*/ 302 w 522"/>
                  <a:gd name="T7" fmla="*/ 36 h 594"/>
                  <a:gd name="T8" fmla="*/ 230 w 522"/>
                  <a:gd name="T9" fmla="*/ 40 h 594"/>
                  <a:gd name="T10" fmla="*/ 178 w 522"/>
                  <a:gd name="T11" fmla="*/ 90 h 594"/>
                  <a:gd name="T12" fmla="*/ 156 w 522"/>
                  <a:gd name="T13" fmla="*/ 138 h 594"/>
                  <a:gd name="T14" fmla="*/ 128 w 522"/>
                  <a:gd name="T15" fmla="*/ 118 h 594"/>
                  <a:gd name="T16" fmla="*/ 102 w 522"/>
                  <a:gd name="T17" fmla="*/ 126 h 594"/>
                  <a:gd name="T18" fmla="*/ 14 w 522"/>
                  <a:gd name="T19" fmla="*/ 188 h 594"/>
                  <a:gd name="T20" fmla="*/ 12 w 522"/>
                  <a:gd name="T21" fmla="*/ 226 h 594"/>
                  <a:gd name="T22" fmla="*/ 10 w 522"/>
                  <a:gd name="T23" fmla="*/ 288 h 594"/>
                  <a:gd name="T24" fmla="*/ 12 w 522"/>
                  <a:gd name="T25" fmla="*/ 330 h 594"/>
                  <a:gd name="T26" fmla="*/ 64 w 522"/>
                  <a:gd name="T27" fmla="*/ 344 h 594"/>
                  <a:gd name="T28" fmla="*/ 48 w 522"/>
                  <a:gd name="T29" fmla="*/ 366 h 594"/>
                  <a:gd name="T30" fmla="*/ 22 w 522"/>
                  <a:gd name="T31" fmla="*/ 418 h 594"/>
                  <a:gd name="T32" fmla="*/ 18 w 522"/>
                  <a:gd name="T33" fmla="*/ 442 h 594"/>
                  <a:gd name="T34" fmla="*/ 8 w 522"/>
                  <a:gd name="T35" fmla="*/ 474 h 594"/>
                  <a:gd name="T36" fmla="*/ 46 w 522"/>
                  <a:gd name="T37" fmla="*/ 492 h 594"/>
                  <a:gd name="T38" fmla="*/ 92 w 522"/>
                  <a:gd name="T39" fmla="*/ 506 h 594"/>
                  <a:gd name="T40" fmla="*/ 108 w 522"/>
                  <a:gd name="T41" fmla="*/ 558 h 594"/>
                  <a:gd name="T42" fmla="*/ 162 w 522"/>
                  <a:gd name="T43" fmla="*/ 566 h 594"/>
                  <a:gd name="T44" fmla="*/ 166 w 522"/>
                  <a:gd name="T45" fmla="*/ 534 h 594"/>
                  <a:gd name="T46" fmla="*/ 158 w 522"/>
                  <a:gd name="T47" fmla="*/ 474 h 594"/>
                  <a:gd name="T48" fmla="*/ 204 w 522"/>
                  <a:gd name="T49" fmla="*/ 444 h 594"/>
                  <a:gd name="T50" fmla="*/ 260 w 522"/>
                  <a:gd name="T51" fmla="*/ 424 h 594"/>
                  <a:gd name="T52" fmla="*/ 274 w 522"/>
                  <a:gd name="T53" fmla="*/ 458 h 594"/>
                  <a:gd name="T54" fmla="*/ 254 w 522"/>
                  <a:gd name="T55" fmla="*/ 506 h 594"/>
                  <a:gd name="T56" fmla="*/ 226 w 522"/>
                  <a:gd name="T57" fmla="*/ 542 h 594"/>
                  <a:gd name="T58" fmla="*/ 210 w 522"/>
                  <a:gd name="T59" fmla="*/ 560 h 594"/>
                  <a:gd name="T60" fmla="*/ 270 w 522"/>
                  <a:gd name="T61" fmla="*/ 588 h 594"/>
                  <a:gd name="T62" fmla="*/ 306 w 522"/>
                  <a:gd name="T63" fmla="*/ 582 h 594"/>
                  <a:gd name="T64" fmla="*/ 358 w 522"/>
                  <a:gd name="T65" fmla="*/ 558 h 594"/>
                  <a:gd name="T66" fmla="*/ 408 w 522"/>
                  <a:gd name="T67" fmla="*/ 528 h 594"/>
                  <a:gd name="T68" fmla="*/ 448 w 522"/>
                  <a:gd name="T69" fmla="*/ 558 h 594"/>
                  <a:gd name="T70" fmla="*/ 490 w 522"/>
                  <a:gd name="T71" fmla="*/ 564 h 594"/>
                  <a:gd name="T72" fmla="*/ 504 w 522"/>
                  <a:gd name="T73" fmla="*/ 488 h 594"/>
                  <a:gd name="T74" fmla="*/ 516 w 522"/>
                  <a:gd name="T75" fmla="*/ 446 h 594"/>
                  <a:gd name="T76" fmla="*/ 520 w 522"/>
                  <a:gd name="T77" fmla="*/ 398 h 594"/>
                  <a:gd name="T78" fmla="*/ 484 w 522"/>
                  <a:gd name="T79" fmla="*/ 416 h 594"/>
                  <a:gd name="T80" fmla="*/ 474 w 522"/>
                  <a:gd name="T81" fmla="*/ 392 h 594"/>
                  <a:gd name="T82" fmla="*/ 464 w 522"/>
                  <a:gd name="T83" fmla="*/ 356 h 594"/>
                  <a:gd name="T84" fmla="*/ 478 w 522"/>
                  <a:gd name="T85" fmla="*/ 266 h 594"/>
                  <a:gd name="T86" fmla="*/ 492 w 522"/>
                  <a:gd name="T87" fmla="*/ 168 h 594"/>
                  <a:gd name="T88" fmla="*/ 474 w 522"/>
                  <a:gd name="T89" fmla="*/ 106 h 594"/>
                  <a:gd name="T90" fmla="*/ 474 w 522"/>
                  <a:gd name="T91" fmla="*/ 34 h 594"/>
                  <a:gd name="T92" fmla="*/ 448 w 522"/>
                  <a:gd name="T93" fmla="*/ 0 h 594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w 522"/>
                  <a:gd name="T142" fmla="*/ 0 h 594"/>
                  <a:gd name="T143" fmla="*/ 522 w 522"/>
                  <a:gd name="T144" fmla="*/ 594 h 594"/>
                </a:gdLst>
                <a:ahLst/>
                <a:cxnLst>
                  <a:cxn ang="T94">
                    <a:pos x="T0" y="T1"/>
                  </a:cxn>
                  <a:cxn ang="T95">
                    <a:pos x="T2" y="T3"/>
                  </a:cxn>
                  <a:cxn ang="T96">
                    <a:pos x="T4" y="T5"/>
                  </a:cxn>
                  <a:cxn ang="T97">
                    <a:pos x="T6" y="T7"/>
                  </a:cxn>
                  <a:cxn ang="T98">
                    <a:pos x="T8" y="T9"/>
                  </a:cxn>
                  <a:cxn ang="T99">
                    <a:pos x="T10" y="T11"/>
                  </a:cxn>
                  <a:cxn ang="T100">
                    <a:pos x="T12" y="T13"/>
                  </a:cxn>
                  <a:cxn ang="T101">
                    <a:pos x="T14" y="T15"/>
                  </a:cxn>
                  <a:cxn ang="T102">
                    <a:pos x="T16" y="T17"/>
                  </a:cxn>
                  <a:cxn ang="T103">
                    <a:pos x="T18" y="T19"/>
                  </a:cxn>
                  <a:cxn ang="T104">
                    <a:pos x="T20" y="T21"/>
                  </a:cxn>
                  <a:cxn ang="T105">
                    <a:pos x="T22" y="T23"/>
                  </a:cxn>
                  <a:cxn ang="T106">
                    <a:pos x="T24" y="T25"/>
                  </a:cxn>
                  <a:cxn ang="T107">
                    <a:pos x="T26" y="T27"/>
                  </a:cxn>
                  <a:cxn ang="T108">
                    <a:pos x="T28" y="T29"/>
                  </a:cxn>
                  <a:cxn ang="T109">
                    <a:pos x="T30" y="T31"/>
                  </a:cxn>
                  <a:cxn ang="T110">
                    <a:pos x="T32" y="T33"/>
                  </a:cxn>
                  <a:cxn ang="T111">
                    <a:pos x="T34" y="T35"/>
                  </a:cxn>
                  <a:cxn ang="T112">
                    <a:pos x="T36" y="T37"/>
                  </a:cxn>
                  <a:cxn ang="T113">
                    <a:pos x="T38" y="T39"/>
                  </a:cxn>
                  <a:cxn ang="T114">
                    <a:pos x="T40" y="T41"/>
                  </a:cxn>
                  <a:cxn ang="T115">
                    <a:pos x="T42" y="T43"/>
                  </a:cxn>
                  <a:cxn ang="T116">
                    <a:pos x="T44" y="T45"/>
                  </a:cxn>
                  <a:cxn ang="T117">
                    <a:pos x="T46" y="T47"/>
                  </a:cxn>
                  <a:cxn ang="T118">
                    <a:pos x="T48" y="T49"/>
                  </a:cxn>
                  <a:cxn ang="T119">
                    <a:pos x="T50" y="T51"/>
                  </a:cxn>
                  <a:cxn ang="T120">
                    <a:pos x="T52" y="T53"/>
                  </a:cxn>
                  <a:cxn ang="T121">
                    <a:pos x="T54" y="T55"/>
                  </a:cxn>
                  <a:cxn ang="T122">
                    <a:pos x="T56" y="T57"/>
                  </a:cxn>
                  <a:cxn ang="T123">
                    <a:pos x="T58" y="T59"/>
                  </a:cxn>
                  <a:cxn ang="T124">
                    <a:pos x="T60" y="T61"/>
                  </a:cxn>
                  <a:cxn ang="T125">
                    <a:pos x="T62" y="T63"/>
                  </a:cxn>
                  <a:cxn ang="T126">
                    <a:pos x="T64" y="T65"/>
                  </a:cxn>
                  <a:cxn ang="T127">
                    <a:pos x="T66" y="T67"/>
                  </a:cxn>
                  <a:cxn ang="T128">
                    <a:pos x="T68" y="T69"/>
                  </a:cxn>
                  <a:cxn ang="T129">
                    <a:pos x="T70" y="T71"/>
                  </a:cxn>
                  <a:cxn ang="T130">
                    <a:pos x="T72" y="T73"/>
                  </a:cxn>
                  <a:cxn ang="T131">
                    <a:pos x="T74" y="T75"/>
                  </a:cxn>
                  <a:cxn ang="T132">
                    <a:pos x="T76" y="T77"/>
                  </a:cxn>
                  <a:cxn ang="T133">
                    <a:pos x="T78" y="T79"/>
                  </a:cxn>
                  <a:cxn ang="T134">
                    <a:pos x="T80" y="T81"/>
                  </a:cxn>
                  <a:cxn ang="T135">
                    <a:pos x="T82" y="T83"/>
                  </a:cxn>
                  <a:cxn ang="T136">
                    <a:pos x="T84" y="T85"/>
                  </a:cxn>
                  <a:cxn ang="T137">
                    <a:pos x="T86" y="T87"/>
                  </a:cxn>
                  <a:cxn ang="T138">
                    <a:pos x="T88" y="T89"/>
                  </a:cxn>
                  <a:cxn ang="T139">
                    <a:pos x="T90" y="T91"/>
                  </a:cxn>
                  <a:cxn ang="T140">
                    <a:pos x="T92" y="T93"/>
                  </a:cxn>
                </a:cxnLst>
                <a:rect l="T141" t="T142" r="T143" b="T144"/>
                <a:pathLst>
                  <a:path w="522" h="594">
                    <a:moveTo>
                      <a:pt x="448" y="0"/>
                    </a:moveTo>
                    <a:lnTo>
                      <a:pt x="432" y="2"/>
                    </a:lnTo>
                    <a:lnTo>
                      <a:pt x="408" y="28"/>
                    </a:lnTo>
                    <a:lnTo>
                      <a:pt x="388" y="42"/>
                    </a:lnTo>
                    <a:lnTo>
                      <a:pt x="366" y="34"/>
                    </a:lnTo>
                    <a:lnTo>
                      <a:pt x="344" y="32"/>
                    </a:lnTo>
                    <a:lnTo>
                      <a:pt x="314" y="44"/>
                    </a:lnTo>
                    <a:lnTo>
                      <a:pt x="302" y="36"/>
                    </a:lnTo>
                    <a:lnTo>
                      <a:pt x="274" y="36"/>
                    </a:lnTo>
                    <a:lnTo>
                      <a:pt x="230" y="40"/>
                    </a:lnTo>
                    <a:lnTo>
                      <a:pt x="220" y="40"/>
                    </a:lnTo>
                    <a:lnTo>
                      <a:pt x="178" y="90"/>
                    </a:lnTo>
                    <a:lnTo>
                      <a:pt x="178" y="122"/>
                    </a:lnTo>
                    <a:lnTo>
                      <a:pt x="156" y="138"/>
                    </a:lnTo>
                    <a:lnTo>
                      <a:pt x="132" y="132"/>
                    </a:lnTo>
                    <a:lnTo>
                      <a:pt x="128" y="118"/>
                    </a:lnTo>
                    <a:lnTo>
                      <a:pt x="114" y="110"/>
                    </a:lnTo>
                    <a:lnTo>
                      <a:pt x="102" y="126"/>
                    </a:lnTo>
                    <a:lnTo>
                      <a:pt x="64" y="146"/>
                    </a:lnTo>
                    <a:lnTo>
                      <a:pt x="14" y="188"/>
                    </a:lnTo>
                    <a:lnTo>
                      <a:pt x="0" y="214"/>
                    </a:lnTo>
                    <a:lnTo>
                      <a:pt x="12" y="226"/>
                    </a:lnTo>
                    <a:lnTo>
                      <a:pt x="18" y="258"/>
                    </a:lnTo>
                    <a:lnTo>
                      <a:pt x="10" y="288"/>
                    </a:lnTo>
                    <a:lnTo>
                      <a:pt x="0" y="310"/>
                    </a:lnTo>
                    <a:lnTo>
                      <a:pt x="12" y="330"/>
                    </a:lnTo>
                    <a:lnTo>
                      <a:pt x="42" y="334"/>
                    </a:lnTo>
                    <a:lnTo>
                      <a:pt x="64" y="344"/>
                    </a:lnTo>
                    <a:lnTo>
                      <a:pt x="60" y="362"/>
                    </a:lnTo>
                    <a:lnTo>
                      <a:pt x="48" y="366"/>
                    </a:lnTo>
                    <a:lnTo>
                      <a:pt x="36" y="386"/>
                    </a:lnTo>
                    <a:lnTo>
                      <a:pt x="22" y="418"/>
                    </a:lnTo>
                    <a:lnTo>
                      <a:pt x="8" y="422"/>
                    </a:lnTo>
                    <a:lnTo>
                      <a:pt x="18" y="442"/>
                    </a:lnTo>
                    <a:lnTo>
                      <a:pt x="16" y="460"/>
                    </a:lnTo>
                    <a:lnTo>
                      <a:pt x="8" y="474"/>
                    </a:lnTo>
                    <a:lnTo>
                      <a:pt x="36" y="482"/>
                    </a:lnTo>
                    <a:lnTo>
                      <a:pt x="46" y="492"/>
                    </a:lnTo>
                    <a:lnTo>
                      <a:pt x="76" y="492"/>
                    </a:lnTo>
                    <a:lnTo>
                      <a:pt x="92" y="506"/>
                    </a:lnTo>
                    <a:lnTo>
                      <a:pt x="108" y="530"/>
                    </a:lnTo>
                    <a:lnTo>
                      <a:pt x="108" y="558"/>
                    </a:lnTo>
                    <a:lnTo>
                      <a:pt x="126" y="568"/>
                    </a:lnTo>
                    <a:lnTo>
                      <a:pt x="162" y="566"/>
                    </a:lnTo>
                    <a:lnTo>
                      <a:pt x="156" y="548"/>
                    </a:lnTo>
                    <a:lnTo>
                      <a:pt x="166" y="534"/>
                    </a:lnTo>
                    <a:lnTo>
                      <a:pt x="168" y="486"/>
                    </a:lnTo>
                    <a:lnTo>
                      <a:pt x="158" y="474"/>
                    </a:lnTo>
                    <a:lnTo>
                      <a:pt x="178" y="448"/>
                    </a:lnTo>
                    <a:lnTo>
                      <a:pt x="204" y="444"/>
                    </a:lnTo>
                    <a:lnTo>
                      <a:pt x="220" y="424"/>
                    </a:lnTo>
                    <a:lnTo>
                      <a:pt x="260" y="424"/>
                    </a:lnTo>
                    <a:lnTo>
                      <a:pt x="274" y="438"/>
                    </a:lnTo>
                    <a:lnTo>
                      <a:pt x="274" y="458"/>
                    </a:lnTo>
                    <a:lnTo>
                      <a:pt x="280" y="474"/>
                    </a:lnTo>
                    <a:lnTo>
                      <a:pt x="254" y="506"/>
                    </a:lnTo>
                    <a:lnTo>
                      <a:pt x="248" y="528"/>
                    </a:lnTo>
                    <a:lnTo>
                      <a:pt x="226" y="542"/>
                    </a:lnTo>
                    <a:lnTo>
                      <a:pt x="214" y="542"/>
                    </a:lnTo>
                    <a:lnTo>
                      <a:pt x="210" y="560"/>
                    </a:lnTo>
                    <a:lnTo>
                      <a:pt x="232" y="582"/>
                    </a:lnTo>
                    <a:lnTo>
                      <a:pt x="270" y="588"/>
                    </a:lnTo>
                    <a:lnTo>
                      <a:pt x="292" y="594"/>
                    </a:lnTo>
                    <a:lnTo>
                      <a:pt x="306" y="582"/>
                    </a:lnTo>
                    <a:lnTo>
                      <a:pt x="330" y="556"/>
                    </a:lnTo>
                    <a:lnTo>
                      <a:pt x="358" y="558"/>
                    </a:lnTo>
                    <a:lnTo>
                      <a:pt x="378" y="540"/>
                    </a:lnTo>
                    <a:lnTo>
                      <a:pt x="408" y="528"/>
                    </a:lnTo>
                    <a:lnTo>
                      <a:pt x="428" y="542"/>
                    </a:lnTo>
                    <a:lnTo>
                      <a:pt x="448" y="558"/>
                    </a:lnTo>
                    <a:lnTo>
                      <a:pt x="470" y="542"/>
                    </a:lnTo>
                    <a:lnTo>
                      <a:pt x="490" y="564"/>
                    </a:lnTo>
                    <a:lnTo>
                      <a:pt x="498" y="544"/>
                    </a:lnTo>
                    <a:lnTo>
                      <a:pt x="504" y="488"/>
                    </a:lnTo>
                    <a:lnTo>
                      <a:pt x="514" y="480"/>
                    </a:lnTo>
                    <a:lnTo>
                      <a:pt x="516" y="446"/>
                    </a:lnTo>
                    <a:lnTo>
                      <a:pt x="522" y="434"/>
                    </a:lnTo>
                    <a:lnTo>
                      <a:pt x="520" y="398"/>
                    </a:lnTo>
                    <a:lnTo>
                      <a:pt x="510" y="390"/>
                    </a:lnTo>
                    <a:lnTo>
                      <a:pt x="484" y="416"/>
                    </a:lnTo>
                    <a:lnTo>
                      <a:pt x="466" y="416"/>
                    </a:lnTo>
                    <a:lnTo>
                      <a:pt x="474" y="392"/>
                    </a:lnTo>
                    <a:lnTo>
                      <a:pt x="474" y="372"/>
                    </a:lnTo>
                    <a:lnTo>
                      <a:pt x="464" y="356"/>
                    </a:lnTo>
                    <a:lnTo>
                      <a:pt x="464" y="290"/>
                    </a:lnTo>
                    <a:lnTo>
                      <a:pt x="478" y="266"/>
                    </a:lnTo>
                    <a:lnTo>
                      <a:pt x="474" y="184"/>
                    </a:lnTo>
                    <a:lnTo>
                      <a:pt x="492" y="168"/>
                    </a:lnTo>
                    <a:lnTo>
                      <a:pt x="486" y="124"/>
                    </a:lnTo>
                    <a:lnTo>
                      <a:pt x="474" y="106"/>
                    </a:lnTo>
                    <a:lnTo>
                      <a:pt x="466" y="60"/>
                    </a:lnTo>
                    <a:lnTo>
                      <a:pt x="474" y="34"/>
                    </a:lnTo>
                    <a:lnTo>
                      <a:pt x="456" y="12"/>
                    </a:lnTo>
                    <a:lnTo>
                      <a:pt x="448" y="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5" name="Freeform 66"/>
              <p:cNvSpPr/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48"/>
                  <a:gd name="T184" fmla="*/ 0 h 322"/>
                  <a:gd name="T185" fmla="*/ 448 w 448"/>
                  <a:gd name="T186" fmla="*/ 322 h 3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6" name="Freeform 67"/>
              <p:cNvSpPr/>
              <p:nvPr/>
            </p:nvSpPr>
            <p:spPr bwMode="gray">
              <a:xfrm>
                <a:off x="2496" y="1912"/>
                <a:ext cx="448" cy="322"/>
              </a:xfrm>
              <a:custGeom>
                <a:avLst/>
                <a:gdLst>
                  <a:gd name="T0" fmla="*/ 66 w 448"/>
                  <a:gd name="T1" fmla="*/ 60 h 322"/>
                  <a:gd name="T2" fmla="*/ 30 w 448"/>
                  <a:gd name="T3" fmla="*/ 64 h 322"/>
                  <a:gd name="T4" fmla="*/ 32 w 448"/>
                  <a:gd name="T5" fmla="*/ 80 h 322"/>
                  <a:gd name="T6" fmla="*/ 54 w 448"/>
                  <a:gd name="T7" fmla="*/ 92 h 322"/>
                  <a:gd name="T8" fmla="*/ 60 w 448"/>
                  <a:gd name="T9" fmla="*/ 130 h 322"/>
                  <a:gd name="T10" fmla="*/ 52 w 448"/>
                  <a:gd name="T11" fmla="*/ 162 h 322"/>
                  <a:gd name="T12" fmla="*/ 26 w 448"/>
                  <a:gd name="T13" fmla="*/ 178 h 322"/>
                  <a:gd name="T14" fmla="*/ 12 w 448"/>
                  <a:gd name="T15" fmla="*/ 190 h 322"/>
                  <a:gd name="T16" fmla="*/ 14 w 448"/>
                  <a:gd name="T17" fmla="*/ 226 h 322"/>
                  <a:gd name="T18" fmla="*/ 0 w 448"/>
                  <a:gd name="T19" fmla="*/ 242 h 322"/>
                  <a:gd name="T20" fmla="*/ 0 w 448"/>
                  <a:gd name="T21" fmla="*/ 270 h 322"/>
                  <a:gd name="T22" fmla="*/ 24 w 448"/>
                  <a:gd name="T23" fmla="*/ 292 h 322"/>
                  <a:gd name="T24" fmla="*/ 32 w 448"/>
                  <a:gd name="T25" fmla="*/ 314 h 322"/>
                  <a:gd name="T26" fmla="*/ 54 w 448"/>
                  <a:gd name="T27" fmla="*/ 310 h 322"/>
                  <a:gd name="T28" fmla="*/ 88 w 448"/>
                  <a:gd name="T29" fmla="*/ 292 h 322"/>
                  <a:gd name="T30" fmla="*/ 114 w 448"/>
                  <a:gd name="T31" fmla="*/ 260 h 322"/>
                  <a:gd name="T32" fmla="*/ 130 w 448"/>
                  <a:gd name="T33" fmla="*/ 256 h 322"/>
                  <a:gd name="T34" fmla="*/ 152 w 448"/>
                  <a:gd name="T35" fmla="*/ 276 h 322"/>
                  <a:gd name="T36" fmla="*/ 176 w 448"/>
                  <a:gd name="T37" fmla="*/ 286 h 322"/>
                  <a:gd name="T38" fmla="*/ 190 w 448"/>
                  <a:gd name="T39" fmla="*/ 302 h 322"/>
                  <a:gd name="T40" fmla="*/ 194 w 448"/>
                  <a:gd name="T41" fmla="*/ 322 h 322"/>
                  <a:gd name="T42" fmla="*/ 228 w 448"/>
                  <a:gd name="T43" fmla="*/ 320 h 322"/>
                  <a:gd name="T44" fmla="*/ 254 w 448"/>
                  <a:gd name="T45" fmla="*/ 310 h 322"/>
                  <a:gd name="T46" fmla="*/ 276 w 448"/>
                  <a:gd name="T47" fmla="*/ 320 h 322"/>
                  <a:gd name="T48" fmla="*/ 300 w 448"/>
                  <a:gd name="T49" fmla="*/ 318 h 322"/>
                  <a:gd name="T50" fmla="*/ 314 w 448"/>
                  <a:gd name="T51" fmla="*/ 302 h 322"/>
                  <a:gd name="T52" fmla="*/ 338 w 448"/>
                  <a:gd name="T53" fmla="*/ 304 h 322"/>
                  <a:gd name="T54" fmla="*/ 352 w 448"/>
                  <a:gd name="T55" fmla="*/ 316 h 322"/>
                  <a:gd name="T56" fmla="*/ 374 w 448"/>
                  <a:gd name="T57" fmla="*/ 288 h 322"/>
                  <a:gd name="T58" fmla="*/ 376 w 448"/>
                  <a:gd name="T59" fmla="*/ 252 h 322"/>
                  <a:gd name="T60" fmla="*/ 358 w 448"/>
                  <a:gd name="T61" fmla="*/ 232 h 322"/>
                  <a:gd name="T62" fmla="*/ 360 w 448"/>
                  <a:gd name="T63" fmla="*/ 200 h 322"/>
                  <a:gd name="T64" fmla="*/ 370 w 448"/>
                  <a:gd name="T65" fmla="*/ 186 h 322"/>
                  <a:gd name="T66" fmla="*/ 378 w 448"/>
                  <a:gd name="T67" fmla="*/ 142 h 322"/>
                  <a:gd name="T68" fmla="*/ 406 w 448"/>
                  <a:gd name="T69" fmla="*/ 128 h 322"/>
                  <a:gd name="T70" fmla="*/ 426 w 448"/>
                  <a:gd name="T71" fmla="*/ 108 h 322"/>
                  <a:gd name="T72" fmla="*/ 438 w 448"/>
                  <a:gd name="T73" fmla="*/ 104 h 322"/>
                  <a:gd name="T74" fmla="*/ 446 w 448"/>
                  <a:gd name="T75" fmla="*/ 90 h 322"/>
                  <a:gd name="T76" fmla="*/ 448 w 448"/>
                  <a:gd name="T77" fmla="*/ 72 h 322"/>
                  <a:gd name="T78" fmla="*/ 438 w 448"/>
                  <a:gd name="T79" fmla="*/ 52 h 322"/>
                  <a:gd name="T80" fmla="*/ 422 w 448"/>
                  <a:gd name="T81" fmla="*/ 56 h 322"/>
                  <a:gd name="T82" fmla="*/ 394 w 448"/>
                  <a:gd name="T83" fmla="*/ 52 h 322"/>
                  <a:gd name="T84" fmla="*/ 376 w 448"/>
                  <a:gd name="T85" fmla="*/ 44 h 322"/>
                  <a:gd name="T86" fmla="*/ 368 w 448"/>
                  <a:gd name="T87" fmla="*/ 40 h 322"/>
                  <a:gd name="T88" fmla="*/ 366 w 448"/>
                  <a:gd name="T89" fmla="*/ 54 h 322"/>
                  <a:gd name="T90" fmla="*/ 340 w 448"/>
                  <a:gd name="T91" fmla="*/ 68 h 322"/>
                  <a:gd name="T92" fmla="*/ 314 w 448"/>
                  <a:gd name="T93" fmla="*/ 68 h 322"/>
                  <a:gd name="T94" fmla="*/ 294 w 448"/>
                  <a:gd name="T95" fmla="*/ 46 h 322"/>
                  <a:gd name="T96" fmla="*/ 276 w 448"/>
                  <a:gd name="T97" fmla="*/ 20 h 322"/>
                  <a:gd name="T98" fmla="*/ 242 w 448"/>
                  <a:gd name="T99" fmla="*/ 22 h 322"/>
                  <a:gd name="T100" fmla="*/ 224 w 448"/>
                  <a:gd name="T101" fmla="*/ 36 h 322"/>
                  <a:gd name="T102" fmla="*/ 208 w 448"/>
                  <a:gd name="T103" fmla="*/ 46 h 322"/>
                  <a:gd name="T104" fmla="*/ 190 w 448"/>
                  <a:gd name="T105" fmla="*/ 34 h 322"/>
                  <a:gd name="T106" fmla="*/ 192 w 448"/>
                  <a:gd name="T107" fmla="*/ 10 h 322"/>
                  <a:gd name="T108" fmla="*/ 176 w 448"/>
                  <a:gd name="T109" fmla="*/ 0 h 322"/>
                  <a:gd name="T110" fmla="*/ 148 w 448"/>
                  <a:gd name="T111" fmla="*/ 2 h 322"/>
                  <a:gd name="T112" fmla="*/ 140 w 448"/>
                  <a:gd name="T113" fmla="*/ 14 h 322"/>
                  <a:gd name="T114" fmla="*/ 140 w 448"/>
                  <a:gd name="T115" fmla="*/ 32 h 322"/>
                  <a:gd name="T116" fmla="*/ 114 w 448"/>
                  <a:gd name="T117" fmla="*/ 52 h 322"/>
                  <a:gd name="T118" fmla="*/ 90 w 448"/>
                  <a:gd name="T119" fmla="*/ 64 h 322"/>
                  <a:gd name="T120" fmla="*/ 66 w 448"/>
                  <a:gd name="T121" fmla="*/ 60 h 322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60000 65536"/>
                  <a:gd name="T127" fmla="*/ 0 60000 65536"/>
                  <a:gd name="T128" fmla="*/ 0 60000 65536"/>
                  <a:gd name="T129" fmla="*/ 0 60000 65536"/>
                  <a:gd name="T130" fmla="*/ 0 60000 65536"/>
                  <a:gd name="T131" fmla="*/ 0 60000 65536"/>
                  <a:gd name="T132" fmla="*/ 0 60000 65536"/>
                  <a:gd name="T133" fmla="*/ 0 60000 65536"/>
                  <a:gd name="T134" fmla="*/ 0 60000 65536"/>
                  <a:gd name="T135" fmla="*/ 0 60000 65536"/>
                  <a:gd name="T136" fmla="*/ 0 60000 65536"/>
                  <a:gd name="T137" fmla="*/ 0 60000 65536"/>
                  <a:gd name="T138" fmla="*/ 0 60000 65536"/>
                  <a:gd name="T139" fmla="*/ 0 60000 65536"/>
                  <a:gd name="T140" fmla="*/ 0 60000 65536"/>
                  <a:gd name="T141" fmla="*/ 0 60000 65536"/>
                  <a:gd name="T142" fmla="*/ 0 60000 65536"/>
                  <a:gd name="T143" fmla="*/ 0 60000 65536"/>
                  <a:gd name="T144" fmla="*/ 0 60000 65536"/>
                  <a:gd name="T145" fmla="*/ 0 60000 65536"/>
                  <a:gd name="T146" fmla="*/ 0 60000 65536"/>
                  <a:gd name="T147" fmla="*/ 0 60000 65536"/>
                  <a:gd name="T148" fmla="*/ 0 60000 65536"/>
                  <a:gd name="T149" fmla="*/ 0 60000 65536"/>
                  <a:gd name="T150" fmla="*/ 0 60000 65536"/>
                  <a:gd name="T151" fmla="*/ 0 60000 65536"/>
                  <a:gd name="T152" fmla="*/ 0 60000 65536"/>
                  <a:gd name="T153" fmla="*/ 0 60000 65536"/>
                  <a:gd name="T154" fmla="*/ 0 60000 65536"/>
                  <a:gd name="T155" fmla="*/ 0 60000 65536"/>
                  <a:gd name="T156" fmla="*/ 0 60000 65536"/>
                  <a:gd name="T157" fmla="*/ 0 60000 65536"/>
                  <a:gd name="T158" fmla="*/ 0 60000 65536"/>
                  <a:gd name="T159" fmla="*/ 0 60000 65536"/>
                  <a:gd name="T160" fmla="*/ 0 60000 65536"/>
                  <a:gd name="T161" fmla="*/ 0 60000 65536"/>
                  <a:gd name="T162" fmla="*/ 0 60000 65536"/>
                  <a:gd name="T163" fmla="*/ 0 60000 65536"/>
                  <a:gd name="T164" fmla="*/ 0 60000 65536"/>
                  <a:gd name="T165" fmla="*/ 0 60000 65536"/>
                  <a:gd name="T166" fmla="*/ 0 60000 65536"/>
                  <a:gd name="T167" fmla="*/ 0 60000 65536"/>
                  <a:gd name="T168" fmla="*/ 0 60000 65536"/>
                  <a:gd name="T169" fmla="*/ 0 60000 65536"/>
                  <a:gd name="T170" fmla="*/ 0 60000 65536"/>
                  <a:gd name="T171" fmla="*/ 0 60000 65536"/>
                  <a:gd name="T172" fmla="*/ 0 60000 65536"/>
                  <a:gd name="T173" fmla="*/ 0 60000 65536"/>
                  <a:gd name="T174" fmla="*/ 0 60000 65536"/>
                  <a:gd name="T175" fmla="*/ 0 60000 65536"/>
                  <a:gd name="T176" fmla="*/ 0 60000 65536"/>
                  <a:gd name="T177" fmla="*/ 0 60000 65536"/>
                  <a:gd name="T178" fmla="*/ 0 60000 65536"/>
                  <a:gd name="T179" fmla="*/ 0 60000 65536"/>
                  <a:gd name="T180" fmla="*/ 0 60000 65536"/>
                  <a:gd name="T181" fmla="*/ 0 60000 65536"/>
                  <a:gd name="T182" fmla="*/ 0 60000 65536"/>
                  <a:gd name="T183" fmla="*/ 0 w 448"/>
                  <a:gd name="T184" fmla="*/ 0 h 322"/>
                  <a:gd name="T185" fmla="*/ 448 w 448"/>
                  <a:gd name="T186" fmla="*/ 322 h 322"/>
                </a:gdLst>
                <a:ahLst/>
                <a:cxnLst>
                  <a:cxn ang="T122">
                    <a:pos x="T0" y="T1"/>
                  </a:cxn>
                  <a:cxn ang="T123">
                    <a:pos x="T2" y="T3"/>
                  </a:cxn>
                  <a:cxn ang="T124">
                    <a:pos x="T4" y="T5"/>
                  </a:cxn>
                  <a:cxn ang="T125">
                    <a:pos x="T6" y="T7"/>
                  </a:cxn>
                  <a:cxn ang="T126">
                    <a:pos x="T8" y="T9"/>
                  </a:cxn>
                  <a:cxn ang="T127">
                    <a:pos x="T10" y="T11"/>
                  </a:cxn>
                  <a:cxn ang="T128">
                    <a:pos x="T12" y="T13"/>
                  </a:cxn>
                  <a:cxn ang="T129">
                    <a:pos x="T14" y="T15"/>
                  </a:cxn>
                  <a:cxn ang="T130">
                    <a:pos x="T16" y="T17"/>
                  </a:cxn>
                  <a:cxn ang="T131">
                    <a:pos x="T18" y="T19"/>
                  </a:cxn>
                  <a:cxn ang="T132">
                    <a:pos x="T20" y="T21"/>
                  </a:cxn>
                  <a:cxn ang="T133">
                    <a:pos x="T22" y="T23"/>
                  </a:cxn>
                  <a:cxn ang="T134">
                    <a:pos x="T24" y="T25"/>
                  </a:cxn>
                  <a:cxn ang="T135">
                    <a:pos x="T26" y="T27"/>
                  </a:cxn>
                  <a:cxn ang="T136">
                    <a:pos x="T28" y="T29"/>
                  </a:cxn>
                  <a:cxn ang="T137">
                    <a:pos x="T30" y="T31"/>
                  </a:cxn>
                  <a:cxn ang="T138">
                    <a:pos x="T32" y="T33"/>
                  </a:cxn>
                  <a:cxn ang="T139">
                    <a:pos x="T34" y="T35"/>
                  </a:cxn>
                  <a:cxn ang="T140">
                    <a:pos x="T36" y="T37"/>
                  </a:cxn>
                  <a:cxn ang="T141">
                    <a:pos x="T38" y="T39"/>
                  </a:cxn>
                  <a:cxn ang="T142">
                    <a:pos x="T40" y="T41"/>
                  </a:cxn>
                  <a:cxn ang="T143">
                    <a:pos x="T42" y="T43"/>
                  </a:cxn>
                  <a:cxn ang="T144">
                    <a:pos x="T44" y="T45"/>
                  </a:cxn>
                  <a:cxn ang="T145">
                    <a:pos x="T46" y="T47"/>
                  </a:cxn>
                  <a:cxn ang="T146">
                    <a:pos x="T48" y="T49"/>
                  </a:cxn>
                  <a:cxn ang="T147">
                    <a:pos x="T50" y="T51"/>
                  </a:cxn>
                  <a:cxn ang="T148">
                    <a:pos x="T52" y="T53"/>
                  </a:cxn>
                  <a:cxn ang="T149">
                    <a:pos x="T54" y="T55"/>
                  </a:cxn>
                  <a:cxn ang="T150">
                    <a:pos x="T56" y="T57"/>
                  </a:cxn>
                  <a:cxn ang="T151">
                    <a:pos x="T58" y="T59"/>
                  </a:cxn>
                  <a:cxn ang="T152">
                    <a:pos x="T60" y="T61"/>
                  </a:cxn>
                  <a:cxn ang="T153">
                    <a:pos x="T62" y="T63"/>
                  </a:cxn>
                  <a:cxn ang="T154">
                    <a:pos x="T64" y="T65"/>
                  </a:cxn>
                  <a:cxn ang="T155">
                    <a:pos x="T66" y="T67"/>
                  </a:cxn>
                  <a:cxn ang="T156">
                    <a:pos x="T68" y="T69"/>
                  </a:cxn>
                  <a:cxn ang="T157">
                    <a:pos x="T70" y="T71"/>
                  </a:cxn>
                  <a:cxn ang="T158">
                    <a:pos x="T72" y="T73"/>
                  </a:cxn>
                  <a:cxn ang="T159">
                    <a:pos x="T74" y="T75"/>
                  </a:cxn>
                  <a:cxn ang="T160">
                    <a:pos x="T76" y="T77"/>
                  </a:cxn>
                  <a:cxn ang="T161">
                    <a:pos x="T78" y="T79"/>
                  </a:cxn>
                  <a:cxn ang="T162">
                    <a:pos x="T80" y="T81"/>
                  </a:cxn>
                  <a:cxn ang="T163">
                    <a:pos x="T82" y="T83"/>
                  </a:cxn>
                  <a:cxn ang="T164">
                    <a:pos x="T84" y="T85"/>
                  </a:cxn>
                  <a:cxn ang="T165">
                    <a:pos x="T86" y="T87"/>
                  </a:cxn>
                  <a:cxn ang="T166">
                    <a:pos x="T88" y="T89"/>
                  </a:cxn>
                  <a:cxn ang="T167">
                    <a:pos x="T90" y="T91"/>
                  </a:cxn>
                  <a:cxn ang="T168">
                    <a:pos x="T92" y="T93"/>
                  </a:cxn>
                  <a:cxn ang="T169">
                    <a:pos x="T94" y="T95"/>
                  </a:cxn>
                  <a:cxn ang="T170">
                    <a:pos x="T96" y="T97"/>
                  </a:cxn>
                  <a:cxn ang="T171">
                    <a:pos x="T98" y="T99"/>
                  </a:cxn>
                  <a:cxn ang="T172">
                    <a:pos x="T100" y="T101"/>
                  </a:cxn>
                  <a:cxn ang="T173">
                    <a:pos x="T102" y="T103"/>
                  </a:cxn>
                  <a:cxn ang="T174">
                    <a:pos x="T104" y="T105"/>
                  </a:cxn>
                  <a:cxn ang="T175">
                    <a:pos x="T106" y="T107"/>
                  </a:cxn>
                  <a:cxn ang="T176">
                    <a:pos x="T108" y="T109"/>
                  </a:cxn>
                  <a:cxn ang="T177">
                    <a:pos x="T110" y="T111"/>
                  </a:cxn>
                  <a:cxn ang="T178">
                    <a:pos x="T112" y="T113"/>
                  </a:cxn>
                  <a:cxn ang="T179">
                    <a:pos x="T114" y="T115"/>
                  </a:cxn>
                  <a:cxn ang="T180">
                    <a:pos x="T116" y="T117"/>
                  </a:cxn>
                  <a:cxn ang="T181">
                    <a:pos x="T118" y="T119"/>
                  </a:cxn>
                  <a:cxn ang="T182">
                    <a:pos x="T120" y="T121"/>
                  </a:cxn>
                </a:cxnLst>
                <a:rect l="T183" t="T184" r="T185" b="T186"/>
                <a:pathLst>
                  <a:path w="448" h="322">
                    <a:moveTo>
                      <a:pt x="66" y="60"/>
                    </a:moveTo>
                    <a:lnTo>
                      <a:pt x="30" y="64"/>
                    </a:lnTo>
                    <a:lnTo>
                      <a:pt x="32" y="80"/>
                    </a:lnTo>
                    <a:lnTo>
                      <a:pt x="54" y="92"/>
                    </a:lnTo>
                    <a:lnTo>
                      <a:pt x="60" y="130"/>
                    </a:lnTo>
                    <a:lnTo>
                      <a:pt x="52" y="162"/>
                    </a:lnTo>
                    <a:lnTo>
                      <a:pt x="26" y="178"/>
                    </a:lnTo>
                    <a:lnTo>
                      <a:pt x="12" y="190"/>
                    </a:lnTo>
                    <a:lnTo>
                      <a:pt x="14" y="226"/>
                    </a:lnTo>
                    <a:lnTo>
                      <a:pt x="0" y="242"/>
                    </a:lnTo>
                    <a:lnTo>
                      <a:pt x="0" y="270"/>
                    </a:lnTo>
                    <a:lnTo>
                      <a:pt x="24" y="292"/>
                    </a:lnTo>
                    <a:lnTo>
                      <a:pt x="32" y="314"/>
                    </a:lnTo>
                    <a:lnTo>
                      <a:pt x="54" y="310"/>
                    </a:lnTo>
                    <a:lnTo>
                      <a:pt x="88" y="292"/>
                    </a:lnTo>
                    <a:lnTo>
                      <a:pt x="114" y="260"/>
                    </a:lnTo>
                    <a:lnTo>
                      <a:pt x="130" y="256"/>
                    </a:lnTo>
                    <a:lnTo>
                      <a:pt x="152" y="276"/>
                    </a:lnTo>
                    <a:lnTo>
                      <a:pt x="176" y="286"/>
                    </a:lnTo>
                    <a:lnTo>
                      <a:pt x="190" y="302"/>
                    </a:lnTo>
                    <a:lnTo>
                      <a:pt x="194" y="322"/>
                    </a:lnTo>
                    <a:lnTo>
                      <a:pt x="228" y="320"/>
                    </a:lnTo>
                    <a:lnTo>
                      <a:pt x="254" y="310"/>
                    </a:lnTo>
                    <a:lnTo>
                      <a:pt x="276" y="320"/>
                    </a:lnTo>
                    <a:lnTo>
                      <a:pt x="300" y="318"/>
                    </a:lnTo>
                    <a:lnTo>
                      <a:pt x="314" y="302"/>
                    </a:lnTo>
                    <a:lnTo>
                      <a:pt x="338" y="304"/>
                    </a:lnTo>
                    <a:lnTo>
                      <a:pt x="352" y="316"/>
                    </a:lnTo>
                    <a:lnTo>
                      <a:pt x="374" y="288"/>
                    </a:lnTo>
                    <a:lnTo>
                      <a:pt x="376" y="252"/>
                    </a:lnTo>
                    <a:lnTo>
                      <a:pt x="358" y="232"/>
                    </a:lnTo>
                    <a:lnTo>
                      <a:pt x="360" y="200"/>
                    </a:lnTo>
                    <a:lnTo>
                      <a:pt x="370" y="186"/>
                    </a:lnTo>
                    <a:lnTo>
                      <a:pt x="378" y="142"/>
                    </a:lnTo>
                    <a:lnTo>
                      <a:pt x="406" y="128"/>
                    </a:lnTo>
                    <a:lnTo>
                      <a:pt x="426" y="108"/>
                    </a:lnTo>
                    <a:lnTo>
                      <a:pt x="438" y="104"/>
                    </a:lnTo>
                    <a:lnTo>
                      <a:pt x="446" y="90"/>
                    </a:lnTo>
                    <a:lnTo>
                      <a:pt x="448" y="72"/>
                    </a:lnTo>
                    <a:lnTo>
                      <a:pt x="438" y="52"/>
                    </a:lnTo>
                    <a:lnTo>
                      <a:pt x="422" y="56"/>
                    </a:lnTo>
                    <a:lnTo>
                      <a:pt x="394" y="52"/>
                    </a:lnTo>
                    <a:lnTo>
                      <a:pt x="376" y="44"/>
                    </a:lnTo>
                    <a:lnTo>
                      <a:pt x="368" y="40"/>
                    </a:lnTo>
                    <a:lnTo>
                      <a:pt x="366" y="54"/>
                    </a:lnTo>
                    <a:lnTo>
                      <a:pt x="340" y="68"/>
                    </a:lnTo>
                    <a:lnTo>
                      <a:pt x="314" y="68"/>
                    </a:lnTo>
                    <a:lnTo>
                      <a:pt x="294" y="46"/>
                    </a:lnTo>
                    <a:lnTo>
                      <a:pt x="276" y="20"/>
                    </a:lnTo>
                    <a:lnTo>
                      <a:pt x="242" y="22"/>
                    </a:lnTo>
                    <a:lnTo>
                      <a:pt x="224" y="36"/>
                    </a:lnTo>
                    <a:lnTo>
                      <a:pt x="208" y="46"/>
                    </a:lnTo>
                    <a:lnTo>
                      <a:pt x="190" y="34"/>
                    </a:lnTo>
                    <a:lnTo>
                      <a:pt x="192" y="10"/>
                    </a:lnTo>
                    <a:lnTo>
                      <a:pt x="176" y="0"/>
                    </a:lnTo>
                    <a:lnTo>
                      <a:pt x="148" y="2"/>
                    </a:lnTo>
                    <a:lnTo>
                      <a:pt x="140" y="14"/>
                    </a:lnTo>
                    <a:lnTo>
                      <a:pt x="140" y="32"/>
                    </a:lnTo>
                    <a:lnTo>
                      <a:pt x="114" y="52"/>
                    </a:lnTo>
                    <a:lnTo>
                      <a:pt x="90" y="64"/>
                    </a:lnTo>
                    <a:lnTo>
                      <a:pt x="66" y="6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7" name="Freeform 68"/>
              <p:cNvSpPr/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8"/>
                  <a:gd name="T112" fmla="*/ 0 h 452"/>
                  <a:gd name="T113" fmla="*/ 488 w 488"/>
                  <a:gd name="T114" fmla="*/ 452 h 45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8" name="Freeform 69"/>
              <p:cNvSpPr/>
              <p:nvPr/>
            </p:nvSpPr>
            <p:spPr bwMode="gray">
              <a:xfrm>
                <a:off x="2848" y="2016"/>
                <a:ext cx="488" cy="452"/>
              </a:xfrm>
              <a:custGeom>
                <a:avLst/>
                <a:gdLst>
                  <a:gd name="T0" fmla="*/ 22 w 488"/>
                  <a:gd name="T1" fmla="*/ 184 h 452"/>
                  <a:gd name="T2" fmla="*/ 6 w 488"/>
                  <a:gd name="T3" fmla="*/ 128 h 452"/>
                  <a:gd name="T4" fmla="*/ 18 w 488"/>
                  <a:gd name="T5" fmla="*/ 82 h 452"/>
                  <a:gd name="T6" fmla="*/ 56 w 488"/>
                  <a:gd name="T7" fmla="*/ 24 h 452"/>
                  <a:gd name="T8" fmla="*/ 88 w 488"/>
                  <a:gd name="T9" fmla="*/ 0 h 452"/>
                  <a:gd name="T10" fmla="*/ 124 w 488"/>
                  <a:gd name="T11" fmla="*/ 18 h 452"/>
                  <a:gd name="T12" fmla="*/ 172 w 488"/>
                  <a:gd name="T13" fmla="*/ 32 h 452"/>
                  <a:gd name="T14" fmla="*/ 186 w 488"/>
                  <a:gd name="T15" fmla="*/ 84 h 452"/>
                  <a:gd name="T16" fmla="*/ 240 w 488"/>
                  <a:gd name="T17" fmla="*/ 92 h 452"/>
                  <a:gd name="T18" fmla="*/ 268 w 488"/>
                  <a:gd name="T19" fmla="*/ 86 h 452"/>
                  <a:gd name="T20" fmla="*/ 310 w 488"/>
                  <a:gd name="T21" fmla="*/ 108 h 452"/>
                  <a:gd name="T22" fmla="*/ 370 w 488"/>
                  <a:gd name="T23" fmla="*/ 120 h 452"/>
                  <a:gd name="T24" fmla="*/ 436 w 488"/>
                  <a:gd name="T25" fmla="*/ 84 h 452"/>
                  <a:gd name="T26" fmla="*/ 424 w 488"/>
                  <a:gd name="T27" fmla="*/ 120 h 452"/>
                  <a:gd name="T28" fmla="*/ 450 w 488"/>
                  <a:gd name="T29" fmla="*/ 144 h 452"/>
                  <a:gd name="T30" fmla="*/ 488 w 488"/>
                  <a:gd name="T31" fmla="*/ 164 h 452"/>
                  <a:gd name="T32" fmla="*/ 462 w 488"/>
                  <a:gd name="T33" fmla="*/ 194 h 452"/>
                  <a:gd name="T34" fmla="*/ 382 w 488"/>
                  <a:gd name="T35" fmla="*/ 254 h 452"/>
                  <a:gd name="T36" fmla="*/ 364 w 488"/>
                  <a:gd name="T37" fmla="*/ 286 h 452"/>
                  <a:gd name="T38" fmla="*/ 310 w 488"/>
                  <a:gd name="T39" fmla="*/ 280 h 452"/>
                  <a:gd name="T40" fmla="*/ 270 w 488"/>
                  <a:gd name="T41" fmla="*/ 324 h 452"/>
                  <a:gd name="T42" fmla="*/ 306 w 488"/>
                  <a:gd name="T43" fmla="*/ 346 h 452"/>
                  <a:gd name="T44" fmla="*/ 330 w 488"/>
                  <a:gd name="T45" fmla="*/ 310 h 452"/>
                  <a:gd name="T46" fmla="*/ 364 w 488"/>
                  <a:gd name="T47" fmla="*/ 330 h 452"/>
                  <a:gd name="T48" fmla="*/ 352 w 488"/>
                  <a:gd name="T49" fmla="*/ 360 h 452"/>
                  <a:gd name="T50" fmla="*/ 356 w 488"/>
                  <a:gd name="T51" fmla="*/ 398 h 452"/>
                  <a:gd name="T52" fmla="*/ 318 w 488"/>
                  <a:gd name="T53" fmla="*/ 446 h 452"/>
                  <a:gd name="T54" fmla="*/ 266 w 488"/>
                  <a:gd name="T55" fmla="*/ 434 h 452"/>
                  <a:gd name="T56" fmla="*/ 224 w 488"/>
                  <a:gd name="T57" fmla="*/ 390 h 452"/>
                  <a:gd name="T58" fmla="*/ 158 w 488"/>
                  <a:gd name="T59" fmla="*/ 400 h 452"/>
                  <a:gd name="T60" fmla="*/ 148 w 488"/>
                  <a:gd name="T61" fmla="*/ 448 h 452"/>
                  <a:gd name="T62" fmla="*/ 106 w 488"/>
                  <a:gd name="T63" fmla="*/ 434 h 452"/>
                  <a:gd name="T64" fmla="*/ 76 w 488"/>
                  <a:gd name="T65" fmla="*/ 398 h 452"/>
                  <a:gd name="T66" fmla="*/ 62 w 488"/>
                  <a:gd name="T67" fmla="*/ 364 h 452"/>
                  <a:gd name="T68" fmla="*/ 52 w 488"/>
                  <a:gd name="T69" fmla="*/ 308 h 452"/>
                  <a:gd name="T70" fmla="*/ 14 w 488"/>
                  <a:gd name="T71" fmla="*/ 268 h 452"/>
                  <a:gd name="T72" fmla="*/ 2 w 488"/>
                  <a:gd name="T73" fmla="*/ 224 h 452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60000 65536"/>
                  <a:gd name="T82" fmla="*/ 0 60000 65536"/>
                  <a:gd name="T83" fmla="*/ 0 60000 65536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w 488"/>
                  <a:gd name="T112" fmla="*/ 0 h 452"/>
                  <a:gd name="T113" fmla="*/ 488 w 488"/>
                  <a:gd name="T114" fmla="*/ 452 h 452"/>
                </a:gdLst>
                <a:ahLst/>
                <a:cxnLst>
                  <a:cxn ang="T74">
                    <a:pos x="T0" y="T1"/>
                  </a:cxn>
                  <a:cxn ang="T75">
                    <a:pos x="T2" y="T3"/>
                  </a:cxn>
                  <a:cxn ang="T76">
                    <a:pos x="T4" y="T5"/>
                  </a:cxn>
                  <a:cxn ang="T77">
                    <a:pos x="T6" y="T7"/>
                  </a:cxn>
                  <a:cxn ang="T78">
                    <a:pos x="T8" y="T9"/>
                  </a:cxn>
                  <a:cxn ang="T79">
                    <a:pos x="T10" y="T11"/>
                  </a:cxn>
                  <a:cxn ang="T80">
                    <a:pos x="T12" y="T13"/>
                  </a:cxn>
                  <a:cxn ang="T81">
                    <a:pos x="T14" y="T15"/>
                  </a:cxn>
                  <a:cxn ang="T82">
                    <a:pos x="T16" y="T17"/>
                  </a:cxn>
                  <a:cxn ang="T83">
                    <a:pos x="T18" y="T19"/>
                  </a:cxn>
                  <a:cxn ang="T84">
                    <a:pos x="T20" y="T21"/>
                  </a:cxn>
                  <a:cxn ang="T85">
                    <a:pos x="T22" y="T23"/>
                  </a:cxn>
                  <a:cxn ang="T86">
                    <a:pos x="T24" y="T25"/>
                  </a:cxn>
                  <a:cxn ang="T87">
                    <a:pos x="T26" y="T27"/>
                  </a:cxn>
                  <a:cxn ang="T88">
                    <a:pos x="T28" y="T29"/>
                  </a:cxn>
                  <a:cxn ang="T89">
                    <a:pos x="T30" y="T31"/>
                  </a:cxn>
                  <a:cxn ang="T90">
                    <a:pos x="T32" y="T33"/>
                  </a:cxn>
                  <a:cxn ang="T91">
                    <a:pos x="T34" y="T35"/>
                  </a:cxn>
                  <a:cxn ang="T92">
                    <a:pos x="T36" y="T37"/>
                  </a:cxn>
                  <a:cxn ang="T93">
                    <a:pos x="T38" y="T39"/>
                  </a:cxn>
                  <a:cxn ang="T94">
                    <a:pos x="T40" y="T41"/>
                  </a:cxn>
                  <a:cxn ang="T95">
                    <a:pos x="T42" y="T43"/>
                  </a:cxn>
                  <a:cxn ang="T96">
                    <a:pos x="T44" y="T45"/>
                  </a:cxn>
                  <a:cxn ang="T97">
                    <a:pos x="T46" y="T47"/>
                  </a:cxn>
                  <a:cxn ang="T98">
                    <a:pos x="T48" y="T49"/>
                  </a:cxn>
                  <a:cxn ang="T99">
                    <a:pos x="T50" y="T51"/>
                  </a:cxn>
                  <a:cxn ang="T100">
                    <a:pos x="T52" y="T53"/>
                  </a:cxn>
                  <a:cxn ang="T101">
                    <a:pos x="T54" y="T55"/>
                  </a:cxn>
                  <a:cxn ang="T102">
                    <a:pos x="T56" y="T57"/>
                  </a:cxn>
                  <a:cxn ang="T103">
                    <a:pos x="T58" y="T59"/>
                  </a:cxn>
                  <a:cxn ang="T104">
                    <a:pos x="T60" y="T61"/>
                  </a:cxn>
                  <a:cxn ang="T105">
                    <a:pos x="T62" y="T63"/>
                  </a:cxn>
                  <a:cxn ang="T106">
                    <a:pos x="T64" y="T65"/>
                  </a:cxn>
                  <a:cxn ang="T107">
                    <a:pos x="T66" y="T67"/>
                  </a:cxn>
                  <a:cxn ang="T108">
                    <a:pos x="T68" y="T69"/>
                  </a:cxn>
                  <a:cxn ang="T109">
                    <a:pos x="T70" y="T71"/>
                  </a:cxn>
                  <a:cxn ang="T110">
                    <a:pos x="T72" y="T73"/>
                  </a:cxn>
                </a:cxnLst>
                <a:rect l="T111" t="T112" r="T113" b="T114"/>
                <a:pathLst>
                  <a:path w="488" h="452">
                    <a:moveTo>
                      <a:pt x="0" y="212"/>
                    </a:moveTo>
                    <a:lnTo>
                      <a:pt x="22" y="184"/>
                    </a:lnTo>
                    <a:lnTo>
                      <a:pt x="24" y="148"/>
                    </a:lnTo>
                    <a:lnTo>
                      <a:pt x="6" y="128"/>
                    </a:lnTo>
                    <a:lnTo>
                      <a:pt x="8" y="96"/>
                    </a:lnTo>
                    <a:lnTo>
                      <a:pt x="18" y="82"/>
                    </a:lnTo>
                    <a:lnTo>
                      <a:pt x="26" y="38"/>
                    </a:lnTo>
                    <a:lnTo>
                      <a:pt x="56" y="24"/>
                    </a:lnTo>
                    <a:lnTo>
                      <a:pt x="74" y="4"/>
                    </a:lnTo>
                    <a:lnTo>
                      <a:pt x="88" y="0"/>
                    </a:lnTo>
                    <a:lnTo>
                      <a:pt x="114" y="8"/>
                    </a:lnTo>
                    <a:lnTo>
                      <a:pt x="124" y="18"/>
                    </a:lnTo>
                    <a:lnTo>
                      <a:pt x="154" y="18"/>
                    </a:lnTo>
                    <a:lnTo>
                      <a:pt x="172" y="32"/>
                    </a:lnTo>
                    <a:lnTo>
                      <a:pt x="186" y="56"/>
                    </a:lnTo>
                    <a:lnTo>
                      <a:pt x="186" y="84"/>
                    </a:lnTo>
                    <a:lnTo>
                      <a:pt x="204" y="94"/>
                    </a:lnTo>
                    <a:lnTo>
                      <a:pt x="240" y="92"/>
                    </a:lnTo>
                    <a:lnTo>
                      <a:pt x="256" y="94"/>
                    </a:lnTo>
                    <a:lnTo>
                      <a:pt x="268" y="86"/>
                    </a:lnTo>
                    <a:lnTo>
                      <a:pt x="290" y="86"/>
                    </a:lnTo>
                    <a:lnTo>
                      <a:pt x="310" y="108"/>
                    </a:lnTo>
                    <a:lnTo>
                      <a:pt x="348" y="114"/>
                    </a:lnTo>
                    <a:lnTo>
                      <a:pt x="370" y="120"/>
                    </a:lnTo>
                    <a:lnTo>
                      <a:pt x="408" y="82"/>
                    </a:lnTo>
                    <a:lnTo>
                      <a:pt x="436" y="84"/>
                    </a:lnTo>
                    <a:lnTo>
                      <a:pt x="442" y="104"/>
                    </a:lnTo>
                    <a:lnTo>
                      <a:pt x="424" y="120"/>
                    </a:lnTo>
                    <a:lnTo>
                      <a:pt x="430" y="138"/>
                    </a:lnTo>
                    <a:lnTo>
                      <a:pt x="450" y="144"/>
                    </a:lnTo>
                    <a:lnTo>
                      <a:pt x="468" y="162"/>
                    </a:lnTo>
                    <a:lnTo>
                      <a:pt x="488" y="164"/>
                    </a:lnTo>
                    <a:lnTo>
                      <a:pt x="486" y="182"/>
                    </a:lnTo>
                    <a:lnTo>
                      <a:pt x="462" y="194"/>
                    </a:lnTo>
                    <a:lnTo>
                      <a:pt x="414" y="230"/>
                    </a:lnTo>
                    <a:lnTo>
                      <a:pt x="382" y="254"/>
                    </a:lnTo>
                    <a:lnTo>
                      <a:pt x="376" y="278"/>
                    </a:lnTo>
                    <a:lnTo>
                      <a:pt x="364" y="286"/>
                    </a:lnTo>
                    <a:lnTo>
                      <a:pt x="330" y="276"/>
                    </a:lnTo>
                    <a:lnTo>
                      <a:pt x="310" y="280"/>
                    </a:lnTo>
                    <a:lnTo>
                      <a:pt x="278" y="302"/>
                    </a:lnTo>
                    <a:lnTo>
                      <a:pt x="270" y="324"/>
                    </a:lnTo>
                    <a:lnTo>
                      <a:pt x="284" y="344"/>
                    </a:lnTo>
                    <a:lnTo>
                      <a:pt x="306" y="346"/>
                    </a:lnTo>
                    <a:lnTo>
                      <a:pt x="320" y="322"/>
                    </a:lnTo>
                    <a:lnTo>
                      <a:pt x="330" y="310"/>
                    </a:lnTo>
                    <a:lnTo>
                      <a:pt x="354" y="310"/>
                    </a:lnTo>
                    <a:lnTo>
                      <a:pt x="364" y="330"/>
                    </a:lnTo>
                    <a:lnTo>
                      <a:pt x="348" y="342"/>
                    </a:lnTo>
                    <a:lnTo>
                      <a:pt x="352" y="360"/>
                    </a:lnTo>
                    <a:lnTo>
                      <a:pt x="362" y="374"/>
                    </a:lnTo>
                    <a:lnTo>
                      <a:pt x="356" y="398"/>
                    </a:lnTo>
                    <a:lnTo>
                      <a:pt x="332" y="428"/>
                    </a:lnTo>
                    <a:lnTo>
                      <a:pt x="318" y="446"/>
                    </a:lnTo>
                    <a:lnTo>
                      <a:pt x="288" y="446"/>
                    </a:lnTo>
                    <a:lnTo>
                      <a:pt x="266" y="434"/>
                    </a:lnTo>
                    <a:lnTo>
                      <a:pt x="242" y="412"/>
                    </a:lnTo>
                    <a:lnTo>
                      <a:pt x="224" y="390"/>
                    </a:lnTo>
                    <a:lnTo>
                      <a:pt x="200" y="400"/>
                    </a:lnTo>
                    <a:lnTo>
                      <a:pt x="158" y="400"/>
                    </a:lnTo>
                    <a:lnTo>
                      <a:pt x="150" y="408"/>
                    </a:lnTo>
                    <a:lnTo>
                      <a:pt x="148" y="448"/>
                    </a:lnTo>
                    <a:lnTo>
                      <a:pt x="132" y="452"/>
                    </a:lnTo>
                    <a:lnTo>
                      <a:pt x="106" y="434"/>
                    </a:lnTo>
                    <a:lnTo>
                      <a:pt x="82" y="432"/>
                    </a:lnTo>
                    <a:lnTo>
                      <a:pt x="76" y="398"/>
                    </a:lnTo>
                    <a:lnTo>
                      <a:pt x="74" y="370"/>
                    </a:lnTo>
                    <a:lnTo>
                      <a:pt x="62" y="364"/>
                    </a:lnTo>
                    <a:lnTo>
                      <a:pt x="64" y="324"/>
                    </a:lnTo>
                    <a:lnTo>
                      <a:pt x="52" y="308"/>
                    </a:lnTo>
                    <a:lnTo>
                      <a:pt x="36" y="290"/>
                    </a:lnTo>
                    <a:lnTo>
                      <a:pt x="14" y="268"/>
                    </a:lnTo>
                    <a:lnTo>
                      <a:pt x="14" y="236"/>
                    </a:lnTo>
                    <a:lnTo>
                      <a:pt x="2" y="224"/>
                    </a:lnTo>
                    <a:lnTo>
                      <a:pt x="0" y="212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59" name="Freeform 70"/>
              <p:cNvSpPr/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24"/>
                  <a:gd name="T61" fmla="*/ 0 h 144"/>
                  <a:gd name="T62" fmla="*/ 124 w 124"/>
                  <a:gd name="T63" fmla="*/ 144 h 1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0" name="Freeform 71"/>
              <p:cNvSpPr/>
              <p:nvPr/>
            </p:nvSpPr>
            <p:spPr bwMode="gray">
              <a:xfrm>
                <a:off x="3082" y="1966"/>
                <a:ext cx="124" cy="144"/>
              </a:xfrm>
              <a:custGeom>
                <a:avLst/>
                <a:gdLst>
                  <a:gd name="T0" fmla="*/ 8 w 124"/>
                  <a:gd name="T1" fmla="*/ 144 h 144"/>
                  <a:gd name="T2" fmla="*/ 0 w 124"/>
                  <a:gd name="T3" fmla="*/ 124 h 144"/>
                  <a:gd name="T4" fmla="*/ 12 w 124"/>
                  <a:gd name="T5" fmla="*/ 110 h 144"/>
                  <a:gd name="T6" fmla="*/ 12 w 124"/>
                  <a:gd name="T7" fmla="*/ 62 h 144"/>
                  <a:gd name="T8" fmla="*/ 2 w 124"/>
                  <a:gd name="T9" fmla="*/ 50 h 144"/>
                  <a:gd name="T10" fmla="*/ 22 w 124"/>
                  <a:gd name="T11" fmla="*/ 26 h 144"/>
                  <a:gd name="T12" fmla="*/ 48 w 124"/>
                  <a:gd name="T13" fmla="*/ 20 h 144"/>
                  <a:gd name="T14" fmla="*/ 66 w 124"/>
                  <a:gd name="T15" fmla="*/ 0 h 144"/>
                  <a:gd name="T16" fmla="*/ 104 w 124"/>
                  <a:gd name="T17" fmla="*/ 0 h 144"/>
                  <a:gd name="T18" fmla="*/ 120 w 124"/>
                  <a:gd name="T19" fmla="*/ 16 h 144"/>
                  <a:gd name="T20" fmla="*/ 118 w 124"/>
                  <a:gd name="T21" fmla="*/ 34 h 144"/>
                  <a:gd name="T22" fmla="*/ 124 w 124"/>
                  <a:gd name="T23" fmla="*/ 50 h 144"/>
                  <a:gd name="T24" fmla="*/ 98 w 124"/>
                  <a:gd name="T25" fmla="*/ 82 h 144"/>
                  <a:gd name="T26" fmla="*/ 92 w 124"/>
                  <a:gd name="T27" fmla="*/ 104 h 144"/>
                  <a:gd name="T28" fmla="*/ 68 w 124"/>
                  <a:gd name="T29" fmla="*/ 118 h 144"/>
                  <a:gd name="T30" fmla="*/ 58 w 124"/>
                  <a:gd name="T31" fmla="*/ 118 h 144"/>
                  <a:gd name="T32" fmla="*/ 52 w 124"/>
                  <a:gd name="T33" fmla="*/ 138 h 144"/>
                  <a:gd name="T34" fmla="*/ 34 w 124"/>
                  <a:gd name="T35" fmla="*/ 136 h 144"/>
                  <a:gd name="T36" fmla="*/ 22 w 124"/>
                  <a:gd name="T37" fmla="*/ 144 h 144"/>
                  <a:gd name="T38" fmla="*/ 8 w 124"/>
                  <a:gd name="T39" fmla="*/ 144 h 14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24"/>
                  <a:gd name="T61" fmla="*/ 0 h 144"/>
                  <a:gd name="T62" fmla="*/ 124 w 124"/>
                  <a:gd name="T63" fmla="*/ 144 h 14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24" h="144">
                    <a:moveTo>
                      <a:pt x="8" y="144"/>
                    </a:moveTo>
                    <a:lnTo>
                      <a:pt x="0" y="124"/>
                    </a:lnTo>
                    <a:lnTo>
                      <a:pt x="12" y="110"/>
                    </a:lnTo>
                    <a:lnTo>
                      <a:pt x="12" y="62"/>
                    </a:lnTo>
                    <a:lnTo>
                      <a:pt x="2" y="50"/>
                    </a:lnTo>
                    <a:lnTo>
                      <a:pt x="22" y="26"/>
                    </a:lnTo>
                    <a:lnTo>
                      <a:pt x="48" y="20"/>
                    </a:lnTo>
                    <a:lnTo>
                      <a:pt x="66" y="0"/>
                    </a:lnTo>
                    <a:lnTo>
                      <a:pt x="104" y="0"/>
                    </a:lnTo>
                    <a:lnTo>
                      <a:pt x="120" y="16"/>
                    </a:lnTo>
                    <a:lnTo>
                      <a:pt x="118" y="34"/>
                    </a:lnTo>
                    <a:lnTo>
                      <a:pt x="124" y="50"/>
                    </a:lnTo>
                    <a:lnTo>
                      <a:pt x="98" y="82"/>
                    </a:lnTo>
                    <a:lnTo>
                      <a:pt x="92" y="104"/>
                    </a:lnTo>
                    <a:lnTo>
                      <a:pt x="68" y="118"/>
                    </a:lnTo>
                    <a:lnTo>
                      <a:pt x="58" y="118"/>
                    </a:lnTo>
                    <a:lnTo>
                      <a:pt x="52" y="138"/>
                    </a:lnTo>
                    <a:lnTo>
                      <a:pt x="34" y="136"/>
                    </a:lnTo>
                    <a:lnTo>
                      <a:pt x="22" y="144"/>
                    </a:lnTo>
                    <a:lnTo>
                      <a:pt x="8" y="144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1" name="Freeform 72"/>
              <p:cNvSpPr/>
              <p:nvPr/>
            </p:nvSpPr>
            <p:spPr bwMode="gray">
              <a:xfrm>
                <a:off x="3274" y="2070"/>
                <a:ext cx="144" cy="155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4"/>
                  <a:gd name="T61" fmla="*/ 0 h 154"/>
                  <a:gd name="T62" fmla="*/ 144 w 144"/>
                  <a:gd name="T63" fmla="*/ 154 h 1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2" name="Freeform 73"/>
              <p:cNvSpPr/>
              <p:nvPr/>
            </p:nvSpPr>
            <p:spPr bwMode="gray">
              <a:xfrm>
                <a:off x="3274" y="2070"/>
                <a:ext cx="144" cy="155"/>
              </a:xfrm>
              <a:custGeom>
                <a:avLst/>
                <a:gdLst>
                  <a:gd name="T0" fmla="*/ 10 w 144"/>
                  <a:gd name="T1" fmla="*/ 30 h 154"/>
                  <a:gd name="T2" fmla="*/ 16 w 144"/>
                  <a:gd name="T3" fmla="*/ 50 h 154"/>
                  <a:gd name="T4" fmla="*/ 0 w 144"/>
                  <a:gd name="T5" fmla="*/ 66 h 154"/>
                  <a:gd name="T6" fmla="*/ 2 w 144"/>
                  <a:gd name="T7" fmla="*/ 86 h 154"/>
                  <a:gd name="T8" fmla="*/ 24 w 144"/>
                  <a:gd name="T9" fmla="*/ 90 h 154"/>
                  <a:gd name="T10" fmla="*/ 42 w 144"/>
                  <a:gd name="T11" fmla="*/ 108 h 154"/>
                  <a:gd name="T12" fmla="*/ 62 w 144"/>
                  <a:gd name="T13" fmla="*/ 110 h 154"/>
                  <a:gd name="T14" fmla="*/ 60 w 144"/>
                  <a:gd name="T15" fmla="*/ 128 h 154"/>
                  <a:gd name="T16" fmla="*/ 74 w 144"/>
                  <a:gd name="T17" fmla="*/ 142 h 154"/>
                  <a:gd name="T18" fmla="*/ 94 w 144"/>
                  <a:gd name="T19" fmla="*/ 154 h 154"/>
                  <a:gd name="T20" fmla="*/ 118 w 144"/>
                  <a:gd name="T21" fmla="*/ 138 h 154"/>
                  <a:gd name="T22" fmla="*/ 118 w 144"/>
                  <a:gd name="T23" fmla="*/ 104 h 154"/>
                  <a:gd name="T24" fmla="*/ 144 w 144"/>
                  <a:gd name="T25" fmla="*/ 92 h 154"/>
                  <a:gd name="T26" fmla="*/ 142 w 144"/>
                  <a:gd name="T27" fmla="*/ 32 h 154"/>
                  <a:gd name="T28" fmla="*/ 122 w 144"/>
                  <a:gd name="T29" fmla="*/ 16 h 154"/>
                  <a:gd name="T30" fmla="*/ 100 w 144"/>
                  <a:gd name="T31" fmla="*/ 28 h 154"/>
                  <a:gd name="T32" fmla="*/ 80 w 144"/>
                  <a:gd name="T33" fmla="*/ 14 h 154"/>
                  <a:gd name="T34" fmla="*/ 60 w 144"/>
                  <a:gd name="T35" fmla="*/ 0 h 154"/>
                  <a:gd name="T36" fmla="*/ 30 w 144"/>
                  <a:gd name="T37" fmla="*/ 12 h 154"/>
                  <a:gd name="T38" fmla="*/ 10 w 144"/>
                  <a:gd name="T39" fmla="*/ 30 h 154"/>
                  <a:gd name="T40" fmla="*/ 0 60000 65536"/>
                  <a:gd name="T41" fmla="*/ 0 60000 65536"/>
                  <a:gd name="T42" fmla="*/ 0 60000 65536"/>
                  <a:gd name="T43" fmla="*/ 0 60000 65536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w 144"/>
                  <a:gd name="T61" fmla="*/ 0 h 154"/>
                  <a:gd name="T62" fmla="*/ 144 w 144"/>
                  <a:gd name="T63" fmla="*/ 154 h 154"/>
                </a:gdLst>
                <a:ahLst/>
                <a:cxnLst>
                  <a:cxn ang="T40">
                    <a:pos x="T0" y="T1"/>
                  </a:cxn>
                  <a:cxn ang="T41">
                    <a:pos x="T2" y="T3"/>
                  </a:cxn>
                  <a:cxn ang="T42">
                    <a:pos x="T4" y="T5"/>
                  </a:cxn>
                  <a:cxn ang="T43">
                    <a:pos x="T6" y="T7"/>
                  </a:cxn>
                  <a:cxn ang="T44">
                    <a:pos x="T8" y="T9"/>
                  </a:cxn>
                  <a:cxn ang="T45">
                    <a:pos x="T10" y="T11"/>
                  </a:cxn>
                  <a:cxn ang="T46">
                    <a:pos x="T12" y="T13"/>
                  </a:cxn>
                  <a:cxn ang="T47">
                    <a:pos x="T14" y="T15"/>
                  </a:cxn>
                  <a:cxn ang="T48">
                    <a:pos x="T16" y="T17"/>
                  </a:cxn>
                  <a:cxn ang="T49">
                    <a:pos x="T18" y="T19"/>
                  </a:cxn>
                  <a:cxn ang="T50">
                    <a:pos x="T20" y="T21"/>
                  </a:cxn>
                  <a:cxn ang="T51">
                    <a:pos x="T22" y="T23"/>
                  </a:cxn>
                  <a:cxn ang="T52">
                    <a:pos x="T24" y="T25"/>
                  </a:cxn>
                  <a:cxn ang="T53">
                    <a:pos x="T26" y="T27"/>
                  </a:cxn>
                  <a:cxn ang="T54">
                    <a:pos x="T28" y="T29"/>
                  </a:cxn>
                  <a:cxn ang="T55">
                    <a:pos x="T30" y="T31"/>
                  </a:cxn>
                  <a:cxn ang="T56">
                    <a:pos x="T32" y="T33"/>
                  </a:cxn>
                  <a:cxn ang="T57">
                    <a:pos x="T34" y="T35"/>
                  </a:cxn>
                  <a:cxn ang="T58">
                    <a:pos x="T36" y="T37"/>
                  </a:cxn>
                  <a:cxn ang="T59">
                    <a:pos x="T38" y="T39"/>
                  </a:cxn>
                </a:cxnLst>
                <a:rect l="T60" t="T61" r="T62" b="T63"/>
                <a:pathLst>
                  <a:path w="144" h="154">
                    <a:moveTo>
                      <a:pt x="10" y="30"/>
                    </a:moveTo>
                    <a:lnTo>
                      <a:pt x="16" y="50"/>
                    </a:lnTo>
                    <a:lnTo>
                      <a:pt x="0" y="66"/>
                    </a:lnTo>
                    <a:lnTo>
                      <a:pt x="2" y="86"/>
                    </a:lnTo>
                    <a:lnTo>
                      <a:pt x="24" y="90"/>
                    </a:lnTo>
                    <a:lnTo>
                      <a:pt x="42" y="108"/>
                    </a:lnTo>
                    <a:lnTo>
                      <a:pt x="62" y="110"/>
                    </a:lnTo>
                    <a:lnTo>
                      <a:pt x="60" y="128"/>
                    </a:lnTo>
                    <a:lnTo>
                      <a:pt x="74" y="142"/>
                    </a:lnTo>
                    <a:lnTo>
                      <a:pt x="94" y="154"/>
                    </a:lnTo>
                    <a:lnTo>
                      <a:pt x="118" y="138"/>
                    </a:lnTo>
                    <a:lnTo>
                      <a:pt x="118" y="104"/>
                    </a:lnTo>
                    <a:lnTo>
                      <a:pt x="144" y="92"/>
                    </a:lnTo>
                    <a:lnTo>
                      <a:pt x="142" y="32"/>
                    </a:lnTo>
                    <a:lnTo>
                      <a:pt x="122" y="16"/>
                    </a:lnTo>
                    <a:lnTo>
                      <a:pt x="100" y="28"/>
                    </a:lnTo>
                    <a:lnTo>
                      <a:pt x="80" y="14"/>
                    </a:lnTo>
                    <a:lnTo>
                      <a:pt x="60" y="0"/>
                    </a:lnTo>
                    <a:lnTo>
                      <a:pt x="30" y="12"/>
                    </a:lnTo>
                    <a:lnTo>
                      <a:pt x="10" y="3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3" name="Freeform 74"/>
              <p:cNvSpPr/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8"/>
                  <a:gd name="T82" fmla="*/ 0 h 164"/>
                  <a:gd name="T83" fmla="*/ 248 w 248"/>
                  <a:gd name="T84" fmla="*/ 164 h 1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4" name="Freeform 75"/>
              <p:cNvSpPr/>
              <p:nvPr/>
            </p:nvSpPr>
            <p:spPr bwMode="gray">
              <a:xfrm>
                <a:off x="3118" y="2198"/>
                <a:ext cx="248" cy="164"/>
              </a:xfrm>
              <a:custGeom>
                <a:avLst/>
                <a:gdLst>
                  <a:gd name="T0" fmla="*/ 216 w 248"/>
                  <a:gd name="T1" fmla="*/ 0 h 164"/>
                  <a:gd name="T2" fmla="*/ 192 w 248"/>
                  <a:gd name="T3" fmla="*/ 12 h 164"/>
                  <a:gd name="T4" fmla="*/ 112 w 248"/>
                  <a:gd name="T5" fmla="*/ 72 h 164"/>
                  <a:gd name="T6" fmla="*/ 106 w 248"/>
                  <a:gd name="T7" fmla="*/ 96 h 164"/>
                  <a:gd name="T8" fmla="*/ 94 w 248"/>
                  <a:gd name="T9" fmla="*/ 104 h 164"/>
                  <a:gd name="T10" fmla="*/ 60 w 248"/>
                  <a:gd name="T11" fmla="*/ 94 h 164"/>
                  <a:gd name="T12" fmla="*/ 40 w 248"/>
                  <a:gd name="T13" fmla="*/ 98 h 164"/>
                  <a:gd name="T14" fmla="*/ 8 w 248"/>
                  <a:gd name="T15" fmla="*/ 120 h 164"/>
                  <a:gd name="T16" fmla="*/ 0 w 248"/>
                  <a:gd name="T17" fmla="*/ 142 h 164"/>
                  <a:gd name="T18" fmla="*/ 14 w 248"/>
                  <a:gd name="T19" fmla="*/ 162 h 164"/>
                  <a:gd name="T20" fmla="*/ 36 w 248"/>
                  <a:gd name="T21" fmla="*/ 164 h 164"/>
                  <a:gd name="T22" fmla="*/ 50 w 248"/>
                  <a:gd name="T23" fmla="*/ 140 h 164"/>
                  <a:gd name="T24" fmla="*/ 62 w 248"/>
                  <a:gd name="T25" fmla="*/ 130 h 164"/>
                  <a:gd name="T26" fmla="*/ 84 w 248"/>
                  <a:gd name="T27" fmla="*/ 128 h 164"/>
                  <a:gd name="T28" fmla="*/ 94 w 248"/>
                  <a:gd name="T29" fmla="*/ 148 h 164"/>
                  <a:gd name="T30" fmla="*/ 120 w 248"/>
                  <a:gd name="T31" fmla="*/ 144 h 164"/>
                  <a:gd name="T32" fmla="*/ 132 w 248"/>
                  <a:gd name="T33" fmla="*/ 122 h 164"/>
                  <a:gd name="T34" fmla="*/ 152 w 248"/>
                  <a:gd name="T35" fmla="*/ 130 h 164"/>
                  <a:gd name="T36" fmla="*/ 172 w 248"/>
                  <a:gd name="T37" fmla="*/ 122 h 164"/>
                  <a:gd name="T38" fmla="*/ 202 w 248"/>
                  <a:gd name="T39" fmla="*/ 90 h 164"/>
                  <a:gd name="T40" fmla="*/ 226 w 248"/>
                  <a:gd name="T41" fmla="*/ 86 h 164"/>
                  <a:gd name="T42" fmla="*/ 234 w 248"/>
                  <a:gd name="T43" fmla="*/ 78 h 164"/>
                  <a:gd name="T44" fmla="*/ 236 w 248"/>
                  <a:gd name="T45" fmla="*/ 54 h 164"/>
                  <a:gd name="T46" fmla="*/ 244 w 248"/>
                  <a:gd name="T47" fmla="*/ 44 h 164"/>
                  <a:gd name="T48" fmla="*/ 248 w 248"/>
                  <a:gd name="T49" fmla="*/ 24 h 164"/>
                  <a:gd name="T50" fmla="*/ 230 w 248"/>
                  <a:gd name="T51" fmla="*/ 14 h 164"/>
                  <a:gd name="T52" fmla="*/ 216 w 248"/>
                  <a:gd name="T53" fmla="*/ 0 h 164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60000 65536"/>
                  <a:gd name="T67" fmla="*/ 0 60000 65536"/>
                  <a:gd name="T68" fmla="*/ 0 60000 65536"/>
                  <a:gd name="T69" fmla="*/ 0 60000 65536"/>
                  <a:gd name="T70" fmla="*/ 0 60000 65536"/>
                  <a:gd name="T71" fmla="*/ 0 60000 65536"/>
                  <a:gd name="T72" fmla="*/ 0 60000 65536"/>
                  <a:gd name="T73" fmla="*/ 0 60000 65536"/>
                  <a:gd name="T74" fmla="*/ 0 60000 65536"/>
                  <a:gd name="T75" fmla="*/ 0 60000 65536"/>
                  <a:gd name="T76" fmla="*/ 0 60000 65536"/>
                  <a:gd name="T77" fmla="*/ 0 60000 65536"/>
                  <a:gd name="T78" fmla="*/ 0 60000 65536"/>
                  <a:gd name="T79" fmla="*/ 0 60000 65536"/>
                  <a:gd name="T80" fmla="*/ 0 60000 65536"/>
                  <a:gd name="T81" fmla="*/ 0 w 248"/>
                  <a:gd name="T82" fmla="*/ 0 h 164"/>
                  <a:gd name="T83" fmla="*/ 248 w 248"/>
                  <a:gd name="T84" fmla="*/ 164 h 164"/>
                </a:gdLst>
                <a:ahLst/>
                <a:cxnLst>
                  <a:cxn ang="T54">
                    <a:pos x="T0" y="T1"/>
                  </a:cxn>
                  <a:cxn ang="T55">
                    <a:pos x="T2" y="T3"/>
                  </a:cxn>
                  <a:cxn ang="T56">
                    <a:pos x="T4" y="T5"/>
                  </a:cxn>
                  <a:cxn ang="T57">
                    <a:pos x="T6" y="T7"/>
                  </a:cxn>
                  <a:cxn ang="T58">
                    <a:pos x="T8" y="T9"/>
                  </a:cxn>
                  <a:cxn ang="T59">
                    <a:pos x="T10" y="T11"/>
                  </a:cxn>
                  <a:cxn ang="T60">
                    <a:pos x="T12" y="T13"/>
                  </a:cxn>
                  <a:cxn ang="T61">
                    <a:pos x="T14" y="T15"/>
                  </a:cxn>
                  <a:cxn ang="T62">
                    <a:pos x="T16" y="T17"/>
                  </a:cxn>
                  <a:cxn ang="T63">
                    <a:pos x="T18" y="T19"/>
                  </a:cxn>
                  <a:cxn ang="T64">
                    <a:pos x="T20" y="T21"/>
                  </a:cxn>
                  <a:cxn ang="T65">
                    <a:pos x="T22" y="T23"/>
                  </a:cxn>
                  <a:cxn ang="T66">
                    <a:pos x="T24" y="T25"/>
                  </a:cxn>
                  <a:cxn ang="T67">
                    <a:pos x="T26" y="T27"/>
                  </a:cxn>
                  <a:cxn ang="T68">
                    <a:pos x="T28" y="T29"/>
                  </a:cxn>
                  <a:cxn ang="T69">
                    <a:pos x="T30" y="T31"/>
                  </a:cxn>
                  <a:cxn ang="T70">
                    <a:pos x="T32" y="T33"/>
                  </a:cxn>
                  <a:cxn ang="T71">
                    <a:pos x="T34" y="T35"/>
                  </a:cxn>
                  <a:cxn ang="T72">
                    <a:pos x="T36" y="T37"/>
                  </a:cxn>
                  <a:cxn ang="T73">
                    <a:pos x="T38" y="T39"/>
                  </a:cxn>
                  <a:cxn ang="T74">
                    <a:pos x="T40" y="T41"/>
                  </a:cxn>
                  <a:cxn ang="T75">
                    <a:pos x="T42" y="T43"/>
                  </a:cxn>
                  <a:cxn ang="T76">
                    <a:pos x="T44" y="T45"/>
                  </a:cxn>
                  <a:cxn ang="T77">
                    <a:pos x="T46" y="T47"/>
                  </a:cxn>
                  <a:cxn ang="T78">
                    <a:pos x="T48" y="T49"/>
                  </a:cxn>
                  <a:cxn ang="T79">
                    <a:pos x="T50" y="T51"/>
                  </a:cxn>
                  <a:cxn ang="T80">
                    <a:pos x="T52" y="T53"/>
                  </a:cxn>
                </a:cxnLst>
                <a:rect l="T81" t="T82" r="T83" b="T84"/>
                <a:pathLst>
                  <a:path w="248" h="164">
                    <a:moveTo>
                      <a:pt x="216" y="0"/>
                    </a:moveTo>
                    <a:lnTo>
                      <a:pt x="192" y="12"/>
                    </a:lnTo>
                    <a:lnTo>
                      <a:pt x="112" y="72"/>
                    </a:lnTo>
                    <a:lnTo>
                      <a:pt x="106" y="96"/>
                    </a:lnTo>
                    <a:lnTo>
                      <a:pt x="94" y="104"/>
                    </a:lnTo>
                    <a:lnTo>
                      <a:pt x="60" y="94"/>
                    </a:lnTo>
                    <a:lnTo>
                      <a:pt x="40" y="98"/>
                    </a:lnTo>
                    <a:lnTo>
                      <a:pt x="8" y="120"/>
                    </a:lnTo>
                    <a:lnTo>
                      <a:pt x="0" y="142"/>
                    </a:lnTo>
                    <a:lnTo>
                      <a:pt x="14" y="162"/>
                    </a:lnTo>
                    <a:lnTo>
                      <a:pt x="36" y="164"/>
                    </a:lnTo>
                    <a:lnTo>
                      <a:pt x="50" y="140"/>
                    </a:lnTo>
                    <a:lnTo>
                      <a:pt x="62" y="130"/>
                    </a:lnTo>
                    <a:lnTo>
                      <a:pt x="84" y="128"/>
                    </a:lnTo>
                    <a:lnTo>
                      <a:pt x="94" y="148"/>
                    </a:lnTo>
                    <a:lnTo>
                      <a:pt x="120" y="144"/>
                    </a:lnTo>
                    <a:lnTo>
                      <a:pt x="132" y="122"/>
                    </a:lnTo>
                    <a:lnTo>
                      <a:pt x="152" y="130"/>
                    </a:lnTo>
                    <a:lnTo>
                      <a:pt x="172" y="122"/>
                    </a:lnTo>
                    <a:lnTo>
                      <a:pt x="202" y="90"/>
                    </a:lnTo>
                    <a:lnTo>
                      <a:pt x="226" y="86"/>
                    </a:lnTo>
                    <a:lnTo>
                      <a:pt x="234" y="78"/>
                    </a:lnTo>
                    <a:lnTo>
                      <a:pt x="236" y="54"/>
                    </a:lnTo>
                    <a:lnTo>
                      <a:pt x="244" y="44"/>
                    </a:lnTo>
                    <a:lnTo>
                      <a:pt x="248" y="24"/>
                    </a:lnTo>
                    <a:lnTo>
                      <a:pt x="230" y="14"/>
                    </a:lnTo>
                    <a:lnTo>
                      <a:pt x="216" y="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5" name="Freeform 76"/>
              <p:cNvSpPr/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22"/>
                  <a:gd name="T127" fmla="*/ 0 h 494"/>
                  <a:gd name="T128" fmla="*/ 622 w 622"/>
                  <a:gd name="T129" fmla="*/ 494 h 4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6" name="Freeform 77"/>
              <p:cNvSpPr/>
              <p:nvPr/>
            </p:nvSpPr>
            <p:spPr bwMode="gray">
              <a:xfrm>
                <a:off x="2308" y="2168"/>
                <a:ext cx="622" cy="494"/>
              </a:xfrm>
              <a:custGeom>
                <a:avLst/>
                <a:gdLst>
                  <a:gd name="T0" fmla="*/ 614 w 622"/>
                  <a:gd name="T1" fmla="*/ 218 h 494"/>
                  <a:gd name="T2" fmla="*/ 604 w 622"/>
                  <a:gd name="T3" fmla="*/ 172 h 494"/>
                  <a:gd name="T4" fmla="*/ 554 w 622"/>
                  <a:gd name="T5" fmla="*/ 116 h 494"/>
                  <a:gd name="T6" fmla="*/ 542 w 622"/>
                  <a:gd name="T7" fmla="*/ 72 h 494"/>
                  <a:gd name="T8" fmla="*/ 526 w 622"/>
                  <a:gd name="T9" fmla="*/ 48 h 494"/>
                  <a:gd name="T10" fmla="*/ 486 w 622"/>
                  <a:gd name="T11" fmla="*/ 62 h 494"/>
                  <a:gd name="T12" fmla="*/ 442 w 622"/>
                  <a:gd name="T13" fmla="*/ 54 h 494"/>
                  <a:gd name="T14" fmla="*/ 382 w 622"/>
                  <a:gd name="T15" fmla="*/ 64 h 494"/>
                  <a:gd name="T16" fmla="*/ 364 w 622"/>
                  <a:gd name="T17" fmla="*/ 30 h 494"/>
                  <a:gd name="T18" fmla="*/ 318 w 622"/>
                  <a:gd name="T19" fmla="*/ 0 h 494"/>
                  <a:gd name="T20" fmla="*/ 274 w 622"/>
                  <a:gd name="T21" fmla="*/ 38 h 494"/>
                  <a:gd name="T22" fmla="*/ 220 w 622"/>
                  <a:gd name="T23" fmla="*/ 56 h 494"/>
                  <a:gd name="T24" fmla="*/ 188 w 622"/>
                  <a:gd name="T25" fmla="*/ 16 h 494"/>
                  <a:gd name="T26" fmla="*/ 164 w 622"/>
                  <a:gd name="T27" fmla="*/ 70 h 494"/>
                  <a:gd name="T28" fmla="*/ 154 w 622"/>
                  <a:gd name="T29" fmla="*/ 116 h 494"/>
                  <a:gd name="T30" fmla="*/ 98 w 622"/>
                  <a:gd name="T31" fmla="*/ 108 h 494"/>
                  <a:gd name="T32" fmla="*/ 56 w 622"/>
                  <a:gd name="T33" fmla="*/ 118 h 494"/>
                  <a:gd name="T34" fmla="*/ 68 w 622"/>
                  <a:gd name="T35" fmla="*/ 160 h 494"/>
                  <a:gd name="T36" fmla="*/ 82 w 622"/>
                  <a:gd name="T37" fmla="*/ 192 h 494"/>
                  <a:gd name="T38" fmla="*/ 44 w 622"/>
                  <a:gd name="T39" fmla="*/ 216 h 494"/>
                  <a:gd name="T40" fmla="*/ 18 w 622"/>
                  <a:gd name="T41" fmla="*/ 254 h 494"/>
                  <a:gd name="T42" fmla="*/ 38 w 622"/>
                  <a:gd name="T43" fmla="*/ 304 h 494"/>
                  <a:gd name="T44" fmla="*/ 42 w 622"/>
                  <a:gd name="T45" fmla="*/ 338 h 494"/>
                  <a:gd name="T46" fmla="*/ 36 w 622"/>
                  <a:gd name="T47" fmla="*/ 388 h 494"/>
                  <a:gd name="T48" fmla="*/ 0 w 622"/>
                  <a:gd name="T49" fmla="*/ 458 h 494"/>
                  <a:gd name="T50" fmla="*/ 44 w 622"/>
                  <a:gd name="T51" fmla="*/ 494 h 494"/>
                  <a:gd name="T52" fmla="*/ 94 w 622"/>
                  <a:gd name="T53" fmla="*/ 466 h 494"/>
                  <a:gd name="T54" fmla="*/ 120 w 622"/>
                  <a:gd name="T55" fmla="*/ 450 h 494"/>
                  <a:gd name="T56" fmla="*/ 120 w 622"/>
                  <a:gd name="T57" fmla="*/ 422 h 494"/>
                  <a:gd name="T58" fmla="*/ 182 w 622"/>
                  <a:gd name="T59" fmla="*/ 404 h 494"/>
                  <a:gd name="T60" fmla="*/ 224 w 622"/>
                  <a:gd name="T61" fmla="*/ 442 h 494"/>
                  <a:gd name="T62" fmla="*/ 288 w 622"/>
                  <a:gd name="T63" fmla="*/ 454 h 494"/>
                  <a:gd name="T64" fmla="*/ 362 w 622"/>
                  <a:gd name="T65" fmla="*/ 440 h 494"/>
                  <a:gd name="T66" fmla="*/ 404 w 622"/>
                  <a:gd name="T67" fmla="*/ 436 h 494"/>
                  <a:gd name="T68" fmla="*/ 430 w 622"/>
                  <a:gd name="T69" fmla="*/ 412 h 494"/>
                  <a:gd name="T70" fmla="*/ 484 w 622"/>
                  <a:gd name="T71" fmla="*/ 374 h 494"/>
                  <a:gd name="T72" fmla="*/ 504 w 622"/>
                  <a:gd name="T73" fmla="*/ 400 h 494"/>
                  <a:gd name="T74" fmla="*/ 534 w 622"/>
                  <a:gd name="T75" fmla="*/ 378 h 494"/>
                  <a:gd name="T76" fmla="*/ 524 w 622"/>
                  <a:gd name="T77" fmla="*/ 322 h 494"/>
                  <a:gd name="T78" fmla="*/ 570 w 622"/>
                  <a:gd name="T79" fmla="*/ 328 h 494"/>
                  <a:gd name="T80" fmla="*/ 604 w 622"/>
                  <a:gd name="T81" fmla="*/ 314 h 494"/>
                  <a:gd name="T82" fmla="*/ 622 w 622"/>
                  <a:gd name="T83" fmla="*/ 280 h 494"/>
                  <a:gd name="T84" fmla="*/ 0 60000 65536"/>
                  <a:gd name="T85" fmla="*/ 0 60000 65536"/>
                  <a:gd name="T86" fmla="*/ 0 60000 65536"/>
                  <a:gd name="T87" fmla="*/ 0 60000 65536"/>
                  <a:gd name="T88" fmla="*/ 0 60000 65536"/>
                  <a:gd name="T89" fmla="*/ 0 60000 65536"/>
                  <a:gd name="T90" fmla="*/ 0 60000 65536"/>
                  <a:gd name="T91" fmla="*/ 0 60000 65536"/>
                  <a:gd name="T92" fmla="*/ 0 60000 65536"/>
                  <a:gd name="T93" fmla="*/ 0 60000 65536"/>
                  <a:gd name="T94" fmla="*/ 0 60000 65536"/>
                  <a:gd name="T95" fmla="*/ 0 60000 65536"/>
                  <a:gd name="T96" fmla="*/ 0 60000 65536"/>
                  <a:gd name="T97" fmla="*/ 0 60000 65536"/>
                  <a:gd name="T98" fmla="*/ 0 60000 65536"/>
                  <a:gd name="T99" fmla="*/ 0 60000 65536"/>
                  <a:gd name="T100" fmla="*/ 0 60000 65536"/>
                  <a:gd name="T101" fmla="*/ 0 60000 65536"/>
                  <a:gd name="T102" fmla="*/ 0 60000 65536"/>
                  <a:gd name="T103" fmla="*/ 0 60000 65536"/>
                  <a:gd name="T104" fmla="*/ 0 60000 65536"/>
                  <a:gd name="T105" fmla="*/ 0 60000 65536"/>
                  <a:gd name="T106" fmla="*/ 0 60000 65536"/>
                  <a:gd name="T107" fmla="*/ 0 60000 65536"/>
                  <a:gd name="T108" fmla="*/ 0 60000 65536"/>
                  <a:gd name="T109" fmla="*/ 0 60000 65536"/>
                  <a:gd name="T110" fmla="*/ 0 60000 65536"/>
                  <a:gd name="T111" fmla="*/ 0 60000 65536"/>
                  <a:gd name="T112" fmla="*/ 0 60000 65536"/>
                  <a:gd name="T113" fmla="*/ 0 60000 65536"/>
                  <a:gd name="T114" fmla="*/ 0 60000 65536"/>
                  <a:gd name="T115" fmla="*/ 0 60000 65536"/>
                  <a:gd name="T116" fmla="*/ 0 60000 65536"/>
                  <a:gd name="T117" fmla="*/ 0 60000 65536"/>
                  <a:gd name="T118" fmla="*/ 0 60000 65536"/>
                  <a:gd name="T119" fmla="*/ 0 60000 65536"/>
                  <a:gd name="T120" fmla="*/ 0 60000 65536"/>
                  <a:gd name="T121" fmla="*/ 0 60000 65536"/>
                  <a:gd name="T122" fmla="*/ 0 60000 65536"/>
                  <a:gd name="T123" fmla="*/ 0 60000 65536"/>
                  <a:gd name="T124" fmla="*/ 0 60000 65536"/>
                  <a:gd name="T125" fmla="*/ 0 60000 65536"/>
                  <a:gd name="T126" fmla="*/ 0 w 622"/>
                  <a:gd name="T127" fmla="*/ 0 h 494"/>
                  <a:gd name="T128" fmla="*/ 622 w 622"/>
                  <a:gd name="T129" fmla="*/ 494 h 494"/>
                </a:gdLst>
                <a:ahLst/>
                <a:cxnLst>
                  <a:cxn ang="T84">
                    <a:pos x="T0" y="T1"/>
                  </a:cxn>
                  <a:cxn ang="T85">
                    <a:pos x="T2" y="T3"/>
                  </a:cxn>
                  <a:cxn ang="T86">
                    <a:pos x="T4" y="T5"/>
                  </a:cxn>
                  <a:cxn ang="T87">
                    <a:pos x="T6" y="T7"/>
                  </a:cxn>
                  <a:cxn ang="T88">
                    <a:pos x="T8" y="T9"/>
                  </a:cxn>
                  <a:cxn ang="T89">
                    <a:pos x="T10" y="T11"/>
                  </a:cxn>
                  <a:cxn ang="T90">
                    <a:pos x="T12" y="T13"/>
                  </a:cxn>
                  <a:cxn ang="T91">
                    <a:pos x="T14" y="T15"/>
                  </a:cxn>
                  <a:cxn ang="T92">
                    <a:pos x="T16" y="T17"/>
                  </a:cxn>
                  <a:cxn ang="T93">
                    <a:pos x="T18" y="T19"/>
                  </a:cxn>
                  <a:cxn ang="T94">
                    <a:pos x="T20" y="T21"/>
                  </a:cxn>
                  <a:cxn ang="T95">
                    <a:pos x="T22" y="T23"/>
                  </a:cxn>
                  <a:cxn ang="T96">
                    <a:pos x="T24" y="T25"/>
                  </a:cxn>
                  <a:cxn ang="T97">
                    <a:pos x="T26" y="T27"/>
                  </a:cxn>
                  <a:cxn ang="T98">
                    <a:pos x="T28" y="T29"/>
                  </a:cxn>
                  <a:cxn ang="T99">
                    <a:pos x="T30" y="T31"/>
                  </a:cxn>
                  <a:cxn ang="T100">
                    <a:pos x="T32" y="T33"/>
                  </a:cxn>
                  <a:cxn ang="T101">
                    <a:pos x="T34" y="T35"/>
                  </a:cxn>
                  <a:cxn ang="T102">
                    <a:pos x="T36" y="T37"/>
                  </a:cxn>
                  <a:cxn ang="T103">
                    <a:pos x="T38" y="T39"/>
                  </a:cxn>
                  <a:cxn ang="T104">
                    <a:pos x="T40" y="T41"/>
                  </a:cxn>
                  <a:cxn ang="T105">
                    <a:pos x="T42" y="T43"/>
                  </a:cxn>
                  <a:cxn ang="T106">
                    <a:pos x="T44" y="T45"/>
                  </a:cxn>
                  <a:cxn ang="T107">
                    <a:pos x="T46" y="T47"/>
                  </a:cxn>
                  <a:cxn ang="T108">
                    <a:pos x="T48" y="T49"/>
                  </a:cxn>
                  <a:cxn ang="T109">
                    <a:pos x="T50" y="T51"/>
                  </a:cxn>
                  <a:cxn ang="T110">
                    <a:pos x="T52" y="T53"/>
                  </a:cxn>
                  <a:cxn ang="T111">
                    <a:pos x="T54" y="T55"/>
                  </a:cxn>
                  <a:cxn ang="T112">
                    <a:pos x="T56" y="T57"/>
                  </a:cxn>
                  <a:cxn ang="T113">
                    <a:pos x="T58" y="T59"/>
                  </a:cxn>
                  <a:cxn ang="T114">
                    <a:pos x="T60" y="T61"/>
                  </a:cxn>
                  <a:cxn ang="T115">
                    <a:pos x="T62" y="T63"/>
                  </a:cxn>
                  <a:cxn ang="T116">
                    <a:pos x="T64" y="T65"/>
                  </a:cxn>
                  <a:cxn ang="T117">
                    <a:pos x="T66" y="T67"/>
                  </a:cxn>
                  <a:cxn ang="T118">
                    <a:pos x="T68" y="T69"/>
                  </a:cxn>
                  <a:cxn ang="T119">
                    <a:pos x="T70" y="T71"/>
                  </a:cxn>
                  <a:cxn ang="T120">
                    <a:pos x="T72" y="T73"/>
                  </a:cxn>
                  <a:cxn ang="T121">
                    <a:pos x="T74" y="T75"/>
                  </a:cxn>
                  <a:cxn ang="T122">
                    <a:pos x="T76" y="T77"/>
                  </a:cxn>
                  <a:cxn ang="T123">
                    <a:pos x="T78" y="T79"/>
                  </a:cxn>
                  <a:cxn ang="T124">
                    <a:pos x="T80" y="T81"/>
                  </a:cxn>
                  <a:cxn ang="T125">
                    <a:pos x="T82" y="T83"/>
                  </a:cxn>
                </a:cxnLst>
                <a:rect l="T126" t="T127" r="T128" b="T129"/>
                <a:pathLst>
                  <a:path w="622" h="494">
                    <a:moveTo>
                      <a:pt x="622" y="280"/>
                    </a:moveTo>
                    <a:lnTo>
                      <a:pt x="614" y="218"/>
                    </a:lnTo>
                    <a:lnTo>
                      <a:pt x="602" y="212"/>
                    </a:lnTo>
                    <a:lnTo>
                      <a:pt x="604" y="172"/>
                    </a:lnTo>
                    <a:lnTo>
                      <a:pt x="580" y="144"/>
                    </a:lnTo>
                    <a:lnTo>
                      <a:pt x="554" y="116"/>
                    </a:lnTo>
                    <a:lnTo>
                      <a:pt x="554" y="84"/>
                    </a:lnTo>
                    <a:lnTo>
                      <a:pt x="542" y="72"/>
                    </a:lnTo>
                    <a:lnTo>
                      <a:pt x="540" y="60"/>
                    </a:lnTo>
                    <a:lnTo>
                      <a:pt x="526" y="48"/>
                    </a:lnTo>
                    <a:lnTo>
                      <a:pt x="502" y="46"/>
                    </a:lnTo>
                    <a:lnTo>
                      <a:pt x="486" y="62"/>
                    </a:lnTo>
                    <a:lnTo>
                      <a:pt x="462" y="64"/>
                    </a:lnTo>
                    <a:lnTo>
                      <a:pt x="442" y="54"/>
                    </a:lnTo>
                    <a:lnTo>
                      <a:pt x="416" y="64"/>
                    </a:lnTo>
                    <a:lnTo>
                      <a:pt x="382" y="64"/>
                    </a:lnTo>
                    <a:lnTo>
                      <a:pt x="378" y="46"/>
                    </a:lnTo>
                    <a:lnTo>
                      <a:pt x="364" y="30"/>
                    </a:lnTo>
                    <a:lnTo>
                      <a:pt x="344" y="20"/>
                    </a:lnTo>
                    <a:lnTo>
                      <a:pt x="318" y="0"/>
                    </a:lnTo>
                    <a:lnTo>
                      <a:pt x="302" y="4"/>
                    </a:lnTo>
                    <a:lnTo>
                      <a:pt x="274" y="38"/>
                    </a:lnTo>
                    <a:lnTo>
                      <a:pt x="242" y="54"/>
                    </a:lnTo>
                    <a:lnTo>
                      <a:pt x="220" y="56"/>
                    </a:lnTo>
                    <a:lnTo>
                      <a:pt x="210" y="36"/>
                    </a:lnTo>
                    <a:lnTo>
                      <a:pt x="188" y="16"/>
                    </a:lnTo>
                    <a:lnTo>
                      <a:pt x="174" y="46"/>
                    </a:lnTo>
                    <a:lnTo>
                      <a:pt x="164" y="70"/>
                    </a:lnTo>
                    <a:lnTo>
                      <a:pt x="144" y="90"/>
                    </a:lnTo>
                    <a:lnTo>
                      <a:pt x="154" y="116"/>
                    </a:lnTo>
                    <a:lnTo>
                      <a:pt x="118" y="118"/>
                    </a:lnTo>
                    <a:lnTo>
                      <a:pt x="98" y="108"/>
                    </a:lnTo>
                    <a:lnTo>
                      <a:pt x="82" y="120"/>
                    </a:lnTo>
                    <a:lnTo>
                      <a:pt x="56" y="118"/>
                    </a:lnTo>
                    <a:lnTo>
                      <a:pt x="48" y="138"/>
                    </a:lnTo>
                    <a:lnTo>
                      <a:pt x="68" y="160"/>
                    </a:lnTo>
                    <a:lnTo>
                      <a:pt x="86" y="174"/>
                    </a:lnTo>
                    <a:lnTo>
                      <a:pt x="82" y="192"/>
                    </a:lnTo>
                    <a:lnTo>
                      <a:pt x="56" y="198"/>
                    </a:lnTo>
                    <a:lnTo>
                      <a:pt x="44" y="216"/>
                    </a:lnTo>
                    <a:lnTo>
                      <a:pt x="50" y="234"/>
                    </a:lnTo>
                    <a:lnTo>
                      <a:pt x="18" y="254"/>
                    </a:lnTo>
                    <a:lnTo>
                      <a:pt x="22" y="278"/>
                    </a:lnTo>
                    <a:lnTo>
                      <a:pt x="38" y="304"/>
                    </a:lnTo>
                    <a:lnTo>
                      <a:pt x="24" y="326"/>
                    </a:lnTo>
                    <a:lnTo>
                      <a:pt x="42" y="338"/>
                    </a:lnTo>
                    <a:lnTo>
                      <a:pt x="66" y="344"/>
                    </a:lnTo>
                    <a:lnTo>
                      <a:pt x="36" y="388"/>
                    </a:lnTo>
                    <a:lnTo>
                      <a:pt x="20" y="426"/>
                    </a:lnTo>
                    <a:lnTo>
                      <a:pt x="0" y="458"/>
                    </a:lnTo>
                    <a:lnTo>
                      <a:pt x="22" y="482"/>
                    </a:lnTo>
                    <a:lnTo>
                      <a:pt x="44" y="494"/>
                    </a:lnTo>
                    <a:lnTo>
                      <a:pt x="74" y="480"/>
                    </a:lnTo>
                    <a:lnTo>
                      <a:pt x="94" y="466"/>
                    </a:lnTo>
                    <a:lnTo>
                      <a:pt x="120" y="466"/>
                    </a:lnTo>
                    <a:lnTo>
                      <a:pt x="120" y="450"/>
                    </a:lnTo>
                    <a:lnTo>
                      <a:pt x="108" y="434"/>
                    </a:lnTo>
                    <a:lnTo>
                      <a:pt x="120" y="422"/>
                    </a:lnTo>
                    <a:lnTo>
                      <a:pt x="150" y="422"/>
                    </a:lnTo>
                    <a:lnTo>
                      <a:pt x="182" y="404"/>
                    </a:lnTo>
                    <a:lnTo>
                      <a:pt x="210" y="432"/>
                    </a:lnTo>
                    <a:lnTo>
                      <a:pt x="224" y="442"/>
                    </a:lnTo>
                    <a:lnTo>
                      <a:pt x="268" y="440"/>
                    </a:lnTo>
                    <a:lnTo>
                      <a:pt x="288" y="454"/>
                    </a:lnTo>
                    <a:lnTo>
                      <a:pt x="308" y="442"/>
                    </a:lnTo>
                    <a:lnTo>
                      <a:pt x="362" y="440"/>
                    </a:lnTo>
                    <a:lnTo>
                      <a:pt x="386" y="450"/>
                    </a:lnTo>
                    <a:lnTo>
                      <a:pt x="404" y="436"/>
                    </a:lnTo>
                    <a:lnTo>
                      <a:pt x="406" y="416"/>
                    </a:lnTo>
                    <a:lnTo>
                      <a:pt x="430" y="412"/>
                    </a:lnTo>
                    <a:lnTo>
                      <a:pt x="462" y="390"/>
                    </a:lnTo>
                    <a:lnTo>
                      <a:pt x="484" y="374"/>
                    </a:lnTo>
                    <a:lnTo>
                      <a:pt x="500" y="386"/>
                    </a:lnTo>
                    <a:lnTo>
                      <a:pt x="504" y="400"/>
                    </a:lnTo>
                    <a:lnTo>
                      <a:pt x="524" y="396"/>
                    </a:lnTo>
                    <a:lnTo>
                      <a:pt x="534" y="378"/>
                    </a:lnTo>
                    <a:lnTo>
                      <a:pt x="522" y="354"/>
                    </a:lnTo>
                    <a:lnTo>
                      <a:pt x="524" y="322"/>
                    </a:lnTo>
                    <a:lnTo>
                      <a:pt x="548" y="318"/>
                    </a:lnTo>
                    <a:lnTo>
                      <a:pt x="570" y="328"/>
                    </a:lnTo>
                    <a:lnTo>
                      <a:pt x="598" y="326"/>
                    </a:lnTo>
                    <a:lnTo>
                      <a:pt x="604" y="314"/>
                    </a:lnTo>
                    <a:lnTo>
                      <a:pt x="606" y="288"/>
                    </a:lnTo>
                    <a:lnTo>
                      <a:pt x="622" y="28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7" name="Freeform 78"/>
              <p:cNvSpPr/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52"/>
                  <a:gd name="T67" fmla="*/ 0 h 150"/>
                  <a:gd name="T68" fmla="*/ 252 w 252"/>
                  <a:gd name="T69" fmla="*/ 150 h 15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  <a:close/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  <p:sp>
            <p:nvSpPr>
              <p:cNvPr id="68" name="Freeform 79"/>
              <p:cNvSpPr/>
              <p:nvPr/>
            </p:nvSpPr>
            <p:spPr bwMode="gray">
              <a:xfrm>
                <a:off x="2406" y="2700"/>
                <a:ext cx="252" cy="150"/>
              </a:xfrm>
              <a:custGeom>
                <a:avLst/>
                <a:gdLst>
                  <a:gd name="T0" fmla="*/ 0 w 252"/>
                  <a:gd name="T1" fmla="*/ 110 h 150"/>
                  <a:gd name="T2" fmla="*/ 2 w 252"/>
                  <a:gd name="T3" fmla="*/ 80 h 150"/>
                  <a:gd name="T4" fmla="*/ 22 w 252"/>
                  <a:gd name="T5" fmla="*/ 64 h 150"/>
                  <a:gd name="T6" fmla="*/ 46 w 252"/>
                  <a:gd name="T7" fmla="*/ 58 h 150"/>
                  <a:gd name="T8" fmla="*/ 70 w 252"/>
                  <a:gd name="T9" fmla="*/ 30 h 150"/>
                  <a:gd name="T10" fmla="*/ 102 w 252"/>
                  <a:gd name="T11" fmla="*/ 22 h 150"/>
                  <a:gd name="T12" fmla="*/ 134 w 252"/>
                  <a:gd name="T13" fmla="*/ 18 h 150"/>
                  <a:gd name="T14" fmla="*/ 142 w 252"/>
                  <a:gd name="T15" fmla="*/ 10 h 150"/>
                  <a:gd name="T16" fmla="*/ 186 w 252"/>
                  <a:gd name="T17" fmla="*/ 10 h 150"/>
                  <a:gd name="T18" fmla="*/ 200 w 252"/>
                  <a:gd name="T19" fmla="*/ 0 h 150"/>
                  <a:gd name="T20" fmla="*/ 220 w 252"/>
                  <a:gd name="T21" fmla="*/ 4 h 150"/>
                  <a:gd name="T22" fmla="*/ 240 w 252"/>
                  <a:gd name="T23" fmla="*/ 22 h 150"/>
                  <a:gd name="T24" fmla="*/ 252 w 252"/>
                  <a:gd name="T25" fmla="*/ 46 h 150"/>
                  <a:gd name="T26" fmla="*/ 240 w 252"/>
                  <a:gd name="T27" fmla="*/ 76 h 150"/>
                  <a:gd name="T28" fmla="*/ 198 w 252"/>
                  <a:gd name="T29" fmla="*/ 112 h 150"/>
                  <a:gd name="T30" fmla="*/ 156 w 252"/>
                  <a:gd name="T31" fmla="*/ 130 h 150"/>
                  <a:gd name="T32" fmla="*/ 120 w 252"/>
                  <a:gd name="T33" fmla="*/ 140 h 150"/>
                  <a:gd name="T34" fmla="*/ 88 w 252"/>
                  <a:gd name="T35" fmla="*/ 130 h 150"/>
                  <a:gd name="T36" fmla="*/ 62 w 252"/>
                  <a:gd name="T37" fmla="*/ 144 h 150"/>
                  <a:gd name="T38" fmla="*/ 38 w 252"/>
                  <a:gd name="T39" fmla="*/ 150 h 150"/>
                  <a:gd name="T40" fmla="*/ 12 w 252"/>
                  <a:gd name="T41" fmla="*/ 126 h 150"/>
                  <a:gd name="T42" fmla="*/ 0 w 252"/>
                  <a:gd name="T43" fmla="*/ 110 h 150"/>
                  <a:gd name="T44" fmla="*/ 0 60000 65536"/>
                  <a:gd name="T45" fmla="*/ 0 60000 65536"/>
                  <a:gd name="T46" fmla="*/ 0 60000 65536"/>
                  <a:gd name="T47" fmla="*/ 0 60000 65536"/>
                  <a:gd name="T48" fmla="*/ 0 60000 65536"/>
                  <a:gd name="T49" fmla="*/ 0 60000 65536"/>
                  <a:gd name="T50" fmla="*/ 0 60000 65536"/>
                  <a:gd name="T51" fmla="*/ 0 60000 65536"/>
                  <a:gd name="T52" fmla="*/ 0 60000 65536"/>
                  <a:gd name="T53" fmla="*/ 0 60000 65536"/>
                  <a:gd name="T54" fmla="*/ 0 60000 65536"/>
                  <a:gd name="T55" fmla="*/ 0 60000 65536"/>
                  <a:gd name="T56" fmla="*/ 0 60000 65536"/>
                  <a:gd name="T57" fmla="*/ 0 60000 65536"/>
                  <a:gd name="T58" fmla="*/ 0 60000 65536"/>
                  <a:gd name="T59" fmla="*/ 0 60000 65536"/>
                  <a:gd name="T60" fmla="*/ 0 60000 65536"/>
                  <a:gd name="T61" fmla="*/ 0 60000 65536"/>
                  <a:gd name="T62" fmla="*/ 0 60000 65536"/>
                  <a:gd name="T63" fmla="*/ 0 60000 65536"/>
                  <a:gd name="T64" fmla="*/ 0 60000 65536"/>
                  <a:gd name="T65" fmla="*/ 0 60000 65536"/>
                  <a:gd name="T66" fmla="*/ 0 w 252"/>
                  <a:gd name="T67" fmla="*/ 0 h 150"/>
                  <a:gd name="T68" fmla="*/ 252 w 252"/>
                  <a:gd name="T69" fmla="*/ 150 h 150"/>
                </a:gdLst>
                <a:ahLst/>
                <a:cxnLst>
                  <a:cxn ang="T44">
                    <a:pos x="T0" y="T1"/>
                  </a:cxn>
                  <a:cxn ang="T45">
                    <a:pos x="T2" y="T3"/>
                  </a:cxn>
                  <a:cxn ang="T46">
                    <a:pos x="T4" y="T5"/>
                  </a:cxn>
                  <a:cxn ang="T47">
                    <a:pos x="T6" y="T7"/>
                  </a:cxn>
                  <a:cxn ang="T48">
                    <a:pos x="T8" y="T9"/>
                  </a:cxn>
                  <a:cxn ang="T49">
                    <a:pos x="T10" y="T11"/>
                  </a:cxn>
                  <a:cxn ang="T50">
                    <a:pos x="T12" y="T13"/>
                  </a:cxn>
                  <a:cxn ang="T51">
                    <a:pos x="T14" y="T15"/>
                  </a:cxn>
                  <a:cxn ang="T52">
                    <a:pos x="T16" y="T17"/>
                  </a:cxn>
                  <a:cxn ang="T53">
                    <a:pos x="T18" y="T19"/>
                  </a:cxn>
                  <a:cxn ang="T54">
                    <a:pos x="T20" y="T21"/>
                  </a:cxn>
                  <a:cxn ang="T55">
                    <a:pos x="T22" y="T23"/>
                  </a:cxn>
                  <a:cxn ang="T56">
                    <a:pos x="T24" y="T25"/>
                  </a:cxn>
                  <a:cxn ang="T57">
                    <a:pos x="T26" y="T27"/>
                  </a:cxn>
                  <a:cxn ang="T58">
                    <a:pos x="T28" y="T29"/>
                  </a:cxn>
                  <a:cxn ang="T59">
                    <a:pos x="T30" y="T31"/>
                  </a:cxn>
                  <a:cxn ang="T60">
                    <a:pos x="T32" y="T33"/>
                  </a:cxn>
                  <a:cxn ang="T61">
                    <a:pos x="T34" y="T35"/>
                  </a:cxn>
                  <a:cxn ang="T62">
                    <a:pos x="T36" y="T37"/>
                  </a:cxn>
                  <a:cxn ang="T63">
                    <a:pos x="T38" y="T39"/>
                  </a:cxn>
                  <a:cxn ang="T64">
                    <a:pos x="T40" y="T41"/>
                  </a:cxn>
                  <a:cxn ang="T65">
                    <a:pos x="T42" y="T43"/>
                  </a:cxn>
                </a:cxnLst>
                <a:rect l="T66" t="T67" r="T68" b="T69"/>
                <a:pathLst>
                  <a:path w="252" h="150">
                    <a:moveTo>
                      <a:pt x="0" y="110"/>
                    </a:moveTo>
                    <a:lnTo>
                      <a:pt x="2" y="80"/>
                    </a:lnTo>
                    <a:lnTo>
                      <a:pt x="22" y="64"/>
                    </a:lnTo>
                    <a:lnTo>
                      <a:pt x="46" y="58"/>
                    </a:lnTo>
                    <a:lnTo>
                      <a:pt x="70" y="30"/>
                    </a:lnTo>
                    <a:lnTo>
                      <a:pt x="102" y="22"/>
                    </a:lnTo>
                    <a:lnTo>
                      <a:pt x="134" y="18"/>
                    </a:lnTo>
                    <a:lnTo>
                      <a:pt x="142" y="10"/>
                    </a:lnTo>
                    <a:lnTo>
                      <a:pt x="186" y="10"/>
                    </a:lnTo>
                    <a:lnTo>
                      <a:pt x="200" y="0"/>
                    </a:lnTo>
                    <a:lnTo>
                      <a:pt x="220" y="4"/>
                    </a:lnTo>
                    <a:lnTo>
                      <a:pt x="240" y="22"/>
                    </a:lnTo>
                    <a:lnTo>
                      <a:pt x="252" y="46"/>
                    </a:lnTo>
                    <a:lnTo>
                      <a:pt x="240" y="76"/>
                    </a:lnTo>
                    <a:lnTo>
                      <a:pt x="198" y="112"/>
                    </a:lnTo>
                    <a:lnTo>
                      <a:pt x="156" y="130"/>
                    </a:lnTo>
                    <a:lnTo>
                      <a:pt x="120" y="140"/>
                    </a:lnTo>
                    <a:lnTo>
                      <a:pt x="88" y="130"/>
                    </a:lnTo>
                    <a:lnTo>
                      <a:pt x="62" y="144"/>
                    </a:lnTo>
                    <a:lnTo>
                      <a:pt x="38" y="150"/>
                    </a:lnTo>
                    <a:lnTo>
                      <a:pt x="12" y="126"/>
                    </a:lnTo>
                    <a:lnTo>
                      <a:pt x="0" y="110"/>
                    </a:lnTo>
                  </a:path>
                </a:pathLst>
              </a:custGeom>
            </p:spPr>
            <p:style>
              <a:lnRef idx="1">
                <a:schemeClr val="accent4"/>
              </a:lnRef>
              <a:fillRef idx="2">
                <a:schemeClr val="accent4"/>
              </a:fillRef>
              <a:effectRef idx="1">
                <a:schemeClr val="accent4"/>
              </a:effectRef>
              <a:fontRef idx="minor">
                <a:schemeClr val="dk1"/>
              </a:fontRef>
            </p:style>
            <p:txBody>
              <a:bodyPr/>
              <a:lstStyle/>
              <a:p>
                <a:endParaRPr lang="zh-CN" altLang="en-US">
                  <a:solidFill>
                    <a:srgbClr val="000000"/>
                  </a:solidFill>
                  <a:ea typeface="宋体" pitchFamily="2" charset="-122"/>
                  <a:cs typeface="Arial" pitchFamily="34" charset="0"/>
                </a:endParaRPr>
              </a:p>
            </p:txBody>
          </p:sp>
        </p:grpSp>
        <p:sp>
          <p:nvSpPr>
            <p:cNvPr id="21" name="Oval 80"/>
            <p:cNvSpPr>
              <a:spLocks noChangeArrowheads="1"/>
            </p:cNvSpPr>
            <p:nvPr/>
          </p:nvSpPr>
          <p:spPr bwMode="gray">
            <a:xfrm>
              <a:off x="3188" y="1934"/>
              <a:ext cx="97" cy="82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2" name="Oval 81"/>
            <p:cNvSpPr>
              <a:spLocks noChangeArrowheads="1"/>
            </p:cNvSpPr>
            <p:nvPr/>
          </p:nvSpPr>
          <p:spPr bwMode="gray">
            <a:xfrm>
              <a:off x="3110" y="2858"/>
              <a:ext cx="94" cy="8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3" name="Oval 82"/>
            <p:cNvSpPr>
              <a:spLocks noChangeArrowheads="1"/>
            </p:cNvSpPr>
            <p:nvPr/>
          </p:nvSpPr>
          <p:spPr bwMode="gray">
            <a:xfrm>
              <a:off x="2792" y="3352"/>
              <a:ext cx="95" cy="83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4" name="Oval 83"/>
            <p:cNvSpPr>
              <a:spLocks noChangeArrowheads="1"/>
            </p:cNvSpPr>
            <p:nvPr/>
          </p:nvSpPr>
          <p:spPr bwMode="gray">
            <a:xfrm>
              <a:off x="2799" y="3449"/>
              <a:ext cx="95" cy="82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5" name="Oval 84"/>
            <p:cNvSpPr>
              <a:spLocks noChangeArrowheads="1"/>
            </p:cNvSpPr>
            <p:nvPr/>
          </p:nvSpPr>
          <p:spPr bwMode="gray">
            <a:xfrm>
              <a:off x="3557" y="2253"/>
              <a:ext cx="95" cy="8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6" name="Oval 85"/>
            <p:cNvSpPr>
              <a:spLocks noChangeArrowheads="1"/>
            </p:cNvSpPr>
            <p:nvPr/>
          </p:nvSpPr>
          <p:spPr bwMode="gray">
            <a:xfrm>
              <a:off x="3557" y="2349"/>
              <a:ext cx="95" cy="83"/>
            </a:xfrm>
            <a:prstGeom prst="ellipse">
              <a:avLst/>
            </a:prstGeom>
          </p:spPr>
          <p:style>
            <a:lnRef idx="1">
              <a:schemeClr val="accent5"/>
            </a:lnRef>
            <a:fillRef idx="3">
              <a:schemeClr val="accent5"/>
            </a:fillRef>
            <a:effectRef idx="2">
              <a:schemeClr val="accent5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7" name="Oval 86"/>
            <p:cNvSpPr>
              <a:spLocks noChangeArrowheads="1"/>
            </p:cNvSpPr>
            <p:nvPr/>
          </p:nvSpPr>
          <p:spPr bwMode="gray">
            <a:xfrm>
              <a:off x="3857" y="3036"/>
              <a:ext cx="94" cy="8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8" name="Oval 87"/>
            <p:cNvSpPr>
              <a:spLocks noChangeArrowheads="1"/>
            </p:cNvSpPr>
            <p:nvPr/>
          </p:nvSpPr>
          <p:spPr bwMode="gray">
            <a:xfrm>
              <a:off x="3857" y="3132"/>
              <a:ext cx="94" cy="83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29" name="Oval 88"/>
            <p:cNvSpPr>
              <a:spLocks noChangeArrowheads="1"/>
            </p:cNvSpPr>
            <p:nvPr/>
          </p:nvSpPr>
          <p:spPr bwMode="gray">
            <a:xfrm>
              <a:off x="3915" y="1746"/>
              <a:ext cx="95" cy="83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0" name="Oval 89"/>
            <p:cNvSpPr>
              <a:spLocks noChangeArrowheads="1"/>
            </p:cNvSpPr>
            <p:nvPr/>
          </p:nvSpPr>
          <p:spPr bwMode="gray">
            <a:xfrm>
              <a:off x="3779" y="1640"/>
              <a:ext cx="94" cy="83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1" name="Oval 90"/>
            <p:cNvSpPr>
              <a:spLocks noChangeArrowheads="1"/>
            </p:cNvSpPr>
            <p:nvPr/>
          </p:nvSpPr>
          <p:spPr bwMode="gray">
            <a:xfrm>
              <a:off x="3786" y="1737"/>
              <a:ext cx="94" cy="8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5" name="Oval 91"/>
            <p:cNvSpPr>
              <a:spLocks noChangeArrowheads="1"/>
            </p:cNvSpPr>
            <p:nvPr/>
          </p:nvSpPr>
          <p:spPr bwMode="gray">
            <a:xfrm>
              <a:off x="3989" y="2831"/>
              <a:ext cx="95" cy="82"/>
            </a:xfrm>
            <a:prstGeom prst="ellipse">
              <a:avLst/>
            </a:prstGeom>
          </p:spPr>
          <p:style>
            <a:lnRef idx="1">
              <a:schemeClr val="accent4"/>
            </a:lnRef>
            <a:fillRef idx="3">
              <a:schemeClr val="accent4"/>
            </a:fillRef>
            <a:effectRef idx="2">
              <a:schemeClr val="accent4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  <p:sp>
          <p:nvSpPr>
            <p:cNvPr id="36" name="Oval 92"/>
            <p:cNvSpPr>
              <a:spLocks noChangeArrowheads="1"/>
            </p:cNvSpPr>
            <p:nvPr/>
          </p:nvSpPr>
          <p:spPr bwMode="gray">
            <a:xfrm>
              <a:off x="4045" y="2499"/>
              <a:ext cx="94" cy="82"/>
            </a:xfrm>
            <a:prstGeom prst="ellipse">
              <a:avLst/>
            </a:prstGeom>
          </p:spPr>
          <p:style>
            <a:lnRef idx="1">
              <a:schemeClr val="accent3"/>
            </a:lnRef>
            <a:fillRef idx="3">
              <a:schemeClr val="accent3"/>
            </a:fillRef>
            <a:effectRef idx="2">
              <a:schemeClr val="accent3"/>
            </a:effectRef>
            <a:fontRef idx="minor">
              <a:schemeClr val="lt1"/>
            </a:fontRef>
          </p:style>
          <p:txBody>
            <a:bodyPr wrap="none" anchor="ctr"/>
            <a:lstStyle/>
            <a:p>
              <a:pPr>
                <a:buFontTx/>
                <a:buNone/>
                <a:defRPr/>
              </a:pPr>
              <a:endParaRPr lang="zh-CN" altLang="en-US">
                <a:ea typeface="宋体" charset="-122"/>
              </a:endParaRPr>
            </a:p>
          </p:txBody>
        </p:sp>
      </p:grpSp>
      <p:sp>
        <p:nvSpPr>
          <p:cNvPr id="11357" name="Freeform 9"/>
          <p:cNvSpPr>
            <a:spLocks noChangeArrowheads="1"/>
          </p:cNvSpPr>
          <p:nvPr/>
        </p:nvSpPr>
        <p:spPr bwMode="auto">
          <a:xfrm flipH="1">
            <a:off x="1905000" y="2276475"/>
            <a:ext cx="5761038" cy="669925"/>
          </a:xfrm>
          <a:custGeom>
            <a:avLst/>
            <a:gdLst>
              <a:gd name="T0" fmla="*/ 0 w 1951"/>
              <a:gd name="T1" fmla="*/ 816 h 816"/>
              <a:gd name="T2" fmla="*/ 1497 w 1951"/>
              <a:gd name="T3" fmla="*/ 816 h 816"/>
              <a:gd name="T4" fmla="*/ 1951 w 1951"/>
              <a:gd name="T5" fmla="*/ 0 h 816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</a:cxnLst>
            <a:rect l="0" t="0" r="r" b="b"/>
            <a:pathLst>
              <a:path w="1951" h="816">
                <a:moveTo>
                  <a:pt x="0" y="816"/>
                </a:moveTo>
                <a:lnTo>
                  <a:pt x="1497" y="816"/>
                </a:lnTo>
                <a:lnTo>
                  <a:pt x="1951" y="0"/>
                </a:lnTo>
              </a:path>
            </a:pathLst>
          </a:cu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zh-CN" altLang="en-US">
              <a:ea typeface="宋体" pitchFamily="2" charset="-122"/>
            </a:endParaRPr>
          </a:p>
        </p:txBody>
      </p:sp>
    </p:spTree>
  </p:cSld>
  <p:clrMapOvr>
    <a:masterClrMapping/>
  </p:clrMapOvr>
  <p:transition/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" name="AutoShape 3"/>
          <p:cNvSpPr>
            <a:spLocks noChangeArrowheads="1"/>
          </p:cNvSpPr>
          <p:nvPr/>
        </p:nvSpPr>
        <p:spPr bwMode="gray">
          <a:xfrm>
            <a:off x="468313" y="2951163"/>
            <a:ext cx="4878387" cy="44386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0" name="AutoShape 4"/>
          <p:cNvSpPr>
            <a:spLocks noChangeArrowheads="1"/>
          </p:cNvSpPr>
          <p:nvPr/>
        </p:nvSpPr>
        <p:spPr bwMode="gray">
          <a:xfrm>
            <a:off x="1157288" y="3589338"/>
            <a:ext cx="3603625" cy="327977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>
            <a:flatTx/>
          </a:bodyPr>
          <a:lstStyle/>
          <a:p>
            <a:pPr>
              <a:buFontTx/>
              <a:buNone/>
              <a:defRPr/>
            </a:pPr>
            <a:endParaRPr lang="zh-CN" altLang="en-US">
              <a:ea typeface="宋体" pitchFamily="2" charset="-122"/>
            </a:endParaRPr>
          </a:p>
        </p:txBody>
      </p:sp>
      <p:sp>
        <p:nvSpPr>
          <p:cNvPr id="141" name="AutoShape 5"/>
          <p:cNvSpPr>
            <a:spLocks noChangeArrowheads="1"/>
          </p:cNvSpPr>
          <p:nvPr/>
        </p:nvSpPr>
        <p:spPr bwMode="gray">
          <a:xfrm>
            <a:off x="1597025" y="4070350"/>
            <a:ext cx="2662238" cy="2422525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2">
                  <a:gamma/>
                  <a:shade val="46275"/>
                  <a:invGamma/>
                </a:schemeClr>
              </a:gs>
              <a:gs pos="50000">
                <a:schemeClr val="accent2"/>
              </a:gs>
              <a:gs pos="100000">
                <a:schemeClr val="accent2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2"/>
            </a:extrusionClr>
          </a:sp3d>
        </p:spPr>
        <p:txBody>
          <a:bodyPr wrap="none" anchor="ctr">
            <a:flatTx/>
          </a:bodyPr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142" name="AutoShape 6"/>
          <p:cNvSpPr>
            <a:spLocks noChangeArrowheads="1"/>
          </p:cNvSpPr>
          <p:nvPr/>
        </p:nvSpPr>
        <p:spPr bwMode="gray">
          <a:xfrm>
            <a:off x="1963738" y="4456113"/>
            <a:ext cx="1920875" cy="1746250"/>
          </a:xfrm>
          <a:custGeom>
            <a:avLst/>
            <a:gdLst>
              <a:gd name="G0" fmla="+- 6050 0 0"/>
              <a:gd name="G1" fmla="+- 11775378 0 0"/>
              <a:gd name="G2" fmla="+- 0 0 11775378"/>
              <a:gd name="T0" fmla="*/ 0 256 1"/>
              <a:gd name="T1" fmla="*/ 180 256 1"/>
              <a:gd name="G3" fmla="+- 11775378 T0 T1"/>
              <a:gd name="T2" fmla="*/ 0 256 1"/>
              <a:gd name="T3" fmla="*/ 90 256 1"/>
              <a:gd name="G4" fmla="+- 11775378 T2 T3"/>
              <a:gd name="G5" fmla="*/ G4 2 1"/>
              <a:gd name="T4" fmla="*/ 90 256 1"/>
              <a:gd name="T5" fmla="*/ 0 256 1"/>
              <a:gd name="G6" fmla="+- 11775378 T4 T5"/>
              <a:gd name="G7" fmla="*/ G6 2 1"/>
              <a:gd name="G8" fmla="abs 11775378"/>
              <a:gd name="T6" fmla="*/ 0 256 1"/>
              <a:gd name="T7" fmla="*/ 90 256 1"/>
              <a:gd name="G9" fmla="+- G8 T6 T7"/>
              <a:gd name="G10" fmla="?: G9 G7 G5"/>
              <a:gd name="T8" fmla="*/ 0 256 1"/>
              <a:gd name="T9" fmla="*/ 360 256 1"/>
              <a:gd name="G11" fmla="+- G10 T8 T9"/>
              <a:gd name="G12" fmla="?: G10 G11 G10"/>
              <a:gd name="T10" fmla="*/ 0 256 1"/>
              <a:gd name="T11" fmla="*/ 360 256 1"/>
              <a:gd name="G13" fmla="+- G12 T10 T11"/>
              <a:gd name="G14" fmla="?: G12 G13 G12"/>
              <a:gd name="G15" fmla="+- 0 0 G14"/>
              <a:gd name="G16" fmla="+- 10800 0 0"/>
              <a:gd name="G17" fmla="+- 10800 0 6050"/>
              <a:gd name="G18" fmla="*/ 6050 1 2"/>
              <a:gd name="G19" fmla="+- G18 5400 0"/>
              <a:gd name="G20" fmla="cos G19 11775378"/>
              <a:gd name="G21" fmla="sin G19 11775378"/>
              <a:gd name="G22" fmla="+- G20 10800 0"/>
              <a:gd name="G23" fmla="+- G21 10800 0"/>
              <a:gd name="G24" fmla="+- 10800 0 G20"/>
              <a:gd name="G25" fmla="+- 6050 10800 0"/>
              <a:gd name="G26" fmla="?: G9 G17 G25"/>
              <a:gd name="G27" fmla="?: G9 0 21600"/>
              <a:gd name="G28" fmla="cos 10800 11775378"/>
              <a:gd name="G29" fmla="sin 10800 11775378"/>
              <a:gd name="G30" fmla="sin 6050 11775378"/>
              <a:gd name="G31" fmla="+- G28 10800 0"/>
              <a:gd name="G32" fmla="+- G29 10800 0"/>
              <a:gd name="G33" fmla="+- G30 10800 0"/>
              <a:gd name="G34" fmla="?: G4 0 G31"/>
              <a:gd name="G35" fmla="?: 11775378 G34 0"/>
              <a:gd name="G36" fmla="?: G6 G35 G31"/>
              <a:gd name="G37" fmla="+- 21600 0 G36"/>
              <a:gd name="G38" fmla="?: G4 0 G33"/>
              <a:gd name="G39" fmla="?: 11775378 G38 G32"/>
              <a:gd name="G40" fmla="?: G6 G39 0"/>
              <a:gd name="G41" fmla="?: G4 G32 21600"/>
              <a:gd name="G42" fmla="?: G6 G41 G33"/>
              <a:gd name="T12" fmla="*/ 10800 w 21600"/>
              <a:gd name="T13" fmla="*/ 0 h 21600"/>
              <a:gd name="T14" fmla="*/ 2375 w 21600"/>
              <a:gd name="T15" fmla="*/ 10847 h 21600"/>
              <a:gd name="T16" fmla="*/ 10800 w 21600"/>
              <a:gd name="T17" fmla="*/ 4750 h 21600"/>
              <a:gd name="T18" fmla="*/ 19225 w 21600"/>
              <a:gd name="T19" fmla="*/ 10847 h 21600"/>
              <a:gd name="T20" fmla="*/ G36 w 21600"/>
              <a:gd name="T21" fmla="*/ G40 h 21600"/>
              <a:gd name="T22" fmla="*/ G37 w 21600"/>
              <a:gd name="T23" fmla="*/ G42 h 21600"/>
            </a:gdLst>
            <a:ahLst/>
            <a:cxnLst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</a:cxnLst>
            <a:rect l="T20" t="T21" r="T22" b="T23"/>
            <a:pathLst>
              <a:path w="21600" h="21600">
                <a:moveTo>
                  <a:pt x="4750" y="10833"/>
                </a:moveTo>
                <a:cubicBezTo>
                  <a:pt x="4750" y="10822"/>
                  <a:pt x="4750" y="10811"/>
                  <a:pt x="4750" y="10800"/>
                </a:cubicBezTo>
                <a:cubicBezTo>
                  <a:pt x="4750" y="7458"/>
                  <a:pt x="7458" y="4750"/>
                  <a:pt x="10800" y="4750"/>
                </a:cubicBezTo>
                <a:cubicBezTo>
                  <a:pt x="14141" y="4750"/>
                  <a:pt x="16850" y="7458"/>
                  <a:pt x="16850" y="10800"/>
                </a:cubicBezTo>
                <a:cubicBezTo>
                  <a:pt x="16850" y="10811"/>
                  <a:pt x="16849" y="10822"/>
                  <a:pt x="16849" y="10833"/>
                </a:cubicBezTo>
                <a:lnTo>
                  <a:pt x="21599" y="10860"/>
                </a:lnTo>
                <a:cubicBezTo>
                  <a:pt x="21599" y="10840"/>
                  <a:pt x="21600" y="10820"/>
                  <a:pt x="21600" y="10800"/>
                </a:cubicBezTo>
                <a:cubicBezTo>
                  <a:pt x="21600" y="4835"/>
                  <a:pt x="16764" y="0"/>
                  <a:pt x="10800" y="0"/>
                </a:cubicBezTo>
                <a:cubicBezTo>
                  <a:pt x="4835" y="0"/>
                  <a:pt x="0" y="4835"/>
                  <a:pt x="0" y="10800"/>
                </a:cubicBezTo>
                <a:cubicBezTo>
                  <a:pt x="-1" y="10820"/>
                  <a:pt x="0" y="10840"/>
                  <a:pt x="0" y="10860"/>
                </a:cubicBezTo>
                <a:close/>
              </a:path>
            </a:pathLst>
          </a:custGeom>
          <a:gradFill rotWithShape="1">
            <a:gsLst>
              <a:gs pos="0">
                <a:schemeClr val="accent1">
                  <a:gamma/>
                  <a:shade val="46275"/>
                  <a:invGamma/>
                </a:schemeClr>
              </a:gs>
              <a:gs pos="50000">
                <a:schemeClr val="accent1"/>
              </a:gs>
              <a:gs pos="100000">
                <a:schemeClr val="accent1">
                  <a:gamma/>
                  <a:shade val="46275"/>
                  <a:invGamma/>
                </a:schemeClr>
              </a:gs>
            </a:gsLst>
            <a:lin ang="2700000" scaled="1"/>
          </a:gradFill>
          <a:ln w="9525" algn="ctr">
            <a:noFill/>
            <a:miter lim="800000"/>
          </a:ln>
          <a:effectLst/>
          <a:scene3d>
            <a:camera prst="legacyPerspectiveLeft"/>
            <a:lightRig rig="legacyFlat4" dir="b"/>
          </a:scene3d>
          <a:sp3d extrusionH="430200" prstMaterial="legacyMetal">
            <a:bevelT w="13500" h="13500" prst="angle"/>
            <a:bevelB w="13500" h="13500" prst="angle"/>
            <a:extrusionClr>
              <a:schemeClr val="accent1"/>
            </a:extrusionClr>
          </a:sp3d>
        </p:spPr>
        <p:txBody>
          <a:bodyPr wrap="none" anchor="ctr">
            <a:flatTx/>
          </a:bodyPr>
          <a:lstStyle/>
          <a:p>
            <a:pPr>
              <a:buFontTx/>
              <a:buNone/>
              <a:defRPr/>
            </a:pPr>
            <a:endParaRPr lang="zh-CN" altLang="en-US">
              <a:latin typeface="Arial" charset="0"/>
              <a:ea typeface="宋体" pitchFamily="2" charset="-122"/>
            </a:endParaRPr>
          </a:p>
        </p:txBody>
      </p:sp>
      <p:sp>
        <p:nvSpPr>
          <p:cNvPr id="12293" name="AutoShape 7"/>
          <p:cNvSpPr>
            <a:spLocks/>
          </p:cNvSpPr>
          <p:nvPr/>
        </p:nvSpPr>
        <p:spPr bwMode="auto">
          <a:xfrm>
            <a:off x="3132138" y="5445125"/>
            <a:ext cx="3149600" cy="609600"/>
          </a:xfrm>
          <a:prstGeom prst="accentCallout2">
            <a:avLst>
              <a:gd name="adj1" fmla="val 36282"/>
              <a:gd name="adj2" fmla="val -2796"/>
              <a:gd name="adj3" fmla="val 18750"/>
              <a:gd name="adj4" fmla="val -12097"/>
              <a:gd name="adj5" fmla="val -107912"/>
              <a:gd name="adj6" fmla="val 1796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  <a:ea typeface="宋体" pitchFamily="2" charset="-122"/>
            </a:endParaRPr>
          </a:p>
        </p:txBody>
      </p:sp>
      <p:sp>
        <p:nvSpPr>
          <p:cNvPr id="12294" name="AutoShape 8"/>
          <p:cNvSpPr>
            <a:spLocks/>
          </p:cNvSpPr>
          <p:nvPr/>
        </p:nvSpPr>
        <p:spPr bwMode="auto">
          <a:xfrm>
            <a:off x="5399088" y="3573463"/>
            <a:ext cx="1620837" cy="1223962"/>
          </a:xfrm>
          <a:prstGeom prst="accentCallout2">
            <a:avLst>
              <a:gd name="adj1" fmla="val 18750"/>
              <a:gd name="adj2" fmla="val -2241"/>
              <a:gd name="adj3" fmla="val 18750"/>
              <a:gd name="adj4" fmla="val -13444"/>
              <a:gd name="adj5" fmla="val 101421"/>
              <a:gd name="adj6" fmla="val -89852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  <a:ea typeface="宋体" pitchFamily="2" charset="-122"/>
            </a:endParaRPr>
          </a:p>
        </p:txBody>
      </p:sp>
      <p:sp>
        <p:nvSpPr>
          <p:cNvPr id="12295" name="AutoShape 9"/>
          <p:cNvSpPr>
            <a:spLocks/>
          </p:cNvSpPr>
          <p:nvPr/>
        </p:nvSpPr>
        <p:spPr bwMode="auto">
          <a:xfrm>
            <a:off x="5089525" y="2798763"/>
            <a:ext cx="3387725" cy="609600"/>
          </a:xfrm>
          <a:prstGeom prst="accentCallout2">
            <a:avLst>
              <a:gd name="adj1" fmla="val 18750"/>
              <a:gd name="adj2" fmla="val -2250"/>
              <a:gd name="adj3" fmla="val 18750"/>
              <a:gd name="adj4" fmla="val -14759"/>
              <a:gd name="adj5" fmla="val 179690"/>
              <a:gd name="adj6" fmla="val -49389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  <a:ea typeface="宋体" pitchFamily="2" charset="-122"/>
            </a:endParaRPr>
          </a:p>
        </p:txBody>
      </p:sp>
      <p:sp>
        <p:nvSpPr>
          <p:cNvPr id="12296" name="AutoShape 10"/>
          <p:cNvSpPr>
            <a:spLocks/>
          </p:cNvSpPr>
          <p:nvPr/>
        </p:nvSpPr>
        <p:spPr bwMode="auto">
          <a:xfrm>
            <a:off x="4386263" y="1981200"/>
            <a:ext cx="3370262" cy="609600"/>
          </a:xfrm>
          <a:prstGeom prst="accentCallout2">
            <a:avLst>
              <a:gd name="adj1" fmla="val 18750"/>
              <a:gd name="adj2" fmla="val -2259"/>
              <a:gd name="adj3" fmla="val 18750"/>
              <a:gd name="adj4" fmla="val -14884"/>
              <a:gd name="adj5" fmla="val 204690"/>
              <a:gd name="adj6" fmla="val -42301"/>
            </a:avLst>
          </a:prstGeom>
          <a:noFill/>
          <a:ln w="9525">
            <a:solidFill>
              <a:srgbClr val="1C1C1C"/>
            </a:solidFill>
            <a:miter lim="800000"/>
            <a:headEnd type="diamond" w="med" len="med"/>
            <a:tailEnd type="diamond" w="med" len="med"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anchor="ctr"/>
          <a:lstStyle/>
          <a:p>
            <a:pPr eaLnBrk="0" hangingPunct="0"/>
            <a:r>
              <a:rPr lang="en-US" altLang="zh-CN" sz="1400" b="1">
                <a:solidFill>
                  <a:srgbClr val="1C1C1C"/>
                </a:solidFill>
                <a:ea typeface="宋体" pitchFamily="2" charset="-122"/>
              </a:rPr>
              <a:t>ThemeGallery</a:t>
            </a:r>
            <a:r>
              <a:rPr lang="en-US" altLang="zh-CN" sz="1400">
                <a:solidFill>
                  <a:srgbClr val="1C1C1C"/>
                </a:solidFill>
                <a:ea typeface="宋体" pitchFamily="2" charset="-122"/>
              </a:rPr>
              <a:t> is a Design Digital Content &amp; Contents mall developed by Guild Design Inc.</a:t>
            </a:r>
            <a:endParaRPr lang="en-US" altLang="zh-CN" sz="1400" b="1">
              <a:solidFill>
                <a:srgbClr val="1C1C1C"/>
              </a:solidFill>
              <a:ea typeface="宋体" pitchFamily="2" charset="-122"/>
            </a:endParaRPr>
          </a:p>
        </p:txBody>
      </p:sp>
      <p:sp>
        <p:nvSpPr>
          <p:cNvPr id="147" name="AutoShape 11"/>
          <p:cNvSpPr>
            <a:spLocks noChangeArrowheads="1"/>
          </p:cNvSpPr>
          <p:nvPr/>
        </p:nvSpPr>
        <p:spPr bwMode="ltGray">
          <a:xfrm>
            <a:off x="6057900" y="1203325"/>
            <a:ext cx="2122488" cy="454025"/>
          </a:xfrm>
          <a:prstGeom prst="chevron">
            <a:avLst>
              <a:gd name="adj" fmla="val 92587"/>
            </a:avLst>
          </a:prstGeom>
        </p:spPr>
        <p:style>
          <a:lnRef idx="1">
            <a:schemeClr val="accent3"/>
          </a:lnRef>
          <a:fillRef idx="3">
            <a:schemeClr val="accent3"/>
          </a:fillRef>
          <a:effectRef idx="2">
            <a:schemeClr val="accent3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48" name="AutoShape 12"/>
          <p:cNvSpPr>
            <a:spLocks noChangeArrowheads="1"/>
          </p:cNvSpPr>
          <p:nvPr/>
        </p:nvSpPr>
        <p:spPr bwMode="ltGray">
          <a:xfrm>
            <a:off x="4356100" y="1196975"/>
            <a:ext cx="2122488" cy="454025"/>
          </a:xfrm>
          <a:prstGeom prst="chevron">
            <a:avLst>
              <a:gd name="adj" fmla="val 92587"/>
            </a:avLst>
          </a:prstGeom>
        </p:spPr>
        <p:style>
          <a:lnRef idx="1">
            <a:schemeClr val="accent5"/>
          </a:lnRef>
          <a:fillRef idx="3">
            <a:schemeClr val="accent5"/>
          </a:fillRef>
          <a:effectRef idx="2">
            <a:schemeClr val="accent5"/>
          </a:effectRef>
          <a:fontRef idx="minor">
            <a:schemeClr val="lt1"/>
          </a:fontRef>
        </p:style>
        <p:txBody>
          <a:bodyPr wrap="none" anchor="ctr"/>
          <a:lstStyle/>
          <a:p>
            <a:pPr>
              <a:buFontTx/>
              <a:buNone/>
              <a:defRPr/>
            </a:pPr>
            <a:endParaRPr lang="zh-CN" altLang="en-US">
              <a:solidFill>
                <a:srgbClr val="FFFFFF"/>
              </a:solidFill>
              <a:ea typeface="宋体" charset="-122"/>
            </a:endParaRPr>
          </a:p>
        </p:txBody>
      </p:sp>
      <p:sp>
        <p:nvSpPr>
          <p:cNvPr id="12299" name="AutoShape 13"/>
          <p:cNvSpPr>
            <a:spLocks noChangeArrowheads="1"/>
          </p:cNvSpPr>
          <p:nvPr/>
        </p:nvSpPr>
        <p:spPr bwMode="auto">
          <a:xfrm>
            <a:off x="2654300" y="1190625"/>
            <a:ext cx="2122488" cy="454025"/>
          </a:xfrm>
          <a:prstGeom prst="chevron">
            <a:avLst>
              <a:gd name="adj" fmla="val 92566"/>
            </a:avLst>
          </a:prstGeom>
          <a:solidFill>
            <a:schemeClr val="accent2"/>
          </a:solidFill>
          <a:ln>
            <a:noFill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2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00" name="AutoShape 14"/>
          <p:cNvSpPr>
            <a:spLocks noChangeArrowheads="1"/>
          </p:cNvSpPr>
          <p:nvPr/>
        </p:nvSpPr>
        <p:spPr bwMode="auto">
          <a:xfrm>
            <a:off x="927100" y="1190625"/>
            <a:ext cx="2122488" cy="454025"/>
          </a:xfrm>
          <a:prstGeom prst="chevron">
            <a:avLst>
              <a:gd name="adj" fmla="val 92566"/>
            </a:avLst>
          </a:prstGeom>
          <a:solidFill>
            <a:schemeClr val="accent1"/>
          </a:solidFill>
          <a:ln>
            <a:noFill/>
          </a:ln>
          <a:scene3d>
            <a:camera prst="legacyObliqueBottom"/>
            <a:lightRig rig="legacyFlat3" dir="b"/>
          </a:scene3d>
          <a:sp3d extrusionH="100000" prstMaterial="legacyMatte">
            <a:bevelT w="13500" h="13500" prst="angle"/>
            <a:bevelB w="13500" h="13500" prst="angle"/>
            <a:extrusionClr>
              <a:schemeClr val="accent1"/>
            </a:extrusionClr>
          </a:sp3d>
          <a:extLst>
            <a:ext uri="{91240B29-F687-4F45-9708-019B960494DF}">
              <a14:hiddenLine xmlns:a14="http://schemas.microsoft.com/office/drawing/2010/main" w="9525">
                <a:noFill/>
                <a:miter lim="800000"/>
                <a:headEnd/>
                <a:tailEnd/>
              </a14:hiddenLine>
            </a:ext>
          </a:extLst>
        </p:spPr>
        <p:txBody>
          <a:bodyPr wrap="none" anchor="ctr">
            <a:flatTx/>
          </a:bodyPr>
          <a:lstStyle/>
          <a:p>
            <a:endParaRPr lang="zh-CN" altLang="en-US">
              <a:ea typeface="宋体" pitchFamily="2" charset="-122"/>
            </a:endParaRPr>
          </a:p>
        </p:txBody>
      </p:sp>
      <p:sp>
        <p:nvSpPr>
          <p:cNvPr id="12301" name="Text Box 15"/>
          <p:cNvSpPr txBox="1">
            <a:spLocks noChangeArrowheads="1"/>
          </p:cNvSpPr>
          <p:nvPr/>
        </p:nvSpPr>
        <p:spPr bwMode="auto">
          <a:xfrm>
            <a:off x="1309688" y="1304925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2302" name="Text Box 16"/>
          <p:cNvSpPr txBox="1">
            <a:spLocks noChangeArrowheads="1"/>
          </p:cNvSpPr>
          <p:nvPr/>
        </p:nvSpPr>
        <p:spPr bwMode="auto">
          <a:xfrm>
            <a:off x="3076575" y="1300163"/>
            <a:ext cx="1317625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2303" name="Text Box 17"/>
          <p:cNvSpPr txBox="1">
            <a:spLocks noChangeArrowheads="1"/>
          </p:cNvSpPr>
          <p:nvPr/>
        </p:nvSpPr>
        <p:spPr bwMode="auto">
          <a:xfrm>
            <a:off x="4843463" y="1304925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12304" name="Text Box 18"/>
          <p:cNvSpPr txBox="1">
            <a:spLocks noChangeArrowheads="1"/>
          </p:cNvSpPr>
          <p:nvPr/>
        </p:nvSpPr>
        <p:spPr bwMode="auto">
          <a:xfrm>
            <a:off x="6648450" y="1304925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eaLnBrk="0" hangingPunct="0"/>
            <a:r>
              <a:rPr lang="en-US" altLang="zh-CN" sz="1200">
                <a:solidFill>
                  <a:srgbClr val="FFFFFF"/>
                </a:solidFill>
                <a:ea typeface="宋体" pitchFamily="2" charset="-122"/>
              </a:rPr>
              <a:t>Click to add Text</a:t>
            </a:r>
          </a:p>
        </p:txBody>
      </p:sp>
      <p:sp>
        <p:nvSpPr>
          <p:cNvPr id="21" name="矩形 20"/>
          <p:cNvSpPr/>
          <p:nvPr/>
        </p:nvSpPr>
        <p:spPr>
          <a:xfrm>
            <a:off x="827088" y="365125"/>
            <a:ext cx="1878012" cy="83185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4800" spc="-1500" dirty="0">
                <a:latin typeface="方正黄草简体" pitchFamily="65" charset="-122"/>
                <a:ea typeface="方正黄草简体" pitchFamily="65" charset="-122"/>
              </a:rPr>
              <a:t>售后服务</a:t>
            </a:r>
          </a:p>
        </p:txBody>
      </p:sp>
      <p:sp>
        <p:nvSpPr>
          <p:cNvPr id="12306" name="矩形 5"/>
          <p:cNvSpPr>
            <a:spLocks noChangeArrowheads="1"/>
          </p:cNvSpPr>
          <p:nvPr/>
        </p:nvSpPr>
        <p:spPr bwMode="auto">
          <a:xfrm>
            <a:off x="468313" y="501650"/>
            <a:ext cx="423862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3200">
                <a:latin typeface="方正黄草简体" pitchFamily="65" charset="-122"/>
                <a:ea typeface="方正黄草简体" pitchFamily="65" charset="-122"/>
              </a:rPr>
              <a:t>3.</a:t>
            </a:r>
            <a:endParaRPr lang="zh-CN" altLang="en-US" sz="3200">
              <a:latin typeface="方正黄草简体" pitchFamily="65" charset="-122"/>
              <a:ea typeface="方正黄草简体" pitchFamily="65" charset="-122"/>
            </a:endParaRPr>
          </a:p>
        </p:txBody>
      </p:sp>
      <p:sp>
        <p:nvSpPr>
          <p:cNvPr id="12307" name="矩形 6"/>
          <p:cNvSpPr>
            <a:spLocks noChangeArrowheads="1"/>
          </p:cNvSpPr>
          <p:nvPr/>
        </p:nvSpPr>
        <p:spPr bwMode="auto">
          <a:xfrm>
            <a:off x="2717800" y="561975"/>
            <a:ext cx="941388" cy="523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r>
              <a:rPr lang="en-US" altLang="zh-CN" sz="2800">
                <a:latin typeface="Coronet" pitchFamily="66" charset="0"/>
                <a:ea typeface="Arial Unicode MS" pitchFamily="34" charset="-122"/>
                <a:cs typeface="Arial Unicode MS" pitchFamily="34" charset="-122"/>
              </a:rPr>
              <a:t>Service</a:t>
            </a:r>
            <a:endParaRPr lang="zh-CN" altLang="en-US" sz="2800">
              <a:latin typeface="Coronet" pitchFamily="66" charset="0"/>
              <a:ea typeface="Arial Unicode MS" pitchFamily="34" charset="-122"/>
              <a:cs typeface="Arial Unicode MS" pitchFamily="34" charset="-122"/>
            </a:endParaRPr>
          </a:p>
        </p:txBody>
      </p:sp>
    </p:spTree>
  </p:cSld>
  <p:clrMapOvr>
    <a:masterClrMapping/>
  </p:clrMapOvr>
  <p:transition/>
</p:sld>
</file>

<file path=ppt/theme/theme1.xml><?xml version="1.0" encoding="utf-8"?>
<a:theme xmlns:a="http://schemas.openxmlformats.org/drawingml/2006/main" name="593TGp_calligraphy_light_ani">
  <a:themeElements>
    <a:clrScheme name="沉稳">
      <a:dk1>
        <a:sysClr val="windowText" lastClr="000000"/>
      </a:dk1>
      <a:lt1>
        <a:sysClr val="window" lastClr="FFFFFF"/>
      </a:lt1>
      <a:dk2>
        <a:srgbClr val="676A55"/>
      </a:dk2>
      <a:lt2>
        <a:srgbClr val="EAEBDE"/>
      </a:lt2>
      <a:accent1>
        <a:srgbClr val="72A376"/>
      </a:accent1>
      <a:accent2>
        <a:srgbClr val="B0CCB0"/>
      </a:accent2>
      <a:accent3>
        <a:srgbClr val="A8CDD7"/>
      </a:accent3>
      <a:accent4>
        <a:srgbClr val="C0BEAF"/>
      </a:accent4>
      <a:accent5>
        <a:srgbClr val="CEC597"/>
      </a:accent5>
      <a:accent6>
        <a:srgbClr val="E8B7B7"/>
      </a:accent6>
      <a:hlink>
        <a:srgbClr val="DB5353"/>
      </a:hlink>
      <a:folHlink>
        <a:srgbClr val="903638"/>
      </a:folHlink>
    </a:clrScheme>
    <a:fontScheme name="Default Desig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Default Design 1">
        <a:dk1>
          <a:srgbClr val="BCB5AC"/>
        </a:dk1>
        <a:lt1>
          <a:srgbClr val="D9D3C5"/>
        </a:lt1>
        <a:dk2>
          <a:srgbClr val="537568"/>
        </a:dk2>
        <a:lt2>
          <a:srgbClr val="333333"/>
        </a:lt2>
        <a:accent1>
          <a:srgbClr val="9A9180"/>
        </a:accent1>
        <a:accent2>
          <a:srgbClr val="7573A1"/>
        </a:accent2>
        <a:accent3>
          <a:srgbClr val="E9E6DF"/>
        </a:accent3>
        <a:accent4>
          <a:srgbClr val="A09A92"/>
        </a:accent4>
        <a:accent5>
          <a:srgbClr val="CAC7C0"/>
        </a:accent5>
        <a:accent6>
          <a:srgbClr val="696891"/>
        </a:accent6>
        <a:hlink>
          <a:srgbClr val="AD6B83"/>
        </a:hlink>
        <a:folHlink>
          <a:srgbClr val="699F65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ACB4BC"/>
        </a:dk1>
        <a:lt1>
          <a:srgbClr val="C5CFD9"/>
        </a:lt1>
        <a:dk2>
          <a:srgbClr val="674553"/>
        </a:dk2>
        <a:lt2>
          <a:srgbClr val="333333"/>
        </a:lt2>
        <a:accent1>
          <a:srgbClr val="778EA1"/>
        </a:accent1>
        <a:accent2>
          <a:srgbClr val="A68A6E"/>
        </a:accent2>
        <a:accent3>
          <a:srgbClr val="DFE4E9"/>
        </a:accent3>
        <a:accent4>
          <a:srgbClr val="9299A0"/>
        </a:accent4>
        <a:accent5>
          <a:srgbClr val="BDC6CD"/>
        </a:accent5>
        <a:accent6>
          <a:srgbClr val="967D63"/>
        </a:accent6>
        <a:hlink>
          <a:srgbClr val="6AAE92"/>
        </a:hlink>
        <a:folHlink>
          <a:srgbClr val="AE7AA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B2B9AF"/>
        </a:dk1>
        <a:lt1>
          <a:srgbClr val="D1D7C7"/>
        </a:lt1>
        <a:dk2>
          <a:srgbClr val="4F506D"/>
        </a:dk2>
        <a:lt2>
          <a:srgbClr val="333333"/>
        </a:lt2>
        <a:accent1>
          <a:srgbClr val="8C9484"/>
        </a:accent1>
        <a:accent2>
          <a:srgbClr val="A56F73"/>
        </a:accent2>
        <a:accent3>
          <a:srgbClr val="E5E8E0"/>
        </a:accent3>
        <a:accent4>
          <a:srgbClr val="979E95"/>
        </a:accent4>
        <a:accent5>
          <a:srgbClr val="C5C8C2"/>
        </a:accent5>
        <a:accent6>
          <a:srgbClr val="956468"/>
        </a:accent6>
        <a:hlink>
          <a:srgbClr val="6B7FAD"/>
        </a:hlink>
        <a:folHlink>
          <a:srgbClr val="A1836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593TGp_calligraphy_light_ani</Template>
  <TotalTime>6</TotalTime>
  <Pages>0</Pages>
  <Words>1071</Words>
  <Characters>0</Characters>
  <Application>Microsoft Office PowerPoint</Application>
  <PresentationFormat>全屏显示(4:3)</PresentationFormat>
  <Lines>0</Lines>
  <Paragraphs>274</Paragraphs>
  <Slides>21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21</vt:i4>
      </vt:variant>
    </vt:vector>
  </HeadingPairs>
  <TitlesOfParts>
    <vt:vector size="29" baseType="lpstr">
      <vt:lpstr>Arial</vt:lpstr>
      <vt:lpstr>宋体</vt:lpstr>
      <vt:lpstr>Coronet</vt:lpstr>
      <vt:lpstr>Wingdings</vt:lpstr>
      <vt:lpstr>方正黄草简体</vt:lpstr>
      <vt:lpstr>Arial Unicode MS</vt:lpstr>
      <vt:lpstr>Calibri</vt:lpstr>
      <vt:lpstr>593TGp_calligraphy_light_ani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Lenovo (Beijing) Limited</Company>
  <LinksUpToDate>false</LinksUpToDate>
  <CharactersWithSpaces>0</CharactersWithSpaces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PPTS</dc:title>
  <dc:subject>PPTS</dc:subject>
  <dc:creator>PPTS</dc:creator>
  <cp:keywords>PPTS</cp:keywords>
  <dc:description>PPTS</dc:description>
  <cp:lastModifiedBy>Administrator</cp:lastModifiedBy>
  <cp:revision>26</cp:revision>
  <dcterms:created xsi:type="dcterms:W3CDTF">2010-03-31T13:21:44Z</dcterms:created>
  <dcterms:modified xsi:type="dcterms:W3CDTF">2016-08-22T04:03:13Z</dcterms:modified>
  <cp:category>PPTS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2052-10.1.0.5603</vt:lpwstr>
  </property>
</Properties>
</file>